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media/image4.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2" r:id="rId3"/>
  </p:sldMasterIdLst>
  <p:notesMasterIdLst>
    <p:notesMasterId r:id="rId28"/>
  </p:notesMasterIdLst>
  <p:sldIdLst>
    <p:sldId id="259" r:id="rId4"/>
    <p:sldId id="256" r:id="rId5"/>
    <p:sldId id="257" r:id="rId6"/>
    <p:sldId id="261" r:id="rId7"/>
    <p:sldId id="265" r:id="rId8"/>
    <p:sldId id="266" r:id="rId9"/>
    <p:sldId id="267" r:id="rId10"/>
    <p:sldId id="262" r:id="rId11"/>
    <p:sldId id="268" r:id="rId12"/>
    <p:sldId id="270" r:id="rId13"/>
    <p:sldId id="269" r:id="rId14"/>
    <p:sldId id="271" r:id="rId15"/>
    <p:sldId id="263" r:id="rId16"/>
    <p:sldId id="272" r:id="rId17"/>
    <p:sldId id="273" r:id="rId18"/>
    <p:sldId id="274" r:id="rId19"/>
    <p:sldId id="275" r:id="rId20"/>
    <p:sldId id="264" r:id="rId21"/>
    <p:sldId id="278" r:id="rId22"/>
    <p:sldId id="276" r:id="rId23"/>
    <p:sldId id="277" r:id="rId24"/>
    <p:sldId id="279" r:id="rId25"/>
    <p:sldId id="280" r:id="rId26"/>
    <p:sldId id="260"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8BA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p:scale>
          <a:sx n="75" d="100"/>
          <a:sy n="75" d="100"/>
        </p:scale>
        <p:origin x="1914" y="690"/>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2976" y="96"/>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2" Type="http://schemas.openxmlformats.org/officeDocument/2006/relationships/tags" Target="tags/tag6.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DBE5D1"/>
            </a:solidFill>
            <a:ln>
              <a:noFill/>
            </a:ln>
            <a:effectLst/>
          </c:spPr>
          <c:invertIfNegative val="0"/>
          <c:dLbls>
            <c:delete val="1"/>
          </c:dLbls>
          <c:cat>
            <c:numRef>
              <c:f>Sheet1!$A$2:$A$6</c:f>
              <c:numCache>
                <c:formatCode>m/d/yy</c:formatCode>
                <c:ptCount val="5"/>
                <c:pt idx="0" c:formatCode="m/d/yy">
                  <c:v>37261</c:v>
                </c:pt>
                <c:pt idx="1" c:formatCode="m/d/yy">
                  <c:v>37262</c:v>
                </c:pt>
                <c:pt idx="2" c:formatCode="m/d/yy">
                  <c:v>37263</c:v>
                </c:pt>
                <c:pt idx="3" c:formatCode="m/d/yy">
                  <c:v>37264</c:v>
                </c:pt>
                <c:pt idx="4" c:formatCode="m/d/yy">
                  <c:v>37265</c:v>
                </c:pt>
              </c:numCache>
            </c:numRef>
          </c:cat>
          <c:val>
            <c:numRef>
              <c:f>Sheet1!$B$2:$B$6</c:f>
              <c:numCache>
                <c:formatCode>General</c:formatCode>
                <c:ptCount val="5"/>
                <c:pt idx="0">
                  <c:v>32</c:v>
                </c:pt>
                <c:pt idx="1">
                  <c:v>32</c:v>
                </c:pt>
                <c:pt idx="2">
                  <c:v>28</c:v>
                </c:pt>
                <c:pt idx="3">
                  <c:v>12</c:v>
                </c:pt>
                <c:pt idx="4">
                  <c:v>15</c:v>
                </c:pt>
              </c:numCache>
            </c:numRef>
          </c:val>
        </c:ser>
        <c:ser>
          <c:idx val="1"/>
          <c:order val="1"/>
          <c:tx>
            <c:strRef>
              <c:f>Sheet1!$C$1</c:f>
              <c:strCache>
                <c:ptCount val="1"/>
                <c:pt idx="0">
                  <c:v>Series 2</c:v>
                </c:pt>
              </c:strCache>
            </c:strRef>
          </c:tx>
          <c:spPr>
            <a:solidFill>
              <a:srgbClr val="A9D18E"/>
            </a:solidFill>
            <a:ln>
              <a:noFill/>
            </a:ln>
            <a:effectLst/>
          </c:spPr>
          <c:invertIfNegative val="0"/>
          <c:dLbls>
            <c:delete val="1"/>
          </c:dLbls>
          <c:cat>
            <c:numRef>
              <c:f>Sheet1!$A$2:$A$6</c:f>
              <c:numCache>
                <c:formatCode>m/d/yy</c:formatCode>
                <c:ptCount val="5"/>
                <c:pt idx="0" c:formatCode="m/d/yy">
                  <c:v>37261</c:v>
                </c:pt>
                <c:pt idx="1" c:formatCode="m/d/yy">
                  <c:v>37262</c:v>
                </c:pt>
                <c:pt idx="2" c:formatCode="m/d/yy">
                  <c:v>37263</c:v>
                </c:pt>
                <c:pt idx="3" c:formatCode="m/d/yy">
                  <c:v>37264</c:v>
                </c:pt>
                <c:pt idx="4" c:formatCode="m/d/yy">
                  <c:v>37265</c:v>
                </c:pt>
              </c:numCache>
            </c:numRef>
          </c:cat>
          <c:val>
            <c:numRef>
              <c:f>Sheet1!$C$2:$C$6</c:f>
              <c:numCache>
                <c:formatCode>General</c:formatCode>
                <c:ptCount val="5"/>
                <c:pt idx="0">
                  <c:v>12</c:v>
                </c:pt>
                <c:pt idx="1">
                  <c:v>24</c:v>
                </c:pt>
                <c:pt idx="2">
                  <c:v>12</c:v>
                </c:pt>
                <c:pt idx="3">
                  <c:v>21</c:v>
                </c:pt>
                <c:pt idx="4">
                  <c:v>28</c:v>
                </c:pt>
              </c:numCache>
            </c:numRef>
          </c:val>
        </c:ser>
        <c:ser>
          <c:idx val="2"/>
          <c:order val="2"/>
          <c:tx>
            <c:strRef>
              <c:f>Sheet1!$D$1</c:f>
              <c:strCache>
                <c:ptCount val="1"/>
                <c:pt idx="0">
                  <c:v>Series 3</c:v>
                </c:pt>
              </c:strCache>
            </c:strRef>
          </c:tx>
          <c:spPr>
            <a:solidFill>
              <a:srgbClr val="33995C"/>
            </a:solidFill>
            <a:ln w="25400">
              <a:noFill/>
            </a:ln>
            <a:effectLst/>
          </c:spPr>
          <c:invertIfNegative val="0"/>
          <c:dLbls>
            <c:delete val="1"/>
          </c:dLbls>
          <c:cat>
            <c:numRef>
              <c:f>Sheet1!$A$2:$A$6</c:f>
              <c:numCache>
                <c:formatCode>m/d/yy</c:formatCode>
                <c:ptCount val="5"/>
                <c:pt idx="0" c:formatCode="m/d/yy">
                  <c:v>37261</c:v>
                </c:pt>
                <c:pt idx="1" c:formatCode="m/d/yy">
                  <c:v>37262</c:v>
                </c:pt>
                <c:pt idx="2" c:formatCode="m/d/yy">
                  <c:v>37263</c:v>
                </c:pt>
                <c:pt idx="3" c:formatCode="m/d/yy">
                  <c:v>37264</c:v>
                </c:pt>
                <c:pt idx="4" c:formatCode="m/d/yy">
                  <c:v>37265</c:v>
                </c:pt>
              </c:numCache>
            </c:numRef>
          </c:cat>
          <c:val>
            <c:numRef>
              <c:f>Sheet1!$D$2:$D$6</c:f>
              <c:numCache>
                <c:formatCode>General</c:formatCode>
                <c:ptCount val="5"/>
                <c:pt idx="0">
                  <c:v>10</c:v>
                </c:pt>
                <c:pt idx="1">
                  <c:v>15</c:v>
                </c:pt>
                <c:pt idx="2">
                  <c:v>10</c:v>
                </c:pt>
                <c:pt idx="3">
                  <c:v>15</c:v>
                </c:pt>
                <c:pt idx="4">
                  <c:v>10</c:v>
                </c:pt>
              </c:numCache>
            </c:numRef>
          </c:val>
        </c:ser>
        <c:dLbls>
          <c:showLegendKey val="0"/>
          <c:showVal val="0"/>
          <c:showCatName val="0"/>
          <c:showSerName val="0"/>
          <c:showPercent val="0"/>
          <c:showBubbleSize val="0"/>
        </c:dLbls>
        <c:gapWidth val="150"/>
        <c:axId val="2140627696"/>
        <c:axId val="2140624448"/>
      </c:barChart>
      <c:dateAx>
        <c:axId val="2140627696"/>
        <c:scaling>
          <c:orientation val="minMax"/>
        </c:scaling>
        <c:delete val="0"/>
        <c:axPos val="b"/>
        <c:numFmt formatCode="m\/d\/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600" b="0" i="0" u="none" strike="noStrike" kern="1200" baseline="0">
                <a:solidFill>
                  <a:schemeClr val="tx1">
                    <a:lumMod val="65000"/>
                    <a:lumOff val="35000"/>
                  </a:schemeClr>
                </a:solidFill>
                <a:latin typeface="+mn-lt"/>
                <a:ea typeface="+mn-ea"/>
                <a:cs typeface="+mn-ea"/>
                <a:sym typeface="+mn-lt"/>
              </a:defRPr>
            </a:pPr>
          </a:p>
        </c:txPr>
        <c:crossAx val="2140624448"/>
        <c:crosses val="autoZero"/>
        <c:auto val="1"/>
        <c:lblOffset val="100"/>
        <c:baseTimeUnit val="days"/>
      </c:dateAx>
      <c:valAx>
        <c:axId val="214062444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600" b="0" i="0" u="none" strike="noStrike" kern="1200" baseline="0">
                <a:solidFill>
                  <a:schemeClr val="tx1">
                    <a:lumMod val="65000"/>
                    <a:lumOff val="35000"/>
                  </a:schemeClr>
                </a:solidFill>
                <a:latin typeface="+mn-lt"/>
                <a:ea typeface="+mn-ea"/>
                <a:cs typeface="+mn-ea"/>
                <a:sym typeface="+mn-lt"/>
              </a:defRPr>
            </a:pPr>
          </a:p>
        </c:txPr>
        <c:crossAx val="2140627696"/>
        <c:crosses val="autoZero"/>
        <c:crossBetween val="between"/>
      </c:valAx>
      <c:spPr>
        <a:noFill/>
        <a:ln>
          <a:noFill/>
        </a:ln>
        <a:effectLst/>
      </c:spPr>
    </c:plotArea>
    <c:plotVisOnly val="1"/>
    <c:dispBlanksAs val="zero"/>
    <c:showDLblsOverMax val="0"/>
  </c:chart>
  <c:spPr>
    <a:noFill/>
    <a:ln>
      <a:noFill/>
    </a:ln>
    <a:effectLst/>
  </c:spPr>
  <c:txPr>
    <a:bodyPr/>
    <a:lstStyle/>
    <a:p>
      <a:pPr>
        <a:defRPr lang="zh-CN" sz="1600" b="0" i="0">
          <a:latin typeface="+mn-lt"/>
          <a:ea typeface="+mn-ea"/>
          <a:cs typeface="+mn-ea"/>
          <a:sym typeface="+mn-lt"/>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4BDA5D7-1895-4882-A1BA-CBE2FDE74A7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C0A881-5D93-4820-96D8-3398FD59341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4" name="TextBox 3"/>
          <p:cNvSpPr txBox="1"/>
          <p:nvPr userDrawn="1"/>
        </p:nvSpPr>
        <p:spPr>
          <a:xfrm>
            <a:off x="1196505" y="6492875"/>
            <a:ext cx="540060" cy="118430"/>
          </a:xfrm>
          <a:prstGeom prst="rect">
            <a:avLst/>
          </a:prstGeom>
          <a:noFill/>
        </p:spPr>
        <p:txBody>
          <a:bodyPr wrap="square" rtlCol="0">
            <a:spAutoFit/>
          </a:bodyPr>
          <a:lstStyle/>
          <a:p>
            <a:pPr>
              <a:lnSpc>
                <a:spcPct val="200000"/>
              </a:lnSpc>
            </a:pP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http://www.1ppt.com/moban/</a:t>
            </a:r>
            <a:r>
              <a:rPr lang="zh-CN" altLang="en-US" sz="100" dirty="0">
                <a:solidFill>
                  <a:prstClr val="black"/>
                </a:solidFill>
                <a:latin typeface="微软雅黑" panose="020B0503020204020204" pitchFamily="34" charset="-122"/>
                <a:ea typeface="微软雅黑" panose="020B0503020204020204" pitchFamily="34" charset="-122"/>
              </a:rPr>
              <a:t> </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4" cstate="screen"/>
          <a:stretch>
            <a:fillRect/>
          </a:stretch>
        </p:blipFill>
        <p:spPr>
          <a:xfrm>
            <a:off x="1152" y="3273"/>
            <a:ext cx="12192025" cy="685801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chart" Target="../charts/char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xml"/><Relationship Id="rId1" Type="http://schemas.openxmlformats.org/officeDocument/2006/relationships/tags" Target="../tags/tag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screen"/>
          <a:stretch>
            <a:fillRect/>
          </a:stretch>
        </p:blipFill>
        <p:spPr>
          <a:xfrm>
            <a:off x="-421" y="2295"/>
            <a:ext cx="12192025" cy="6858014"/>
          </a:xfrm>
          <a:prstGeom prst="rect">
            <a:avLst/>
          </a:prstGeom>
        </p:spPr>
      </p:pic>
      <p:grpSp>
        <p:nvGrpSpPr>
          <p:cNvPr id="13" name="组合 12"/>
          <p:cNvGrpSpPr/>
          <p:nvPr/>
        </p:nvGrpSpPr>
        <p:grpSpPr>
          <a:xfrm flipH="1">
            <a:off x="2927039" y="2057484"/>
            <a:ext cx="7571166" cy="3156217"/>
            <a:chOff x="1697008" y="1776450"/>
            <a:chExt cx="7573453" cy="3156217"/>
          </a:xfrm>
        </p:grpSpPr>
        <p:sp>
          <p:nvSpPr>
            <p:cNvPr id="15" name="文本框 14"/>
            <p:cNvSpPr txBox="1"/>
            <p:nvPr/>
          </p:nvSpPr>
          <p:spPr>
            <a:xfrm>
              <a:off x="1697008" y="2255699"/>
              <a:ext cx="7573453" cy="1015663"/>
            </a:xfrm>
            <a:prstGeom prst="rect">
              <a:avLst/>
            </a:prstGeom>
            <a:noFill/>
          </p:spPr>
          <p:txBody>
            <a:bodyPr wrap="square" rtlCol="0">
              <a:spAutoFit/>
            </a:bodyPr>
            <a:lstStyle>
              <a:defPPr>
                <a:defRPr lang="zh-CN"/>
              </a:defPPr>
              <a:lvl1pPr algn="r">
                <a:defRPr sz="6000">
                  <a:solidFill>
                    <a:schemeClr val="bg2">
                      <a:lumMod val="25000"/>
                    </a:schemeClr>
                  </a:solidFill>
                  <a:latin typeface="造字工房悦黑体验版纤细体" pitchFamily="50" charset="-122"/>
                  <a:ea typeface="造字工房悦黑体验版纤细体" pitchFamily="50" charset="-122"/>
                  <a:cs typeface="+mn-ea"/>
                </a:defRPr>
              </a:lvl1pPr>
            </a:lstStyle>
            <a:p>
              <a:r>
                <a:rPr lang="zh-CN" altLang="en-US" dirty="0">
                  <a:sym typeface="+mn-lt"/>
                </a:rPr>
                <a:t>绿色清新述职报告</a:t>
              </a:r>
              <a:endParaRPr lang="en-US" altLang="zh-CN" dirty="0">
                <a:sym typeface="+mn-lt"/>
              </a:endParaRPr>
            </a:p>
          </p:txBody>
        </p:sp>
        <p:sp>
          <p:nvSpPr>
            <p:cNvPr id="23" name="矩形 22"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1773208" y="3331964"/>
              <a:ext cx="6991125" cy="484941"/>
            </a:xfrm>
            <a:prstGeom prst="rect">
              <a:avLst/>
            </a:prstGeom>
            <a:noFill/>
          </p:spPr>
          <p:txBody>
            <a:bodyPr wrap="square">
              <a:spAutoFit/>
            </a:bodyPr>
            <a:lstStyle/>
            <a:p>
              <a:pPr lvl="0" algn="r" fontAlgn="base">
                <a:lnSpc>
                  <a:spcPct val="120000"/>
                </a:lnSpc>
                <a:spcBef>
                  <a:spcPct val="0"/>
                </a:spcBef>
                <a:spcAft>
                  <a:spcPct val="0"/>
                </a:spcAft>
              </a:pPr>
              <a:r>
                <a:rPr lang="en-US" altLang="zh-CN" sz="1100" dirty="0">
                  <a:solidFill>
                    <a:schemeClr val="bg2">
                      <a:lumMod val="50000"/>
                      <a:alpha val="61000"/>
                    </a:schemeClr>
                  </a:solidFill>
                  <a:cs typeface="+mn-ea"/>
                  <a:sym typeface="+mn-lt"/>
                </a:rPr>
                <a:t>lorem ipsum dolor sit amet, consectetuer adipiscing edit. aenean commodo ligula egret dolor. cum sociis antiques pentises et magness dis parturient  </a:t>
              </a:r>
              <a:endParaRPr lang="en-US" altLang="zh-CN" sz="1100" dirty="0">
                <a:solidFill>
                  <a:schemeClr val="bg2">
                    <a:lumMod val="50000"/>
                    <a:alpha val="61000"/>
                  </a:schemeClr>
                </a:solidFill>
                <a:cs typeface="+mn-ea"/>
                <a:sym typeface="+mn-lt"/>
              </a:endParaRPr>
            </a:p>
          </p:txBody>
        </p:sp>
        <p:sp>
          <p:nvSpPr>
            <p:cNvPr id="24" name="文本框 23"/>
            <p:cNvSpPr txBox="1"/>
            <p:nvPr/>
          </p:nvSpPr>
          <p:spPr>
            <a:xfrm>
              <a:off x="1773208" y="1776450"/>
              <a:ext cx="6136836" cy="421654"/>
            </a:xfrm>
            <a:prstGeom prst="rect">
              <a:avLst/>
            </a:prstGeom>
            <a:noFill/>
            <a:ln>
              <a:noFill/>
            </a:ln>
          </p:spPr>
          <p:txBody>
            <a:bodyPr wrap="square" rtlCol="0">
              <a:spAutoFit/>
            </a:bodyPr>
            <a:lstStyle/>
            <a:p>
              <a:pPr algn="dist">
                <a:lnSpc>
                  <a:spcPct val="132000"/>
                </a:lnSpc>
              </a:pPr>
              <a:r>
                <a:rPr lang="zh-CN" altLang="en-US" dirty="0">
                  <a:solidFill>
                    <a:srgbClr val="3FBC72"/>
                  </a:solidFill>
                  <a:cs typeface="+mn-ea"/>
                  <a:sym typeface="+mn-lt"/>
                </a:rPr>
                <a:t>工作汇报</a:t>
              </a:r>
              <a:r>
                <a:rPr lang="en-US" altLang="zh-CN" dirty="0">
                  <a:solidFill>
                    <a:srgbClr val="3FBC72"/>
                  </a:solidFill>
                  <a:cs typeface="+mn-ea"/>
                  <a:sym typeface="+mn-lt"/>
                </a:rPr>
                <a:t>/</a:t>
              </a:r>
              <a:r>
                <a:rPr lang="zh-CN" altLang="en-US" dirty="0">
                  <a:solidFill>
                    <a:srgbClr val="3FBC72"/>
                  </a:solidFill>
                  <a:cs typeface="+mn-ea"/>
                  <a:sym typeface="+mn-lt"/>
                </a:rPr>
                <a:t>工作总结</a:t>
              </a:r>
              <a:r>
                <a:rPr lang="en-US" altLang="zh-CN" dirty="0">
                  <a:solidFill>
                    <a:srgbClr val="3FBC72"/>
                  </a:solidFill>
                  <a:cs typeface="+mn-ea"/>
                  <a:sym typeface="+mn-lt"/>
                </a:rPr>
                <a:t>/</a:t>
              </a:r>
              <a:r>
                <a:rPr lang="zh-CN" altLang="en-US" dirty="0">
                  <a:solidFill>
                    <a:srgbClr val="3FBC72"/>
                  </a:solidFill>
                  <a:cs typeface="+mn-ea"/>
                  <a:sym typeface="+mn-lt"/>
                </a:rPr>
                <a:t>年终总结</a:t>
              </a:r>
              <a:r>
                <a:rPr lang="en-US" altLang="zh-CN" dirty="0">
                  <a:solidFill>
                    <a:srgbClr val="3FBC72"/>
                  </a:solidFill>
                  <a:cs typeface="+mn-ea"/>
                  <a:sym typeface="+mn-lt"/>
                </a:rPr>
                <a:t>/</a:t>
              </a:r>
              <a:r>
                <a:rPr lang="zh-CN" altLang="en-US" dirty="0">
                  <a:solidFill>
                    <a:srgbClr val="3FBC72"/>
                  </a:solidFill>
                  <a:cs typeface="+mn-ea"/>
                  <a:sym typeface="+mn-lt"/>
                </a:rPr>
                <a:t>商务办公</a:t>
              </a:r>
              <a:r>
                <a:rPr lang="en-US" altLang="zh-CN" dirty="0">
                  <a:solidFill>
                    <a:srgbClr val="3FBC72"/>
                  </a:solidFill>
                  <a:cs typeface="+mn-ea"/>
                  <a:sym typeface="+mn-lt"/>
                </a:rPr>
                <a:t>/</a:t>
              </a:r>
              <a:r>
                <a:rPr lang="zh-CN" altLang="en-US" dirty="0">
                  <a:solidFill>
                    <a:srgbClr val="3FBC72"/>
                  </a:solidFill>
                  <a:cs typeface="+mn-ea"/>
                  <a:sym typeface="+mn-lt"/>
                </a:rPr>
                <a:t>通用商务</a:t>
              </a:r>
              <a:endParaRPr lang="zh-CN" altLang="en-US" sz="1200" dirty="0">
                <a:solidFill>
                  <a:srgbClr val="3FBC72"/>
                </a:solidFill>
                <a:cs typeface="+mn-ea"/>
                <a:sym typeface="+mn-lt"/>
              </a:endParaRPr>
            </a:p>
          </p:txBody>
        </p:sp>
        <p:grpSp>
          <p:nvGrpSpPr>
            <p:cNvPr id="26" name="组合 25"/>
            <p:cNvGrpSpPr/>
            <p:nvPr/>
          </p:nvGrpSpPr>
          <p:grpSpPr>
            <a:xfrm>
              <a:off x="1874808" y="4517374"/>
              <a:ext cx="2064479" cy="415293"/>
              <a:chOff x="3713758" y="3865699"/>
              <a:chExt cx="1759046" cy="348831"/>
            </a:xfrm>
          </p:grpSpPr>
          <p:sp>
            <p:nvSpPr>
              <p:cNvPr id="27" name="文本框 26"/>
              <p:cNvSpPr txBox="1"/>
              <p:nvPr/>
            </p:nvSpPr>
            <p:spPr>
              <a:xfrm>
                <a:off x="3713758" y="3865699"/>
                <a:ext cx="1759046" cy="348831"/>
              </a:xfrm>
              <a:prstGeom prst="roundRect">
                <a:avLst>
                  <a:gd name="adj" fmla="val 50000"/>
                </a:avLst>
              </a:prstGeom>
              <a:gradFill>
                <a:gsLst>
                  <a:gs pos="0">
                    <a:srgbClr val="3FBC72"/>
                  </a:gs>
                  <a:gs pos="97000">
                    <a:srgbClr val="3FBC72">
                      <a:alpha val="56000"/>
                    </a:srgbClr>
                  </a:gs>
                </a:gsLst>
                <a:lin ang="5400000" scaled="1"/>
              </a:gra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200">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zh-CN" altLang="en-US" sz="1400" dirty="0">
                    <a:solidFill>
                      <a:schemeClr val="bg1"/>
                    </a:solidFill>
                    <a:latin typeface="+mn-lt"/>
                    <a:cs typeface="+mn-ea"/>
                    <a:sym typeface="+mn-lt"/>
                  </a:rPr>
                  <a:t>          汇报：</a:t>
                </a:r>
                <a:r>
                  <a:rPr lang="en-US" sz="1400" dirty="0">
                    <a:solidFill>
                      <a:schemeClr val="bg1"/>
                    </a:solidFill>
                    <a:latin typeface="+mn-lt"/>
                    <a:cs typeface="+mn-ea"/>
                    <a:sym typeface="+mn-lt"/>
                  </a:rPr>
                  <a:t>xxxxxx</a:t>
                </a:r>
                <a:endParaRPr lang="en-US" sz="1400" dirty="0">
                  <a:solidFill>
                    <a:schemeClr val="bg1"/>
                  </a:solidFill>
                  <a:latin typeface="+mn-lt"/>
                  <a:cs typeface="+mn-ea"/>
                  <a:sym typeface="+mn-lt"/>
                </a:endParaRPr>
              </a:p>
            </p:txBody>
          </p:sp>
          <p:pic>
            <p:nvPicPr>
              <p:cNvPr id="28" name="图形 27" descr="用户 纯色填充"/>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5028972" y="3872474"/>
                <a:ext cx="315728" cy="315728"/>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工作完成情况</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2" name="组合 1"/>
          <p:cNvGrpSpPr/>
          <p:nvPr/>
        </p:nvGrpSpPr>
        <p:grpSpPr>
          <a:xfrm>
            <a:off x="1173863" y="1671990"/>
            <a:ext cx="10073908" cy="4073395"/>
            <a:chOff x="1326263" y="1526871"/>
            <a:chExt cx="10073908" cy="4073395"/>
          </a:xfrm>
        </p:grpSpPr>
        <p:pic>
          <p:nvPicPr>
            <p:cNvPr id="3" name="图片 2"/>
            <p:cNvPicPr>
              <a:picLocks noChangeAspect="1"/>
            </p:cNvPicPr>
            <p:nvPr/>
          </p:nvPicPr>
          <p:blipFill>
            <a:blip r:embed="rId1" cstate="screen"/>
            <a:srcRect/>
            <a:stretch>
              <a:fillRect/>
            </a:stretch>
          </p:blipFill>
          <p:spPr>
            <a:xfrm>
              <a:off x="1326263" y="1526871"/>
              <a:ext cx="4488815" cy="4073395"/>
            </a:xfrm>
            <a:prstGeom prst="rect">
              <a:avLst/>
            </a:prstGeom>
            <a:ln w="28575">
              <a:solidFill>
                <a:schemeClr val="bg1"/>
              </a:solidFill>
            </a:ln>
          </p:spPr>
        </p:pic>
        <p:sp>
          <p:nvSpPr>
            <p:cNvPr id="4" name="矩形 3"/>
            <p:cNvSpPr/>
            <p:nvPr/>
          </p:nvSpPr>
          <p:spPr>
            <a:xfrm>
              <a:off x="5229225" y="1778429"/>
              <a:ext cx="4488815" cy="1030605"/>
            </a:xfrm>
            <a:prstGeom prst="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schemeClr val="bg1"/>
                </a:solidFill>
                <a:cs typeface="+mn-ea"/>
                <a:sym typeface="+mn-lt"/>
              </a:endParaRPr>
            </a:p>
          </p:txBody>
        </p:sp>
        <p:sp>
          <p:nvSpPr>
            <p:cNvPr id="5" name="文本框 4"/>
            <p:cNvSpPr txBox="1"/>
            <p:nvPr/>
          </p:nvSpPr>
          <p:spPr>
            <a:xfrm>
              <a:off x="5571397" y="1792671"/>
              <a:ext cx="3686903" cy="870303"/>
            </a:xfrm>
            <a:prstGeom prst="rect">
              <a:avLst/>
            </a:prstGeom>
            <a:noFill/>
          </p:spPr>
          <p:txBody>
            <a:bodyPr wrap="square">
              <a:spAutoFit/>
            </a:bodyPr>
            <a:lstStyle/>
            <a:p>
              <a:pPr algn="dist">
                <a:lnSpc>
                  <a:spcPct val="142000"/>
                </a:lnSpc>
              </a:pPr>
              <a:r>
                <a:rPr lang="zh-CN" altLang="en-US" sz="4000" dirty="0">
                  <a:solidFill>
                    <a:schemeClr val="bg1"/>
                  </a:solidFill>
                  <a:cs typeface="+mn-ea"/>
                  <a:sym typeface="+mn-lt"/>
                </a:rPr>
                <a:t>在此输入标题</a:t>
              </a:r>
              <a:endParaRPr lang="en-US" altLang="zh-CN" sz="4000" dirty="0">
                <a:solidFill>
                  <a:schemeClr val="bg1"/>
                </a:solidFill>
                <a:cs typeface="+mn-ea"/>
                <a:sym typeface="+mn-lt"/>
              </a:endParaRPr>
            </a:p>
          </p:txBody>
        </p:sp>
        <p:sp>
          <p:nvSpPr>
            <p:cNvPr id="6" name="文本框 5"/>
            <p:cNvSpPr txBox="1"/>
            <p:nvPr/>
          </p:nvSpPr>
          <p:spPr>
            <a:xfrm>
              <a:off x="6376923" y="3217004"/>
              <a:ext cx="5023248" cy="854080"/>
            </a:xfrm>
            <a:prstGeom prst="rect">
              <a:avLst/>
            </a:prstGeom>
            <a:noFill/>
          </p:spPr>
          <p:txBody>
            <a:bodyPr wrap="square">
              <a:spAutoFit/>
            </a:bodyPr>
            <a:lstStyle/>
            <a:p>
              <a:pPr>
                <a:lnSpc>
                  <a:spcPct val="142000"/>
                </a:lnSpc>
              </a:pPr>
              <a:r>
                <a:rPr lang="zh-CN" altLang="en-US" sz="1200" dirty="0">
                  <a:solidFill>
                    <a:schemeClr val="bg1">
                      <a:lumMod val="50000"/>
                    </a:schemeClr>
                  </a:solidFill>
                  <a:cs typeface="+mn-ea"/>
                  <a:sym typeface="+mn-lt"/>
                </a:rPr>
                <a:t>在此处添加内容在此次添加内容在此处添加内容在此次添加内容在此处添加内容在此次添加内容在此处添加内容在此次添加内容在此处添加内容在此次添加内容在此处添加内容 </a:t>
              </a:r>
              <a:endParaRPr lang="zh-CN" altLang="en-US" sz="1200" dirty="0">
                <a:solidFill>
                  <a:schemeClr val="bg1">
                    <a:lumMod val="50000"/>
                  </a:schemeClr>
                </a:solidFill>
                <a:cs typeface="+mn-ea"/>
                <a:sym typeface="+mn-lt"/>
              </a:endParaRPr>
            </a:p>
          </p:txBody>
        </p:sp>
        <p:sp>
          <p:nvSpPr>
            <p:cNvPr id="9" name="文本框 8"/>
            <p:cNvSpPr txBox="1"/>
            <p:nvPr/>
          </p:nvSpPr>
          <p:spPr>
            <a:xfrm>
              <a:off x="6376923" y="4512004"/>
              <a:ext cx="5023248" cy="854080"/>
            </a:xfrm>
            <a:prstGeom prst="rect">
              <a:avLst/>
            </a:prstGeom>
            <a:noFill/>
          </p:spPr>
          <p:txBody>
            <a:bodyPr wrap="square">
              <a:spAutoFit/>
            </a:bodyPr>
            <a:lstStyle/>
            <a:p>
              <a:pPr>
                <a:lnSpc>
                  <a:spcPct val="142000"/>
                </a:lnSpc>
              </a:pPr>
              <a:r>
                <a:rPr lang="zh-CN" altLang="en-US" sz="1200" dirty="0">
                  <a:solidFill>
                    <a:schemeClr val="bg1">
                      <a:lumMod val="50000"/>
                    </a:schemeClr>
                  </a:solidFill>
                  <a:cs typeface="+mn-ea"/>
                  <a:sym typeface="+mn-lt"/>
                </a:rPr>
                <a:t>在此处添加内容在此次添加内容在此处添加内容在此次添加内容在此处添加内容在此次添加内容在此处添加内容在此次添加内容在此处添加内容在此次添加内容在此处添加内容 </a:t>
              </a:r>
              <a:endParaRPr lang="zh-CN" altLang="en-US"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工作完成情况</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47" name="组合 46"/>
          <p:cNvGrpSpPr/>
          <p:nvPr/>
        </p:nvGrpSpPr>
        <p:grpSpPr>
          <a:xfrm>
            <a:off x="1496772" y="1704699"/>
            <a:ext cx="8909050" cy="4189341"/>
            <a:chOff x="1496772" y="1704699"/>
            <a:chExt cx="8909050" cy="4189341"/>
          </a:xfrm>
        </p:grpSpPr>
        <p:sp>
          <p:nvSpPr>
            <p:cNvPr id="29" name="Title 13"/>
            <p:cNvSpPr txBox="1"/>
            <p:nvPr/>
          </p:nvSpPr>
          <p:spPr bwMode="auto">
            <a:xfrm>
              <a:off x="1496772" y="4258204"/>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mn-lt"/>
                  <a:cs typeface="+mn-ea"/>
                  <a:sym typeface="+mn-lt"/>
                </a:rPr>
                <a:t>Step 1</a:t>
              </a:r>
              <a:endParaRPr lang="en-US" altLang="zh-CN" sz="2665" dirty="0">
                <a:latin typeface="+mn-lt"/>
                <a:cs typeface="+mn-ea"/>
                <a:sym typeface="+mn-lt"/>
              </a:endParaRPr>
            </a:p>
          </p:txBody>
        </p:sp>
        <p:sp>
          <p:nvSpPr>
            <p:cNvPr id="30" name="Title 13"/>
            <p:cNvSpPr txBox="1"/>
            <p:nvPr/>
          </p:nvSpPr>
          <p:spPr bwMode="auto">
            <a:xfrm>
              <a:off x="4557472" y="4258204"/>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mn-lt"/>
                  <a:cs typeface="+mn-ea"/>
                  <a:sym typeface="+mn-lt"/>
                </a:rPr>
                <a:t>Step 2</a:t>
              </a:r>
              <a:endParaRPr lang="en-US" altLang="zh-CN" sz="2665" dirty="0">
                <a:latin typeface="+mn-lt"/>
                <a:cs typeface="+mn-ea"/>
                <a:sym typeface="+mn-lt"/>
              </a:endParaRPr>
            </a:p>
          </p:txBody>
        </p:sp>
        <p:sp>
          <p:nvSpPr>
            <p:cNvPr id="31" name="Title 13"/>
            <p:cNvSpPr txBox="1"/>
            <p:nvPr/>
          </p:nvSpPr>
          <p:spPr bwMode="auto">
            <a:xfrm>
              <a:off x="7613939" y="4258204"/>
              <a:ext cx="2791883"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en-US" altLang="zh-CN" sz="2665" dirty="0">
                  <a:latin typeface="+mn-lt"/>
                  <a:cs typeface="+mn-ea"/>
                  <a:sym typeface="+mn-lt"/>
                </a:rPr>
                <a:t>Step 3</a:t>
              </a:r>
              <a:endParaRPr lang="en-US" altLang="zh-CN" sz="2665" dirty="0">
                <a:latin typeface="+mn-lt"/>
                <a:cs typeface="+mn-ea"/>
                <a:sym typeface="+mn-lt"/>
              </a:endParaRPr>
            </a:p>
          </p:txBody>
        </p:sp>
        <p:grpSp>
          <p:nvGrpSpPr>
            <p:cNvPr id="32" name="组合 31"/>
            <p:cNvGrpSpPr/>
            <p:nvPr/>
          </p:nvGrpSpPr>
          <p:grpSpPr>
            <a:xfrm>
              <a:off x="2013240" y="1960816"/>
              <a:ext cx="1790700" cy="1792816"/>
              <a:chOff x="2013240" y="1960816"/>
              <a:chExt cx="1790700" cy="1792816"/>
            </a:xfrm>
          </p:grpSpPr>
          <p:sp>
            <p:nvSpPr>
              <p:cNvPr id="33" name="Oval 14"/>
              <p:cNvSpPr/>
              <p:nvPr/>
            </p:nvSpPr>
            <p:spPr bwMode="auto">
              <a:xfrm>
                <a:off x="2013240" y="1960816"/>
                <a:ext cx="1790700" cy="1792816"/>
              </a:xfrm>
              <a:prstGeom prst="ellipse">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b="1" dirty="0">
                  <a:solidFill>
                    <a:srgbClr val="FFFFFF"/>
                  </a:solidFill>
                  <a:latin typeface="+mn-lt"/>
                  <a:cs typeface="+mn-ea"/>
                  <a:sym typeface="+mn-lt"/>
                </a:endParaRPr>
              </a:p>
            </p:txBody>
          </p:sp>
          <p:sp>
            <p:nvSpPr>
              <p:cNvPr id="34" name="Freeform 11"/>
              <p:cNvSpPr>
                <a:spLocks noEditPoints="1"/>
              </p:cNvSpPr>
              <p:nvPr/>
            </p:nvSpPr>
            <p:spPr bwMode="auto">
              <a:xfrm>
                <a:off x="2694558" y="2380683"/>
                <a:ext cx="428061" cy="427428"/>
              </a:xfrm>
              <a:custGeom>
                <a:avLst/>
                <a:gdLst>
                  <a:gd name="T0" fmla="*/ 7051 w 319"/>
                  <a:gd name="T1" fmla="*/ 293269 h 318"/>
                  <a:gd name="T2" fmla="*/ 26190 w 319"/>
                  <a:gd name="T3" fmla="*/ 312417 h 318"/>
                  <a:gd name="T4" fmla="*/ 53388 w 319"/>
                  <a:gd name="T5" fmla="*/ 312417 h 318"/>
                  <a:gd name="T6" fmla="*/ 129943 w 319"/>
                  <a:gd name="T7" fmla="*/ 235824 h 318"/>
                  <a:gd name="T8" fmla="*/ 192397 w 319"/>
                  <a:gd name="T9" fmla="*/ 252957 h 318"/>
                  <a:gd name="T10" fmla="*/ 321333 w 319"/>
                  <a:gd name="T11" fmla="*/ 124967 h 318"/>
                  <a:gd name="T12" fmla="*/ 196426 w 319"/>
                  <a:gd name="T13" fmla="*/ 0 h 318"/>
                  <a:gd name="T14" fmla="*/ 67490 w 319"/>
                  <a:gd name="T15" fmla="*/ 127990 h 318"/>
                  <a:gd name="T16" fmla="*/ 85622 w 319"/>
                  <a:gd name="T17" fmla="*/ 193497 h 318"/>
                  <a:gd name="T18" fmla="*/ 10073 w 319"/>
                  <a:gd name="T19" fmla="*/ 269081 h 318"/>
                  <a:gd name="T20" fmla="*/ 7051 w 319"/>
                  <a:gd name="T21" fmla="*/ 293269 h 318"/>
                  <a:gd name="T22" fmla="*/ 192397 w 319"/>
                  <a:gd name="T23" fmla="*/ 214660 h 318"/>
                  <a:gd name="T24" fmla="*/ 106775 w 319"/>
                  <a:gd name="T25" fmla="*/ 127990 h 318"/>
                  <a:gd name="T26" fmla="*/ 196426 w 319"/>
                  <a:gd name="T27" fmla="*/ 38296 h 318"/>
                  <a:gd name="T28" fmla="*/ 283055 w 319"/>
                  <a:gd name="T29" fmla="*/ 124967 h 318"/>
                  <a:gd name="T30" fmla="*/ 192397 w 319"/>
                  <a:gd name="T31" fmla="*/ 214660 h 3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19" h="318">
                    <a:moveTo>
                      <a:pt x="7" y="291"/>
                    </a:moveTo>
                    <a:cubicBezTo>
                      <a:pt x="26" y="310"/>
                      <a:pt x="26" y="310"/>
                      <a:pt x="26" y="310"/>
                    </a:cubicBezTo>
                    <a:cubicBezTo>
                      <a:pt x="33" y="318"/>
                      <a:pt x="46" y="318"/>
                      <a:pt x="53" y="310"/>
                    </a:cubicBezTo>
                    <a:cubicBezTo>
                      <a:pt x="129" y="234"/>
                      <a:pt x="129" y="234"/>
                      <a:pt x="129" y="234"/>
                    </a:cubicBezTo>
                    <a:cubicBezTo>
                      <a:pt x="147" y="245"/>
                      <a:pt x="169" y="251"/>
                      <a:pt x="191" y="251"/>
                    </a:cubicBezTo>
                    <a:cubicBezTo>
                      <a:pt x="260" y="251"/>
                      <a:pt x="319" y="192"/>
                      <a:pt x="319" y="124"/>
                    </a:cubicBezTo>
                    <a:cubicBezTo>
                      <a:pt x="319" y="55"/>
                      <a:pt x="263" y="0"/>
                      <a:pt x="195" y="0"/>
                    </a:cubicBezTo>
                    <a:cubicBezTo>
                      <a:pt x="127" y="0"/>
                      <a:pt x="67" y="59"/>
                      <a:pt x="67" y="127"/>
                    </a:cubicBezTo>
                    <a:cubicBezTo>
                      <a:pt x="67" y="151"/>
                      <a:pt x="74" y="173"/>
                      <a:pt x="85" y="192"/>
                    </a:cubicBezTo>
                    <a:cubicBezTo>
                      <a:pt x="10" y="267"/>
                      <a:pt x="10" y="267"/>
                      <a:pt x="10" y="267"/>
                    </a:cubicBezTo>
                    <a:cubicBezTo>
                      <a:pt x="2" y="275"/>
                      <a:pt x="0" y="284"/>
                      <a:pt x="7" y="291"/>
                    </a:cubicBezTo>
                    <a:close/>
                    <a:moveTo>
                      <a:pt x="191" y="213"/>
                    </a:moveTo>
                    <a:cubicBezTo>
                      <a:pt x="144" y="213"/>
                      <a:pt x="106" y="175"/>
                      <a:pt x="106" y="127"/>
                    </a:cubicBezTo>
                    <a:cubicBezTo>
                      <a:pt x="106" y="80"/>
                      <a:pt x="148" y="38"/>
                      <a:pt x="195" y="38"/>
                    </a:cubicBezTo>
                    <a:cubicBezTo>
                      <a:pt x="242" y="38"/>
                      <a:pt x="281" y="76"/>
                      <a:pt x="281" y="124"/>
                    </a:cubicBezTo>
                    <a:cubicBezTo>
                      <a:pt x="281" y="171"/>
                      <a:pt x="239" y="213"/>
                      <a:pt x="191" y="213"/>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cs typeface="+mn-ea"/>
                  <a:sym typeface="+mn-lt"/>
                </a:endParaRPr>
              </a:p>
            </p:txBody>
          </p:sp>
          <p:sp>
            <p:nvSpPr>
              <p:cNvPr id="35" name="文本框 34"/>
              <p:cNvSpPr txBox="1"/>
              <p:nvPr/>
            </p:nvSpPr>
            <p:spPr>
              <a:xfrm>
                <a:off x="2212156" y="2917144"/>
                <a:ext cx="1361114" cy="461665"/>
              </a:xfrm>
              <a:prstGeom prst="rect">
                <a:avLst/>
              </a:prstGeom>
              <a:noFill/>
            </p:spPr>
            <p:txBody>
              <a:bodyPr wrap="square" rtlCol="0">
                <a:spAutoFit/>
              </a:bodyPr>
              <a:lstStyle/>
              <a:p>
                <a:pPr algn="ctr"/>
                <a:r>
                  <a:rPr lang="en-US" altLang="zh-CN" sz="2400" dirty="0">
                    <a:solidFill>
                      <a:schemeClr val="bg1"/>
                    </a:solidFill>
                    <a:cs typeface="+mn-ea"/>
                    <a:sym typeface="+mn-lt"/>
                  </a:rPr>
                  <a:t>text</a:t>
                </a:r>
                <a:endParaRPr lang="zh-CN" altLang="en-US" sz="2400" dirty="0">
                  <a:solidFill>
                    <a:schemeClr val="bg1"/>
                  </a:solidFill>
                  <a:cs typeface="+mn-ea"/>
                  <a:sym typeface="+mn-lt"/>
                </a:endParaRPr>
              </a:p>
            </p:txBody>
          </p:sp>
        </p:grpSp>
        <p:grpSp>
          <p:nvGrpSpPr>
            <p:cNvPr id="36" name="组合 35"/>
            <p:cNvGrpSpPr/>
            <p:nvPr/>
          </p:nvGrpSpPr>
          <p:grpSpPr>
            <a:xfrm>
              <a:off x="4813590" y="1704699"/>
              <a:ext cx="2302933" cy="2305051"/>
              <a:chOff x="4813590" y="1704699"/>
              <a:chExt cx="2302933" cy="2305051"/>
            </a:xfrm>
          </p:grpSpPr>
          <p:sp>
            <p:nvSpPr>
              <p:cNvPr id="37" name="Oval 16"/>
              <p:cNvSpPr/>
              <p:nvPr/>
            </p:nvSpPr>
            <p:spPr bwMode="auto">
              <a:xfrm>
                <a:off x="4813590" y="1704699"/>
                <a:ext cx="2302933" cy="2305051"/>
              </a:xfrm>
              <a:prstGeom prst="ellipse">
                <a:avLst/>
              </a:prstGeom>
              <a:gradFill>
                <a:gsLst>
                  <a:gs pos="0">
                    <a:srgbClr val="A9D18E"/>
                  </a:gs>
                  <a:gs pos="97000">
                    <a:srgbClr val="33995C"/>
                  </a:gs>
                </a:gsLst>
                <a:lin ang="5400000" scaled="1"/>
              </a:gradFill>
              <a:ln>
                <a:noFill/>
              </a:ln>
            </p:spPr>
            <p:style>
              <a:lnRef idx="2">
                <a:schemeClr val="accent2">
                  <a:shade val="50000"/>
                </a:schemeClr>
              </a:lnRef>
              <a:fillRef idx="1">
                <a:schemeClr val="accent2"/>
              </a:fillRef>
              <a:effectRef idx="0">
                <a:schemeClr val="accent2"/>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b="1" dirty="0">
                  <a:solidFill>
                    <a:srgbClr val="FFFFFF"/>
                  </a:solidFill>
                  <a:latin typeface="+mn-lt"/>
                  <a:cs typeface="+mn-ea"/>
                  <a:sym typeface="+mn-lt"/>
                </a:endParaRPr>
              </a:p>
              <a:p>
                <a:pPr algn="ctr"/>
                <a:endParaRPr lang="en-US" altLang="zh-CN" sz="1465" b="1" dirty="0">
                  <a:solidFill>
                    <a:srgbClr val="FFFFFF"/>
                  </a:solidFill>
                  <a:latin typeface="+mn-lt"/>
                  <a:cs typeface="+mn-ea"/>
                  <a:sym typeface="+mn-lt"/>
                </a:endParaRPr>
              </a:p>
            </p:txBody>
          </p:sp>
          <p:sp>
            <p:nvSpPr>
              <p:cNvPr id="38" name="Freeform 6"/>
              <p:cNvSpPr>
                <a:spLocks noEditPoints="1"/>
              </p:cNvSpPr>
              <p:nvPr/>
            </p:nvSpPr>
            <p:spPr bwMode="auto">
              <a:xfrm>
                <a:off x="5529635" y="2184918"/>
                <a:ext cx="807342" cy="826146"/>
              </a:xfrm>
              <a:custGeom>
                <a:avLst/>
                <a:gdLst>
                  <a:gd name="T0" fmla="*/ 341634 w 360"/>
                  <a:gd name="T1" fmla="*/ 456131 h 368"/>
                  <a:gd name="T2" fmla="*/ 439244 w 360"/>
                  <a:gd name="T3" fmla="*/ 339995 h 368"/>
                  <a:gd name="T4" fmla="*/ 605854 w 360"/>
                  <a:gd name="T5" fmla="*/ 85840 h 368"/>
                  <a:gd name="T6" fmla="*/ 582293 w 360"/>
                  <a:gd name="T7" fmla="*/ 62276 h 368"/>
                  <a:gd name="T8" fmla="*/ 466171 w 360"/>
                  <a:gd name="T9" fmla="*/ 62276 h 368"/>
                  <a:gd name="T10" fmla="*/ 302927 w 360"/>
                  <a:gd name="T11" fmla="*/ 0 h 368"/>
                  <a:gd name="T12" fmla="*/ 139683 w 360"/>
                  <a:gd name="T13" fmla="*/ 62276 h 368"/>
                  <a:gd name="T14" fmla="*/ 23561 w 360"/>
                  <a:gd name="T15" fmla="*/ 62276 h 368"/>
                  <a:gd name="T16" fmla="*/ 0 w 360"/>
                  <a:gd name="T17" fmla="*/ 85840 h 368"/>
                  <a:gd name="T18" fmla="*/ 164927 w 360"/>
                  <a:gd name="T19" fmla="*/ 339995 h 368"/>
                  <a:gd name="T20" fmla="*/ 262537 w 360"/>
                  <a:gd name="T21" fmla="*/ 456131 h 368"/>
                  <a:gd name="T22" fmla="*/ 262537 w 360"/>
                  <a:gd name="T23" fmla="*/ 499893 h 368"/>
                  <a:gd name="T24" fmla="*/ 153146 w 360"/>
                  <a:gd name="T25" fmla="*/ 558803 h 368"/>
                  <a:gd name="T26" fmla="*/ 302927 w 360"/>
                  <a:gd name="T27" fmla="*/ 619396 h 368"/>
                  <a:gd name="T28" fmla="*/ 452708 w 360"/>
                  <a:gd name="T29" fmla="*/ 558803 h 368"/>
                  <a:gd name="T30" fmla="*/ 341634 w 360"/>
                  <a:gd name="T31" fmla="*/ 499893 h 368"/>
                  <a:gd name="T32" fmla="*/ 341634 w 360"/>
                  <a:gd name="T33" fmla="*/ 456131 h 368"/>
                  <a:gd name="T34" fmla="*/ 435878 w 360"/>
                  <a:gd name="T35" fmla="*/ 286134 h 368"/>
                  <a:gd name="T36" fmla="*/ 472903 w 360"/>
                  <a:gd name="T37" fmla="*/ 109404 h 368"/>
                  <a:gd name="T38" fmla="*/ 557049 w 360"/>
                  <a:gd name="T39" fmla="*/ 109404 h 368"/>
                  <a:gd name="T40" fmla="*/ 435878 w 360"/>
                  <a:gd name="T41" fmla="*/ 286134 h 368"/>
                  <a:gd name="T42" fmla="*/ 302927 w 360"/>
                  <a:gd name="T43" fmla="*/ 40395 h 368"/>
                  <a:gd name="T44" fmla="*/ 430830 w 360"/>
                  <a:gd name="T45" fmla="*/ 92573 h 368"/>
                  <a:gd name="T46" fmla="*/ 302927 w 360"/>
                  <a:gd name="T47" fmla="*/ 144750 h 368"/>
                  <a:gd name="T48" fmla="*/ 175024 w 360"/>
                  <a:gd name="T49" fmla="*/ 92573 h 368"/>
                  <a:gd name="T50" fmla="*/ 302927 w 360"/>
                  <a:gd name="T51" fmla="*/ 40395 h 368"/>
                  <a:gd name="T52" fmla="*/ 48805 w 360"/>
                  <a:gd name="T53" fmla="*/ 109404 h 368"/>
                  <a:gd name="T54" fmla="*/ 132951 w 360"/>
                  <a:gd name="T55" fmla="*/ 109404 h 368"/>
                  <a:gd name="T56" fmla="*/ 169976 w 360"/>
                  <a:gd name="T57" fmla="*/ 286134 h 368"/>
                  <a:gd name="T58" fmla="*/ 48805 w 360"/>
                  <a:gd name="T59" fmla="*/ 109404 h 36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cs typeface="+mn-ea"/>
                  <a:sym typeface="+mn-lt"/>
                </a:endParaRPr>
              </a:p>
            </p:txBody>
          </p:sp>
          <p:sp>
            <p:nvSpPr>
              <p:cNvPr id="39" name="文本框 38"/>
              <p:cNvSpPr txBox="1"/>
              <p:nvPr/>
            </p:nvSpPr>
            <p:spPr>
              <a:xfrm>
                <a:off x="5252748" y="3020356"/>
                <a:ext cx="1361114" cy="461665"/>
              </a:xfrm>
              <a:prstGeom prst="rect">
                <a:avLst/>
              </a:prstGeom>
              <a:noFill/>
            </p:spPr>
            <p:txBody>
              <a:bodyPr wrap="square" rtlCol="0">
                <a:spAutoFit/>
              </a:bodyPr>
              <a:lstStyle/>
              <a:p>
                <a:pPr algn="ctr"/>
                <a:r>
                  <a:rPr lang="en-US" altLang="zh-CN" sz="2400" dirty="0">
                    <a:solidFill>
                      <a:schemeClr val="bg1"/>
                    </a:solidFill>
                    <a:cs typeface="+mn-ea"/>
                    <a:sym typeface="+mn-lt"/>
                  </a:rPr>
                  <a:t>text</a:t>
                </a:r>
                <a:endParaRPr lang="zh-CN" altLang="en-US" sz="2400" dirty="0">
                  <a:solidFill>
                    <a:schemeClr val="bg1"/>
                  </a:solidFill>
                  <a:cs typeface="+mn-ea"/>
                  <a:sym typeface="+mn-lt"/>
                </a:endParaRPr>
              </a:p>
            </p:txBody>
          </p:sp>
        </p:grpSp>
        <p:grpSp>
          <p:nvGrpSpPr>
            <p:cNvPr id="40" name="组合 39"/>
            <p:cNvGrpSpPr/>
            <p:nvPr/>
          </p:nvGrpSpPr>
          <p:grpSpPr>
            <a:xfrm>
              <a:off x="8126173" y="1960816"/>
              <a:ext cx="1790700" cy="1792816"/>
              <a:chOff x="8126173" y="1960816"/>
              <a:chExt cx="1790700" cy="1792816"/>
            </a:xfrm>
          </p:grpSpPr>
          <p:sp>
            <p:nvSpPr>
              <p:cNvPr id="41" name="Oval 19"/>
              <p:cNvSpPr/>
              <p:nvPr/>
            </p:nvSpPr>
            <p:spPr bwMode="auto">
              <a:xfrm>
                <a:off x="8126173" y="1960816"/>
                <a:ext cx="1790700" cy="1792816"/>
              </a:xfrm>
              <a:prstGeom prst="ellipse">
                <a:avLst/>
              </a:prstGeom>
              <a:gradFill>
                <a:gsLst>
                  <a:gs pos="0">
                    <a:srgbClr val="A9D18E"/>
                  </a:gs>
                  <a:gs pos="97000">
                    <a:srgbClr val="33995C"/>
                  </a:gs>
                </a:gsLst>
                <a:lin ang="5400000" scaled="1"/>
              </a:gradFill>
              <a:ln>
                <a:noFill/>
              </a:ln>
            </p:spPr>
            <p:style>
              <a:lnRef idx="2">
                <a:schemeClr val="accent3">
                  <a:shade val="50000"/>
                </a:schemeClr>
              </a:lnRef>
              <a:fillRef idx="1">
                <a:schemeClr val="accent3"/>
              </a:fillRef>
              <a:effectRef idx="0">
                <a:schemeClr val="accent3"/>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endParaRPr lang="en-US" altLang="zh-CN" sz="1465" b="1" dirty="0">
                  <a:solidFill>
                    <a:srgbClr val="FFFFFF"/>
                  </a:solidFill>
                  <a:latin typeface="+mn-lt"/>
                  <a:cs typeface="+mn-ea"/>
                  <a:sym typeface="+mn-lt"/>
                </a:endParaRPr>
              </a:p>
            </p:txBody>
          </p:sp>
          <p:sp>
            <p:nvSpPr>
              <p:cNvPr id="42" name="Freeform 16"/>
              <p:cNvSpPr>
                <a:spLocks noEditPoints="1"/>
              </p:cNvSpPr>
              <p:nvPr/>
            </p:nvSpPr>
            <p:spPr bwMode="auto">
              <a:xfrm>
                <a:off x="8814059" y="2386687"/>
                <a:ext cx="414925" cy="415415"/>
              </a:xfrm>
              <a:custGeom>
                <a:avLst/>
                <a:gdLst>
                  <a:gd name="T0" fmla="*/ 276864 w 360"/>
                  <a:gd name="T1" fmla="*/ 34608 h 360"/>
                  <a:gd name="T2" fmla="*/ 261290 w 360"/>
                  <a:gd name="T3" fmla="*/ 34608 h 360"/>
                  <a:gd name="T4" fmla="*/ 261290 w 360"/>
                  <a:gd name="T5" fmla="*/ 69216 h 360"/>
                  <a:gd name="T6" fmla="*/ 205918 w 360"/>
                  <a:gd name="T7" fmla="*/ 69216 h 360"/>
                  <a:gd name="T8" fmla="*/ 205918 w 360"/>
                  <a:gd name="T9" fmla="*/ 34608 h 360"/>
                  <a:gd name="T10" fmla="*/ 105554 w 360"/>
                  <a:gd name="T11" fmla="*/ 34608 h 360"/>
                  <a:gd name="T12" fmla="*/ 105554 w 360"/>
                  <a:gd name="T13" fmla="*/ 69216 h 360"/>
                  <a:gd name="T14" fmla="*/ 50182 w 360"/>
                  <a:gd name="T15" fmla="*/ 69216 h 360"/>
                  <a:gd name="T16" fmla="*/ 50182 w 360"/>
                  <a:gd name="T17" fmla="*/ 34608 h 360"/>
                  <a:gd name="T18" fmla="*/ 34608 w 360"/>
                  <a:gd name="T19" fmla="*/ 34608 h 360"/>
                  <a:gd name="T20" fmla="*/ 0 w 360"/>
                  <a:gd name="T21" fmla="*/ 69216 h 360"/>
                  <a:gd name="T22" fmla="*/ 0 w 360"/>
                  <a:gd name="T23" fmla="*/ 276864 h 360"/>
                  <a:gd name="T24" fmla="*/ 34608 w 360"/>
                  <a:gd name="T25" fmla="*/ 311472 h 360"/>
                  <a:gd name="T26" fmla="*/ 276864 w 360"/>
                  <a:gd name="T27" fmla="*/ 311472 h 360"/>
                  <a:gd name="T28" fmla="*/ 311472 w 360"/>
                  <a:gd name="T29" fmla="*/ 276864 h 360"/>
                  <a:gd name="T30" fmla="*/ 311472 w 360"/>
                  <a:gd name="T31" fmla="*/ 69216 h 360"/>
                  <a:gd name="T32" fmla="*/ 276864 w 360"/>
                  <a:gd name="T33" fmla="*/ 34608 h 360"/>
                  <a:gd name="T34" fmla="*/ 276864 w 360"/>
                  <a:gd name="T35" fmla="*/ 276864 h 360"/>
                  <a:gd name="T36" fmla="*/ 34608 w 360"/>
                  <a:gd name="T37" fmla="*/ 276864 h 360"/>
                  <a:gd name="T38" fmla="*/ 34608 w 360"/>
                  <a:gd name="T39" fmla="*/ 138432 h 360"/>
                  <a:gd name="T40" fmla="*/ 276864 w 360"/>
                  <a:gd name="T41" fmla="*/ 138432 h 360"/>
                  <a:gd name="T42" fmla="*/ 276864 w 360"/>
                  <a:gd name="T43" fmla="*/ 276864 h 360"/>
                  <a:gd name="T44" fmla="*/ 89981 w 360"/>
                  <a:gd name="T45" fmla="*/ 0 h 360"/>
                  <a:gd name="T46" fmla="*/ 65755 w 360"/>
                  <a:gd name="T47" fmla="*/ 0 h 360"/>
                  <a:gd name="T48" fmla="*/ 65755 w 360"/>
                  <a:gd name="T49" fmla="*/ 58834 h 360"/>
                  <a:gd name="T50" fmla="*/ 89981 w 360"/>
                  <a:gd name="T51" fmla="*/ 58834 h 360"/>
                  <a:gd name="T52" fmla="*/ 89981 w 360"/>
                  <a:gd name="T53" fmla="*/ 0 h 360"/>
                  <a:gd name="T54" fmla="*/ 245717 w 360"/>
                  <a:gd name="T55" fmla="*/ 0 h 360"/>
                  <a:gd name="T56" fmla="*/ 221491 w 360"/>
                  <a:gd name="T57" fmla="*/ 0 h 360"/>
                  <a:gd name="T58" fmla="*/ 221491 w 360"/>
                  <a:gd name="T59" fmla="*/ 58834 h 360"/>
                  <a:gd name="T60" fmla="*/ 245717 w 360"/>
                  <a:gd name="T61" fmla="*/ 58834 h 360"/>
                  <a:gd name="T62" fmla="*/ 245717 w 360"/>
                  <a:gd name="T63" fmla="*/ 0 h 3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360" h="360">
                    <a:moveTo>
                      <a:pt x="320" y="40"/>
                    </a:moveTo>
                    <a:cubicBezTo>
                      <a:pt x="302" y="40"/>
                      <a:pt x="302" y="40"/>
                      <a:pt x="302" y="40"/>
                    </a:cubicBezTo>
                    <a:cubicBezTo>
                      <a:pt x="302" y="80"/>
                      <a:pt x="302" y="80"/>
                      <a:pt x="302" y="80"/>
                    </a:cubicBezTo>
                    <a:cubicBezTo>
                      <a:pt x="238" y="80"/>
                      <a:pt x="238" y="80"/>
                      <a:pt x="238" y="80"/>
                    </a:cubicBezTo>
                    <a:cubicBezTo>
                      <a:pt x="238" y="40"/>
                      <a:pt x="238" y="40"/>
                      <a:pt x="238" y="40"/>
                    </a:cubicBezTo>
                    <a:cubicBezTo>
                      <a:pt x="122" y="40"/>
                      <a:pt x="122" y="40"/>
                      <a:pt x="122" y="40"/>
                    </a:cubicBezTo>
                    <a:cubicBezTo>
                      <a:pt x="122" y="80"/>
                      <a:pt x="122" y="80"/>
                      <a:pt x="122" y="80"/>
                    </a:cubicBezTo>
                    <a:cubicBezTo>
                      <a:pt x="58" y="80"/>
                      <a:pt x="58" y="80"/>
                      <a:pt x="58" y="80"/>
                    </a:cubicBezTo>
                    <a:cubicBezTo>
                      <a:pt x="58" y="40"/>
                      <a:pt x="58" y="40"/>
                      <a:pt x="58" y="40"/>
                    </a:cubicBezTo>
                    <a:cubicBezTo>
                      <a:pt x="40" y="40"/>
                      <a:pt x="40" y="40"/>
                      <a:pt x="40" y="40"/>
                    </a:cubicBezTo>
                    <a:cubicBezTo>
                      <a:pt x="18" y="40"/>
                      <a:pt x="0" y="58"/>
                      <a:pt x="0" y="80"/>
                    </a:cubicBezTo>
                    <a:cubicBezTo>
                      <a:pt x="0" y="320"/>
                      <a:pt x="0" y="320"/>
                      <a:pt x="0" y="320"/>
                    </a:cubicBezTo>
                    <a:cubicBezTo>
                      <a:pt x="0" y="342"/>
                      <a:pt x="18" y="360"/>
                      <a:pt x="40" y="360"/>
                    </a:cubicBezTo>
                    <a:cubicBezTo>
                      <a:pt x="320" y="360"/>
                      <a:pt x="320" y="360"/>
                      <a:pt x="320" y="360"/>
                    </a:cubicBezTo>
                    <a:cubicBezTo>
                      <a:pt x="342" y="360"/>
                      <a:pt x="360" y="342"/>
                      <a:pt x="360" y="320"/>
                    </a:cubicBezTo>
                    <a:cubicBezTo>
                      <a:pt x="360" y="80"/>
                      <a:pt x="360" y="80"/>
                      <a:pt x="360" y="80"/>
                    </a:cubicBezTo>
                    <a:cubicBezTo>
                      <a:pt x="360" y="58"/>
                      <a:pt x="342" y="40"/>
                      <a:pt x="320" y="40"/>
                    </a:cubicBezTo>
                    <a:close/>
                    <a:moveTo>
                      <a:pt x="320" y="320"/>
                    </a:moveTo>
                    <a:cubicBezTo>
                      <a:pt x="40" y="320"/>
                      <a:pt x="40" y="320"/>
                      <a:pt x="40" y="320"/>
                    </a:cubicBezTo>
                    <a:cubicBezTo>
                      <a:pt x="40" y="160"/>
                      <a:pt x="40" y="160"/>
                      <a:pt x="40" y="160"/>
                    </a:cubicBezTo>
                    <a:cubicBezTo>
                      <a:pt x="320" y="160"/>
                      <a:pt x="320" y="160"/>
                      <a:pt x="320" y="160"/>
                    </a:cubicBezTo>
                    <a:lnTo>
                      <a:pt x="320" y="320"/>
                    </a:lnTo>
                    <a:close/>
                    <a:moveTo>
                      <a:pt x="104" y="0"/>
                    </a:moveTo>
                    <a:cubicBezTo>
                      <a:pt x="76" y="0"/>
                      <a:pt x="76" y="0"/>
                      <a:pt x="76" y="0"/>
                    </a:cubicBezTo>
                    <a:cubicBezTo>
                      <a:pt x="76" y="68"/>
                      <a:pt x="76" y="68"/>
                      <a:pt x="76" y="68"/>
                    </a:cubicBezTo>
                    <a:cubicBezTo>
                      <a:pt x="104" y="68"/>
                      <a:pt x="104" y="68"/>
                      <a:pt x="104" y="68"/>
                    </a:cubicBezTo>
                    <a:lnTo>
                      <a:pt x="104" y="0"/>
                    </a:lnTo>
                    <a:close/>
                    <a:moveTo>
                      <a:pt x="284" y="0"/>
                    </a:moveTo>
                    <a:cubicBezTo>
                      <a:pt x="256" y="0"/>
                      <a:pt x="256" y="0"/>
                      <a:pt x="256" y="0"/>
                    </a:cubicBezTo>
                    <a:cubicBezTo>
                      <a:pt x="256" y="68"/>
                      <a:pt x="256" y="68"/>
                      <a:pt x="256" y="68"/>
                    </a:cubicBezTo>
                    <a:cubicBezTo>
                      <a:pt x="284" y="68"/>
                      <a:pt x="284" y="68"/>
                      <a:pt x="284" y="68"/>
                    </a:cubicBezTo>
                    <a:lnTo>
                      <a:pt x="28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2400" dirty="0">
                  <a:cs typeface="+mn-ea"/>
                  <a:sym typeface="+mn-lt"/>
                </a:endParaRPr>
              </a:p>
            </p:txBody>
          </p:sp>
          <p:sp>
            <p:nvSpPr>
              <p:cNvPr id="43" name="文本框 42"/>
              <p:cNvSpPr txBox="1"/>
              <p:nvPr/>
            </p:nvSpPr>
            <p:spPr>
              <a:xfrm>
                <a:off x="8340964" y="2917144"/>
                <a:ext cx="1361114" cy="461665"/>
              </a:xfrm>
              <a:prstGeom prst="rect">
                <a:avLst/>
              </a:prstGeom>
              <a:noFill/>
            </p:spPr>
            <p:txBody>
              <a:bodyPr wrap="square" rtlCol="0">
                <a:spAutoFit/>
              </a:bodyPr>
              <a:lstStyle/>
              <a:p>
                <a:pPr algn="ctr"/>
                <a:r>
                  <a:rPr lang="en-US" altLang="zh-CN" sz="2400" dirty="0">
                    <a:solidFill>
                      <a:schemeClr val="bg1"/>
                    </a:solidFill>
                    <a:cs typeface="+mn-ea"/>
                    <a:sym typeface="+mn-lt"/>
                  </a:rPr>
                  <a:t>text</a:t>
                </a:r>
                <a:endParaRPr lang="zh-CN" altLang="en-US" sz="2400" dirty="0">
                  <a:solidFill>
                    <a:schemeClr val="bg1"/>
                  </a:solidFill>
                  <a:cs typeface="+mn-ea"/>
                  <a:sym typeface="+mn-lt"/>
                </a:endParaRPr>
              </a:p>
            </p:txBody>
          </p:sp>
        </p:grpSp>
        <p:sp>
          <p:nvSpPr>
            <p:cNvPr id="44" name="PA-文本框 42"/>
            <p:cNvSpPr txBox="1"/>
            <p:nvPr>
              <p:custDataLst>
                <p:tags r:id="rId1"/>
              </p:custDataLst>
            </p:nvPr>
          </p:nvSpPr>
          <p:spPr>
            <a:xfrm>
              <a:off x="2158258" y="5141526"/>
              <a:ext cx="2214396" cy="75251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latin typeface="+mn-lt"/>
                  <a:ea typeface="+mn-ea"/>
                  <a:cs typeface="+mn-ea"/>
                  <a:sym typeface="+mn-lt"/>
                </a:rPr>
                <a:t>此处添加详细文本描述，建议与标题相关并符合整体语言风格，语言描述尽量简洁生动。</a:t>
              </a:r>
              <a:endParaRPr lang="id-ID" sz="1100" dirty="0">
                <a:latin typeface="+mn-lt"/>
                <a:ea typeface="+mn-ea"/>
                <a:cs typeface="+mn-ea"/>
                <a:sym typeface="+mn-lt"/>
              </a:endParaRPr>
            </a:p>
          </p:txBody>
        </p:sp>
        <p:sp>
          <p:nvSpPr>
            <p:cNvPr id="45" name="PA-文本框 42"/>
            <p:cNvSpPr txBox="1"/>
            <p:nvPr>
              <p:custDataLst>
                <p:tags r:id="rId2"/>
              </p:custDataLst>
            </p:nvPr>
          </p:nvSpPr>
          <p:spPr>
            <a:xfrm>
              <a:off x="5014989" y="5132175"/>
              <a:ext cx="2214396" cy="75251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latin typeface="+mn-lt"/>
                  <a:ea typeface="+mn-ea"/>
                  <a:cs typeface="+mn-ea"/>
                  <a:sym typeface="+mn-lt"/>
                </a:rPr>
                <a:t>此处添加详细文本描述，建议与标题相关并符合整体语言风格，语言描述尽量简洁生动。</a:t>
              </a:r>
              <a:endParaRPr lang="id-ID" sz="1100" dirty="0">
                <a:latin typeface="+mn-lt"/>
                <a:ea typeface="+mn-ea"/>
                <a:cs typeface="+mn-ea"/>
                <a:sym typeface="+mn-lt"/>
              </a:endParaRPr>
            </a:p>
          </p:txBody>
        </p:sp>
        <p:sp>
          <p:nvSpPr>
            <p:cNvPr id="46" name="PA-文本框 42"/>
            <p:cNvSpPr txBox="1"/>
            <p:nvPr>
              <p:custDataLst>
                <p:tags r:id="rId3"/>
              </p:custDataLst>
            </p:nvPr>
          </p:nvSpPr>
          <p:spPr>
            <a:xfrm>
              <a:off x="7914323" y="5132175"/>
              <a:ext cx="2214396" cy="752514"/>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gn="l"/>
              <a:r>
                <a:rPr lang="zh-CN" altLang="en-US" sz="1100" dirty="0">
                  <a:latin typeface="+mn-lt"/>
                  <a:ea typeface="+mn-ea"/>
                  <a:cs typeface="+mn-ea"/>
                  <a:sym typeface="+mn-lt"/>
                </a:rPr>
                <a:t>此处添加详细文本描述，建议与标题相关并符合整体语言风格，语言描述尽量简洁生动。</a:t>
              </a:r>
              <a:endParaRPr lang="id-ID" sz="1100" dirty="0">
                <a:latin typeface="+mn-lt"/>
                <a:ea typeface="+mn-ea"/>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工作完成情况</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2" name="圆: 空心 1"/>
          <p:cNvSpPr/>
          <p:nvPr/>
        </p:nvSpPr>
        <p:spPr>
          <a:xfrm>
            <a:off x="7277524" y="2166777"/>
            <a:ext cx="2977154" cy="2977154"/>
          </a:xfrm>
          <a:prstGeom prst="donut">
            <a:avLst>
              <a:gd name="adj" fmla="val 13222"/>
            </a:avLst>
          </a:prstGeom>
          <a:noFill/>
          <a:ln w="28575">
            <a:solidFill>
              <a:srgbClr val="A9D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25000"/>
                </a:schemeClr>
              </a:solidFill>
              <a:cs typeface="+mn-ea"/>
              <a:sym typeface="+mn-lt"/>
            </a:endParaRPr>
          </a:p>
        </p:txBody>
      </p:sp>
      <p:sp>
        <p:nvSpPr>
          <p:cNvPr id="3" name="TextBox 6"/>
          <p:cNvSpPr txBox="1"/>
          <p:nvPr/>
        </p:nvSpPr>
        <p:spPr>
          <a:xfrm>
            <a:off x="8308108" y="3278682"/>
            <a:ext cx="998148" cy="1077218"/>
          </a:xfrm>
          <a:prstGeom prst="rect">
            <a:avLst/>
          </a:prstGeom>
          <a:noFill/>
        </p:spPr>
        <p:txBody>
          <a:bodyPr wrap="square" rtlCol="0">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3200" i="0" u="none" strike="noStrike" kern="0" cap="none" spc="0" normalizeH="0" baseline="0" noProof="0" dirty="0">
                <a:ln>
                  <a:noFill/>
                </a:ln>
                <a:solidFill>
                  <a:schemeClr val="bg2">
                    <a:lumMod val="25000"/>
                  </a:schemeClr>
                </a:solidFill>
                <a:effectLst/>
                <a:uLnTx/>
                <a:uFillTx/>
                <a:cs typeface="+mn-ea"/>
                <a:sym typeface="+mn-lt"/>
              </a:rPr>
              <a:t>输入标题</a:t>
            </a:r>
            <a:endParaRPr kumimoji="0" lang="zh-CN" altLang="en-US" sz="3200" i="0" u="none" strike="noStrike" kern="0" cap="none" spc="0" normalizeH="0" baseline="0" noProof="0" dirty="0">
              <a:ln>
                <a:noFill/>
              </a:ln>
              <a:solidFill>
                <a:schemeClr val="bg2">
                  <a:lumMod val="25000"/>
                </a:schemeClr>
              </a:solidFill>
              <a:effectLst/>
              <a:uLnTx/>
              <a:uFillTx/>
              <a:cs typeface="+mn-ea"/>
              <a:sym typeface="+mn-lt"/>
            </a:endParaRPr>
          </a:p>
        </p:txBody>
      </p:sp>
      <p:sp>
        <p:nvSpPr>
          <p:cNvPr id="4" name="Freeform: Shape 5"/>
          <p:cNvSpPr/>
          <p:nvPr/>
        </p:nvSpPr>
        <p:spPr>
          <a:xfrm>
            <a:off x="8131892" y="1724320"/>
            <a:ext cx="1350579" cy="135058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a:solidFill>
                <a:schemeClr val="bg1"/>
              </a:solidFill>
              <a:cs typeface="+mn-ea"/>
              <a:sym typeface="+mn-lt"/>
            </a:endParaRPr>
          </a:p>
        </p:txBody>
      </p:sp>
      <p:sp>
        <p:nvSpPr>
          <p:cNvPr id="5" name="Freeform: Shape 10"/>
          <p:cNvSpPr/>
          <p:nvPr/>
        </p:nvSpPr>
        <p:spPr>
          <a:xfrm>
            <a:off x="9417505" y="3898525"/>
            <a:ext cx="1350579" cy="13484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a:solidFill>
                <a:schemeClr val="bg1"/>
              </a:solidFill>
              <a:cs typeface="+mn-ea"/>
              <a:sym typeface="+mn-lt"/>
            </a:endParaRPr>
          </a:p>
        </p:txBody>
      </p:sp>
      <p:sp>
        <p:nvSpPr>
          <p:cNvPr id="6" name="Freeform: Shape 15"/>
          <p:cNvSpPr/>
          <p:nvPr/>
        </p:nvSpPr>
        <p:spPr>
          <a:xfrm>
            <a:off x="6898638" y="3898525"/>
            <a:ext cx="1350579" cy="13484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a:solidFill>
                <a:schemeClr val="bg1"/>
              </a:solidFill>
              <a:cs typeface="+mn-ea"/>
              <a:sym typeface="+mn-lt"/>
            </a:endParaRPr>
          </a:p>
        </p:txBody>
      </p:sp>
      <p:sp>
        <p:nvSpPr>
          <p:cNvPr id="9" name="Freeform: Shape 56"/>
          <p:cNvSpPr/>
          <p:nvPr/>
        </p:nvSpPr>
        <p:spPr bwMode="auto">
          <a:xfrm>
            <a:off x="9838223" y="4317588"/>
            <a:ext cx="509146" cy="510333"/>
          </a:xfrm>
          <a:custGeom>
            <a:avLst/>
            <a:gdLst>
              <a:gd name="T0" fmla="*/ 103 w 181"/>
              <a:gd name="T1" fmla="*/ 23 h 181"/>
              <a:gd name="T2" fmla="*/ 23 w 181"/>
              <a:gd name="T3" fmla="*/ 23 h 181"/>
              <a:gd name="T4" fmla="*/ 23 w 181"/>
              <a:gd name="T5" fmla="*/ 103 h 181"/>
              <a:gd name="T6" fmla="*/ 95 w 181"/>
              <a:gd name="T7" fmla="*/ 110 h 181"/>
              <a:gd name="T8" fmla="*/ 97 w 181"/>
              <a:gd name="T9" fmla="*/ 113 h 181"/>
              <a:gd name="T10" fmla="*/ 97 w 181"/>
              <a:gd name="T11" fmla="*/ 114 h 181"/>
              <a:gd name="T12" fmla="*/ 97 w 181"/>
              <a:gd name="T13" fmla="*/ 122 h 181"/>
              <a:gd name="T14" fmla="*/ 153 w 181"/>
              <a:gd name="T15" fmla="*/ 178 h 181"/>
              <a:gd name="T16" fmla="*/ 161 w 181"/>
              <a:gd name="T17" fmla="*/ 178 h 181"/>
              <a:gd name="T18" fmla="*/ 162 w 181"/>
              <a:gd name="T19" fmla="*/ 178 h 181"/>
              <a:gd name="T20" fmla="*/ 162 w 181"/>
              <a:gd name="T21" fmla="*/ 178 h 181"/>
              <a:gd name="T22" fmla="*/ 168 w 181"/>
              <a:gd name="T23" fmla="*/ 178 h 181"/>
              <a:gd name="T24" fmla="*/ 178 w 181"/>
              <a:gd name="T25" fmla="*/ 168 h 181"/>
              <a:gd name="T26" fmla="*/ 178 w 181"/>
              <a:gd name="T27" fmla="*/ 163 h 181"/>
              <a:gd name="T28" fmla="*/ 178 w 181"/>
              <a:gd name="T29" fmla="*/ 162 h 181"/>
              <a:gd name="T30" fmla="*/ 178 w 181"/>
              <a:gd name="T31" fmla="*/ 161 h 181"/>
              <a:gd name="T32" fmla="*/ 178 w 181"/>
              <a:gd name="T33" fmla="*/ 153 h 181"/>
              <a:gd name="T34" fmla="*/ 122 w 181"/>
              <a:gd name="T35" fmla="*/ 97 h 181"/>
              <a:gd name="T36" fmla="*/ 113 w 181"/>
              <a:gd name="T37" fmla="*/ 97 h 181"/>
              <a:gd name="T38" fmla="*/ 113 w 181"/>
              <a:gd name="T39" fmla="*/ 97 h 181"/>
              <a:gd name="T40" fmla="*/ 110 w 181"/>
              <a:gd name="T41" fmla="*/ 95 h 181"/>
              <a:gd name="T42" fmla="*/ 103 w 181"/>
              <a:gd name="T43" fmla="*/ 23 h 181"/>
              <a:gd name="T44" fmla="*/ 35 w 181"/>
              <a:gd name="T45" fmla="*/ 35 h 181"/>
              <a:gd name="T46" fmla="*/ 91 w 181"/>
              <a:gd name="T47" fmla="*/ 35 h 181"/>
              <a:gd name="T48" fmla="*/ 91 w 181"/>
              <a:gd name="T49" fmla="*/ 91 h 181"/>
              <a:gd name="T50" fmla="*/ 35 w 181"/>
              <a:gd name="T51" fmla="*/ 92 h 181"/>
              <a:gd name="T52" fmla="*/ 35 w 181"/>
              <a:gd name="T53" fmla="*/ 35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1" h="181">
                <a:moveTo>
                  <a:pt x="103" y="23"/>
                </a:moveTo>
                <a:cubicBezTo>
                  <a:pt x="81" y="0"/>
                  <a:pt x="45" y="0"/>
                  <a:pt x="23" y="23"/>
                </a:cubicBezTo>
                <a:cubicBezTo>
                  <a:pt x="0" y="45"/>
                  <a:pt x="0" y="81"/>
                  <a:pt x="23" y="103"/>
                </a:cubicBezTo>
                <a:cubicBezTo>
                  <a:pt x="42" y="123"/>
                  <a:pt x="72" y="125"/>
                  <a:pt x="95" y="110"/>
                </a:cubicBezTo>
                <a:cubicBezTo>
                  <a:pt x="97" y="113"/>
                  <a:pt x="97" y="113"/>
                  <a:pt x="97" y="113"/>
                </a:cubicBezTo>
                <a:cubicBezTo>
                  <a:pt x="97" y="114"/>
                  <a:pt x="97" y="114"/>
                  <a:pt x="97" y="114"/>
                </a:cubicBezTo>
                <a:cubicBezTo>
                  <a:pt x="94" y="116"/>
                  <a:pt x="94" y="120"/>
                  <a:pt x="97" y="122"/>
                </a:cubicBezTo>
                <a:cubicBezTo>
                  <a:pt x="153" y="178"/>
                  <a:pt x="153" y="178"/>
                  <a:pt x="153" y="178"/>
                </a:cubicBezTo>
                <a:cubicBezTo>
                  <a:pt x="155" y="181"/>
                  <a:pt x="159" y="181"/>
                  <a:pt x="161" y="178"/>
                </a:cubicBezTo>
                <a:cubicBezTo>
                  <a:pt x="162" y="178"/>
                  <a:pt x="162" y="178"/>
                  <a:pt x="162" y="178"/>
                </a:cubicBezTo>
                <a:cubicBezTo>
                  <a:pt x="162" y="178"/>
                  <a:pt x="162" y="178"/>
                  <a:pt x="162" y="178"/>
                </a:cubicBezTo>
                <a:cubicBezTo>
                  <a:pt x="164" y="180"/>
                  <a:pt x="166" y="180"/>
                  <a:pt x="168" y="178"/>
                </a:cubicBezTo>
                <a:cubicBezTo>
                  <a:pt x="178" y="168"/>
                  <a:pt x="178" y="168"/>
                  <a:pt x="178" y="168"/>
                </a:cubicBezTo>
                <a:cubicBezTo>
                  <a:pt x="180" y="166"/>
                  <a:pt x="180" y="164"/>
                  <a:pt x="178" y="163"/>
                </a:cubicBezTo>
                <a:cubicBezTo>
                  <a:pt x="178" y="162"/>
                  <a:pt x="178" y="162"/>
                  <a:pt x="178" y="162"/>
                </a:cubicBezTo>
                <a:cubicBezTo>
                  <a:pt x="178" y="161"/>
                  <a:pt x="178" y="161"/>
                  <a:pt x="178" y="161"/>
                </a:cubicBezTo>
                <a:cubicBezTo>
                  <a:pt x="181" y="159"/>
                  <a:pt x="181" y="155"/>
                  <a:pt x="178" y="153"/>
                </a:cubicBezTo>
                <a:cubicBezTo>
                  <a:pt x="122" y="97"/>
                  <a:pt x="122" y="97"/>
                  <a:pt x="122" y="97"/>
                </a:cubicBezTo>
                <a:cubicBezTo>
                  <a:pt x="120" y="94"/>
                  <a:pt x="116" y="94"/>
                  <a:pt x="113" y="97"/>
                </a:cubicBezTo>
                <a:cubicBezTo>
                  <a:pt x="113" y="97"/>
                  <a:pt x="113" y="97"/>
                  <a:pt x="113" y="97"/>
                </a:cubicBezTo>
                <a:cubicBezTo>
                  <a:pt x="110" y="95"/>
                  <a:pt x="110" y="95"/>
                  <a:pt x="110" y="95"/>
                </a:cubicBezTo>
                <a:cubicBezTo>
                  <a:pt x="125" y="73"/>
                  <a:pt x="123" y="42"/>
                  <a:pt x="103" y="23"/>
                </a:cubicBezTo>
                <a:moveTo>
                  <a:pt x="35" y="35"/>
                </a:moveTo>
                <a:cubicBezTo>
                  <a:pt x="50" y="19"/>
                  <a:pt x="76" y="19"/>
                  <a:pt x="91" y="35"/>
                </a:cubicBezTo>
                <a:cubicBezTo>
                  <a:pt x="107" y="50"/>
                  <a:pt x="107" y="76"/>
                  <a:pt x="91" y="91"/>
                </a:cubicBezTo>
                <a:cubicBezTo>
                  <a:pt x="76" y="107"/>
                  <a:pt x="50" y="107"/>
                  <a:pt x="35" y="92"/>
                </a:cubicBezTo>
                <a:cubicBezTo>
                  <a:pt x="19" y="76"/>
                  <a:pt x="19" y="50"/>
                  <a:pt x="35" y="35"/>
                </a:cubicBezTo>
              </a:path>
            </a:pathLst>
          </a:custGeom>
          <a:solidFill>
            <a:schemeClr val="bg1"/>
          </a:solidFill>
          <a:ln>
            <a:noFill/>
          </a:ln>
        </p:spPr>
        <p:txBody>
          <a:bodyPr anchor="ctr"/>
          <a:lstStyle/>
          <a:p>
            <a:pPr algn="ctr"/>
            <a:endParaRPr>
              <a:solidFill>
                <a:schemeClr val="bg2">
                  <a:lumMod val="25000"/>
                </a:schemeClr>
              </a:solidFill>
              <a:cs typeface="+mn-ea"/>
              <a:sym typeface="+mn-lt"/>
            </a:endParaRPr>
          </a:p>
        </p:txBody>
      </p:sp>
      <p:sp>
        <p:nvSpPr>
          <p:cNvPr id="12" name="Freeform: Shape 57"/>
          <p:cNvSpPr/>
          <p:nvPr/>
        </p:nvSpPr>
        <p:spPr bwMode="auto">
          <a:xfrm>
            <a:off x="8589505" y="2152822"/>
            <a:ext cx="495686" cy="494634"/>
          </a:xfrm>
          <a:custGeom>
            <a:avLst/>
            <a:gdLst>
              <a:gd name="T0" fmla="*/ 0 w 199"/>
              <a:gd name="T1" fmla="*/ 99 h 198"/>
              <a:gd name="T2" fmla="*/ 199 w 199"/>
              <a:gd name="T3" fmla="*/ 99 h 198"/>
              <a:gd name="T4" fmla="*/ 112 w 199"/>
              <a:gd name="T5" fmla="*/ 185 h 198"/>
              <a:gd name="T6" fmla="*/ 104 w 199"/>
              <a:gd name="T7" fmla="*/ 145 h 198"/>
              <a:gd name="T8" fmla="*/ 112 w 199"/>
              <a:gd name="T9" fmla="*/ 185 h 198"/>
              <a:gd name="T10" fmla="*/ 96 w 199"/>
              <a:gd name="T11" fmla="*/ 145 h 198"/>
              <a:gd name="T12" fmla="*/ 87 w 199"/>
              <a:gd name="T13" fmla="*/ 185 h 198"/>
              <a:gd name="T14" fmla="*/ 87 w 199"/>
              <a:gd name="T15" fmla="*/ 13 h 198"/>
              <a:gd name="T16" fmla="*/ 96 w 199"/>
              <a:gd name="T17" fmla="*/ 53 h 198"/>
              <a:gd name="T18" fmla="*/ 87 w 199"/>
              <a:gd name="T19" fmla="*/ 13 h 198"/>
              <a:gd name="T20" fmla="*/ 104 w 199"/>
              <a:gd name="T21" fmla="*/ 53 h 198"/>
              <a:gd name="T22" fmla="*/ 112 w 199"/>
              <a:gd name="T23" fmla="*/ 13 h 198"/>
              <a:gd name="T24" fmla="*/ 104 w 199"/>
              <a:gd name="T25" fmla="*/ 61 h 198"/>
              <a:gd name="T26" fmla="*/ 149 w 199"/>
              <a:gd name="T27" fmla="*/ 95 h 198"/>
              <a:gd name="T28" fmla="*/ 104 w 199"/>
              <a:gd name="T29" fmla="*/ 61 h 198"/>
              <a:gd name="T30" fmla="*/ 96 w 199"/>
              <a:gd name="T31" fmla="*/ 95 h 198"/>
              <a:gd name="T32" fmla="*/ 57 w 199"/>
              <a:gd name="T33" fmla="*/ 55 h 198"/>
              <a:gd name="T34" fmla="*/ 42 w 199"/>
              <a:gd name="T35" fmla="*/ 95 h 198"/>
              <a:gd name="T36" fmla="*/ 31 w 199"/>
              <a:gd name="T37" fmla="*/ 45 h 198"/>
              <a:gd name="T38" fmla="*/ 42 w 199"/>
              <a:gd name="T39" fmla="*/ 95 h 198"/>
              <a:gd name="T40" fmla="*/ 49 w 199"/>
              <a:gd name="T41" fmla="*/ 145 h 198"/>
              <a:gd name="T42" fmla="*/ 13 w 199"/>
              <a:gd name="T43" fmla="*/ 103 h 198"/>
              <a:gd name="T44" fmla="*/ 50 w 199"/>
              <a:gd name="T45" fmla="*/ 103 h 198"/>
              <a:gd name="T46" fmla="*/ 96 w 199"/>
              <a:gd name="T47" fmla="*/ 137 h 198"/>
              <a:gd name="T48" fmla="*/ 50 w 199"/>
              <a:gd name="T49" fmla="*/ 103 h 198"/>
              <a:gd name="T50" fmla="*/ 104 w 199"/>
              <a:gd name="T51" fmla="*/ 103 h 198"/>
              <a:gd name="T52" fmla="*/ 143 w 199"/>
              <a:gd name="T53" fmla="*/ 142 h 198"/>
              <a:gd name="T54" fmla="*/ 157 w 199"/>
              <a:gd name="T55" fmla="*/ 103 h 198"/>
              <a:gd name="T56" fmla="*/ 168 w 199"/>
              <a:gd name="T57" fmla="*/ 153 h 198"/>
              <a:gd name="T58" fmla="*/ 157 w 199"/>
              <a:gd name="T59" fmla="*/ 103 h 198"/>
              <a:gd name="T60" fmla="*/ 150 w 199"/>
              <a:gd name="T61" fmla="*/ 53 h 198"/>
              <a:gd name="T62" fmla="*/ 187 w 199"/>
              <a:gd name="T63" fmla="*/ 95 h 198"/>
              <a:gd name="T64" fmla="*/ 162 w 199"/>
              <a:gd name="T65" fmla="*/ 39 h 198"/>
              <a:gd name="T66" fmla="*/ 131 w 199"/>
              <a:gd name="T67" fmla="*/ 18 h 198"/>
              <a:gd name="T68" fmla="*/ 68 w 199"/>
              <a:gd name="T69" fmla="*/ 18 h 198"/>
              <a:gd name="T70" fmla="*/ 37 w 199"/>
              <a:gd name="T71" fmla="*/ 39 h 198"/>
              <a:gd name="T72" fmla="*/ 37 w 199"/>
              <a:gd name="T73" fmla="*/ 159 h 198"/>
              <a:gd name="T74" fmla="*/ 68 w 199"/>
              <a:gd name="T75" fmla="*/ 180 h 198"/>
              <a:gd name="T76" fmla="*/ 131 w 199"/>
              <a:gd name="T77" fmla="*/ 180 h 198"/>
              <a:gd name="T78" fmla="*/ 162 w 199"/>
              <a:gd name="T79" fmla="*/ 159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9" h="198">
                <a:moveTo>
                  <a:pt x="100" y="0"/>
                </a:moveTo>
                <a:cubicBezTo>
                  <a:pt x="45" y="0"/>
                  <a:pt x="0" y="44"/>
                  <a:pt x="0" y="99"/>
                </a:cubicBezTo>
                <a:cubicBezTo>
                  <a:pt x="0" y="153"/>
                  <a:pt x="45" y="198"/>
                  <a:pt x="100" y="198"/>
                </a:cubicBezTo>
                <a:cubicBezTo>
                  <a:pt x="154" y="198"/>
                  <a:pt x="199" y="153"/>
                  <a:pt x="199" y="99"/>
                </a:cubicBezTo>
                <a:cubicBezTo>
                  <a:pt x="199" y="44"/>
                  <a:pt x="154" y="0"/>
                  <a:pt x="100" y="0"/>
                </a:cubicBezTo>
                <a:moveTo>
                  <a:pt x="112" y="185"/>
                </a:moveTo>
                <a:cubicBezTo>
                  <a:pt x="109" y="185"/>
                  <a:pt x="106" y="186"/>
                  <a:pt x="104" y="186"/>
                </a:cubicBezTo>
                <a:cubicBezTo>
                  <a:pt x="104" y="145"/>
                  <a:pt x="104" y="145"/>
                  <a:pt x="104" y="145"/>
                </a:cubicBezTo>
                <a:cubicBezTo>
                  <a:pt x="116" y="145"/>
                  <a:pt x="129" y="147"/>
                  <a:pt x="140" y="150"/>
                </a:cubicBezTo>
                <a:cubicBezTo>
                  <a:pt x="133" y="167"/>
                  <a:pt x="123" y="180"/>
                  <a:pt x="112" y="185"/>
                </a:cubicBezTo>
                <a:moveTo>
                  <a:pt x="59" y="150"/>
                </a:moveTo>
                <a:cubicBezTo>
                  <a:pt x="71" y="147"/>
                  <a:pt x="83" y="145"/>
                  <a:pt x="96" y="145"/>
                </a:cubicBezTo>
                <a:cubicBezTo>
                  <a:pt x="96" y="186"/>
                  <a:pt x="96" y="186"/>
                  <a:pt x="96" y="186"/>
                </a:cubicBezTo>
                <a:cubicBezTo>
                  <a:pt x="93" y="186"/>
                  <a:pt x="90" y="185"/>
                  <a:pt x="87" y="185"/>
                </a:cubicBezTo>
                <a:cubicBezTo>
                  <a:pt x="76" y="180"/>
                  <a:pt x="66" y="167"/>
                  <a:pt x="59" y="150"/>
                </a:cubicBezTo>
                <a:moveTo>
                  <a:pt x="87" y="13"/>
                </a:moveTo>
                <a:cubicBezTo>
                  <a:pt x="90" y="12"/>
                  <a:pt x="93" y="12"/>
                  <a:pt x="96" y="12"/>
                </a:cubicBezTo>
                <a:cubicBezTo>
                  <a:pt x="96" y="53"/>
                  <a:pt x="96" y="53"/>
                  <a:pt x="96" y="53"/>
                </a:cubicBezTo>
                <a:cubicBezTo>
                  <a:pt x="83" y="53"/>
                  <a:pt x="71" y="51"/>
                  <a:pt x="59" y="48"/>
                </a:cubicBezTo>
                <a:cubicBezTo>
                  <a:pt x="66" y="31"/>
                  <a:pt x="76" y="18"/>
                  <a:pt x="87" y="13"/>
                </a:cubicBezTo>
                <a:moveTo>
                  <a:pt x="140" y="48"/>
                </a:moveTo>
                <a:cubicBezTo>
                  <a:pt x="129" y="51"/>
                  <a:pt x="116" y="53"/>
                  <a:pt x="104" y="53"/>
                </a:cubicBezTo>
                <a:cubicBezTo>
                  <a:pt x="104" y="12"/>
                  <a:pt x="104" y="12"/>
                  <a:pt x="104" y="12"/>
                </a:cubicBezTo>
                <a:cubicBezTo>
                  <a:pt x="106" y="12"/>
                  <a:pt x="109" y="12"/>
                  <a:pt x="112" y="13"/>
                </a:cubicBezTo>
                <a:cubicBezTo>
                  <a:pt x="123" y="18"/>
                  <a:pt x="133" y="31"/>
                  <a:pt x="140" y="48"/>
                </a:cubicBezTo>
                <a:moveTo>
                  <a:pt x="104" y="61"/>
                </a:moveTo>
                <a:cubicBezTo>
                  <a:pt x="117" y="61"/>
                  <a:pt x="130" y="59"/>
                  <a:pt x="143" y="55"/>
                </a:cubicBezTo>
                <a:cubicBezTo>
                  <a:pt x="146" y="67"/>
                  <a:pt x="148" y="81"/>
                  <a:pt x="149" y="95"/>
                </a:cubicBezTo>
                <a:cubicBezTo>
                  <a:pt x="104" y="95"/>
                  <a:pt x="104" y="95"/>
                  <a:pt x="104" y="95"/>
                </a:cubicBezTo>
                <a:lnTo>
                  <a:pt x="104" y="61"/>
                </a:lnTo>
                <a:close/>
                <a:moveTo>
                  <a:pt x="96" y="61"/>
                </a:moveTo>
                <a:cubicBezTo>
                  <a:pt x="96" y="95"/>
                  <a:pt x="96" y="95"/>
                  <a:pt x="96" y="95"/>
                </a:cubicBezTo>
                <a:cubicBezTo>
                  <a:pt x="50" y="95"/>
                  <a:pt x="50" y="95"/>
                  <a:pt x="50" y="95"/>
                </a:cubicBezTo>
                <a:cubicBezTo>
                  <a:pt x="51" y="81"/>
                  <a:pt x="53" y="67"/>
                  <a:pt x="57" y="55"/>
                </a:cubicBezTo>
                <a:cubicBezTo>
                  <a:pt x="69" y="59"/>
                  <a:pt x="82" y="61"/>
                  <a:pt x="96" y="61"/>
                </a:cubicBezTo>
                <a:moveTo>
                  <a:pt x="42" y="95"/>
                </a:moveTo>
                <a:cubicBezTo>
                  <a:pt x="13" y="95"/>
                  <a:pt x="13" y="95"/>
                  <a:pt x="13" y="95"/>
                </a:cubicBezTo>
                <a:cubicBezTo>
                  <a:pt x="13" y="76"/>
                  <a:pt x="20" y="59"/>
                  <a:pt x="31" y="45"/>
                </a:cubicBezTo>
                <a:cubicBezTo>
                  <a:pt x="37" y="48"/>
                  <a:pt x="43" y="51"/>
                  <a:pt x="49" y="53"/>
                </a:cubicBezTo>
                <a:cubicBezTo>
                  <a:pt x="45" y="65"/>
                  <a:pt x="43" y="80"/>
                  <a:pt x="42" y="95"/>
                </a:cubicBezTo>
                <a:moveTo>
                  <a:pt x="42" y="103"/>
                </a:moveTo>
                <a:cubicBezTo>
                  <a:pt x="43" y="118"/>
                  <a:pt x="45" y="132"/>
                  <a:pt x="49" y="145"/>
                </a:cubicBezTo>
                <a:cubicBezTo>
                  <a:pt x="43" y="147"/>
                  <a:pt x="37" y="150"/>
                  <a:pt x="31" y="153"/>
                </a:cubicBezTo>
                <a:cubicBezTo>
                  <a:pt x="20" y="139"/>
                  <a:pt x="13" y="122"/>
                  <a:pt x="13" y="103"/>
                </a:cubicBezTo>
                <a:lnTo>
                  <a:pt x="42" y="103"/>
                </a:lnTo>
                <a:close/>
                <a:moveTo>
                  <a:pt x="50" y="103"/>
                </a:moveTo>
                <a:cubicBezTo>
                  <a:pt x="96" y="103"/>
                  <a:pt x="96" y="103"/>
                  <a:pt x="96" y="103"/>
                </a:cubicBezTo>
                <a:cubicBezTo>
                  <a:pt x="96" y="137"/>
                  <a:pt x="96" y="137"/>
                  <a:pt x="96" y="137"/>
                </a:cubicBezTo>
                <a:cubicBezTo>
                  <a:pt x="82" y="137"/>
                  <a:pt x="69" y="139"/>
                  <a:pt x="57" y="142"/>
                </a:cubicBezTo>
                <a:cubicBezTo>
                  <a:pt x="53" y="131"/>
                  <a:pt x="51" y="117"/>
                  <a:pt x="50" y="103"/>
                </a:cubicBezTo>
                <a:moveTo>
                  <a:pt x="104" y="137"/>
                </a:moveTo>
                <a:cubicBezTo>
                  <a:pt x="104" y="103"/>
                  <a:pt x="104" y="103"/>
                  <a:pt x="104" y="103"/>
                </a:cubicBezTo>
                <a:cubicBezTo>
                  <a:pt x="149" y="103"/>
                  <a:pt x="149" y="103"/>
                  <a:pt x="149" y="103"/>
                </a:cubicBezTo>
                <a:cubicBezTo>
                  <a:pt x="148" y="117"/>
                  <a:pt x="146" y="131"/>
                  <a:pt x="143" y="142"/>
                </a:cubicBezTo>
                <a:cubicBezTo>
                  <a:pt x="130" y="139"/>
                  <a:pt x="117" y="137"/>
                  <a:pt x="104" y="137"/>
                </a:cubicBezTo>
                <a:moveTo>
                  <a:pt x="157" y="103"/>
                </a:moveTo>
                <a:cubicBezTo>
                  <a:pt x="187" y="103"/>
                  <a:pt x="187" y="103"/>
                  <a:pt x="187" y="103"/>
                </a:cubicBezTo>
                <a:cubicBezTo>
                  <a:pt x="186" y="122"/>
                  <a:pt x="179" y="139"/>
                  <a:pt x="168" y="153"/>
                </a:cubicBezTo>
                <a:cubicBezTo>
                  <a:pt x="162" y="150"/>
                  <a:pt x="156" y="147"/>
                  <a:pt x="150" y="145"/>
                </a:cubicBezTo>
                <a:cubicBezTo>
                  <a:pt x="154" y="132"/>
                  <a:pt x="156" y="118"/>
                  <a:pt x="157" y="103"/>
                </a:cubicBezTo>
                <a:moveTo>
                  <a:pt x="157" y="95"/>
                </a:moveTo>
                <a:cubicBezTo>
                  <a:pt x="156" y="80"/>
                  <a:pt x="154" y="65"/>
                  <a:pt x="150" y="53"/>
                </a:cubicBezTo>
                <a:cubicBezTo>
                  <a:pt x="156" y="51"/>
                  <a:pt x="162" y="48"/>
                  <a:pt x="168" y="45"/>
                </a:cubicBezTo>
                <a:cubicBezTo>
                  <a:pt x="179" y="59"/>
                  <a:pt x="186" y="76"/>
                  <a:pt x="187" y="95"/>
                </a:cubicBezTo>
                <a:lnTo>
                  <a:pt x="157" y="95"/>
                </a:lnTo>
                <a:close/>
                <a:moveTo>
                  <a:pt x="162" y="39"/>
                </a:moveTo>
                <a:cubicBezTo>
                  <a:pt x="158" y="41"/>
                  <a:pt x="153" y="43"/>
                  <a:pt x="147" y="45"/>
                </a:cubicBezTo>
                <a:cubicBezTo>
                  <a:pt x="143" y="34"/>
                  <a:pt x="137" y="25"/>
                  <a:pt x="131" y="18"/>
                </a:cubicBezTo>
                <a:cubicBezTo>
                  <a:pt x="143" y="22"/>
                  <a:pt x="154" y="29"/>
                  <a:pt x="162" y="39"/>
                </a:cubicBezTo>
                <a:moveTo>
                  <a:pt x="68" y="18"/>
                </a:moveTo>
                <a:cubicBezTo>
                  <a:pt x="62" y="25"/>
                  <a:pt x="56" y="34"/>
                  <a:pt x="52" y="45"/>
                </a:cubicBezTo>
                <a:cubicBezTo>
                  <a:pt x="46" y="43"/>
                  <a:pt x="41" y="41"/>
                  <a:pt x="37" y="39"/>
                </a:cubicBezTo>
                <a:cubicBezTo>
                  <a:pt x="46" y="29"/>
                  <a:pt x="56" y="22"/>
                  <a:pt x="68" y="18"/>
                </a:cubicBezTo>
                <a:moveTo>
                  <a:pt x="37" y="159"/>
                </a:moveTo>
                <a:cubicBezTo>
                  <a:pt x="41" y="157"/>
                  <a:pt x="46" y="154"/>
                  <a:pt x="52" y="152"/>
                </a:cubicBezTo>
                <a:cubicBezTo>
                  <a:pt x="56" y="163"/>
                  <a:pt x="62" y="173"/>
                  <a:pt x="68" y="180"/>
                </a:cubicBezTo>
                <a:cubicBezTo>
                  <a:pt x="56" y="175"/>
                  <a:pt x="46" y="168"/>
                  <a:pt x="37" y="159"/>
                </a:cubicBezTo>
                <a:moveTo>
                  <a:pt x="131" y="180"/>
                </a:moveTo>
                <a:cubicBezTo>
                  <a:pt x="137" y="173"/>
                  <a:pt x="143" y="163"/>
                  <a:pt x="147" y="152"/>
                </a:cubicBezTo>
                <a:cubicBezTo>
                  <a:pt x="153" y="154"/>
                  <a:pt x="158" y="157"/>
                  <a:pt x="162" y="159"/>
                </a:cubicBezTo>
                <a:cubicBezTo>
                  <a:pt x="154" y="168"/>
                  <a:pt x="143" y="175"/>
                  <a:pt x="131" y="180"/>
                </a:cubicBezTo>
              </a:path>
            </a:pathLst>
          </a:custGeom>
          <a:solidFill>
            <a:schemeClr val="bg1"/>
          </a:solidFill>
          <a:ln>
            <a:noFill/>
          </a:ln>
        </p:spPr>
        <p:txBody>
          <a:bodyPr anchor="ctr"/>
          <a:lstStyle/>
          <a:p>
            <a:pPr algn="ctr"/>
            <a:endParaRPr>
              <a:solidFill>
                <a:schemeClr val="bg2">
                  <a:lumMod val="25000"/>
                </a:schemeClr>
              </a:solidFill>
              <a:cs typeface="+mn-ea"/>
              <a:sym typeface="+mn-lt"/>
            </a:endParaRPr>
          </a:p>
        </p:txBody>
      </p:sp>
      <p:sp>
        <p:nvSpPr>
          <p:cNvPr id="14" name="Freeform: Shape 58"/>
          <p:cNvSpPr/>
          <p:nvPr/>
        </p:nvSpPr>
        <p:spPr bwMode="auto">
          <a:xfrm>
            <a:off x="7320128" y="4331169"/>
            <a:ext cx="507600" cy="483173"/>
          </a:xfrm>
          <a:custGeom>
            <a:avLst/>
            <a:gdLst>
              <a:gd name="T0" fmla="*/ 43 w 202"/>
              <a:gd name="T1" fmla="*/ 118 h 192"/>
              <a:gd name="T2" fmla="*/ 29 w 202"/>
              <a:gd name="T3" fmla="*/ 88 h 192"/>
              <a:gd name="T4" fmla="*/ 69 w 202"/>
              <a:gd name="T5" fmla="*/ 77 h 192"/>
              <a:gd name="T6" fmla="*/ 49 w 202"/>
              <a:gd name="T7" fmla="*/ 145 h 192"/>
              <a:gd name="T8" fmla="*/ 49 w 202"/>
              <a:gd name="T9" fmla="*/ 47 h 192"/>
              <a:gd name="T10" fmla="*/ 49 w 202"/>
              <a:gd name="T11" fmla="*/ 145 h 192"/>
              <a:gd name="T12" fmla="*/ 86 w 202"/>
              <a:gd name="T13" fmla="*/ 96 h 192"/>
              <a:gd name="T14" fmla="*/ 12 w 202"/>
              <a:gd name="T15" fmla="*/ 96 h 192"/>
              <a:gd name="T16" fmla="*/ 177 w 202"/>
              <a:gd name="T17" fmla="*/ 76 h 192"/>
              <a:gd name="T18" fmla="*/ 102 w 202"/>
              <a:gd name="T19" fmla="*/ 84 h 192"/>
              <a:gd name="T20" fmla="*/ 177 w 202"/>
              <a:gd name="T21" fmla="*/ 76 h 192"/>
              <a:gd name="T22" fmla="*/ 94 w 202"/>
              <a:gd name="T23" fmla="*/ 51 h 192"/>
              <a:gd name="T24" fmla="*/ 153 w 202"/>
              <a:gd name="T25" fmla="*/ 59 h 192"/>
              <a:gd name="T26" fmla="*/ 202 w 202"/>
              <a:gd name="T27" fmla="*/ 49 h 192"/>
              <a:gd name="T28" fmla="*/ 192 w 202"/>
              <a:gd name="T29" fmla="*/ 192 h 192"/>
              <a:gd name="T30" fmla="*/ 45 w 202"/>
              <a:gd name="T31" fmla="*/ 182 h 192"/>
              <a:gd name="T32" fmla="*/ 49 w 202"/>
              <a:gd name="T33" fmla="*/ 151 h 192"/>
              <a:gd name="T34" fmla="*/ 57 w 202"/>
              <a:gd name="T35" fmla="*/ 180 h 192"/>
              <a:gd name="T36" fmla="*/ 190 w 202"/>
              <a:gd name="T37" fmla="*/ 55 h 192"/>
              <a:gd name="T38" fmla="*/ 147 w 202"/>
              <a:gd name="T39" fmla="*/ 39 h 192"/>
              <a:gd name="T40" fmla="*/ 57 w 202"/>
              <a:gd name="T41" fmla="*/ 12 h 192"/>
              <a:gd name="T42" fmla="*/ 49 w 202"/>
              <a:gd name="T43" fmla="*/ 41 h 192"/>
              <a:gd name="T44" fmla="*/ 45 w 202"/>
              <a:gd name="T45" fmla="*/ 10 h 192"/>
              <a:gd name="T46" fmla="*/ 153 w 202"/>
              <a:gd name="T47" fmla="*/ 0 h 192"/>
              <a:gd name="T48" fmla="*/ 157 w 202"/>
              <a:gd name="T49" fmla="*/ 1 h 192"/>
              <a:gd name="T50" fmla="*/ 202 w 202"/>
              <a:gd name="T51" fmla="*/ 49 h 192"/>
              <a:gd name="T52" fmla="*/ 182 w 202"/>
              <a:gd name="T53" fmla="*/ 43 h 192"/>
              <a:gd name="T54" fmla="*/ 159 w 202"/>
              <a:gd name="T55" fmla="*/ 39 h 192"/>
              <a:gd name="T56" fmla="*/ 182 w 202"/>
              <a:gd name="T57" fmla="*/ 43 h 192"/>
              <a:gd name="T58" fmla="*/ 137 w 202"/>
              <a:gd name="T59" fmla="*/ 158 h 192"/>
              <a:gd name="T60" fmla="*/ 70 w 202"/>
              <a:gd name="T61" fmla="*/ 150 h 192"/>
              <a:gd name="T62" fmla="*/ 177 w 202"/>
              <a:gd name="T63" fmla="*/ 101 h 192"/>
              <a:gd name="T64" fmla="*/ 102 w 202"/>
              <a:gd name="T65" fmla="*/ 109 h 192"/>
              <a:gd name="T66" fmla="*/ 177 w 202"/>
              <a:gd name="T67" fmla="*/ 101 h 192"/>
              <a:gd name="T68" fmla="*/ 95 w 202"/>
              <a:gd name="T69" fmla="*/ 125 h 192"/>
              <a:gd name="T70" fmla="*/ 177 w 202"/>
              <a:gd name="T71" fmla="*/ 13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2" h="192">
                <a:moveTo>
                  <a:pt x="78" y="87"/>
                </a:moveTo>
                <a:cubicBezTo>
                  <a:pt x="43" y="118"/>
                  <a:pt x="43" y="118"/>
                  <a:pt x="43" y="118"/>
                </a:cubicBezTo>
                <a:cubicBezTo>
                  <a:pt x="20" y="99"/>
                  <a:pt x="20" y="99"/>
                  <a:pt x="20" y="99"/>
                </a:cubicBezTo>
                <a:cubicBezTo>
                  <a:pt x="29" y="88"/>
                  <a:pt x="29" y="88"/>
                  <a:pt x="29" y="88"/>
                </a:cubicBezTo>
                <a:cubicBezTo>
                  <a:pt x="43" y="100"/>
                  <a:pt x="43" y="100"/>
                  <a:pt x="43" y="100"/>
                </a:cubicBezTo>
                <a:cubicBezTo>
                  <a:pt x="69" y="77"/>
                  <a:pt x="69" y="77"/>
                  <a:pt x="69" y="77"/>
                </a:cubicBezTo>
                <a:lnTo>
                  <a:pt x="78" y="87"/>
                </a:lnTo>
                <a:close/>
                <a:moveTo>
                  <a:pt x="49" y="145"/>
                </a:moveTo>
                <a:cubicBezTo>
                  <a:pt x="22" y="145"/>
                  <a:pt x="0" y="123"/>
                  <a:pt x="0" y="96"/>
                </a:cubicBezTo>
                <a:cubicBezTo>
                  <a:pt x="0" y="69"/>
                  <a:pt x="22" y="47"/>
                  <a:pt x="49" y="47"/>
                </a:cubicBezTo>
                <a:cubicBezTo>
                  <a:pt x="76" y="47"/>
                  <a:pt x="98" y="69"/>
                  <a:pt x="98" y="96"/>
                </a:cubicBezTo>
                <a:cubicBezTo>
                  <a:pt x="98" y="123"/>
                  <a:pt x="76" y="145"/>
                  <a:pt x="49" y="145"/>
                </a:cubicBezTo>
                <a:moveTo>
                  <a:pt x="49" y="133"/>
                </a:moveTo>
                <a:cubicBezTo>
                  <a:pt x="69" y="133"/>
                  <a:pt x="86" y="116"/>
                  <a:pt x="86" y="96"/>
                </a:cubicBezTo>
                <a:cubicBezTo>
                  <a:pt x="86" y="76"/>
                  <a:pt x="69" y="59"/>
                  <a:pt x="49" y="59"/>
                </a:cubicBezTo>
                <a:cubicBezTo>
                  <a:pt x="29" y="59"/>
                  <a:pt x="12" y="76"/>
                  <a:pt x="12" y="96"/>
                </a:cubicBezTo>
                <a:cubicBezTo>
                  <a:pt x="12" y="116"/>
                  <a:pt x="29" y="133"/>
                  <a:pt x="49" y="133"/>
                </a:cubicBezTo>
                <a:moveTo>
                  <a:pt x="177" y="76"/>
                </a:moveTo>
                <a:cubicBezTo>
                  <a:pt x="100" y="76"/>
                  <a:pt x="100" y="76"/>
                  <a:pt x="100" y="76"/>
                </a:cubicBezTo>
                <a:cubicBezTo>
                  <a:pt x="101" y="79"/>
                  <a:pt x="102" y="81"/>
                  <a:pt x="102" y="84"/>
                </a:cubicBezTo>
                <a:cubicBezTo>
                  <a:pt x="177" y="84"/>
                  <a:pt x="177" y="84"/>
                  <a:pt x="177" y="84"/>
                </a:cubicBezTo>
                <a:lnTo>
                  <a:pt x="177" y="76"/>
                </a:lnTo>
                <a:close/>
                <a:moveTo>
                  <a:pt x="144" y="51"/>
                </a:moveTo>
                <a:cubicBezTo>
                  <a:pt x="94" y="51"/>
                  <a:pt x="94" y="51"/>
                  <a:pt x="94" y="51"/>
                </a:cubicBezTo>
                <a:cubicBezTo>
                  <a:pt x="94" y="59"/>
                  <a:pt x="94" y="59"/>
                  <a:pt x="94" y="59"/>
                </a:cubicBezTo>
                <a:cubicBezTo>
                  <a:pt x="153" y="59"/>
                  <a:pt x="153" y="59"/>
                  <a:pt x="153" y="59"/>
                </a:cubicBezTo>
                <a:cubicBezTo>
                  <a:pt x="150" y="58"/>
                  <a:pt x="147" y="55"/>
                  <a:pt x="144" y="51"/>
                </a:cubicBezTo>
                <a:moveTo>
                  <a:pt x="202" y="49"/>
                </a:moveTo>
                <a:cubicBezTo>
                  <a:pt x="202" y="182"/>
                  <a:pt x="202" y="182"/>
                  <a:pt x="202" y="182"/>
                </a:cubicBezTo>
                <a:cubicBezTo>
                  <a:pt x="202" y="188"/>
                  <a:pt x="198" y="192"/>
                  <a:pt x="192" y="192"/>
                </a:cubicBezTo>
                <a:cubicBezTo>
                  <a:pt x="55" y="192"/>
                  <a:pt x="55" y="192"/>
                  <a:pt x="55" y="192"/>
                </a:cubicBezTo>
                <a:cubicBezTo>
                  <a:pt x="49" y="192"/>
                  <a:pt x="45" y="188"/>
                  <a:pt x="45" y="182"/>
                </a:cubicBezTo>
                <a:cubicBezTo>
                  <a:pt x="45" y="151"/>
                  <a:pt x="45" y="151"/>
                  <a:pt x="45" y="151"/>
                </a:cubicBezTo>
                <a:cubicBezTo>
                  <a:pt x="46" y="151"/>
                  <a:pt x="48" y="151"/>
                  <a:pt x="49" y="151"/>
                </a:cubicBezTo>
                <a:cubicBezTo>
                  <a:pt x="52" y="151"/>
                  <a:pt x="54" y="150"/>
                  <a:pt x="57" y="150"/>
                </a:cubicBezTo>
                <a:cubicBezTo>
                  <a:pt x="57" y="180"/>
                  <a:pt x="57" y="180"/>
                  <a:pt x="57" y="180"/>
                </a:cubicBezTo>
                <a:cubicBezTo>
                  <a:pt x="190" y="180"/>
                  <a:pt x="190" y="180"/>
                  <a:pt x="190" y="180"/>
                </a:cubicBezTo>
                <a:cubicBezTo>
                  <a:pt x="190" y="55"/>
                  <a:pt x="190" y="55"/>
                  <a:pt x="190" y="55"/>
                </a:cubicBezTo>
                <a:cubicBezTo>
                  <a:pt x="163" y="55"/>
                  <a:pt x="163" y="55"/>
                  <a:pt x="163" y="55"/>
                </a:cubicBezTo>
                <a:cubicBezTo>
                  <a:pt x="154" y="55"/>
                  <a:pt x="147" y="48"/>
                  <a:pt x="147" y="39"/>
                </a:cubicBezTo>
                <a:cubicBezTo>
                  <a:pt x="147" y="12"/>
                  <a:pt x="147" y="12"/>
                  <a:pt x="147" y="12"/>
                </a:cubicBezTo>
                <a:cubicBezTo>
                  <a:pt x="57" y="12"/>
                  <a:pt x="57" y="12"/>
                  <a:pt x="57" y="12"/>
                </a:cubicBezTo>
                <a:cubicBezTo>
                  <a:pt x="57" y="42"/>
                  <a:pt x="57" y="42"/>
                  <a:pt x="57" y="42"/>
                </a:cubicBezTo>
                <a:cubicBezTo>
                  <a:pt x="54" y="42"/>
                  <a:pt x="52" y="41"/>
                  <a:pt x="49" y="41"/>
                </a:cubicBezTo>
                <a:cubicBezTo>
                  <a:pt x="48" y="41"/>
                  <a:pt x="46" y="41"/>
                  <a:pt x="45" y="42"/>
                </a:cubicBezTo>
                <a:cubicBezTo>
                  <a:pt x="45" y="10"/>
                  <a:pt x="45" y="10"/>
                  <a:pt x="45" y="10"/>
                </a:cubicBezTo>
                <a:cubicBezTo>
                  <a:pt x="45" y="4"/>
                  <a:pt x="49" y="0"/>
                  <a:pt x="55" y="0"/>
                </a:cubicBezTo>
                <a:cubicBezTo>
                  <a:pt x="153" y="0"/>
                  <a:pt x="153" y="0"/>
                  <a:pt x="153" y="0"/>
                </a:cubicBezTo>
                <a:cubicBezTo>
                  <a:pt x="153" y="0"/>
                  <a:pt x="153" y="0"/>
                  <a:pt x="153" y="0"/>
                </a:cubicBezTo>
                <a:cubicBezTo>
                  <a:pt x="155" y="0"/>
                  <a:pt x="156" y="0"/>
                  <a:pt x="157" y="1"/>
                </a:cubicBezTo>
                <a:cubicBezTo>
                  <a:pt x="200" y="44"/>
                  <a:pt x="200" y="44"/>
                  <a:pt x="200" y="44"/>
                </a:cubicBezTo>
                <a:cubicBezTo>
                  <a:pt x="202" y="46"/>
                  <a:pt x="202" y="46"/>
                  <a:pt x="202" y="49"/>
                </a:cubicBezTo>
                <a:cubicBezTo>
                  <a:pt x="202" y="49"/>
                  <a:pt x="202" y="49"/>
                  <a:pt x="202" y="49"/>
                </a:cubicBezTo>
                <a:moveTo>
                  <a:pt x="182" y="43"/>
                </a:moveTo>
                <a:cubicBezTo>
                  <a:pt x="159" y="20"/>
                  <a:pt x="159" y="20"/>
                  <a:pt x="159" y="20"/>
                </a:cubicBezTo>
                <a:cubicBezTo>
                  <a:pt x="159" y="39"/>
                  <a:pt x="159" y="39"/>
                  <a:pt x="159" y="39"/>
                </a:cubicBezTo>
                <a:cubicBezTo>
                  <a:pt x="159" y="42"/>
                  <a:pt x="161" y="43"/>
                  <a:pt x="163" y="43"/>
                </a:cubicBezTo>
                <a:lnTo>
                  <a:pt x="182" y="43"/>
                </a:lnTo>
                <a:close/>
                <a:moveTo>
                  <a:pt x="70" y="158"/>
                </a:moveTo>
                <a:cubicBezTo>
                  <a:pt x="137" y="158"/>
                  <a:pt x="137" y="158"/>
                  <a:pt x="137" y="158"/>
                </a:cubicBezTo>
                <a:cubicBezTo>
                  <a:pt x="137" y="150"/>
                  <a:pt x="137" y="150"/>
                  <a:pt x="137" y="150"/>
                </a:cubicBezTo>
                <a:cubicBezTo>
                  <a:pt x="70" y="150"/>
                  <a:pt x="70" y="150"/>
                  <a:pt x="70" y="150"/>
                </a:cubicBezTo>
                <a:lnTo>
                  <a:pt x="70" y="158"/>
                </a:lnTo>
                <a:close/>
                <a:moveTo>
                  <a:pt x="177" y="101"/>
                </a:moveTo>
                <a:cubicBezTo>
                  <a:pt x="103" y="101"/>
                  <a:pt x="103" y="101"/>
                  <a:pt x="103" y="101"/>
                </a:cubicBezTo>
                <a:cubicBezTo>
                  <a:pt x="103" y="103"/>
                  <a:pt x="103" y="106"/>
                  <a:pt x="102" y="109"/>
                </a:cubicBezTo>
                <a:cubicBezTo>
                  <a:pt x="177" y="109"/>
                  <a:pt x="177" y="109"/>
                  <a:pt x="177" y="109"/>
                </a:cubicBezTo>
                <a:lnTo>
                  <a:pt x="177" y="101"/>
                </a:lnTo>
                <a:close/>
                <a:moveTo>
                  <a:pt x="177" y="125"/>
                </a:moveTo>
                <a:cubicBezTo>
                  <a:pt x="95" y="125"/>
                  <a:pt x="95" y="125"/>
                  <a:pt x="95" y="125"/>
                </a:cubicBezTo>
                <a:cubicBezTo>
                  <a:pt x="93" y="128"/>
                  <a:pt x="91" y="131"/>
                  <a:pt x="89" y="133"/>
                </a:cubicBezTo>
                <a:cubicBezTo>
                  <a:pt x="177" y="133"/>
                  <a:pt x="177" y="133"/>
                  <a:pt x="177" y="133"/>
                </a:cubicBezTo>
                <a:lnTo>
                  <a:pt x="177" y="125"/>
                </a:lnTo>
                <a:close/>
              </a:path>
            </a:pathLst>
          </a:custGeom>
          <a:solidFill>
            <a:schemeClr val="bg1"/>
          </a:solidFill>
          <a:ln>
            <a:noFill/>
          </a:ln>
        </p:spPr>
        <p:txBody>
          <a:bodyPr anchor="ctr"/>
          <a:lstStyle/>
          <a:p>
            <a:pPr algn="ctr"/>
            <a:endParaRPr>
              <a:solidFill>
                <a:schemeClr val="bg2">
                  <a:lumMod val="25000"/>
                </a:schemeClr>
              </a:solidFill>
              <a:cs typeface="+mn-ea"/>
              <a:sym typeface="+mn-lt"/>
            </a:endParaRPr>
          </a:p>
        </p:txBody>
      </p:sp>
      <p:sp>
        <p:nvSpPr>
          <p:cNvPr id="15" name="Freeform: Shape 49"/>
          <p:cNvSpPr/>
          <p:nvPr/>
        </p:nvSpPr>
        <p:spPr>
          <a:xfrm>
            <a:off x="1511547" y="1943054"/>
            <a:ext cx="586202" cy="58620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dirty="0">
              <a:solidFill>
                <a:schemeClr val="bg1"/>
              </a:solidFill>
              <a:cs typeface="+mn-ea"/>
              <a:sym typeface="+mn-lt"/>
            </a:endParaRPr>
          </a:p>
        </p:txBody>
      </p:sp>
      <p:sp>
        <p:nvSpPr>
          <p:cNvPr id="16" name="Freeform: Shape 50"/>
          <p:cNvSpPr/>
          <p:nvPr/>
        </p:nvSpPr>
        <p:spPr>
          <a:xfrm>
            <a:off x="1690659" y="2079603"/>
            <a:ext cx="227978" cy="23912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sz="1400" dirty="0">
              <a:solidFill>
                <a:schemeClr val="bg2">
                  <a:lumMod val="25000"/>
                </a:schemeClr>
              </a:solidFill>
              <a:cs typeface="+mn-ea"/>
              <a:sym typeface="+mn-lt"/>
            </a:endParaRPr>
          </a:p>
        </p:txBody>
      </p:sp>
      <p:sp>
        <p:nvSpPr>
          <p:cNvPr id="17" name="矩形 16"/>
          <p:cNvSpPr/>
          <p:nvPr/>
        </p:nvSpPr>
        <p:spPr>
          <a:xfrm>
            <a:off x="2235041" y="2056667"/>
            <a:ext cx="3757939" cy="705129"/>
          </a:xfrm>
          <a:prstGeom prst="rect">
            <a:avLst/>
          </a:prstGeom>
        </p:spPr>
        <p:txBody>
          <a:bodyPr wrap="square">
            <a:spAutoFit/>
            <a:scene3d>
              <a:camera prst="orthographicFront"/>
              <a:lightRig rig="threePt" dir="t"/>
            </a:scene3d>
            <a:sp3d contourW="12700"/>
          </a:bodyPr>
          <a:lstStyle/>
          <a:p>
            <a:pPr fontAlgn="base">
              <a:lnSpc>
                <a:spcPct val="150000"/>
              </a:lnSpc>
              <a:spcBef>
                <a:spcPct val="0"/>
              </a:spcBef>
              <a:spcAft>
                <a:spcPct val="0"/>
              </a:spcAft>
              <a:buFont typeface="Arial" panose="020B0604020202020204" pitchFamily="34" charset="0"/>
              <a:buNone/>
            </a:pPr>
            <a:r>
              <a:rPr lang="zh-CN" altLang="en-US" sz="1400" dirty="0">
                <a:solidFill>
                  <a:schemeClr val="bg1">
                    <a:lumMod val="50000"/>
                  </a:schemeClr>
                </a:solidFill>
                <a:cs typeface="+mn-ea"/>
                <a:sym typeface="+mn-lt"/>
              </a:rPr>
              <a:t>在此处添加内容在此次添加内容在此次添加内容在此处添加内容添加内容</a:t>
            </a:r>
            <a:endParaRPr lang="zh-CN" altLang="en-US" sz="1400" dirty="0">
              <a:solidFill>
                <a:schemeClr val="bg1">
                  <a:lumMod val="50000"/>
                </a:schemeClr>
              </a:solidFill>
              <a:cs typeface="+mn-ea"/>
              <a:sym typeface="+mn-lt"/>
            </a:endParaRPr>
          </a:p>
        </p:txBody>
      </p:sp>
      <p:sp>
        <p:nvSpPr>
          <p:cNvPr id="18" name="文本框 17"/>
          <p:cNvSpPr txBox="1"/>
          <p:nvPr/>
        </p:nvSpPr>
        <p:spPr>
          <a:xfrm>
            <a:off x="2235042" y="1776980"/>
            <a:ext cx="1338828" cy="369332"/>
          </a:xfrm>
          <a:prstGeom prst="rect">
            <a:avLst/>
          </a:prstGeom>
          <a:noFill/>
        </p:spPr>
        <p:txBody>
          <a:bodyPr wrap="none" rtlCol="0">
            <a:spAutoFit/>
            <a:scene3d>
              <a:camera prst="orthographicFront"/>
              <a:lightRig rig="threePt" dir="t"/>
            </a:scene3d>
            <a:sp3d contourW="12700"/>
          </a:bodyPr>
          <a:lstStyle/>
          <a:p>
            <a:r>
              <a:rPr lang="zh-CN" altLang="en-US" b="1" dirty="0">
                <a:solidFill>
                  <a:schemeClr val="tx1">
                    <a:lumMod val="75000"/>
                    <a:lumOff val="25000"/>
                  </a:schemeClr>
                </a:solidFill>
                <a:cs typeface="+mn-ea"/>
                <a:sym typeface="+mn-lt"/>
              </a:rPr>
              <a:t>请输入标题</a:t>
            </a:r>
            <a:endParaRPr lang="zh-CN" altLang="en-US" b="1" dirty="0">
              <a:solidFill>
                <a:schemeClr val="tx1">
                  <a:lumMod val="75000"/>
                  <a:lumOff val="25000"/>
                </a:schemeClr>
              </a:solidFill>
              <a:cs typeface="+mn-ea"/>
              <a:sym typeface="+mn-lt"/>
            </a:endParaRPr>
          </a:p>
        </p:txBody>
      </p:sp>
      <p:sp>
        <p:nvSpPr>
          <p:cNvPr id="19" name="Freeform: Shape 43"/>
          <p:cNvSpPr/>
          <p:nvPr/>
        </p:nvSpPr>
        <p:spPr>
          <a:xfrm>
            <a:off x="1511547" y="3187966"/>
            <a:ext cx="586202" cy="586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dirty="0">
              <a:solidFill>
                <a:schemeClr val="bg1"/>
              </a:solidFill>
              <a:cs typeface="+mn-ea"/>
              <a:sym typeface="+mn-lt"/>
            </a:endParaRPr>
          </a:p>
        </p:txBody>
      </p:sp>
      <p:sp>
        <p:nvSpPr>
          <p:cNvPr id="20" name="Freeform: Shape 50"/>
          <p:cNvSpPr/>
          <p:nvPr/>
        </p:nvSpPr>
        <p:spPr>
          <a:xfrm>
            <a:off x="1690659" y="3361503"/>
            <a:ext cx="227978" cy="23912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chemeClr val="bg1"/>
          </a:solidFill>
          <a:ln w="12700" cap="flat">
            <a:noFill/>
            <a:miter lim="400000"/>
          </a:ln>
          <a:effectLst/>
        </p:spPr>
        <p:txBody>
          <a:bodyPr anchor="ctr"/>
          <a:lstStyle/>
          <a:p>
            <a:pPr algn="ctr"/>
            <a:endParaRPr sz="1400" dirty="0">
              <a:solidFill>
                <a:schemeClr val="bg2">
                  <a:lumMod val="25000"/>
                </a:schemeClr>
              </a:solidFill>
              <a:cs typeface="+mn-ea"/>
              <a:sym typeface="+mn-lt"/>
            </a:endParaRPr>
          </a:p>
        </p:txBody>
      </p:sp>
      <p:sp>
        <p:nvSpPr>
          <p:cNvPr id="21" name="矩形 20"/>
          <p:cNvSpPr/>
          <p:nvPr/>
        </p:nvSpPr>
        <p:spPr>
          <a:xfrm>
            <a:off x="2235041" y="3331560"/>
            <a:ext cx="3757939" cy="705129"/>
          </a:xfrm>
          <a:prstGeom prst="rect">
            <a:avLst/>
          </a:prstGeom>
        </p:spPr>
        <p:txBody>
          <a:bodyPr wrap="square">
            <a:spAutoFit/>
            <a:scene3d>
              <a:camera prst="orthographicFront"/>
              <a:lightRig rig="threePt" dir="t"/>
            </a:scene3d>
            <a:sp3d contourW="12700"/>
          </a:bodyPr>
          <a:lstStyle/>
          <a:p>
            <a:pPr fontAlgn="base">
              <a:lnSpc>
                <a:spcPct val="150000"/>
              </a:lnSpc>
              <a:spcBef>
                <a:spcPct val="0"/>
              </a:spcBef>
              <a:spcAft>
                <a:spcPct val="0"/>
              </a:spcAft>
              <a:buFont typeface="Arial" panose="020B0604020202020204" pitchFamily="34" charset="0"/>
              <a:buNone/>
            </a:pPr>
            <a:r>
              <a:rPr lang="zh-CN" altLang="en-US" sz="1400" dirty="0">
                <a:solidFill>
                  <a:schemeClr val="bg1">
                    <a:lumMod val="50000"/>
                  </a:schemeClr>
                </a:solidFill>
                <a:cs typeface="+mn-ea"/>
                <a:sym typeface="+mn-lt"/>
              </a:rPr>
              <a:t>在此处添加内容在此次添加内容在此次添加内容在此处添加内容添加内容</a:t>
            </a:r>
            <a:endParaRPr lang="zh-CN" altLang="en-US" sz="1400" dirty="0">
              <a:solidFill>
                <a:schemeClr val="bg1">
                  <a:lumMod val="50000"/>
                </a:schemeClr>
              </a:solidFill>
              <a:cs typeface="+mn-ea"/>
              <a:sym typeface="+mn-lt"/>
            </a:endParaRPr>
          </a:p>
        </p:txBody>
      </p:sp>
      <p:sp>
        <p:nvSpPr>
          <p:cNvPr id="22" name="文本框 21"/>
          <p:cNvSpPr txBox="1"/>
          <p:nvPr/>
        </p:nvSpPr>
        <p:spPr>
          <a:xfrm>
            <a:off x="2235042" y="3051873"/>
            <a:ext cx="1338828" cy="369332"/>
          </a:xfrm>
          <a:prstGeom prst="rect">
            <a:avLst/>
          </a:prstGeom>
          <a:noFill/>
        </p:spPr>
        <p:txBody>
          <a:bodyPr wrap="none" rtlCol="0">
            <a:spAutoFit/>
            <a:scene3d>
              <a:camera prst="orthographicFront"/>
              <a:lightRig rig="threePt" dir="t"/>
            </a:scene3d>
            <a:sp3d contourW="12700"/>
          </a:bodyPr>
          <a:lstStyle/>
          <a:p>
            <a:r>
              <a:rPr lang="zh-CN" altLang="en-US" b="1" dirty="0">
                <a:solidFill>
                  <a:schemeClr val="tx1">
                    <a:lumMod val="75000"/>
                    <a:lumOff val="25000"/>
                  </a:schemeClr>
                </a:solidFill>
                <a:cs typeface="+mn-ea"/>
                <a:sym typeface="+mn-lt"/>
              </a:rPr>
              <a:t>请输入标题</a:t>
            </a:r>
            <a:endParaRPr lang="zh-CN" altLang="en-US" b="1" dirty="0">
              <a:solidFill>
                <a:schemeClr val="tx1">
                  <a:lumMod val="75000"/>
                  <a:lumOff val="25000"/>
                </a:schemeClr>
              </a:solidFill>
              <a:cs typeface="+mn-ea"/>
              <a:sym typeface="+mn-lt"/>
            </a:endParaRPr>
          </a:p>
        </p:txBody>
      </p:sp>
      <p:sp>
        <p:nvSpPr>
          <p:cNvPr id="23" name="Freeform: Shape 37"/>
          <p:cNvSpPr/>
          <p:nvPr/>
        </p:nvSpPr>
        <p:spPr>
          <a:xfrm>
            <a:off x="1511547" y="4506856"/>
            <a:ext cx="586202" cy="58620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dirty="0">
              <a:solidFill>
                <a:schemeClr val="bg1"/>
              </a:solidFill>
              <a:cs typeface="+mn-ea"/>
              <a:sym typeface="+mn-lt"/>
            </a:endParaRPr>
          </a:p>
        </p:txBody>
      </p:sp>
      <p:sp>
        <p:nvSpPr>
          <p:cNvPr id="24" name="Freeform: Shape 38"/>
          <p:cNvSpPr/>
          <p:nvPr/>
        </p:nvSpPr>
        <p:spPr>
          <a:xfrm>
            <a:off x="1690659" y="4643405"/>
            <a:ext cx="227978" cy="239129"/>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sz="1400" dirty="0">
              <a:solidFill>
                <a:schemeClr val="bg2">
                  <a:lumMod val="25000"/>
                </a:schemeClr>
              </a:solidFill>
              <a:cs typeface="+mn-ea"/>
              <a:sym typeface="+mn-lt"/>
            </a:endParaRPr>
          </a:p>
        </p:txBody>
      </p:sp>
      <p:sp>
        <p:nvSpPr>
          <p:cNvPr id="25" name="矩形 24"/>
          <p:cNvSpPr/>
          <p:nvPr/>
        </p:nvSpPr>
        <p:spPr>
          <a:xfrm>
            <a:off x="2235041" y="4601877"/>
            <a:ext cx="3757939" cy="705129"/>
          </a:xfrm>
          <a:prstGeom prst="rect">
            <a:avLst/>
          </a:prstGeom>
        </p:spPr>
        <p:txBody>
          <a:bodyPr wrap="square">
            <a:spAutoFit/>
            <a:scene3d>
              <a:camera prst="orthographicFront"/>
              <a:lightRig rig="threePt" dir="t"/>
            </a:scene3d>
            <a:sp3d contourW="12700"/>
          </a:bodyPr>
          <a:lstStyle/>
          <a:p>
            <a:pPr fontAlgn="base">
              <a:lnSpc>
                <a:spcPct val="150000"/>
              </a:lnSpc>
              <a:spcBef>
                <a:spcPct val="0"/>
              </a:spcBef>
              <a:spcAft>
                <a:spcPct val="0"/>
              </a:spcAft>
              <a:buFont typeface="Arial" panose="020B0604020202020204" pitchFamily="34" charset="0"/>
              <a:buNone/>
            </a:pPr>
            <a:r>
              <a:rPr lang="zh-CN" altLang="en-US" sz="1400" dirty="0">
                <a:solidFill>
                  <a:schemeClr val="bg1">
                    <a:lumMod val="50000"/>
                  </a:schemeClr>
                </a:solidFill>
                <a:cs typeface="+mn-ea"/>
                <a:sym typeface="+mn-lt"/>
              </a:rPr>
              <a:t>在此处添加内容在此次添加内容在此次添加内容在此处添加内容添加内容</a:t>
            </a:r>
            <a:endParaRPr lang="zh-CN" altLang="en-US" sz="1400" dirty="0">
              <a:solidFill>
                <a:schemeClr val="bg1">
                  <a:lumMod val="50000"/>
                </a:schemeClr>
              </a:solidFill>
              <a:cs typeface="+mn-ea"/>
              <a:sym typeface="+mn-lt"/>
            </a:endParaRPr>
          </a:p>
        </p:txBody>
      </p:sp>
      <p:sp>
        <p:nvSpPr>
          <p:cNvPr id="26" name="文本框 25"/>
          <p:cNvSpPr txBox="1"/>
          <p:nvPr/>
        </p:nvSpPr>
        <p:spPr>
          <a:xfrm>
            <a:off x="2235042" y="4322190"/>
            <a:ext cx="1338828" cy="369332"/>
          </a:xfrm>
          <a:prstGeom prst="rect">
            <a:avLst/>
          </a:prstGeom>
          <a:noFill/>
        </p:spPr>
        <p:txBody>
          <a:bodyPr wrap="none" rtlCol="0">
            <a:spAutoFit/>
            <a:scene3d>
              <a:camera prst="orthographicFront"/>
              <a:lightRig rig="threePt" dir="t"/>
            </a:scene3d>
            <a:sp3d contourW="12700"/>
          </a:bodyPr>
          <a:lstStyle/>
          <a:p>
            <a:r>
              <a:rPr lang="zh-CN" altLang="en-US" b="1" dirty="0">
                <a:solidFill>
                  <a:schemeClr val="tx1">
                    <a:lumMod val="75000"/>
                    <a:lumOff val="25000"/>
                  </a:schemeClr>
                </a:solidFill>
                <a:cs typeface="+mn-ea"/>
                <a:sym typeface="+mn-lt"/>
              </a:rPr>
              <a:t>请输入标题</a:t>
            </a:r>
            <a:endParaRPr lang="zh-CN" altLang="en-US" b="1"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421" y="2295"/>
            <a:ext cx="12192025" cy="6858014"/>
          </a:xfrm>
          <a:prstGeom prst="rect">
            <a:avLst/>
          </a:prstGeom>
        </p:spPr>
      </p:pic>
      <p:sp>
        <p:nvSpPr>
          <p:cNvPr id="7" name="椭圆 6"/>
          <p:cNvSpPr/>
          <p:nvPr/>
        </p:nvSpPr>
        <p:spPr>
          <a:xfrm>
            <a:off x="7992034" y="2476001"/>
            <a:ext cx="1677259" cy="1677256"/>
          </a:xfrm>
          <a:prstGeom prst="ellipse">
            <a:avLst/>
          </a:prstGeom>
          <a:gradFill>
            <a:gsLst>
              <a:gs pos="0">
                <a:srgbClr val="8FDC60"/>
              </a:gs>
              <a:gs pos="91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9" name="文本框 8"/>
          <p:cNvSpPr txBox="1"/>
          <p:nvPr/>
        </p:nvSpPr>
        <p:spPr>
          <a:xfrm>
            <a:off x="1736436" y="2465827"/>
            <a:ext cx="5863080" cy="1278235"/>
          </a:xfrm>
          <a:prstGeom prst="rect">
            <a:avLst/>
          </a:prstGeom>
          <a:noFill/>
        </p:spPr>
        <p:txBody>
          <a:bodyPr wrap="square" rtlCol="0">
            <a:spAutoFit/>
          </a:bodyPr>
          <a:lstStyle>
            <a:defPPr>
              <a:defRPr lang="zh-CN"/>
            </a:defPPr>
            <a:lvl1pPr algn="r">
              <a:lnSpc>
                <a:spcPct val="142000"/>
              </a:lnSpc>
              <a:defRPr sz="6100">
                <a:solidFill>
                  <a:schemeClr val="bg2">
                    <a:lumMod val="25000"/>
                  </a:schemeClr>
                </a:solidFill>
                <a:latin typeface="造字工房悦黑体验版纤细体" pitchFamily="50" charset="-122"/>
                <a:ea typeface="造字工房悦黑体验版纤细体" pitchFamily="50" charset="-122"/>
                <a:cs typeface="+mn-ea"/>
              </a:defRPr>
            </a:lvl1pPr>
          </a:lstStyle>
          <a:p>
            <a:r>
              <a:rPr lang="zh-CN" altLang="en-US" dirty="0">
                <a:sym typeface="+mn-lt"/>
              </a:rPr>
              <a:t>工作不足之处</a:t>
            </a:r>
            <a:endParaRPr lang="en-US" altLang="zh-CN" dirty="0">
              <a:sym typeface="+mn-lt"/>
            </a:endParaRPr>
          </a:p>
        </p:txBody>
      </p:sp>
      <p:sp>
        <p:nvSpPr>
          <p:cNvPr id="10" name="文本框 9"/>
          <p:cNvSpPr txBox="1"/>
          <p:nvPr/>
        </p:nvSpPr>
        <p:spPr>
          <a:xfrm>
            <a:off x="2814976" y="3692271"/>
            <a:ext cx="4730750" cy="413959"/>
          </a:xfrm>
          <a:prstGeom prst="rect">
            <a:avLst/>
          </a:prstGeom>
          <a:noFill/>
          <a:ln>
            <a:noFill/>
          </a:ln>
        </p:spPr>
        <p:txBody>
          <a:bodyPr wrap="square" rtlCol="0">
            <a:spAutoFit/>
          </a:bodyPr>
          <a:lstStyle/>
          <a:p>
            <a:pPr algn="r">
              <a:lnSpc>
                <a:spcPct val="120000"/>
              </a:lnSpc>
            </a:pPr>
            <a:r>
              <a:rPr lang="en-US" altLang="zh-CN" sz="900" dirty="0">
                <a:solidFill>
                  <a:schemeClr val="bg1">
                    <a:lumMod val="50000"/>
                    <a:alpha val="50000"/>
                  </a:schemeClr>
                </a:solidFill>
                <a:cs typeface="+mn-ea"/>
                <a:sym typeface="+mn-lt"/>
              </a:rPr>
              <a:t>print the presentation and make it into a film to be used in a wider fieldprint the presentation to be wider field</a:t>
            </a:r>
            <a:endParaRPr lang="en-US" altLang="zh-CN" sz="900" dirty="0">
              <a:solidFill>
                <a:schemeClr val="bg1">
                  <a:lumMod val="50000"/>
                  <a:alpha val="50000"/>
                </a:schemeClr>
              </a:solidFill>
              <a:cs typeface="+mn-ea"/>
              <a:sym typeface="+mn-lt"/>
            </a:endParaRPr>
          </a:p>
        </p:txBody>
      </p:sp>
      <p:sp>
        <p:nvSpPr>
          <p:cNvPr id="11" name="圆角矩形 17"/>
          <p:cNvSpPr/>
          <p:nvPr/>
        </p:nvSpPr>
        <p:spPr>
          <a:xfrm>
            <a:off x="7798919" y="2731076"/>
            <a:ext cx="2099824" cy="9904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chemeClr val="bg1"/>
                </a:solidFill>
                <a:cs typeface="+mn-ea"/>
                <a:sym typeface="+mn-lt"/>
              </a:rPr>
              <a:t>03</a:t>
            </a:r>
            <a:endParaRPr lang="zh-CN" altLang="en-US" sz="7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900" decel="100000" fill="hold"/>
                                        <p:tgtEl>
                                          <p:spTgt spid="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工作不足之处</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22" name="组合 21"/>
          <p:cNvGrpSpPr/>
          <p:nvPr/>
        </p:nvGrpSpPr>
        <p:grpSpPr>
          <a:xfrm>
            <a:off x="1294053" y="1428591"/>
            <a:ext cx="9603895" cy="4212210"/>
            <a:chOff x="1329050" y="1725128"/>
            <a:chExt cx="9603895" cy="4212210"/>
          </a:xfrm>
        </p:grpSpPr>
        <p:sp>
          <p:nvSpPr>
            <p:cNvPr id="2" name="圆: 空心 1"/>
            <p:cNvSpPr/>
            <p:nvPr/>
          </p:nvSpPr>
          <p:spPr>
            <a:xfrm>
              <a:off x="1595602" y="3075597"/>
              <a:ext cx="2177814" cy="2177812"/>
            </a:xfrm>
            <a:prstGeom prst="donut">
              <a:avLst>
                <a:gd name="adj" fmla="val 8549"/>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solidFill>
                  <a:schemeClr val="bg1"/>
                </a:solidFill>
                <a:cs typeface="+mn-ea"/>
                <a:sym typeface="+mn-lt"/>
              </a:endParaRPr>
            </a:p>
          </p:txBody>
        </p:sp>
        <p:sp>
          <p:nvSpPr>
            <p:cNvPr id="3" name="圆: 空心 2"/>
            <p:cNvSpPr/>
            <p:nvPr/>
          </p:nvSpPr>
          <p:spPr>
            <a:xfrm>
              <a:off x="4671544" y="1725128"/>
              <a:ext cx="2834174" cy="2834172"/>
            </a:xfrm>
            <a:prstGeom prst="donut">
              <a:avLst>
                <a:gd name="adj" fmla="val 8549"/>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solidFill>
                  <a:schemeClr val="bg1"/>
                </a:solidFill>
                <a:cs typeface="+mn-ea"/>
                <a:sym typeface="+mn-lt"/>
              </a:endParaRPr>
            </a:p>
          </p:txBody>
        </p:sp>
        <p:sp>
          <p:nvSpPr>
            <p:cNvPr id="4" name="圆: 空心 3"/>
            <p:cNvSpPr/>
            <p:nvPr/>
          </p:nvSpPr>
          <p:spPr>
            <a:xfrm>
              <a:off x="8403846" y="3075597"/>
              <a:ext cx="2177814" cy="2177812"/>
            </a:xfrm>
            <a:prstGeom prst="donut">
              <a:avLst>
                <a:gd name="adj" fmla="val 8549"/>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solidFill>
                  <a:schemeClr val="bg1"/>
                </a:solidFill>
                <a:cs typeface="+mn-ea"/>
                <a:sym typeface="+mn-lt"/>
              </a:endParaRPr>
            </a:p>
          </p:txBody>
        </p:sp>
        <p:grpSp>
          <p:nvGrpSpPr>
            <p:cNvPr id="5" name="组合 11"/>
            <p:cNvGrpSpPr/>
            <p:nvPr/>
          </p:nvGrpSpPr>
          <p:grpSpPr bwMode="auto">
            <a:xfrm>
              <a:off x="4472128" y="4922468"/>
              <a:ext cx="3227461" cy="1014870"/>
              <a:chOff x="460101" y="5121882"/>
              <a:chExt cx="3228022" cy="1015633"/>
            </a:xfrm>
          </p:grpSpPr>
          <p:sp>
            <p:nvSpPr>
              <p:cNvPr id="6" name="矩形 5"/>
              <p:cNvSpPr/>
              <p:nvPr/>
            </p:nvSpPr>
            <p:spPr bwMode="auto">
              <a:xfrm>
                <a:off x="460101" y="5460796"/>
                <a:ext cx="3228022" cy="676719"/>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bg1">
                        <a:lumMod val="50000"/>
                      </a:schemeClr>
                    </a:solidFill>
                    <a:cs typeface="+mn-ea"/>
                    <a:sym typeface="+mn-lt"/>
                  </a:rPr>
                  <a:t>在此处添加内容在此次添加内容在此处添加内容在此次添加内容在此处添加内容在此处添加内容在此次添加内容在此处添加内容在此次添加内容 </a:t>
                </a:r>
                <a:endParaRPr lang="zh-CN" altLang="en-US" sz="1000" dirty="0">
                  <a:solidFill>
                    <a:schemeClr val="bg1">
                      <a:lumMod val="50000"/>
                    </a:schemeClr>
                  </a:solidFill>
                  <a:cs typeface="+mn-ea"/>
                  <a:sym typeface="+mn-lt"/>
                </a:endParaRPr>
              </a:p>
            </p:txBody>
          </p:sp>
          <p:sp>
            <p:nvSpPr>
              <p:cNvPr id="9" name="文本框 8"/>
              <p:cNvSpPr txBox="1"/>
              <p:nvPr/>
            </p:nvSpPr>
            <p:spPr>
              <a:xfrm>
                <a:off x="1151683" y="5121882"/>
                <a:ext cx="1844860" cy="400410"/>
              </a:xfrm>
              <a:prstGeom prst="rect">
                <a:avLst/>
              </a:prstGeom>
              <a:noFill/>
            </p:spPr>
            <p:txBody>
              <a:bodyPr>
                <a:spAutoFit/>
                <a:scene3d>
                  <a:camera prst="orthographicFront"/>
                  <a:lightRig rig="threePt" dir="t"/>
                </a:scene3d>
                <a:sp3d contourW="12700"/>
              </a:bodyPr>
              <a:lstStyle>
                <a:defPPr>
                  <a:defRPr lang="zh-CN"/>
                </a:defPPr>
                <a:lvl1pPr algn="ctr">
                  <a:defRPr b="1" spc="300">
                    <a:solidFill>
                      <a:schemeClr val="tx1">
                        <a:lumMod val="75000"/>
                        <a:lumOff val="25000"/>
                      </a:schemeClr>
                    </a:solidFill>
                    <a:latin typeface="思源黑体 CN Medium" panose="020B0600000000000000" pitchFamily="34" charset="-122"/>
                    <a:ea typeface="思源黑体 CN Medium" panose="020B0600000000000000" pitchFamily="34" charset="-122"/>
                    <a:cs typeface="Segoe UI Light" panose="020B0502040204020203" pitchFamily="34" charset="0"/>
                  </a:defRPr>
                </a:lvl1pPr>
              </a:lstStyle>
              <a:p>
                <a:pPr>
                  <a:defRPr/>
                </a:pPr>
                <a:r>
                  <a:rPr lang="zh-CN" altLang="en-US" sz="2000" spc="0" dirty="0">
                    <a:solidFill>
                      <a:schemeClr val="bg2">
                        <a:lumMod val="10000"/>
                      </a:schemeClr>
                    </a:solidFill>
                    <a:latin typeface="+mn-lt"/>
                    <a:ea typeface="+mn-ea"/>
                    <a:cs typeface="+mn-ea"/>
                    <a:sym typeface="+mn-lt"/>
                  </a:rPr>
                  <a:t>专业不足</a:t>
                </a:r>
                <a:endParaRPr lang="zh-CN" altLang="en-US" sz="2000" spc="0" dirty="0">
                  <a:solidFill>
                    <a:schemeClr val="bg2">
                      <a:lumMod val="10000"/>
                    </a:schemeClr>
                  </a:solidFill>
                  <a:latin typeface="+mn-lt"/>
                  <a:ea typeface="+mn-ea"/>
                  <a:cs typeface="+mn-ea"/>
                  <a:sym typeface="+mn-lt"/>
                </a:endParaRPr>
              </a:p>
            </p:txBody>
          </p:sp>
        </p:grpSp>
        <p:grpSp>
          <p:nvGrpSpPr>
            <p:cNvPr id="12" name="组合 11"/>
            <p:cNvGrpSpPr/>
            <p:nvPr/>
          </p:nvGrpSpPr>
          <p:grpSpPr bwMode="auto">
            <a:xfrm>
              <a:off x="1329050" y="1996491"/>
              <a:ext cx="2834174" cy="814815"/>
              <a:chOff x="401855" y="5121882"/>
              <a:chExt cx="3344515" cy="815427"/>
            </a:xfrm>
          </p:grpSpPr>
          <p:sp>
            <p:nvSpPr>
              <p:cNvPr id="14" name="矩形 13"/>
              <p:cNvSpPr/>
              <p:nvPr/>
            </p:nvSpPr>
            <p:spPr bwMode="auto">
              <a:xfrm>
                <a:off x="401855" y="5460796"/>
                <a:ext cx="3344515" cy="476513"/>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bg1">
                        <a:lumMod val="50000"/>
                      </a:schemeClr>
                    </a:solidFill>
                    <a:cs typeface="+mn-ea"/>
                    <a:sym typeface="+mn-lt"/>
                  </a:rPr>
                  <a:t>在此处添加内容在此次添加内容在此处添加内容在此次添加内容在此处添加内容</a:t>
                </a:r>
                <a:endParaRPr lang="zh-CN" altLang="en-US" sz="1000" dirty="0">
                  <a:solidFill>
                    <a:schemeClr val="bg1">
                      <a:lumMod val="50000"/>
                    </a:schemeClr>
                  </a:solidFill>
                  <a:cs typeface="+mn-ea"/>
                  <a:sym typeface="+mn-lt"/>
                </a:endParaRPr>
              </a:p>
            </p:txBody>
          </p:sp>
          <p:sp>
            <p:nvSpPr>
              <p:cNvPr id="15" name="文本框 14"/>
              <p:cNvSpPr txBox="1"/>
              <p:nvPr/>
            </p:nvSpPr>
            <p:spPr>
              <a:xfrm>
                <a:off x="1151683" y="5121882"/>
                <a:ext cx="1844860" cy="400410"/>
              </a:xfrm>
              <a:prstGeom prst="rect">
                <a:avLst/>
              </a:prstGeom>
              <a:noFill/>
            </p:spPr>
            <p:txBody>
              <a:bodyPr>
                <a:spAutoFit/>
                <a:scene3d>
                  <a:camera prst="orthographicFront"/>
                  <a:lightRig rig="threePt" dir="t"/>
                </a:scene3d>
                <a:sp3d contourW="12700"/>
              </a:bodyPr>
              <a:lstStyle>
                <a:defPPr>
                  <a:defRPr lang="en-US"/>
                </a:defPPr>
                <a:lvl1pPr>
                  <a:defRPr sz="2800" b="1" spc="300">
                    <a:solidFill>
                      <a:schemeClr val="tx1">
                        <a:lumMod val="85000"/>
                        <a:lumOff val="15000"/>
                      </a:schemeClr>
                    </a:solidFill>
                    <a:latin typeface="微软雅黑" panose="020B0503020204020204" pitchFamily="34" charset="-122"/>
                    <a:ea typeface="微软雅黑" panose="020B0503020204020204" pitchFamily="34" charset="-122"/>
                    <a:cs typeface="Segoe UI Light" panose="020B0502040204020203" pitchFamily="34" charset="0"/>
                  </a:defRPr>
                </a:lvl1pPr>
              </a:lstStyle>
              <a:p>
                <a:pPr algn="ctr">
                  <a:defRPr/>
                </a:pPr>
                <a:r>
                  <a:rPr lang="zh-CN" altLang="en-US" sz="2000" spc="0" dirty="0">
                    <a:solidFill>
                      <a:schemeClr val="bg2">
                        <a:lumMod val="10000"/>
                      </a:schemeClr>
                    </a:solidFill>
                    <a:latin typeface="+mn-lt"/>
                    <a:ea typeface="+mn-ea"/>
                    <a:cs typeface="+mn-ea"/>
                    <a:sym typeface="+mn-lt"/>
                  </a:rPr>
                  <a:t>认知不足</a:t>
                </a:r>
                <a:endParaRPr lang="zh-CN" altLang="en-US" sz="2000" spc="0" dirty="0">
                  <a:solidFill>
                    <a:schemeClr val="bg2">
                      <a:lumMod val="10000"/>
                    </a:schemeClr>
                  </a:solidFill>
                  <a:latin typeface="+mn-lt"/>
                  <a:ea typeface="+mn-ea"/>
                  <a:cs typeface="+mn-ea"/>
                  <a:sym typeface="+mn-lt"/>
                </a:endParaRPr>
              </a:p>
            </p:txBody>
          </p:sp>
        </p:grpSp>
        <p:grpSp>
          <p:nvGrpSpPr>
            <p:cNvPr id="16" name="组合 11"/>
            <p:cNvGrpSpPr/>
            <p:nvPr/>
          </p:nvGrpSpPr>
          <p:grpSpPr bwMode="auto">
            <a:xfrm>
              <a:off x="8102222" y="1965824"/>
              <a:ext cx="2830723" cy="845488"/>
              <a:chOff x="403891" y="5091187"/>
              <a:chExt cx="3340442" cy="846122"/>
            </a:xfrm>
          </p:grpSpPr>
          <p:sp>
            <p:nvSpPr>
              <p:cNvPr id="17" name="矩形 16"/>
              <p:cNvSpPr/>
              <p:nvPr/>
            </p:nvSpPr>
            <p:spPr bwMode="auto">
              <a:xfrm>
                <a:off x="403891" y="5460796"/>
                <a:ext cx="3340442" cy="476513"/>
              </a:xfrm>
              <a:prstGeom prst="rect">
                <a:avLst/>
              </a:prstGeom>
            </p:spPr>
            <p:txBody>
              <a:bodyPr wrap="square">
                <a:spAutoFit/>
                <a:scene3d>
                  <a:camera prst="orthographicFront"/>
                  <a:lightRig rig="threePt" dir="t"/>
                </a:scene3d>
                <a:sp3d contourW="12700"/>
              </a:bodyPr>
              <a:lstStyle/>
              <a:p>
                <a:pPr algn="ctr">
                  <a:lnSpc>
                    <a:spcPct val="130000"/>
                  </a:lnSpc>
                </a:pPr>
                <a:r>
                  <a:rPr lang="zh-CN" altLang="en-US" sz="1000" dirty="0">
                    <a:solidFill>
                      <a:schemeClr val="bg1">
                        <a:lumMod val="50000"/>
                      </a:schemeClr>
                    </a:solidFill>
                    <a:cs typeface="+mn-ea"/>
                    <a:sym typeface="+mn-lt"/>
                  </a:rPr>
                  <a:t>在此处添加内容在此次添加内容在此处添加内容在此次添加内容在此处添加内容</a:t>
                </a:r>
                <a:endParaRPr lang="zh-CN" altLang="en-US" sz="1000" dirty="0">
                  <a:solidFill>
                    <a:schemeClr val="bg1">
                      <a:lumMod val="50000"/>
                    </a:schemeClr>
                  </a:solidFill>
                  <a:cs typeface="+mn-ea"/>
                  <a:sym typeface="+mn-lt"/>
                </a:endParaRPr>
              </a:p>
            </p:txBody>
          </p:sp>
          <p:sp>
            <p:nvSpPr>
              <p:cNvPr id="18" name="文本框 17"/>
              <p:cNvSpPr txBox="1"/>
              <p:nvPr/>
            </p:nvSpPr>
            <p:spPr>
              <a:xfrm>
                <a:off x="656779" y="5091187"/>
                <a:ext cx="2834666" cy="400410"/>
              </a:xfrm>
              <a:prstGeom prst="rect">
                <a:avLst/>
              </a:prstGeom>
              <a:noFill/>
            </p:spPr>
            <p:txBody>
              <a:bodyPr wrap="square">
                <a:spAutoFit/>
                <a:scene3d>
                  <a:camera prst="orthographicFront"/>
                  <a:lightRig rig="threePt" dir="t"/>
                </a:scene3d>
                <a:sp3d contourW="12700"/>
              </a:bodyPr>
              <a:lstStyle>
                <a:defPPr>
                  <a:defRPr lang="zh-CN"/>
                </a:defPPr>
                <a:lvl1pPr algn="ctr">
                  <a:defRPr b="1" spc="300">
                    <a:solidFill>
                      <a:schemeClr val="tx1">
                        <a:lumMod val="75000"/>
                        <a:lumOff val="25000"/>
                      </a:schemeClr>
                    </a:solidFill>
                    <a:latin typeface="思源黑体 CN Medium" panose="020B0600000000000000" pitchFamily="34" charset="-122"/>
                    <a:ea typeface="思源黑体 CN Medium" panose="020B0600000000000000" pitchFamily="34" charset="-122"/>
                    <a:cs typeface="Segoe UI Light" panose="020B0502040204020203" pitchFamily="34" charset="0"/>
                  </a:defRPr>
                </a:lvl1pPr>
              </a:lstStyle>
              <a:p>
                <a:pPr>
                  <a:defRPr/>
                </a:pPr>
                <a:r>
                  <a:rPr lang="zh-CN" altLang="en-US" sz="2000" spc="0" dirty="0">
                    <a:solidFill>
                      <a:schemeClr val="bg2">
                        <a:lumMod val="10000"/>
                      </a:schemeClr>
                    </a:solidFill>
                    <a:latin typeface="+mn-lt"/>
                    <a:ea typeface="+mn-ea"/>
                    <a:cs typeface="+mn-ea"/>
                    <a:sym typeface="+mn-lt"/>
                  </a:rPr>
                  <a:t>管理不足</a:t>
                </a:r>
                <a:endParaRPr lang="zh-CN" altLang="en-US" sz="2000" spc="0" dirty="0">
                  <a:solidFill>
                    <a:schemeClr val="bg2">
                      <a:lumMod val="10000"/>
                    </a:schemeClr>
                  </a:solidFill>
                  <a:latin typeface="+mn-lt"/>
                  <a:ea typeface="+mn-ea"/>
                  <a:cs typeface="+mn-ea"/>
                  <a:sym typeface="+mn-lt"/>
                </a:endParaRPr>
              </a:p>
            </p:txBody>
          </p:sp>
        </p:grpSp>
        <p:pic>
          <p:nvPicPr>
            <p:cNvPr id="19" name="图片 18"/>
            <p:cNvPicPr>
              <a:picLocks noChangeAspect="1"/>
            </p:cNvPicPr>
            <p:nvPr/>
          </p:nvPicPr>
          <p:blipFill>
            <a:blip r:embed="rId1" cstate="screen"/>
            <a:srcRect/>
            <a:stretch>
              <a:fillRect/>
            </a:stretch>
          </p:blipFill>
          <p:spPr>
            <a:xfrm>
              <a:off x="8746966" y="3432424"/>
              <a:ext cx="1491574" cy="1491574"/>
            </a:xfrm>
            <a:custGeom>
              <a:avLst/>
              <a:gdLst>
                <a:gd name="connsiteX0" fmla="*/ 796072 w 1592144"/>
                <a:gd name="connsiteY0" fmla="*/ 0 h 1592144"/>
                <a:gd name="connsiteX1" fmla="*/ 1592144 w 1592144"/>
                <a:gd name="connsiteY1" fmla="*/ 796072 h 1592144"/>
                <a:gd name="connsiteX2" fmla="*/ 796072 w 1592144"/>
                <a:gd name="connsiteY2" fmla="*/ 1592144 h 1592144"/>
                <a:gd name="connsiteX3" fmla="*/ 0 w 1592144"/>
                <a:gd name="connsiteY3" fmla="*/ 796072 h 1592144"/>
                <a:gd name="connsiteX4" fmla="*/ 796072 w 1592144"/>
                <a:gd name="connsiteY4" fmla="*/ 0 h 1592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2144" h="1592144">
                  <a:moveTo>
                    <a:pt x="796072" y="0"/>
                  </a:moveTo>
                  <a:cubicBezTo>
                    <a:pt x="1235730" y="0"/>
                    <a:pt x="1592144" y="356414"/>
                    <a:pt x="1592144" y="796072"/>
                  </a:cubicBezTo>
                  <a:cubicBezTo>
                    <a:pt x="1592144" y="1235730"/>
                    <a:pt x="1235730" y="1592144"/>
                    <a:pt x="796072" y="1592144"/>
                  </a:cubicBezTo>
                  <a:cubicBezTo>
                    <a:pt x="356414" y="1592144"/>
                    <a:pt x="0" y="1235730"/>
                    <a:pt x="0" y="796072"/>
                  </a:cubicBezTo>
                  <a:cubicBezTo>
                    <a:pt x="0" y="356414"/>
                    <a:pt x="356414" y="0"/>
                    <a:pt x="796072" y="0"/>
                  </a:cubicBezTo>
                  <a:close/>
                </a:path>
              </a:pathLst>
            </a:custGeom>
          </p:spPr>
        </p:pic>
        <p:pic>
          <p:nvPicPr>
            <p:cNvPr id="20" name="图片 19"/>
            <p:cNvPicPr>
              <a:picLocks noChangeAspect="1"/>
            </p:cNvPicPr>
            <p:nvPr/>
          </p:nvPicPr>
          <p:blipFill>
            <a:blip r:embed="rId2" cstate="screen"/>
            <a:srcRect/>
            <a:stretch>
              <a:fillRect/>
            </a:stretch>
          </p:blipFill>
          <p:spPr>
            <a:xfrm>
              <a:off x="1964129" y="3460651"/>
              <a:ext cx="1435120" cy="1435120"/>
            </a:xfrm>
            <a:custGeom>
              <a:avLst/>
              <a:gdLst>
                <a:gd name="connsiteX0" fmla="*/ 796072 w 1592144"/>
                <a:gd name="connsiteY0" fmla="*/ 0 h 1592144"/>
                <a:gd name="connsiteX1" fmla="*/ 1592144 w 1592144"/>
                <a:gd name="connsiteY1" fmla="*/ 796072 h 1592144"/>
                <a:gd name="connsiteX2" fmla="*/ 796072 w 1592144"/>
                <a:gd name="connsiteY2" fmla="*/ 1592144 h 1592144"/>
                <a:gd name="connsiteX3" fmla="*/ 0 w 1592144"/>
                <a:gd name="connsiteY3" fmla="*/ 796072 h 1592144"/>
                <a:gd name="connsiteX4" fmla="*/ 796072 w 1592144"/>
                <a:gd name="connsiteY4" fmla="*/ 0 h 1592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2144" h="1592144">
                  <a:moveTo>
                    <a:pt x="796072" y="0"/>
                  </a:moveTo>
                  <a:cubicBezTo>
                    <a:pt x="1235730" y="0"/>
                    <a:pt x="1592144" y="356414"/>
                    <a:pt x="1592144" y="796072"/>
                  </a:cubicBezTo>
                  <a:cubicBezTo>
                    <a:pt x="1592144" y="1235730"/>
                    <a:pt x="1235730" y="1592144"/>
                    <a:pt x="796072" y="1592144"/>
                  </a:cubicBezTo>
                  <a:cubicBezTo>
                    <a:pt x="356414" y="1592144"/>
                    <a:pt x="0" y="1235730"/>
                    <a:pt x="0" y="796072"/>
                  </a:cubicBezTo>
                  <a:cubicBezTo>
                    <a:pt x="0" y="356414"/>
                    <a:pt x="356414" y="0"/>
                    <a:pt x="796072" y="0"/>
                  </a:cubicBezTo>
                  <a:close/>
                </a:path>
              </a:pathLst>
            </a:custGeom>
          </p:spPr>
        </p:pic>
        <p:pic>
          <p:nvPicPr>
            <p:cNvPr id="21" name="图片 20"/>
            <p:cNvPicPr>
              <a:picLocks noChangeAspect="1"/>
            </p:cNvPicPr>
            <p:nvPr/>
          </p:nvPicPr>
          <p:blipFill>
            <a:blip r:embed="rId3" cstate="screen"/>
            <a:srcRect/>
            <a:stretch>
              <a:fillRect/>
            </a:stretch>
          </p:blipFill>
          <p:spPr>
            <a:xfrm>
              <a:off x="5161361" y="2183394"/>
              <a:ext cx="1869278" cy="1869278"/>
            </a:xfrm>
            <a:custGeom>
              <a:avLst/>
              <a:gdLst>
                <a:gd name="connsiteX0" fmla="*/ 796072 w 1592144"/>
                <a:gd name="connsiteY0" fmla="*/ 0 h 1592144"/>
                <a:gd name="connsiteX1" fmla="*/ 1592144 w 1592144"/>
                <a:gd name="connsiteY1" fmla="*/ 796072 h 1592144"/>
                <a:gd name="connsiteX2" fmla="*/ 796072 w 1592144"/>
                <a:gd name="connsiteY2" fmla="*/ 1592144 h 1592144"/>
                <a:gd name="connsiteX3" fmla="*/ 0 w 1592144"/>
                <a:gd name="connsiteY3" fmla="*/ 796072 h 1592144"/>
                <a:gd name="connsiteX4" fmla="*/ 796072 w 1592144"/>
                <a:gd name="connsiteY4" fmla="*/ 0 h 1592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92144" h="1592144">
                  <a:moveTo>
                    <a:pt x="796072" y="0"/>
                  </a:moveTo>
                  <a:cubicBezTo>
                    <a:pt x="1235730" y="0"/>
                    <a:pt x="1592144" y="356414"/>
                    <a:pt x="1592144" y="796072"/>
                  </a:cubicBezTo>
                  <a:cubicBezTo>
                    <a:pt x="1592144" y="1235730"/>
                    <a:pt x="1235730" y="1592144"/>
                    <a:pt x="796072" y="1592144"/>
                  </a:cubicBezTo>
                  <a:cubicBezTo>
                    <a:pt x="356414" y="1592144"/>
                    <a:pt x="0" y="1235730"/>
                    <a:pt x="0" y="796072"/>
                  </a:cubicBezTo>
                  <a:cubicBezTo>
                    <a:pt x="0" y="356414"/>
                    <a:pt x="356414" y="0"/>
                    <a:pt x="796072" y="0"/>
                  </a:cubicBezTo>
                  <a:close/>
                </a:path>
              </a:pathLst>
            </a:custGeom>
          </p:spPr>
        </p:pic>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工作不足之处</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21" name="圆角矩形 19"/>
          <p:cNvSpPr/>
          <p:nvPr/>
        </p:nvSpPr>
        <p:spPr>
          <a:xfrm rot="5400000" flipH="1">
            <a:off x="4907604" y="-1613863"/>
            <a:ext cx="1460936" cy="7570656"/>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7" name="圆角矩形 20"/>
          <p:cNvSpPr/>
          <p:nvPr/>
        </p:nvSpPr>
        <p:spPr>
          <a:xfrm>
            <a:off x="1933050" y="1494910"/>
            <a:ext cx="1748422" cy="1353108"/>
          </a:xfrm>
          <a:prstGeom prst="roundRect">
            <a:avLst>
              <a:gd name="adj" fmla="val 50000"/>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8" name="空心弧 27"/>
          <p:cNvSpPr/>
          <p:nvPr/>
        </p:nvSpPr>
        <p:spPr>
          <a:xfrm rot="5400000" flipH="1">
            <a:off x="7999877" y="1494910"/>
            <a:ext cx="1353108" cy="1353108"/>
          </a:xfrm>
          <a:prstGeom prst="blockArc">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9" name="任意多边形 22"/>
          <p:cNvSpPr/>
          <p:nvPr/>
        </p:nvSpPr>
        <p:spPr bwMode="auto">
          <a:xfrm>
            <a:off x="2648708" y="1679047"/>
            <a:ext cx="317106" cy="301192"/>
          </a:xfrm>
          <a:custGeom>
            <a:avLst/>
            <a:gdLst>
              <a:gd name="connsiteX0" fmla="*/ 393307 w 442913"/>
              <a:gd name="connsiteY0" fmla="*/ 42025 h 420687"/>
              <a:gd name="connsiteX1" fmla="*/ 404196 w 442913"/>
              <a:gd name="connsiteY1" fmla="*/ 48258 h 420687"/>
              <a:gd name="connsiteX2" fmla="*/ 411973 w 442913"/>
              <a:gd name="connsiteY2" fmla="*/ 137862 h 420687"/>
              <a:gd name="connsiteX3" fmla="*/ 404196 w 442913"/>
              <a:gd name="connsiteY3" fmla="*/ 142537 h 420687"/>
              <a:gd name="connsiteX4" fmla="*/ 385529 w 442913"/>
              <a:gd name="connsiteY4" fmla="*/ 130849 h 420687"/>
              <a:gd name="connsiteX5" fmla="*/ 371529 w 442913"/>
              <a:gd name="connsiteY5" fmla="*/ 133966 h 420687"/>
              <a:gd name="connsiteX6" fmla="*/ 282086 w 442913"/>
              <a:gd name="connsiteY6" fmla="*/ 267203 h 420687"/>
              <a:gd name="connsiteX7" fmla="*/ 267308 w 442913"/>
              <a:gd name="connsiteY7" fmla="*/ 272658 h 420687"/>
              <a:gd name="connsiteX8" fmla="*/ 167754 w 442913"/>
              <a:gd name="connsiteY8" fmla="*/ 234478 h 420687"/>
              <a:gd name="connsiteX9" fmla="*/ 151421 w 442913"/>
              <a:gd name="connsiteY9" fmla="*/ 239153 h 420687"/>
              <a:gd name="connsiteX10" fmla="*/ 72088 w 442913"/>
              <a:gd name="connsiteY10" fmla="*/ 331874 h 420687"/>
              <a:gd name="connsiteX11" fmla="*/ 65088 w 442913"/>
              <a:gd name="connsiteY11" fmla="*/ 329537 h 420687"/>
              <a:gd name="connsiteX12" fmla="*/ 65088 w 442913"/>
              <a:gd name="connsiteY12" fmla="*/ 267983 h 420687"/>
              <a:gd name="connsiteX13" fmla="*/ 72088 w 442913"/>
              <a:gd name="connsiteY13" fmla="*/ 250062 h 420687"/>
              <a:gd name="connsiteX14" fmla="*/ 133532 w 442913"/>
              <a:gd name="connsiteY14" fmla="*/ 174483 h 420687"/>
              <a:gd name="connsiteX15" fmla="*/ 149865 w 442913"/>
              <a:gd name="connsiteY15" fmla="*/ 170587 h 420687"/>
              <a:gd name="connsiteX16" fmla="*/ 248642 w 442913"/>
              <a:gd name="connsiteY16" fmla="*/ 207987 h 420687"/>
              <a:gd name="connsiteX17" fmla="*/ 264197 w 442913"/>
              <a:gd name="connsiteY17" fmla="*/ 202533 h 420687"/>
              <a:gd name="connsiteX18" fmla="*/ 327196 w 442913"/>
              <a:gd name="connsiteY18" fmla="*/ 106695 h 420687"/>
              <a:gd name="connsiteX19" fmla="*/ 324085 w 442913"/>
              <a:gd name="connsiteY19" fmla="*/ 91891 h 420687"/>
              <a:gd name="connsiteX20" fmla="*/ 308530 w 442913"/>
              <a:gd name="connsiteY20" fmla="*/ 82541 h 420687"/>
              <a:gd name="connsiteX21" fmla="*/ 309308 w 442913"/>
              <a:gd name="connsiteY21" fmla="*/ 73191 h 420687"/>
              <a:gd name="connsiteX22" fmla="*/ 393307 w 442913"/>
              <a:gd name="connsiteY22" fmla="*/ 42025 h 420687"/>
              <a:gd name="connsiteX23" fmla="*/ 16289 w 442913"/>
              <a:gd name="connsiteY23" fmla="*/ 0 h 420687"/>
              <a:gd name="connsiteX24" fmla="*/ 33354 w 442913"/>
              <a:gd name="connsiteY24" fmla="*/ 13971 h 420687"/>
              <a:gd name="connsiteX25" fmla="*/ 33354 w 442913"/>
              <a:gd name="connsiteY25" fmla="*/ 366355 h 420687"/>
              <a:gd name="connsiteX26" fmla="*/ 53522 w 442913"/>
              <a:gd name="connsiteY26" fmla="*/ 386535 h 420687"/>
              <a:gd name="connsiteX27" fmla="*/ 429727 w 442913"/>
              <a:gd name="connsiteY27" fmla="*/ 386535 h 420687"/>
              <a:gd name="connsiteX28" fmla="*/ 442913 w 442913"/>
              <a:gd name="connsiteY28" fmla="*/ 403611 h 420687"/>
              <a:gd name="connsiteX29" fmla="*/ 429727 w 442913"/>
              <a:gd name="connsiteY29" fmla="*/ 420687 h 420687"/>
              <a:gd name="connsiteX30" fmla="*/ 20168 w 442913"/>
              <a:gd name="connsiteY30" fmla="*/ 420687 h 420687"/>
              <a:gd name="connsiteX31" fmla="*/ 0 w 442913"/>
              <a:gd name="connsiteY31" fmla="*/ 399730 h 420687"/>
              <a:gd name="connsiteX32" fmla="*/ 0 w 442913"/>
              <a:gd name="connsiteY32" fmla="*/ 13971 h 420687"/>
              <a:gd name="connsiteX33" fmla="*/ 16289 w 442913"/>
              <a:gd name="connsiteY33" fmla="*/ 0 h 420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2913" h="420687">
                <a:moveTo>
                  <a:pt x="393307" y="42025"/>
                </a:moveTo>
                <a:cubicBezTo>
                  <a:pt x="398751" y="39687"/>
                  <a:pt x="403418" y="42804"/>
                  <a:pt x="404196" y="48258"/>
                </a:cubicBezTo>
                <a:cubicBezTo>
                  <a:pt x="404196" y="48258"/>
                  <a:pt x="404196" y="48258"/>
                  <a:pt x="411973" y="137862"/>
                </a:cubicBezTo>
                <a:cubicBezTo>
                  <a:pt x="412751" y="143316"/>
                  <a:pt x="408862" y="145654"/>
                  <a:pt x="404196" y="142537"/>
                </a:cubicBezTo>
                <a:lnTo>
                  <a:pt x="385529" y="130849"/>
                </a:lnTo>
                <a:cubicBezTo>
                  <a:pt x="380863" y="127733"/>
                  <a:pt x="374640" y="129291"/>
                  <a:pt x="371529" y="133966"/>
                </a:cubicBezTo>
                <a:cubicBezTo>
                  <a:pt x="371529" y="133966"/>
                  <a:pt x="371529" y="133966"/>
                  <a:pt x="282086" y="267203"/>
                </a:cubicBezTo>
                <a:cubicBezTo>
                  <a:pt x="278975" y="271878"/>
                  <a:pt x="271975" y="274216"/>
                  <a:pt x="267308" y="272658"/>
                </a:cubicBezTo>
                <a:cubicBezTo>
                  <a:pt x="267308" y="272658"/>
                  <a:pt x="267308" y="272658"/>
                  <a:pt x="167754" y="234478"/>
                </a:cubicBezTo>
                <a:cubicBezTo>
                  <a:pt x="162309" y="232920"/>
                  <a:pt x="155309" y="234478"/>
                  <a:pt x="151421" y="239153"/>
                </a:cubicBezTo>
                <a:cubicBezTo>
                  <a:pt x="151421" y="239153"/>
                  <a:pt x="151421" y="239153"/>
                  <a:pt x="72088" y="331874"/>
                </a:cubicBezTo>
                <a:cubicBezTo>
                  <a:pt x="68199" y="336549"/>
                  <a:pt x="65088" y="334991"/>
                  <a:pt x="65088" y="329537"/>
                </a:cubicBezTo>
                <a:cubicBezTo>
                  <a:pt x="65088" y="329537"/>
                  <a:pt x="65088" y="329537"/>
                  <a:pt x="65088" y="267983"/>
                </a:cubicBezTo>
                <a:cubicBezTo>
                  <a:pt x="65088" y="262528"/>
                  <a:pt x="68199" y="253958"/>
                  <a:pt x="72088" y="250062"/>
                </a:cubicBezTo>
                <a:cubicBezTo>
                  <a:pt x="72088" y="250062"/>
                  <a:pt x="72088" y="250062"/>
                  <a:pt x="133532" y="174483"/>
                </a:cubicBezTo>
                <a:cubicBezTo>
                  <a:pt x="137421" y="170587"/>
                  <a:pt x="145198" y="168249"/>
                  <a:pt x="149865" y="170587"/>
                </a:cubicBezTo>
                <a:cubicBezTo>
                  <a:pt x="149865" y="170587"/>
                  <a:pt x="149865" y="170587"/>
                  <a:pt x="248642" y="207987"/>
                </a:cubicBezTo>
                <a:cubicBezTo>
                  <a:pt x="254086" y="209545"/>
                  <a:pt x="261086" y="207208"/>
                  <a:pt x="264197" y="202533"/>
                </a:cubicBezTo>
                <a:cubicBezTo>
                  <a:pt x="264197" y="202533"/>
                  <a:pt x="264197" y="202533"/>
                  <a:pt x="327196" y="106695"/>
                </a:cubicBezTo>
                <a:cubicBezTo>
                  <a:pt x="330308" y="101241"/>
                  <a:pt x="328752" y="95008"/>
                  <a:pt x="324085" y="91891"/>
                </a:cubicBezTo>
                <a:cubicBezTo>
                  <a:pt x="324085" y="91891"/>
                  <a:pt x="324085" y="91891"/>
                  <a:pt x="308530" y="82541"/>
                </a:cubicBezTo>
                <a:cubicBezTo>
                  <a:pt x="303863" y="79424"/>
                  <a:pt x="304641" y="75529"/>
                  <a:pt x="309308" y="73191"/>
                </a:cubicBezTo>
                <a:cubicBezTo>
                  <a:pt x="309308" y="73191"/>
                  <a:pt x="309308" y="73191"/>
                  <a:pt x="393307" y="42025"/>
                </a:cubicBezTo>
                <a:close/>
                <a:moveTo>
                  <a:pt x="16289" y="0"/>
                </a:moveTo>
                <a:cubicBezTo>
                  <a:pt x="25597" y="0"/>
                  <a:pt x="33354" y="2328"/>
                  <a:pt x="33354" y="13971"/>
                </a:cubicBezTo>
                <a:cubicBezTo>
                  <a:pt x="33354" y="366355"/>
                  <a:pt x="33354" y="366355"/>
                  <a:pt x="33354" y="366355"/>
                </a:cubicBezTo>
                <a:cubicBezTo>
                  <a:pt x="33354" y="377221"/>
                  <a:pt x="42662" y="386535"/>
                  <a:pt x="53522" y="386535"/>
                </a:cubicBezTo>
                <a:cubicBezTo>
                  <a:pt x="429727" y="386535"/>
                  <a:pt x="429727" y="386535"/>
                  <a:pt x="429727" y="386535"/>
                </a:cubicBezTo>
                <a:cubicBezTo>
                  <a:pt x="440586" y="386535"/>
                  <a:pt x="442913" y="394297"/>
                  <a:pt x="442913" y="403611"/>
                </a:cubicBezTo>
                <a:cubicBezTo>
                  <a:pt x="442913" y="412925"/>
                  <a:pt x="440586" y="420687"/>
                  <a:pt x="429727" y="420687"/>
                </a:cubicBezTo>
                <a:cubicBezTo>
                  <a:pt x="20168" y="420687"/>
                  <a:pt x="20168" y="420687"/>
                  <a:pt x="20168" y="420687"/>
                </a:cubicBezTo>
                <a:cubicBezTo>
                  <a:pt x="9308" y="420687"/>
                  <a:pt x="0" y="410597"/>
                  <a:pt x="0" y="399730"/>
                </a:cubicBezTo>
                <a:cubicBezTo>
                  <a:pt x="0" y="13971"/>
                  <a:pt x="0" y="13971"/>
                  <a:pt x="0" y="13971"/>
                </a:cubicBezTo>
                <a:cubicBezTo>
                  <a:pt x="0" y="2328"/>
                  <a:pt x="6981" y="0"/>
                  <a:pt x="16289" y="0"/>
                </a:cubicBezTo>
                <a:close/>
              </a:path>
            </a:pathLst>
          </a:custGeom>
          <a:solidFill>
            <a:schemeClr val="bg1"/>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30" name="TextBox 13"/>
          <p:cNvSpPr txBox="1"/>
          <p:nvPr/>
        </p:nvSpPr>
        <p:spPr>
          <a:xfrm>
            <a:off x="4102213" y="1961996"/>
            <a:ext cx="3884098" cy="533479"/>
          </a:xfrm>
          <a:prstGeom prst="rect">
            <a:avLst/>
          </a:prstGeom>
          <a:noFill/>
        </p:spPr>
        <p:txBody>
          <a:bodyPr wrap="square" lIns="0" tIns="0" rIns="0" bIns="0" rtlCol="0">
            <a:spAutoFit/>
          </a:bodyPr>
          <a:lstStyle/>
          <a:p>
            <a:pPr algn="ctr">
              <a:lnSpc>
                <a:spcPts val="2200"/>
              </a:lnSpc>
            </a:pPr>
            <a:r>
              <a:rPr lang="zh-CN" altLang="en-US" sz="1300" dirty="0">
                <a:solidFill>
                  <a:schemeClr val="bg1">
                    <a:lumMod val="50000"/>
                  </a:schemeClr>
                </a:solidFill>
                <a:cs typeface="+mn-ea"/>
                <a:sym typeface="+mn-lt"/>
              </a:rPr>
              <a:t>点击输入您的文字内容，用简洁的文字进行阐述，详细内容应在演说过程中用语言来表达。</a:t>
            </a:r>
            <a:endParaRPr lang="en-US" altLang="zh-CN" sz="1300" dirty="0">
              <a:solidFill>
                <a:schemeClr val="bg1">
                  <a:lumMod val="50000"/>
                </a:schemeClr>
              </a:solidFill>
              <a:cs typeface="+mn-ea"/>
              <a:sym typeface="+mn-lt"/>
            </a:endParaRPr>
          </a:p>
        </p:txBody>
      </p:sp>
      <p:sp>
        <p:nvSpPr>
          <p:cNvPr id="31" name="TextBox 14"/>
          <p:cNvSpPr txBox="1"/>
          <p:nvPr/>
        </p:nvSpPr>
        <p:spPr>
          <a:xfrm>
            <a:off x="2192950" y="2142888"/>
            <a:ext cx="1228622" cy="338554"/>
          </a:xfrm>
          <a:prstGeom prst="rect">
            <a:avLst/>
          </a:prstGeom>
          <a:noFill/>
        </p:spPr>
        <p:txBody>
          <a:bodyPr wrap="square" lIns="0" tIns="0" rIns="0" bIns="0" rtlCol="0">
            <a:spAutoFit/>
          </a:bodyPr>
          <a:lstStyle/>
          <a:p>
            <a:pPr algn="ctr"/>
            <a:r>
              <a:rPr lang="zh-CN" altLang="en-US" sz="2200" b="1" dirty="0">
                <a:solidFill>
                  <a:schemeClr val="bg1"/>
                </a:solidFill>
                <a:cs typeface="+mn-ea"/>
                <a:sym typeface="+mn-lt"/>
              </a:rPr>
              <a:t>输入标题</a:t>
            </a:r>
            <a:endParaRPr lang="zh-CN" altLang="en-US" sz="2200" b="1" dirty="0">
              <a:solidFill>
                <a:schemeClr val="bg1"/>
              </a:solidFill>
              <a:cs typeface="+mn-ea"/>
              <a:sym typeface="+mn-lt"/>
            </a:endParaRPr>
          </a:p>
        </p:txBody>
      </p:sp>
      <p:sp>
        <p:nvSpPr>
          <p:cNvPr id="32" name="圆角矩形 26"/>
          <p:cNvSpPr/>
          <p:nvPr/>
        </p:nvSpPr>
        <p:spPr>
          <a:xfrm rot="16200000">
            <a:off x="5667989" y="56186"/>
            <a:ext cx="1460936" cy="7570660"/>
          </a:xfrm>
          <a:prstGeom prst="roundRect">
            <a:avLst>
              <a:gd name="adj" fmla="val 50000"/>
            </a:avLst>
          </a:prstGeom>
          <a:noFill/>
          <a:ln w="19050">
            <a:solidFill>
              <a:srgbClr val="78BA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3" name="圆角矩形 27"/>
          <p:cNvSpPr/>
          <p:nvPr/>
        </p:nvSpPr>
        <p:spPr>
          <a:xfrm>
            <a:off x="8364577" y="3164961"/>
            <a:ext cx="1748422" cy="1353108"/>
          </a:xfrm>
          <a:prstGeom prst="roundRect">
            <a:avLst>
              <a:gd name="adj" fmla="val 50000"/>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4" name="空心弧 33"/>
          <p:cNvSpPr/>
          <p:nvPr/>
        </p:nvSpPr>
        <p:spPr>
          <a:xfrm rot="16200000">
            <a:off x="2673141" y="3164961"/>
            <a:ext cx="1353108" cy="1353108"/>
          </a:xfrm>
          <a:prstGeom prst="blockArc">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5" name="任意多边形 29"/>
          <p:cNvSpPr/>
          <p:nvPr/>
        </p:nvSpPr>
        <p:spPr bwMode="auto">
          <a:xfrm>
            <a:off x="9124379" y="3443268"/>
            <a:ext cx="332610" cy="215954"/>
          </a:xfrm>
          <a:custGeom>
            <a:avLst/>
            <a:gdLst>
              <a:gd name="connsiteX0" fmla="*/ 542180 w 547688"/>
              <a:gd name="connsiteY0" fmla="*/ 59519 h 355600"/>
              <a:gd name="connsiteX1" fmla="*/ 543735 w 547688"/>
              <a:gd name="connsiteY1" fmla="*/ 59519 h 355600"/>
              <a:gd name="connsiteX2" fmla="*/ 543735 w 547688"/>
              <a:gd name="connsiteY2" fmla="*/ 60325 h 355600"/>
              <a:gd name="connsiteX3" fmla="*/ 545351 w 547688"/>
              <a:gd name="connsiteY3" fmla="*/ 60325 h 355600"/>
              <a:gd name="connsiteX4" fmla="*/ 546130 w 547688"/>
              <a:gd name="connsiteY4" fmla="*/ 60325 h 355600"/>
              <a:gd name="connsiteX5" fmla="*/ 547688 w 547688"/>
              <a:gd name="connsiteY5" fmla="*/ 62662 h 355600"/>
              <a:gd name="connsiteX6" fmla="*/ 547688 w 547688"/>
              <a:gd name="connsiteY6" fmla="*/ 343885 h 355600"/>
              <a:gd name="connsiteX7" fmla="*/ 542953 w 547688"/>
              <a:gd name="connsiteY7" fmla="*/ 348282 h 355600"/>
              <a:gd name="connsiteX8" fmla="*/ 542277 w 547688"/>
              <a:gd name="connsiteY8" fmla="*/ 352085 h 355600"/>
              <a:gd name="connsiteX9" fmla="*/ 536734 w 547688"/>
              <a:gd name="connsiteY9" fmla="*/ 355600 h 355600"/>
              <a:gd name="connsiteX10" fmla="*/ 14002 w 547688"/>
              <a:gd name="connsiteY10" fmla="*/ 355600 h 355600"/>
              <a:gd name="connsiteX11" fmla="*/ 0 w 547688"/>
              <a:gd name="connsiteY11" fmla="*/ 343882 h 355600"/>
              <a:gd name="connsiteX12" fmla="*/ 0 w 547688"/>
              <a:gd name="connsiteY12" fmla="*/ 62644 h 355600"/>
              <a:gd name="connsiteX13" fmla="*/ 3112 w 547688"/>
              <a:gd name="connsiteY13" fmla="*/ 60301 h 355600"/>
              <a:gd name="connsiteX14" fmla="*/ 7779 w 547688"/>
              <a:gd name="connsiteY14" fmla="*/ 61082 h 355600"/>
              <a:gd name="connsiteX15" fmla="*/ 186522 w 547688"/>
              <a:gd name="connsiteY15" fmla="*/ 194014 h 355600"/>
              <a:gd name="connsiteX16" fmla="*/ 244997 w 547688"/>
              <a:gd name="connsiteY16" fmla="*/ 237502 h 355600"/>
              <a:gd name="connsiteX17" fmla="*/ 274716 w 547688"/>
              <a:gd name="connsiteY17" fmla="*/ 259511 h 355600"/>
              <a:gd name="connsiteX18" fmla="*/ 277702 w 547688"/>
              <a:gd name="connsiteY18" fmla="*/ 259511 h 355600"/>
              <a:gd name="connsiteX19" fmla="*/ 14875 w 547688"/>
              <a:gd name="connsiteY19" fmla="*/ 0 h 355600"/>
              <a:gd name="connsiteX20" fmla="*/ 536799 w 547688"/>
              <a:gd name="connsiteY20" fmla="*/ 0 h 355600"/>
              <a:gd name="connsiteX21" fmla="*/ 547688 w 547688"/>
              <a:gd name="connsiteY21" fmla="*/ 9331 h 355600"/>
              <a:gd name="connsiteX22" fmla="*/ 547688 w 547688"/>
              <a:gd name="connsiteY22" fmla="*/ 13218 h 355600"/>
              <a:gd name="connsiteX23" fmla="*/ 278559 w 547688"/>
              <a:gd name="connsiteY23" fmla="*/ 190500 h 355600"/>
              <a:gd name="connsiteX24" fmla="*/ 277003 w 547688"/>
              <a:gd name="connsiteY24" fmla="*/ 190500 h 355600"/>
              <a:gd name="connsiteX25" fmla="*/ 275448 w 547688"/>
              <a:gd name="connsiteY25" fmla="*/ 190500 h 355600"/>
              <a:gd name="connsiteX26" fmla="*/ 274260 w 547688"/>
              <a:gd name="connsiteY26" fmla="*/ 189726 h 355600"/>
              <a:gd name="connsiteX27" fmla="*/ 273425 w 547688"/>
              <a:gd name="connsiteY27" fmla="*/ 189726 h 355600"/>
              <a:gd name="connsiteX28" fmla="*/ 0 w 547688"/>
              <a:gd name="connsiteY28" fmla="*/ 13976 h 355600"/>
              <a:gd name="connsiteX29" fmla="*/ 0 w 547688"/>
              <a:gd name="connsiteY29" fmla="*/ 9330 h 355600"/>
              <a:gd name="connsiteX30" fmla="*/ 4674 w 547688"/>
              <a:gd name="connsiteY30" fmla="*/ 3427 h 355600"/>
              <a:gd name="connsiteX31" fmla="*/ 12919 w 547688"/>
              <a:gd name="connsiteY31" fmla="*/ 1805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47688" h="355600">
                <a:moveTo>
                  <a:pt x="542180" y="59519"/>
                </a:moveTo>
                <a:cubicBezTo>
                  <a:pt x="542957" y="59519"/>
                  <a:pt x="542957" y="58738"/>
                  <a:pt x="543735" y="59519"/>
                </a:cubicBezTo>
                <a:lnTo>
                  <a:pt x="543735" y="60325"/>
                </a:lnTo>
                <a:lnTo>
                  <a:pt x="545351" y="60325"/>
                </a:lnTo>
                <a:cubicBezTo>
                  <a:pt x="545351" y="60325"/>
                  <a:pt x="546130" y="60325"/>
                  <a:pt x="546130" y="60325"/>
                </a:cubicBezTo>
                <a:cubicBezTo>
                  <a:pt x="546909" y="61104"/>
                  <a:pt x="547688" y="61883"/>
                  <a:pt x="547688" y="62662"/>
                </a:cubicBezTo>
                <a:cubicBezTo>
                  <a:pt x="547688" y="62662"/>
                  <a:pt x="547688" y="62662"/>
                  <a:pt x="547688" y="343885"/>
                </a:cubicBezTo>
                <a:lnTo>
                  <a:pt x="542953" y="348282"/>
                </a:lnTo>
                <a:lnTo>
                  <a:pt x="542277" y="352085"/>
                </a:lnTo>
                <a:cubicBezTo>
                  <a:pt x="541207" y="354233"/>
                  <a:pt x="539457" y="355600"/>
                  <a:pt x="536734" y="355600"/>
                </a:cubicBezTo>
                <a:cubicBezTo>
                  <a:pt x="536734" y="355600"/>
                  <a:pt x="536734" y="355600"/>
                  <a:pt x="14002" y="355600"/>
                </a:cubicBezTo>
                <a:cubicBezTo>
                  <a:pt x="7779" y="355600"/>
                  <a:pt x="0" y="350132"/>
                  <a:pt x="0" y="343882"/>
                </a:cubicBezTo>
                <a:cubicBezTo>
                  <a:pt x="0" y="343882"/>
                  <a:pt x="0" y="343882"/>
                  <a:pt x="0" y="62644"/>
                </a:cubicBezTo>
                <a:cubicBezTo>
                  <a:pt x="0" y="61863"/>
                  <a:pt x="2334" y="61082"/>
                  <a:pt x="3112" y="60301"/>
                </a:cubicBezTo>
                <a:cubicBezTo>
                  <a:pt x="3889" y="60301"/>
                  <a:pt x="7001" y="60301"/>
                  <a:pt x="7779" y="61082"/>
                </a:cubicBezTo>
                <a:cubicBezTo>
                  <a:pt x="7779" y="61082"/>
                  <a:pt x="7779" y="61082"/>
                  <a:pt x="186522" y="194014"/>
                </a:cubicBezTo>
                <a:lnTo>
                  <a:pt x="244997" y="237502"/>
                </a:lnTo>
                <a:lnTo>
                  <a:pt x="274716" y="259511"/>
                </a:lnTo>
                <a:lnTo>
                  <a:pt x="277702" y="259511"/>
                </a:lnTo>
                <a:close/>
                <a:moveTo>
                  <a:pt x="14875" y="0"/>
                </a:moveTo>
                <a:cubicBezTo>
                  <a:pt x="14875" y="0"/>
                  <a:pt x="14875" y="0"/>
                  <a:pt x="536799" y="0"/>
                </a:cubicBezTo>
                <a:cubicBezTo>
                  <a:pt x="543021" y="0"/>
                  <a:pt x="547688" y="3888"/>
                  <a:pt x="547688" y="9331"/>
                </a:cubicBezTo>
                <a:cubicBezTo>
                  <a:pt x="547688" y="9331"/>
                  <a:pt x="547688" y="9331"/>
                  <a:pt x="547688" y="13218"/>
                </a:cubicBezTo>
                <a:cubicBezTo>
                  <a:pt x="547688" y="13218"/>
                  <a:pt x="547688" y="13218"/>
                  <a:pt x="278559" y="190500"/>
                </a:cubicBezTo>
                <a:cubicBezTo>
                  <a:pt x="277781" y="190500"/>
                  <a:pt x="277003" y="190500"/>
                  <a:pt x="277003" y="190500"/>
                </a:cubicBezTo>
                <a:cubicBezTo>
                  <a:pt x="276226" y="190500"/>
                  <a:pt x="276226" y="190500"/>
                  <a:pt x="275448" y="190500"/>
                </a:cubicBezTo>
                <a:lnTo>
                  <a:pt x="274260" y="189726"/>
                </a:lnTo>
                <a:lnTo>
                  <a:pt x="273425" y="189726"/>
                </a:lnTo>
                <a:cubicBezTo>
                  <a:pt x="273425" y="189726"/>
                  <a:pt x="273425" y="189726"/>
                  <a:pt x="0" y="13976"/>
                </a:cubicBezTo>
                <a:cubicBezTo>
                  <a:pt x="0" y="13976"/>
                  <a:pt x="0" y="13976"/>
                  <a:pt x="0" y="9330"/>
                </a:cubicBezTo>
                <a:cubicBezTo>
                  <a:pt x="0" y="6621"/>
                  <a:pt x="1948" y="4685"/>
                  <a:pt x="4674" y="3427"/>
                </a:cubicBezTo>
                <a:lnTo>
                  <a:pt x="12919" y="1805"/>
                </a:lnTo>
                <a:close/>
              </a:path>
            </a:pathLst>
          </a:custGeom>
          <a:solidFill>
            <a:schemeClr val="bg1"/>
          </a:solidFill>
          <a:ln>
            <a:noFill/>
          </a:ln>
        </p:spPr>
        <p:txBody>
          <a:bodyPr vert="horz" wrap="square" lIns="91440" tIns="45720" rIns="91440" bIns="45720" numCol="1" anchor="t" anchorCtr="0" compatLnSpc="1">
            <a:noAutofit/>
          </a:bodyPr>
          <a:lstStyle/>
          <a:p>
            <a:endParaRPr lang="zh-CN" altLang="en-US" dirty="0">
              <a:cs typeface="+mn-ea"/>
              <a:sym typeface="+mn-lt"/>
            </a:endParaRPr>
          </a:p>
        </p:txBody>
      </p:sp>
      <p:sp>
        <p:nvSpPr>
          <p:cNvPr id="36" name="TextBox 13"/>
          <p:cNvSpPr txBox="1"/>
          <p:nvPr/>
        </p:nvSpPr>
        <p:spPr>
          <a:xfrm>
            <a:off x="3845891" y="3623492"/>
            <a:ext cx="3884098" cy="533479"/>
          </a:xfrm>
          <a:prstGeom prst="rect">
            <a:avLst/>
          </a:prstGeom>
          <a:noFill/>
        </p:spPr>
        <p:txBody>
          <a:bodyPr wrap="square" lIns="0" tIns="0" rIns="0" bIns="0" rtlCol="0">
            <a:spAutoFit/>
          </a:bodyPr>
          <a:lstStyle/>
          <a:p>
            <a:pPr algn="ctr">
              <a:lnSpc>
                <a:spcPts val="2200"/>
              </a:lnSpc>
            </a:pPr>
            <a:r>
              <a:rPr lang="zh-CN" altLang="en-US" sz="1300" dirty="0">
                <a:solidFill>
                  <a:schemeClr val="bg1">
                    <a:lumMod val="50000"/>
                  </a:schemeClr>
                </a:solidFill>
                <a:cs typeface="+mn-ea"/>
                <a:sym typeface="+mn-lt"/>
              </a:rPr>
              <a:t>点击输入您的文字内容，用简洁的文字进行阐述，详细内容应在演说过程中用语言来表达。</a:t>
            </a:r>
            <a:endParaRPr lang="en-US" altLang="zh-CN" sz="1300" dirty="0">
              <a:solidFill>
                <a:schemeClr val="bg1">
                  <a:lumMod val="50000"/>
                </a:schemeClr>
              </a:solidFill>
              <a:cs typeface="+mn-ea"/>
              <a:sym typeface="+mn-lt"/>
            </a:endParaRPr>
          </a:p>
        </p:txBody>
      </p:sp>
      <p:sp>
        <p:nvSpPr>
          <p:cNvPr id="37" name="TextBox 14"/>
          <p:cNvSpPr txBox="1"/>
          <p:nvPr/>
        </p:nvSpPr>
        <p:spPr>
          <a:xfrm>
            <a:off x="8624876" y="3801387"/>
            <a:ext cx="1228622" cy="338554"/>
          </a:xfrm>
          <a:prstGeom prst="rect">
            <a:avLst/>
          </a:prstGeom>
          <a:noFill/>
        </p:spPr>
        <p:txBody>
          <a:bodyPr wrap="square" lIns="0" tIns="0" rIns="0" bIns="0" rtlCol="0">
            <a:spAutoFit/>
          </a:bodyPr>
          <a:lstStyle/>
          <a:p>
            <a:pPr algn="ctr"/>
            <a:r>
              <a:rPr lang="zh-CN" altLang="en-US" sz="2200" b="1" dirty="0">
                <a:solidFill>
                  <a:schemeClr val="bg1"/>
                </a:solidFill>
                <a:cs typeface="+mn-ea"/>
                <a:sym typeface="+mn-lt"/>
              </a:rPr>
              <a:t>输入标题</a:t>
            </a:r>
            <a:endParaRPr lang="zh-CN" altLang="en-US" sz="2200" b="1" dirty="0">
              <a:solidFill>
                <a:schemeClr val="bg1"/>
              </a:solidFill>
              <a:cs typeface="+mn-ea"/>
              <a:sym typeface="+mn-lt"/>
            </a:endParaRPr>
          </a:p>
        </p:txBody>
      </p:sp>
      <p:sp>
        <p:nvSpPr>
          <p:cNvPr id="38" name="圆角矩形 33"/>
          <p:cNvSpPr/>
          <p:nvPr/>
        </p:nvSpPr>
        <p:spPr>
          <a:xfrm rot="5400000" flipH="1">
            <a:off x="6428374" y="1745290"/>
            <a:ext cx="1460936" cy="7570654"/>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圆角矩形 34"/>
          <p:cNvSpPr/>
          <p:nvPr/>
        </p:nvSpPr>
        <p:spPr>
          <a:xfrm>
            <a:off x="3441788" y="4854063"/>
            <a:ext cx="1748422" cy="1353108"/>
          </a:xfrm>
          <a:prstGeom prst="roundRect">
            <a:avLst>
              <a:gd name="adj" fmla="val 50000"/>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0" name="空心弧 39"/>
          <p:cNvSpPr/>
          <p:nvPr/>
        </p:nvSpPr>
        <p:spPr>
          <a:xfrm rot="5400000" flipH="1">
            <a:off x="9517766" y="4854063"/>
            <a:ext cx="1353108" cy="1353108"/>
          </a:xfrm>
          <a:prstGeom prst="blockArc">
            <a:avLst/>
          </a:pr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1" name="Freeform 11"/>
          <p:cNvSpPr/>
          <p:nvPr/>
        </p:nvSpPr>
        <p:spPr bwMode="auto">
          <a:xfrm>
            <a:off x="4152732" y="5087404"/>
            <a:ext cx="326534" cy="285466"/>
          </a:xfrm>
          <a:custGeom>
            <a:avLst/>
            <a:gdLst>
              <a:gd name="T0" fmla="*/ 562 w 664"/>
              <a:gd name="T1" fmla="*/ 379 h 583"/>
              <a:gd name="T2" fmla="*/ 485 w 664"/>
              <a:gd name="T3" fmla="*/ 414 h 583"/>
              <a:gd name="T4" fmla="*/ 328 w 664"/>
              <a:gd name="T5" fmla="*/ 332 h 583"/>
              <a:gd name="T6" fmla="*/ 338 w 664"/>
              <a:gd name="T7" fmla="*/ 274 h 583"/>
              <a:gd name="T8" fmla="*/ 324 w 664"/>
              <a:gd name="T9" fmla="*/ 208 h 583"/>
              <a:gd name="T10" fmla="*/ 447 w 664"/>
              <a:gd name="T11" fmla="*/ 134 h 583"/>
              <a:gd name="T12" fmla="*/ 495 w 664"/>
              <a:gd name="T13" fmla="*/ 152 h 583"/>
              <a:gd name="T14" fmla="*/ 571 w 664"/>
              <a:gd name="T15" fmla="*/ 76 h 583"/>
              <a:gd name="T16" fmla="*/ 495 w 664"/>
              <a:gd name="T17" fmla="*/ 0 h 583"/>
              <a:gd name="T18" fmla="*/ 419 w 664"/>
              <a:gd name="T19" fmla="*/ 76 h 583"/>
              <a:gd name="T20" fmla="*/ 422 w 664"/>
              <a:gd name="T21" fmla="*/ 95 h 583"/>
              <a:gd name="T22" fmla="*/ 300 w 664"/>
              <a:gd name="T23" fmla="*/ 168 h 583"/>
              <a:gd name="T24" fmla="*/ 169 w 664"/>
              <a:gd name="T25" fmla="*/ 105 h 583"/>
              <a:gd name="T26" fmla="*/ 0 w 664"/>
              <a:gd name="T27" fmla="*/ 274 h 583"/>
              <a:gd name="T28" fmla="*/ 169 w 664"/>
              <a:gd name="T29" fmla="*/ 443 h 583"/>
              <a:gd name="T30" fmla="*/ 306 w 664"/>
              <a:gd name="T31" fmla="*/ 373 h 583"/>
              <a:gd name="T32" fmla="*/ 464 w 664"/>
              <a:gd name="T33" fmla="*/ 456 h 583"/>
              <a:gd name="T34" fmla="*/ 460 w 664"/>
              <a:gd name="T35" fmla="*/ 481 h 583"/>
              <a:gd name="T36" fmla="*/ 562 w 664"/>
              <a:gd name="T37" fmla="*/ 583 h 583"/>
              <a:gd name="T38" fmla="*/ 664 w 664"/>
              <a:gd name="T39" fmla="*/ 481 h 583"/>
              <a:gd name="T40" fmla="*/ 562 w 664"/>
              <a:gd name="T41" fmla="*/ 379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64" h="583">
                <a:moveTo>
                  <a:pt x="562" y="379"/>
                </a:moveTo>
                <a:cubicBezTo>
                  <a:pt x="532" y="379"/>
                  <a:pt x="504" y="393"/>
                  <a:pt x="485" y="414"/>
                </a:cubicBezTo>
                <a:cubicBezTo>
                  <a:pt x="328" y="332"/>
                  <a:pt x="328" y="332"/>
                  <a:pt x="328" y="332"/>
                </a:cubicBezTo>
                <a:cubicBezTo>
                  <a:pt x="334" y="314"/>
                  <a:pt x="338" y="295"/>
                  <a:pt x="338" y="274"/>
                </a:cubicBezTo>
                <a:cubicBezTo>
                  <a:pt x="338" y="251"/>
                  <a:pt x="333" y="229"/>
                  <a:pt x="324" y="208"/>
                </a:cubicBezTo>
                <a:cubicBezTo>
                  <a:pt x="447" y="134"/>
                  <a:pt x="447" y="134"/>
                  <a:pt x="447" y="134"/>
                </a:cubicBezTo>
                <a:cubicBezTo>
                  <a:pt x="460" y="145"/>
                  <a:pt x="477" y="152"/>
                  <a:pt x="495" y="152"/>
                </a:cubicBezTo>
                <a:cubicBezTo>
                  <a:pt x="537" y="152"/>
                  <a:pt x="571" y="118"/>
                  <a:pt x="571" y="76"/>
                </a:cubicBezTo>
                <a:cubicBezTo>
                  <a:pt x="571" y="34"/>
                  <a:pt x="537" y="0"/>
                  <a:pt x="495" y="0"/>
                </a:cubicBezTo>
                <a:cubicBezTo>
                  <a:pt x="453" y="0"/>
                  <a:pt x="419" y="34"/>
                  <a:pt x="419" y="76"/>
                </a:cubicBezTo>
                <a:cubicBezTo>
                  <a:pt x="419" y="83"/>
                  <a:pt x="421" y="89"/>
                  <a:pt x="422" y="95"/>
                </a:cubicBezTo>
                <a:cubicBezTo>
                  <a:pt x="300" y="168"/>
                  <a:pt x="300" y="168"/>
                  <a:pt x="300" y="168"/>
                </a:cubicBezTo>
                <a:cubicBezTo>
                  <a:pt x="269" y="130"/>
                  <a:pt x="222" y="105"/>
                  <a:pt x="169" y="105"/>
                </a:cubicBezTo>
                <a:cubicBezTo>
                  <a:pt x="76" y="105"/>
                  <a:pt x="0" y="181"/>
                  <a:pt x="0" y="274"/>
                </a:cubicBezTo>
                <a:cubicBezTo>
                  <a:pt x="0" y="368"/>
                  <a:pt x="76" y="443"/>
                  <a:pt x="169" y="443"/>
                </a:cubicBezTo>
                <a:cubicBezTo>
                  <a:pt x="225" y="443"/>
                  <a:pt x="275" y="416"/>
                  <a:pt x="306" y="373"/>
                </a:cubicBezTo>
                <a:cubicBezTo>
                  <a:pt x="464" y="456"/>
                  <a:pt x="464" y="456"/>
                  <a:pt x="464" y="456"/>
                </a:cubicBezTo>
                <a:cubicBezTo>
                  <a:pt x="461" y="464"/>
                  <a:pt x="460" y="472"/>
                  <a:pt x="460" y="481"/>
                </a:cubicBezTo>
                <a:cubicBezTo>
                  <a:pt x="460" y="538"/>
                  <a:pt x="506" y="583"/>
                  <a:pt x="562" y="583"/>
                </a:cubicBezTo>
                <a:cubicBezTo>
                  <a:pt x="619" y="583"/>
                  <a:pt x="664" y="538"/>
                  <a:pt x="664" y="481"/>
                </a:cubicBezTo>
                <a:cubicBezTo>
                  <a:pt x="664" y="425"/>
                  <a:pt x="619" y="379"/>
                  <a:pt x="562" y="379"/>
                </a:cubicBezTo>
                <a:close/>
              </a:path>
            </a:pathLst>
          </a:custGeom>
          <a:solidFill>
            <a:schemeClr val="bg1"/>
          </a:solidFill>
          <a:ln>
            <a:noFill/>
          </a:ln>
        </p:spPr>
        <p:txBody>
          <a:bodyPr vert="horz" wrap="square" lIns="91440" tIns="45720" rIns="91440" bIns="45720" numCol="1" anchor="t" anchorCtr="0" compatLnSpc="1"/>
          <a:lstStyle/>
          <a:p>
            <a:endParaRPr lang="zh-CN" altLang="en-US" dirty="0">
              <a:cs typeface="+mn-ea"/>
              <a:sym typeface="+mn-lt"/>
            </a:endParaRPr>
          </a:p>
        </p:txBody>
      </p:sp>
      <p:sp>
        <p:nvSpPr>
          <p:cNvPr id="42" name="TextBox 14"/>
          <p:cNvSpPr txBox="1"/>
          <p:nvPr/>
        </p:nvSpPr>
        <p:spPr>
          <a:xfrm>
            <a:off x="3701688" y="5532502"/>
            <a:ext cx="1228622" cy="338554"/>
          </a:xfrm>
          <a:prstGeom prst="rect">
            <a:avLst/>
          </a:prstGeom>
          <a:noFill/>
        </p:spPr>
        <p:txBody>
          <a:bodyPr wrap="square" lIns="0" tIns="0" rIns="0" bIns="0" rtlCol="0">
            <a:spAutoFit/>
          </a:bodyPr>
          <a:lstStyle/>
          <a:p>
            <a:pPr algn="ctr"/>
            <a:r>
              <a:rPr lang="zh-CN" altLang="en-US" sz="2200" b="1" dirty="0">
                <a:solidFill>
                  <a:schemeClr val="bg1"/>
                </a:solidFill>
                <a:cs typeface="+mn-ea"/>
                <a:sym typeface="+mn-lt"/>
              </a:rPr>
              <a:t>输入标题</a:t>
            </a:r>
            <a:endParaRPr lang="zh-CN" altLang="en-US" sz="2200" b="1" dirty="0">
              <a:solidFill>
                <a:schemeClr val="bg1"/>
              </a:solidFill>
              <a:cs typeface="+mn-ea"/>
              <a:sym typeface="+mn-lt"/>
            </a:endParaRPr>
          </a:p>
        </p:txBody>
      </p:sp>
      <p:sp>
        <p:nvSpPr>
          <p:cNvPr id="43" name="TextBox 13"/>
          <p:cNvSpPr txBox="1"/>
          <p:nvPr/>
        </p:nvSpPr>
        <p:spPr>
          <a:xfrm>
            <a:off x="5606843" y="5276512"/>
            <a:ext cx="3884098" cy="533479"/>
          </a:xfrm>
          <a:prstGeom prst="rect">
            <a:avLst/>
          </a:prstGeom>
          <a:noFill/>
        </p:spPr>
        <p:txBody>
          <a:bodyPr wrap="square" lIns="0" tIns="0" rIns="0" bIns="0" rtlCol="0">
            <a:spAutoFit/>
          </a:bodyPr>
          <a:lstStyle/>
          <a:p>
            <a:pPr algn="ctr">
              <a:lnSpc>
                <a:spcPts val="2200"/>
              </a:lnSpc>
            </a:pPr>
            <a:r>
              <a:rPr lang="zh-CN" altLang="en-US" sz="1300" dirty="0">
                <a:solidFill>
                  <a:schemeClr val="bg1">
                    <a:lumMod val="50000"/>
                  </a:schemeClr>
                </a:solidFill>
                <a:cs typeface="+mn-ea"/>
                <a:sym typeface="+mn-lt"/>
              </a:rPr>
              <a:t>点击输入您的文字内容，用简洁的文字进行阐述，详细内容应在演说过程中用语言来表达。</a:t>
            </a:r>
            <a:endParaRPr lang="en-US" altLang="zh-CN" sz="13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childTnLst>
                          </p:cTn>
                        </p:par>
                        <p:par>
                          <p:cTn id="27" fill="hold">
                            <p:stCondLst>
                              <p:cond delay="1000"/>
                            </p:stCondLst>
                            <p:childTnLst>
                              <p:par>
                                <p:cTn id="28" presetID="16" presetClass="entr" presetSubtype="21" fill="hold" grpId="0"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1000"/>
                                        <p:tgtEl>
                                          <p:spTgt spid="30"/>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2500"/>
                            </p:stCondLst>
                            <p:childTnLst>
                              <p:par>
                                <p:cTn id="45" presetID="16" presetClass="entr" presetSubtype="21" fill="hold" grpId="0"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barn(inVertical)">
                                      <p:cBhvr>
                                        <p:cTn id="47" dur="1000"/>
                                        <p:tgtEl>
                                          <p:spTgt spid="36"/>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Effect transition="in" filter="fade">
                                      <p:cBhvr>
                                        <p:cTn id="51" dur="500"/>
                                        <p:tgtEl>
                                          <p:spTgt spid="3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500"/>
                                        <p:tgtEl>
                                          <p:spTgt spid="41"/>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childTnLst>
                                </p:cTn>
                              </p:par>
                            </p:childTnLst>
                          </p:cTn>
                        </p:par>
                        <p:par>
                          <p:cTn id="61" fill="hold">
                            <p:stCondLst>
                              <p:cond delay="4000"/>
                            </p:stCondLst>
                            <p:childTnLst>
                              <p:par>
                                <p:cTn id="62" presetID="16" presetClass="entr" presetSubtype="21" fill="hold" grpId="0" nodeType="after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barn(inVertical)">
                                      <p:cBhvr>
                                        <p:cTn id="64"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animBg="1"/>
      <p:bldP spid="29" grpId="0" animBg="1"/>
      <p:bldP spid="30" grpId="0"/>
      <p:bldP spid="31" grpId="0"/>
      <p:bldP spid="32" grpId="0" animBg="1"/>
      <p:bldP spid="33" grpId="0" animBg="1"/>
      <p:bldP spid="34" grpId="0" animBg="1"/>
      <p:bldP spid="35" grpId="0" animBg="1"/>
      <p:bldP spid="36" grpId="0"/>
      <p:bldP spid="37" grpId="0"/>
      <p:bldP spid="38" grpId="0" animBg="1"/>
      <p:bldP spid="39" grpId="0" animBg="1"/>
      <p:bldP spid="40" grpId="0" animBg="1"/>
      <p:bldP spid="41" grpId="0" animBg="1"/>
      <p:bldP spid="42" grpId="0"/>
      <p:bldP spid="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工作不足之处</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aphicFrame>
        <p:nvGraphicFramePr>
          <p:cNvPr id="2" name="Chart 1"/>
          <p:cNvGraphicFramePr/>
          <p:nvPr/>
        </p:nvGraphicFramePr>
        <p:xfrm>
          <a:off x="723820" y="1964061"/>
          <a:ext cx="4841114" cy="3227409"/>
        </p:xfrm>
        <a:graphic>
          <a:graphicData uri="http://schemas.openxmlformats.org/drawingml/2006/chart">
            <c:chart xmlns:c="http://schemas.openxmlformats.org/drawingml/2006/chart" xmlns:r="http://schemas.openxmlformats.org/officeDocument/2006/relationships" r:id="rId1"/>
          </a:graphicData>
        </a:graphic>
      </p:graphicFrame>
      <p:sp>
        <p:nvSpPr>
          <p:cNvPr id="3" name="Subtitle 2"/>
          <p:cNvSpPr txBox="1"/>
          <p:nvPr/>
        </p:nvSpPr>
        <p:spPr>
          <a:xfrm>
            <a:off x="7100662" y="5002767"/>
            <a:ext cx="4275067" cy="559512"/>
          </a:xfrm>
          <a:prstGeom prst="rect">
            <a:avLst/>
          </a:prstGeom>
          <a:noFill/>
        </p:spPr>
        <p:txBody>
          <a:bodyPr wrap="square">
            <a:spAutoFit/>
          </a:bodyPr>
          <a:lstStyle>
            <a:defPPr>
              <a:defRPr lang="zh-CN"/>
            </a:defPPr>
            <a:lvl1pPr algn="ctr">
              <a:lnSpc>
                <a:spcPct val="132000"/>
              </a:lnSpc>
              <a:defRPr sz="1200">
                <a:solidFill>
                  <a:schemeClr val="bg1"/>
                </a:solidFill>
                <a:latin typeface="思源黑体 CN Light" panose="020B0300000000000000" pitchFamily="34" charset="-122"/>
                <a:ea typeface="思源黑体 CN Light" panose="020B0300000000000000" pitchFamily="34" charset="-122"/>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r>
              <a:rPr lang="zh-CN" altLang="en-US" dirty="0">
                <a:solidFill>
                  <a:schemeClr val="bg1">
                    <a:lumMod val="50000"/>
                  </a:schemeClr>
                </a:solidFill>
                <a:latin typeface="+mn-lt"/>
                <a:ea typeface="+mn-ea"/>
                <a:cs typeface="+mn-ea"/>
                <a:sym typeface="+mn-lt"/>
              </a:rPr>
              <a:t>请在此输入内容请在此输入内容请在此输入内容在此输入内容在此输入内容请在此输入内容请在此输入内容</a:t>
            </a:r>
            <a:r>
              <a:rPr lang="en-US" altLang="zh-CN" dirty="0">
                <a:solidFill>
                  <a:schemeClr val="bg1">
                    <a:lumMod val="50000"/>
                  </a:schemeClr>
                </a:solidFill>
                <a:latin typeface="+mn-lt"/>
                <a:ea typeface="+mn-ea"/>
                <a:cs typeface="+mn-ea"/>
                <a:sym typeface="+mn-lt"/>
              </a:rPr>
              <a:t> </a:t>
            </a:r>
            <a:endParaRPr lang="en-US" dirty="0">
              <a:solidFill>
                <a:schemeClr val="bg1">
                  <a:lumMod val="50000"/>
                </a:schemeClr>
              </a:solidFill>
              <a:latin typeface="+mn-lt"/>
              <a:ea typeface="+mn-ea"/>
              <a:cs typeface="+mn-ea"/>
              <a:sym typeface="+mn-lt"/>
            </a:endParaRPr>
          </a:p>
        </p:txBody>
      </p:sp>
      <p:sp>
        <p:nvSpPr>
          <p:cNvPr id="4" name="TextBox 29"/>
          <p:cNvSpPr txBox="1"/>
          <p:nvPr/>
        </p:nvSpPr>
        <p:spPr>
          <a:xfrm>
            <a:off x="7131063" y="4733632"/>
            <a:ext cx="1024639" cy="338554"/>
          </a:xfrm>
          <a:prstGeom prst="rect">
            <a:avLst/>
          </a:prstGeom>
          <a:noFill/>
        </p:spPr>
        <p:txBody>
          <a:bodyPr wrap="none" rtlCol="0" anchor="ctr" anchorCtr="0">
            <a:spAutoFit/>
          </a:bodyPr>
          <a:lstStyle/>
          <a:p>
            <a:pPr defTabSz="913765"/>
            <a:r>
              <a:rPr lang="zh-CN" altLang="en-US" sz="1600" b="1" dirty="0">
                <a:solidFill>
                  <a:schemeClr val="bg2">
                    <a:lumMod val="10000"/>
                  </a:schemeClr>
                </a:solidFill>
                <a:cs typeface="+mn-ea"/>
                <a:sym typeface="+mn-lt"/>
              </a:rPr>
              <a:t>输入标题</a:t>
            </a:r>
            <a:endParaRPr lang="en-US" sz="1600" b="1" dirty="0">
              <a:solidFill>
                <a:schemeClr val="bg2">
                  <a:lumMod val="10000"/>
                </a:schemeClr>
              </a:solidFill>
              <a:cs typeface="+mn-ea"/>
              <a:sym typeface="+mn-lt"/>
            </a:endParaRPr>
          </a:p>
        </p:txBody>
      </p:sp>
      <p:sp>
        <p:nvSpPr>
          <p:cNvPr id="5" name="Subtitle 2"/>
          <p:cNvSpPr txBox="1"/>
          <p:nvPr/>
        </p:nvSpPr>
        <p:spPr>
          <a:xfrm>
            <a:off x="7100662" y="3701278"/>
            <a:ext cx="4275067" cy="559512"/>
          </a:xfrm>
          <a:prstGeom prst="rect">
            <a:avLst/>
          </a:prstGeom>
          <a:noFill/>
        </p:spPr>
        <p:txBody>
          <a:bodyPr wrap="square">
            <a:spAutoFit/>
          </a:bodyPr>
          <a:lstStyle>
            <a:defPPr>
              <a:defRPr lang="zh-CN"/>
            </a:defPPr>
            <a:lvl1pPr algn="ctr">
              <a:lnSpc>
                <a:spcPct val="132000"/>
              </a:lnSpc>
              <a:defRPr sz="1200">
                <a:solidFill>
                  <a:schemeClr val="bg1"/>
                </a:solidFill>
                <a:latin typeface="思源黑体 CN Light" panose="020B0300000000000000" pitchFamily="34" charset="-122"/>
                <a:ea typeface="思源黑体 CN Light" panose="020B0300000000000000" pitchFamily="34" charset="-122"/>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r>
              <a:rPr lang="zh-CN" altLang="en-US" dirty="0">
                <a:solidFill>
                  <a:schemeClr val="bg1">
                    <a:lumMod val="50000"/>
                  </a:schemeClr>
                </a:solidFill>
                <a:latin typeface="+mn-lt"/>
                <a:ea typeface="+mn-ea"/>
                <a:cs typeface="+mn-ea"/>
                <a:sym typeface="+mn-lt"/>
              </a:rPr>
              <a:t>请在此输入内容请在此输入内容请在此输入内容在此输入内容在此输入内容请在此输入内容请在此输入内容</a:t>
            </a:r>
            <a:r>
              <a:rPr lang="en-US" altLang="zh-CN" dirty="0">
                <a:solidFill>
                  <a:schemeClr val="bg1">
                    <a:lumMod val="50000"/>
                  </a:schemeClr>
                </a:solidFill>
                <a:latin typeface="+mn-lt"/>
                <a:ea typeface="+mn-ea"/>
                <a:cs typeface="+mn-ea"/>
                <a:sym typeface="+mn-lt"/>
              </a:rPr>
              <a:t> </a:t>
            </a:r>
            <a:endParaRPr lang="en-US" dirty="0">
              <a:solidFill>
                <a:schemeClr val="bg1">
                  <a:lumMod val="50000"/>
                </a:schemeClr>
              </a:solidFill>
              <a:latin typeface="+mn-lt"/>
              <a:ea typeface="+mn-ea"/>
              <a:cs typeface="+mn-ea"/>
              <a:sym typeface="+mn-lt"/>
            </a:endParaRPr>
          </a:p>
        </p:txBody>
      </p:sp>
      <p:sp>
        <p:nvSpPr>
          <p:cNvPr id="6" name="TextBox 32"/>
          <p:cNvSpPr txBox="1"/>
          <p:nvPr/>
        </p:nvSpPr>
        <p:spPr>
          <a:xfrm>
            <a:off x="7131063" y="3432146"/>
            <a:ext cx="1024639" cy="338554"/>
          </a:xfrm>
          <a:prstGeom prst="rect">
            <a:avLst/>
          </a:prstGeom>
          <a:noFill/>
        </p:spPr>
        <p:txBody>
          <a:bodyPr wrap="none" rtlCol="0" anchor="ctr" anchorCtr="0">
            <a:spAutoFit/>
          </a:bodyPr>
          <a:lstStyle/>
          <a:p>
            <a:pPr defTabSz="913765"/>
            <a:r>
              <a:rPr lang="zh-CN" altLang="en-US" sz="1600" b="1" dirty="0">
                <a:solidFill>
                  <a:schemeClr val="bg2">
                    <a:lumMod val="10000"/>
                  </a:schemeClr>
                </a:solidFill>
                <a:cs typeface="+mn-ea"/>
                <a:sym typeface="+mn-lt"/>
              </a:rPr>
              <a:t>输入标题</a:t>
            </a:r>
            <a:endParaRPr lang="en-US" sz="1600" b="1" dirty="0">
              <a:solidFill>
                <a:schemeClr val="bg2">
                  <a:lumMod val="10000"/>
                </a:schemeClr>
              </a:solidFill>
              <a:cs typeface="+mn-ea"/>
              <a:sym typeface="+mn-lt"/>
            </a:endParaRPr>
          </a:p>
        </p:txBody>
      </p:sp>
      <p:sp>
        <p:nvSpPr>
          <p:cNvPr id="9" name="Subtitle 2"/>
          <p:cNvSpPr txBox="1"/>
          <p:nvPr/>
        </p:nvSpPr>
        <p:spPr>
          <a:xfrm>
            <a:off x="7100662" y="2375463"/>
            <a:ext cx="4275067" cy="559512"/>
          </a:xfrm>
          <a:prstGeom prst="rect">
            <a:avLst/>
          </a:prstGeom>
          <a:noFill/>
        </p:spPr>
        <p:txBody>
          <a:bodyPr wrap="square">
            <a:spAutoFit/>
          </a:bodyPr>
          <a:lstStyle>
            <a:defPPr>
              <a:defRPr lang="zh-CN"/>
            </a:defPPr>
            <a:lvl1pPr algn="ctr">
              <a:lnSpc>
                <a:spcPct val="132000"/>
              </a:lnSpc>
              <a:defRPr sz="1200">
                <a:solidFill>
                  <a:schemeClr val="bg1"/>
                </a:solidFill>
                <a:latin typeface="思源黑体 CN Light" panose="020B0300000000000000" pitchFamily="34" charset="-122"/>
                <a:ea typeface="思源黑体 CN Light" panose="020B0300000000000000" pitchFamily="34" charset="-122"/>
              </a:defRPr>
            </a:lvl1pPr>
            <a:lvl2pPr marL="108775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2pPr>
            <a:lvl3pPr marL="217551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3pPr>
            <a:lvl4pPr marL="3262630"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4pPr>
            <a:lvl5pPr marL="4350385" indent="0" algn="ctr" defTabSz="1087120" rtl="0" eaLnBrk="1" latinLnBrk="0" hangingPunct="1">
              <a:lnSpc>
                <a:spcPct val="130000"/>
              </a:lnSpc>
              <a:spcBef>
                <a:spcPct val="20000"/>
              </a:spcBef>
              <a:buFont typeface="Arial" panose="020B0604020202020204"/>
              <a:buNone/>
              <a:defRPr sz="3200" kern="1200">
                <a:solidFill>
                  <a:schemeClr val="tx1">
                    <a:tint val="75000"/>
                  </a:schemeClr>
                </a:solidFill>
                <a:latin typeface="Open Sans"/>
                <a:ea typeface="+mn-ea"/>
                <a:cs typeface="Open Sans"/>
              </a:defRPr>
            </a:lvl5pPr>
            <a:lvl6pPr marL="543814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6pPr>
            <a:lvl7pPr marL="652589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7pPr>
            <a:lvl8pPr marL="7613650"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8pPr>
            <a:lvl9pPr marL="8701405" indent="0" algn="ctr" defTabSz="1087120" rtl="0" eaLnBrk="1" latinLnBrk="0" hangingPunct="1">
              <a:spcBef>
                <a:spcPct val="20000"/>
              </a:spcBef>
              <a:buFont typeface="Arial" panose="020B0604020202020204"/>
              <a:buNone/>
              <a:defRPr sz="4800" kern="1200">
                <a:solidFill>
                  <a:schemeClr val="tx1">
                    <a:tint val="75000"/>
                  </a:schemeClr>
                </a:solidFill>
                <a:latin typeface="+mn-lt"/>
                <a:ea typeface="+mn-ea"/>
                <a:cs typeface="+mn-cs"/>
              </a:defRPr>
            </a:lvl9pPr>
          </a:lstStyle>
          <a:p>
            <a:pPr algn="l"/>
            <a:r>
              <a:rPr lang="zh-CN" altLang="en-US" dirty="0">
                <a:solidFill>
                  <a:schemeClr val="bg1">
                    <a:lumMod val="50000"/>
                  </a:schemeClr>
                </a:solidFill>
                <a:latin typeface="+mn-lt"/>
                <a:ea typeface="+mn-ea"/>
                <a:cs typeface="+mn-ea"/>
                <a:sym typeface="+mn-lt"/>
              </a:rPr>
              <a:t>请在此输入内容请在此输入内容请在此输入内容在此输入内容在此输入内容请在此输入内容请在此输入内容</a:t>
            </a:r>
            <a:r>
              <a:rPr lang="en-US" altLang="zh-CN" dirty="0">
                <a:solidFill>
                  <a:schemeClr val="bg1">
                    <a:lumMod val="50000"/>
                  </a:schemeClr>
                </a:solidFill>
                <a:latin typeface="+mn-lt"/>
                <a:ea typeface="+mn-ea"/>
                <a:cs typeface="+mn-ea"/>
                <a:sym typeface="+mn-lt"/>
              </a:rPr>
              <a:t> </a:t>
            </a:r>
            <a:endParaRPr lang="en-US" dirty="0">
              <a:solidFill>
                <a:schemeClr val="bg1">
                  <a:lumMod val="50000"/>
                </a:schemeClr>
              </a:solidFill>
              <a:latin typeface="+mn-lt"/>
              <a:ea typeface="+mn-ea"/>
              <a:cs typeface="+mn-ea"/>
              <a:sym typeface="+mn-lt"/>
            </a:endParaRPr>
          </a:p>
        </p:txBody>
      </p:sp>
      <p:sp>
        <p:nvSpPr>
          <p:cNvPr id="12" name="TextBox 34"/>
          <p:cNvSpPr txBox="1"/>
          <p:nvPr/>
        </p:nvSpPr>
        <p:spPr>
          <a:xfrm>
            <a:off x="7131063" y="2106329"/>
            <a:ext cx="1024639" cy="338554"/>
          </a:xfrm>
          <a:prstGeom prst="rect">
            <a:avLst/>
          </a:prstGeom>
          <a:noFill/>
        </p:spPr>
        <p:txBody>
          <a:bodyPr wrap="none" rtlCol="0" anchor="ctr" anchorCtr="0">
            <a:spAutoFit/>
          </a:bodyPr>
          <a:lstStyle/>
          <a:p>
            <a:pPr defTabSz="913765"/>
            <a:r>
              <a:rPr lang="zh-CN" altLang="en-US" sz="1600" b="1" dirty="0">
                <a:solidFill>
                  <a:schemeClr val="bg2">
                    <a:lumMod val="10000"/>
                  </a:schemeClr>
                </a:solidFill>
                <a:cs typeface="+mn-ea"/>
                <a:sym typeface="+mn-lt"/>
              </a:rPr>
              <a:t>输入标题</a:t>
            </a:r>
            <a:endParaRPr lang="en-US" sz="1600" b="1" dirty="0">
              <a:solidFill>
                <a:schemeClr val="bg2">
                  <a:lumMod val="10000"/>
                </a:schemeClr>
              </a:solidFill>
              <a:cs typeface="+mn-ea"/>
              <a:sym typeface="+mn-lt"/>
            </a:endParaRPr>
          </a:p>
        </p:txBody>
      </p:sp>
      <p:sp>
        <p:nvSpPr>
          <p:cNvPr id="14" name="Shape 2563"/>
          <p:cNvSpPr/>
          <p:nvPr/>
        </p:nvSpPr>
        <p:spPr>
          <a:xfrm>
            <a:off x="6440311" y="2322340"/>
            <a:ext cx="417605" cy="444030"/>
          </a:xfrm>
          <a:custGeom>
            <a:avLst/>
            <a:gdLst/>
            <a:ahLst/>
            <a:cxnLst>
              <a:cxn ang="0">
                <a:pos x="wd2" y="hd2"/>
              </a:cxn>
              <a:cxn ang="5400000">
                <a:pos x="wd2" y="hd2"/>
              </a:cxn>
              <a:cxn ang="10800000">
                <a:pos x="wd2" y="hd2"/>
              </a:cxn>
              <a:cxn ang="16200000">
                <a:pos x="wd2" y="hd2"/>
              </a:cxn>
            </a:cxnLst>
            <a:rect l="0" t="0" r="r" b="b"/>
            <a:pathLst>
              <a:path w="21600" h="21600" extrusionOk="0">
                <a:moveTo>
                  <a:pt x="19636" y="0"/>
                </a:moveTo>
                <a:lnTo>
                  <a:pt x="5891" y="0"/>
                </a:lnTo>
                <a:cubicBezTo>
                  <a:pt x="4806" y="0"/>
                  <a:pt x="3927" y="879"/>
                  <a:pt x="3927" y="1964"/>
                </a:cubicBezTo>
                <a:lnTo>
                  <a:pt x="3927" y="2455"/>
                </a:lnTo>
                <a:cubicBezTo>
                  <a:pt x="3927" y="2726"/>
                  <a:pt x="4147" y="2945"/>
                  <a:pt x="4418" y="2945"/>
                </a:cubicBezTo>
                <a:cubicBezTo>
                  <a:pt x="4690" y="2945"/>
                  <a:pt x="4909" y="2726"/>
                  <a:pt x="4909" y="2455"/>
                </a:cubicBezTo>
                <a:lnTo>
                  <a:pt x="4909" y="1964"/>
                </a:lnTo>
                <a:cubicBezTo>
                  <a:pt x="4909" y="1422"/>
                  <a:pt x="5349" y="982"/>
                  <a:pt x="5891" y="982"/>
                </a:cubicBezTo>
                <a:lnTo>
                  <a:pt x="19636" y="982"/>
                </a:lnTo>
                <a:cubicBezTo>
                  <a:pt x="20178" y="982"/>
                  <a:pt x="20618" y="1422"/>
                  <a:pt x="20618" y="1964"/>
                </a:cubicBezTo>
                <a:lnTo>
                  <a:pt x="20618" y="15709"/>
                </a:lnTo>
                <a:cubicBezTo>
                  <a:pt x="20618" y="16252"/>
                  <a:pt x="20178" y="16691"/>
                  <a:pt x="19636" y="16691"/>
                </a:cubicBezTo>
                <a:lnTo>
                  <a:pt x="19145" y="16691"/>
                </a:lnTo>
                <a:cubicBezTo>
                  <a:pt x="18874" y="16691"/>
                  <a:pt x="18655" y="16911"/>
                  <a:pt x="18655" y="17182"/>
                </a:cubicBezTo>
                <a:cubicBezTo>
                  <a:pt x="18655" y="17453"/>
                  <a:pt x="18874" y="17673"/>
                  <a:pt x="19145" y="17673"/>
                </a:cubicBezTo>
                <a:lnTo>
                  <a:pt x="19636" y="17673"/>
                </a:lnTo>
                <a:cubicBezTo>
                  <a:pt x="20721" y="17673"/>
                  <a:pt x="21600" y="16794"/>
                  <a:pt x="21600" y="15709"/>
                </a:cubicBezTo>
                <a:lnTo>
                  <a:pt x="21600" y="1964"/>
                </a:lnTo>
                <a:cubicBezTo>
                  <a:pt x="21600" y="879"/>
                  <a:pt x="20721" y="0"/>
                  <a:pt x="19636" y="0"/>
                </a:cubicBezTo>
                <a:moveTo>
                  <a:pt x="4354" y="17673"/>
                </a:moveTo>
                <a:lnTo>
                  <a:pt x="7369" y="13149"/>
                </a:lnTo>
                <a:lnTo>
                  <a:pt x="8875" y="15407"/>
                </a:lnTo>
                <a:cubicBezTo>
                  <a:pt x="8949" y="15584"/>
                  <a:pt x="9123" y="15709"/>
                  <a:pt x="9327" y="15709"/>
                </a:cubicBezTo>
                <a:cubicBezTo>
                  <a:pt x="9463" y="15709"/>
                  <a:pt x="9586" y="15655"/>
                  <a:pt x="9674" y="15565"/>
                </a:cubicBezTo>
                <a:lnTo>
                  <a:pt x="11198" y="14042"/>
                </a:lnTo>
                <a:lnTo>
                  <a:pt x="13376" y="17673"/>
                </a:lnTo>
                <a:cubicBezTo>
                  <a:pt x="13376" y="17673"/>
                  <a:pt x="4354" y="17673"/>
                  <a:pt x="4354" y="17673"/>
                </a:cubicBezTo>
                <a:close/>
                <a:moveTo>
                  <a:pt x="14692" y="17982"/>
                </a:moveTo>
                <a:lnTo>
                  <a:pt x="14690" y="17977"/>
                </a:lnTo>
                <a:cubicBezTo>
                  <a:pt x="14685" y="17967"/>
                  <a:pt x="14677" y="17959"/>
                  <a:pt x="14673" y="17949"/>
                </a:cubicBezTo>
                <a:lnTo>
                  <a:pt x="11747" y="13073"/>
                </a:lnTo>
                <a:lnTo>
                  <a:pt x="11745" y="13073"/>
                </a:lnTo>
                <a:cubicBezTo>
                  <a:pt x="11673" y="12892"/>
                  <a:pt x="11498" y="12764"/>
                  <a:pt x="11291" y="12764"/>
                </a:cubicBezTo>
                <a:cubicBezTo>
                  <a:pt x="11155" y="12764"/>
                  <a:pt x="11033" y="12819"/>
                  <a:pt x="10944" y="12908"/>
                </a:cubicBezTo>
                <a:lnTo>
                  <a:pt x="9397" y="14454"/>
                </a:lnTo>
                <a:lnTo>
                  <a:pt x="7816" y="12084"/>
                </a:lnTo>
                <a:cubicBezTo>
                  <a:pt x="7742" y="11907"/>
                  <a:pt x="7568" y="11782"/>
                  <a:pt x="7364" y="11782"/>
                </a:cubicBezTo>
                <a:cubicBezTo>
                  <a:pt x="7193" y="11782"/>
                  <a:pt x="7051" y="11874"/>
                  <a:pt x="6963" y="12006"/>
                </a:cubicBezTo>
                <a:lnTo>
                  <a:pt x="6955" y="12000"/>
                </a:lnTo>
                <a:lnTo>
                  <a:pt x="3028" y="17891"/>
                </a:lnTo>
                <a:lnTo>
                  <a:pt x="3036" y="17897"/>
                </a:lnTo>
                <a:cubicBezTo>
                  <a:pt x="2983" y="17974"/>
                  <a:pt x="2945" y="18063"/>
                  <a:pt x="2945" y="18164"/>
                </a:cubicBezTo>
                <a:cubicBezTo>
                  <a:pt x="2945" y="18435"/>
                  <a:pt x="3165" y="18655"/>
                  <a:pt x="3436" y="18655"/>
                </a:cubicBezTo>
                <a:lnTo>
                  <a:pt x="14236" y="18655"/>
                </a:lnTo>
                <a:cubicBezTo>
                  <a:pt x="14508" y="18655"/>
                  <a:pt x="14727" y="18435"/>
                  <a:pt x="14727" y="18164"/>
                </a:cubicBezTo>
                <a:cubicBezTo>
                  <a:pt x="14727" y="18099"/>
                  <a:pt x="14713" y="18039"/>
                  <a:pt x="14691" y="17983"/>
                </a:cubicBezTo>
                <a:cubicBezTo>
                  <a:pt x="14691" y="17983"/>
                  <a:pt x="14692" y="17982"/>
                  <a:pt x="14692" y="17982"/>
                </a:cubicBezTo>
                <a:close/>
                <a:moveTo>
                  <a:pt x="4909" y="7855"/>
                </a:moveTo>
                <a:cubicBezTo>
                  <a:pt x="5451" y="7855"/>
                  <a:pt x="5891" y="8295"/>
                  <a:pt x="5891" y="8836"/>
                </a:cubicBezTo>
                <a:cubicBezTo>
                  <a:pt x="5891" y="9379"/>
                  <a:pt x="5451" y="9818"/>
                  <a:pt x="4909" y="9818"/>
                </a:cubicBezTo>
                <a:cubicBezTo>
                  <a:pt x="4367" y="9818"/>
                  <a:pt x="3927" y="9379"/>
                  <a:pt x="3927" y="8836"/>
                </a:cubicBezTo>
                <a:cubicBezTo>
                  <a:pt x="3927" y="8295"/>
                  <a:pt x="4367" y="7855"/>
                  <a:pt x="4909" y="7855"/>
                </a:cubicBezTo>
                <a:moveTo>
                  <a:pt x="4909" y="10800"/>
                </a:moveTo>
                <a:cubicBezTo>
                  <a:pt x="5994" y="10800"/>
                  <a:pt x="6873" y="9921"/>
                  <a:pt x="6873" y="8836"/>
                </a:cubicBezTo>
                <a:cubicBezTo>
                  <a:pt x="6873" y="7752"/>
                  <a:pt x="5994" y="6873"/>
                  <a:pt x="4909" y="6873"/>
                </a:cubicBezTo>
                <a:cubicBezTo>
                  <a:pt x="3825" y="6873"/>
                  <a:pt x="2945" y="7752"/>
                  <a:pt x="2945" y="8836"/>
                </a:cubicBezTo>
                <a:cubicBezTo>
                  <a:pt x="2945" y="9921"/>
                  <a:pt x="3825" y="10800"/>
                  <a:pt x="4909" y="10800"/>
                </a:cubicBezTo>
                <a:moveTo>
                  <a:pt x="16691" y="19636"/>
                </a:moveTo>
                <a:cubicBezTo>
                  <a:pt x="16691" y="20179"/>
                  <a:pt x="16251" y="20619"/>
                  <a:pt x="15709" y="20619"/>
                </a:cubicBezTo>
                <a:lnTo>
                  <a:pt x="1964" y="20619"/>
                </a:lnTo>
                <a:cubicBezTo>
                  <a:pt x="1422" y="20619"/>
                  <a:pt x="982" y="20179"/>
                  <a:pt x="982" y="19636"/>
                </a:cubicBezTo>
                <a:lnTo>
                  <a:pt x="982" y="5891"/>
                </a:lnTo>
                <a:cubicBezTo>
                  <a:pt x="982" y="5349"/>
                  <a:pt x="1422" y="4909"/>
                  <a:pt x="1964" y="4909"/>
                </a:cubicBezTo>
                <a:lnTo>
                  <a:pt x="15709" y="4909"/>
                </a:lnTo>
                <a:cubicBezTo>
                  <a:pt x="16251" y="4909"/>
                  <a:pt x="16691" y="5349"/>
                  <a:pt x="16691" y="5891"/>
                </a:cubicBezTo>
                <a:cubicBezTo>
                  <a:pt x="16691" y="5891"/>
                  <a:pt x="16691" y="19636"/>
                  <a:pt x="16691" y="19636"/>
                </a:cubicBezTo>
                <a:close/>
                <a:moveTo>
                  <a:pt x="15709" y="3927"/>
                </a:moveTo>
                <a:lnTo>
                  <a:pt x="1964" y="3927"/>
                </a:lnTo>
                <a:cubicBezTo>
                  <a:pt x="879" y="3927"/>
                  <a:pt x="0" y="4806"/>
                  <a:pt x="0" y="5891"/>
                </a:cubicBezTo>
                <a:lnTo>
                  <a:pt x="0" y="19636"/>
                </a:lnTo>
                <a:cubicBezTo>
                  <a:pt x="0" y="20721"/>
                  <a:pt x="879" y="21600"/>
                  <a:pt x="1964" y="21600"/>
                </a:cubicBezTo>
                <a:lnTo>
                  <a:pt x="15709" y="21600"/>
                </a:lnTo>
                <a:cubicBezTo>
                  <a:pt x="16794" y="21600"/>
                  <a:pt x="17673" y="20721"/>
                  <a:pt x="17673" y="19636"/>
                </a:cubicBezTo>
                <a:lnTo>
                  <a:pt x="17673" y="5891"/>
                </a:lnTo>
                <a:cubicBezTo>
                  <a:pt x="17673" y="4806"/>
                  <a:pt x="16794" y="3927"/>
                  <a:pt x="15709" y="3927"/>
                </a:cubicBezTo>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a:solidFill>
                <a:schemeClr val="bg1"/>
              </a:solidFill>
              <a:cs typeface="+mn-ea"/>
              <a:sym typeface="+mn-lt"/>
            </a:endParaRPr>
          </a:p>
        </p:txBody>
      </p:sp>
      <p:sp>
        <p:nvSpPr>
          <p:cNvPr id="15" name="Shape 2588"/>
          <p:cNvSpPr/>
          <p:nvPr/>
        </p:nvSpPr>
        <p:spPr>
          <a:xfrm>
            <a:off x="6440311" y="3692817"/>
            <a:ext cx="417605" cy="403678"/>
          </a:xfrm>
          <a:custGeom>
            <a:avLst/>
            <a:gdLst/>
            <a:ahLst/>
            <a:cxnLst>
              <a:cxn ang="0">
                <a:pos x="wd2" y="hd2"/>
              </a:cxn>
              <a:cxn ang="5400000">
                <a:pos x="wd2" y="hd2"/>
              </a:cxn>
              <a:cxn ang="10800000">
                <a:pos x="wd2" y="hd2"/>
              </a:cxn>
              <a:cxn ang="16200000">
                <a:pos x="wd2" y="hd2"/>
              </a:cxn>
            </a:cxnLst>
            <a:rect l="0" t="0" r="r" b="b"/>
            <a:pathLst>
              <a:path w="21600" h="21600" extrusionOk="0">
                <a:moveTo>
                  <a:pt x="17182" y="12420"/>
                </a:moveTo>
                <a:cubicBezTo>
                  <a:pt x="16368" y="12420"/>
                  <a:pt x="15709" y="11694"/>
                  <a:pt x="15709" y="10800"/>
                </a:cubicBezTo>
                <a:cubicBezTo>
                  <a:pt x="15709" y="9906"/>
                  <a:pt x="16368" y="9180"/>
                  <a:pt x="17182" y="9180"/>
                </a:cubicBezTo>
                <a:cubicBezTo>
                  <a:pt x="17995" y="9180"/>
                  <a:pt x="18655" y="9906"/>
                  <a:pt x="18655" y="10800"/>
                </a:cubicBezTo>
                <a:cubicBezTo>
                  <a:pt x="18655" y="11694"/>
                  <a:pt x="17995" y="12420"/>
                  <a:pt x="17182" y="12420"/>
                </a:cubicBezTo>
                <a:moveTo>
                  <a:pt x="21109" y="10260"/>
                </a:moveTo>
                <a:lnTo>
                  <a:pt x="19587" y="10260"/>
                </a:lnTo>
                <a:cubicBezTo>
                  <a:pt x="19360" y="9028"/>
                  <a:pt x="18369" y="8100"/>
                  <a:pt x="17182" y="8100"/>
                </a:cubicBezTo>
                <a:cubicBezTo>
                  <a:pt x="15994" y="8100"/>
                  <a:pt x="15004" y="9028"/>
                  <a:pt x="14777" y="10260"/>
                </a:cubicBezTo>
                <a:lnTo>
                  <a:pt x="491" y="10260"/>
                </a:lnTo>
                <a:cubicBezTo>
                  <a:pt x="220" y="10260"/>
                  <a:pt x="0" y="10502"/>
                  <a:pt x="0" y="10800"/>
                </a:cubicBezTo>
                <a:cubicBezTo>
                  <a:pt x="0" y="11098"/>
                  <a:pt x="220" y="11340"/>
                  <a:pt x="491" y="11340"/>
                </a:cubicBezTo>
                <a:lnTo>
                  <a:pt x="14777" y="11340"/>
                </a:lnTo>
                <a:cubicBezTo>
                  <a:pt x="15004" y="12572"/>
                  <a:pt x="15994" y="13500"/>
                  <a:pt x="17182" y="13500"/>
                </a:cubicBezTo>
                <a:cubicBezTo>
                  <a:pt x="18369" y="13500"/>
                  <a:pt x="19360" y="12572"/>
                  <a:pt x="19587" y="11340"/>
                </a:cubicBezTo>
                <a:lnTo>
                  <a:pt x="21109" y="11340"/>
                </a:lnTo>
                <a:cubicBezTo>
                  <a:pt x="21380" y="11340"/>
                  <a:pt x="21600" y="11098"/>
                  <a:pt x="21600" y="10800"/>
                </a:cubicBezTo>
                <a:cubicBezTo>
                  <a:pt x="21600" y="10502"/>
                  <a:pt x="21380" y="10260"/>
                  <a:pt x="21109" y="10260"/>
                </a:cubicBezTo>
                <a:moveTo>
                  <a:pt x="5400" y="1080"/>
                </a:moveTo>
                <a:cubicBezTo>
                  <a:pt x="6214" y="1080"/>
                  <a:pt x="6873" y="1806"/>
                  <a:pt x="6873" y="2700"/>
                </a:cubicBezTo>
                <a:cubicBezTo>
                  <a:pt x="6873" y="3595"/>
                  <a:pt x="6214" y="4320"/>
                  <a:pt x="5400" y="4320"/>
                </a:cubicBezTo>
                <a:cubicBezTo>
                  <a:pt x="4586" y="4320"/>
                  <a:pt x="3927" y="3595"/>
                  <a:pt x="3927" y="2700"/>
                </a:cubicBezTo>
                <a:cubicBezTo>
                  <a:pt x="3927" y="1806"/>
                  <a:pt x="4586" y="1080"/>
                  <a:pt x="5400" y="1080"/>
                </a:cubicBezTo>
                <a:moveTo>
                  <a:pt x="491" y="3240"/>
                </a:moveTo>
                <a:lnTo>
                  <a:pt x="2995" y="3240"/>
                </a:lnTo>
                <a:cubicBezTo>
                  <a:pt x="3222" y="4472"/>
                  <a:pt x="4213" y="5400"/>
                  <a:pt x="5400" y="5400"/>
                </a:cubicBezTo>
                <a:cubicBezTo>
                  <a:pt x="6587" y="5400"/>
                  <a:pt x="7578" y="4472"/>
                  <a:pt x="7805" y="3240"/>
                </a:cubicBezTo>
                <a:lnTo>
                  <a:pt x="21109" y="3240"/>
                </a:lnTo>
                <a:cubicBezTo>
                  <a:pt x="21380" y="3240"/>
                  <a:pt x="21600" y="2999"/>
                  <a:pt x="21600" y="2700"/>
                </a:cubicBezTo>
                <a:cubicBezTo>
                  <a:pt x="21600" y="2402"/>
                  <a:pt x="21380" y="2160"/>
                  <a:pt x="21109" y="2160"/>
                </a:cubicBezTo>
                <a:lnTo>
                  <a:pt x="7805" y="2160"/>
                </a:lnTo>
                <a:cubicBezTo>
                  <a:pt x="7578" y="928"/>
                  <a:pt x="6587" y="0"/>
                  <a:pt x="5400" y="0"/>
                </a:cubicBezTo>
                <a:cubicBezTo>
                  <a:pt x="4213" y="0"/>
                  <a:pt x="3222" y="928"/>
                  <a:pt x="2995" y="2160"/>
                </a:cubicBezTo>
                <a:lnTo>
                  <a:pt x="491" y="2160"/>
                </a:lnTo>
                <a:cubicBezTo>
                  <a:pt x="220" y="2160"/>
                  <a:pt x="0" y="2402"/>
                  <a:pt x="0" y="2700"/>
                </a:cubicBezTo>
                <a:cubicBezTo>
                  <a:pt x="0" y="2999"/>
                  <a:pt x="220" y="3240"/>
                  <a:pt x="491" y="3240"/>
                </a:cubicBezTo>
                <a:moveTo>
                  <a:pt x="9327" y="20519"/>
                </a:moveTo>
                <a:cubicBezTo>
                  <a:pt x="8514" y="20519"/>
                  <a:pt x="7855" y="19794"/>
                  <a:pt x="7855" y="18899"/>
                </a:cubicBezTo>
                <a:cubicBezTo>
                  <a:pt x="7855" y="18005"/>
                  <a:pt x="8514" y="17279"/>
                  <a:pt x="9327" y="17279"/>
                </a:cubicBezTo>
                <a:cubicBezTo>
                  <a:pt x="10141" y="17279"/>
                  <a:pt x="10800" y="18005"/>
                  <a:pt x="10800" y="18899"/>
                </a:cubicBezTo>
                <a:cubicBezTo>
                  <a:pt x="10800" y="19794"/>
                  <a:pt x="10141" y="20519"/>
                  <a:pt x="9327" y="20519"/>
                </a:cubicBezTo>
                <a:moveTo>
                  <a:pt x="21109" y="18359"/>
                </a:moveTo>
                <a:lnTo>
                  <a:pt x="11732" y="18359"/>
                </a:lnTo>
                <a:cubicBezTo>
                  <a:pt x="11505" y="17127"/>
                  <a:pt x="10515" y="16199"/>
                  <a:pt x="9327" y="16199"/>
                </a:cubicBezTo>
                <a:cubicBezTo>
                  <a:pt x="8140" y="16199"/>
                  <a:pt x="7150" y="17127"/>
                  <a:pt x="6922" y="18359"/>
                </a:cubicBezTo>
                <a:lnTo>
                  <a:pt x="491" y="18359"/>
                </a:lnTo>
                <a:cubicBezTo>
                  <a:pt x="220" y="18359"/>
                  <a:pt x="0" y="18601"/>
                  <a:pt x="0" y="18899"/>
                </a:cubicBezTo>
                <a:cubicBezTo>
                  <a:pt x="0" y="19198"/>
                  <a:pt x="220" y="19439"/>
                  <a:pt x="491" y="19439"/>
                </a:cubicBezTo>
                <a:lnTo>
                  <a:pt x="6922" y="19439"/>
                </a:lnTo>
                <a:cubicBezTo>
                  <a:pt x="7150" y="20672"/>
                  <a:pt x="8140" y="21600"/>
                  <a:pt x="9327" y="21600"/>
                </a:cubicBezTo>
                <a:cubicBezTo>
                  <a:pt x="10515" y="21600"/>
                  <a:pt x="11505" y="20672"/>
                  <a:pt x="11732" y="19439"/>
                </a:cubicBezTo>
                <a:lnTo>
                  <a:pt x="21109" y="19439"/>
                </a:lnTo>
                <a:cubicBezTo>
                  <a:pt x="21380" y="19439"/>
                  <a:pt x="21600" y="19198"/>
                  <a:pt x="21600" y="18899"/>
                </a:cubicBezTo>
                <a:cubicBezTo>
                  <a:pt x="21600" y="18601"/>
                  <a:pt x="21380" y="18359"/>
                  <a:pt x="21109" y="18359"/>
                </a:cubicBezTo>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a:solidFill>
                <a:schemeClr val="bg1"/>
              </a:solidFill>
              <a:cs typeface="+mn-ea"/>
              <a:sym typeface="+mn-lt"/>
            </a:endParaRPr>
          </a:p>
        </p:txBody>
      </p:sp>
      <p:sp>
        <p:nvSpPr>
          <p:cNvPr id="16" name="Shape 2629"/>
          <p:cNvSpPr/>
          <p:nvPr/>
        </p:nvSpPr>
        <p:spPr>
          <a:xfrm>
            <a:off x="6440281" y="5002767"/>
            <a:ext cx="417722" cy="444030"/>
          </a:xfrm>
          <a:custGeom>
            <a:avLst/>
            <a:gdLst/>
            <a:ahLst/>
            <a:cxnLst>
              <a:cxn ang="0">
                <a:pos x="wd2" y="hd2"/>
              </a:cxn>
              <a:cxn ang="5400000">
                <a:pos x="wd2" y="hd2"/>
              </a:cxn>
              <a:cxn ang="10800000">
                <a:pos x="wd2" y="hd2"/>
              </a:cxn>
              <a:cxn ang="16200000">
                <a:pos x="wd2" y="hd2"/>
              </a:cxn>
            </a:cxnLst>
            <a:rect l="0" t="0" r="r" b="b"/>
            <a:pathLst>
              <a:path w="21600" h="21600" extrusionOk="0">
                <a:moveTo>
                  <a:pt x="16441" y="20618"/>
                </a:moveTo>
                <a:cubicBezTo>
                  <a:pt x="15826" y="20618"/>
                  <a:pt x="15226" y="20482"/>
                  <a:pt x="14660" y="20214"/>
                </a:cubicBezTo>
                <a:cubicBezTo>
                  <a:pt x="14607" y="20189"/>
                  <a:pt x="14552" y="20170"/>
                  <a:pt x="14497" y="20155"/>
                </a:cubicBezTo>
                <a:cubicBezTo>
                  <a:pt x="8918" y="17308"/>
                  <a:pt x="4295" y="12685"/>
                  <a:pt x="1448" y="7105"/>
                </a:cubicBezTo>
                <a:cubicBezTo>
                  <a:pt x="1432" y="7048"/>
                  <a:pt x="1412" y="6991"/>
                  <a:pt x="1386" y="6936"/>
                </a:cubicBezTo>
                <a:cubicBezTo>
                  <a:pt x="1117" y="6369"/>
                  <a:pt x="982" y="5770"/>
                  <a:pt x="982" y="5155"/>
                </a:cubicBezTo>
                <a:cubicBezTo>
                  <a:pt x="982" y="2774"/>
                  <a:pt x="3066" y="982"/>
                  <a:pt x="4417" y="982"/>
                </a:cubicBezTo>
                <a:cubicBezTo>
                  <a:pt x="4594" y="982"/>
                  <a:pt x="4711" y="1072"/>
                  <a:pt x="4764" y="1126"/>
                </a:cubicBezTo>
                <a:cubicBezTo>
                  <a:pt x="4776" y="1139"/>
                  <a:pt x="4798" y="1164"/>
                  <a:pt x="4831" y="1216"/>
                </a:cubicBezTo>
                <a:cubicBezTo>
                  <a:pt x="4848" y="1244"/>
                  <a:pt x="4867" y="1271"/>
                  <a:pt x="4887" y="1297"/>
                </a:cubicBezTo>
                <a:lnTo>
                  <a:pt x="8118" y="5453"/>
                </a:lnTo>
                <a:cubicBezTo>
                  <a:pt x="8143" y="5485"/>
                  <a:pt x="8170" y="5515"/>
                  <a:pt x="8199" y="5544"/>
                </a:cubicBezTo>
                <a:cubicBezTo>
                  <a:pt x="8253" y="5598"/>
                  <a:pt x="8343" y="5715"/>
                  <a:pt x="8343" y="5891"/>
                </a:cubicBezTo>
                <a:cubicBezTo>
                  <a:pt x="8343" y="5978"/>
                  <a:pt x="8319" y="6060"/>
                  <a:pt x="8272" y="6135"/>
                </a:cubicBezTo>
                <a:lnTo>
                  <a:pt x="7178" y="7221"/>
                </a:lnTo>
                <a:cubicBezTo>
                  <a:pt x="7173" y="7226"/>
                  <a:pt x="7168" y="7231"/>
                  <a:pt x="7163" y="7236"/>
                </a:cubicBezTo>
                <a:cubicBezTo>
                  <a:pt x="6767" y="7609"/>
                  <a:pt x="6541" y="8126"/>
                  <a:pt x="6541" y="8668"/>
                </a:cubicBezTo>
                <a:cubicBezTo>
                  <a:pt x="6541" y="9175"/>
                  <a:pt x="6738" y="9658"/>
                  <a:pt x="7080" y="10020"/>
                </a:cubicBezTo>
                <a:cubicBezTo>
                  <a:pt x="7092" y="10040"/>
                  <a:pt x="7105" y="10059"/>
                  <a:pt x="7119" y="10078"/>
                </a:cubicBezTo>
                <a:cubicBezTo>
                  <a:pt x="8325" y="11745"/>
                  <a:pt x="9807" y="13222"/>
                  <a:pt x="11525" y="14469"/>
                </a:cubicBezTo>
                <a:cubicBezTo>
                  <a:pt x="11538" y="14478"/>
                  <a:pt x="11551" y="14487"/>
                  <a:pt x="11565" y="14496"/>
                </a:cubicBezTo>
                <a:cubicBezTo>
                  <a:pt x="11928" y="14844"/>
                  <a:pt x="12414" y="15045"/>
                  <a:pt x="12924" y="15045"/>
                </a:cubicBezTo>
                <a:cubicBezTo>
                  <a:pt x="13436" y="15045"/>
                  <a:pt x="13930" y="14840"/>
                  <a:pt x="14297" y="14479"/>
                </a:cubicBezTo>
                <a:cubicBezTo>
                  <a:pt x="14316" y="14463"/>
                  <a:pt x="14335" y="14446"/>
                  <a:pt x="14352" y="14427"/>
                </a:cubicBezTo>
                <a:lnTo>
                  <a:pt x="15451" y="13320"/>
                </a:lnTo>
                <a:cubicBezTo>
                  <a:pt x="15529" y="13271"/>
                  <a:pt x="15611" y="13247"/>
                  <a:pt x="15697" y="13247"/>
                </a:cubicBezTo>
                <a:cubicBezTo>
                  <a:pt x="15874" y="13247"/>
                  <a:pt x="15990" y="13337"/>
                  <a:pt x="16044" y="13391"/>
                </a:cubicBezTo>
                <a:cubicBezTo>
                  <a:pt x="16073" y="13420"/>
                  <a:pt x="16103" y="13447"/>
                  <a:pt x="16135" y="13472"/>
                </a:cubicBezTo>
                <a:lnTo>
                  <a:pt x="20291" y="16704"/>
                </a:lnTo>
                <a:cubicBezTo>
                  <a:pt x="20317" y="16725"/>
                  <a:pt x="20345" y="16744"/>
                  <a:pt x="20374" y="16762"/>
                </a:cubicBezTo>
                <a:cubicBezTo>
                  <a:pt x="20426" y="16795"/>
                  <a:pt x="20449" y="16816"/>
                  <a:pt x="20461" y="16827"/>
                </a:cubicBezTo>
                <a:cubicBezTo>
                  <a:pt x="20515" y="16881"/>
                  <a:pt x="20605" y="16997"/>
                  <a:pt x="20605" y="17174"/>
                </a:cubicBezTo>
                <a:cubicBezTo>
                  <a:pt x="20605" y="17207"/>
                  <a:pt x="20606" y="17240"/>
                  <a:pt x="20610" y="17273"/>
                </a:cubicBezTo>
                <a:cubicBezTo>
                  <a:pt x="20533" y="18625"/>
                  <a:pt x="18769" y="20618"/>
                  <a:pt x="16441" y="20618"/>
                </a:cubicBezTo>
                <a:moveTo>
                  <a:pt x="21586" y="17174"/>
                </a:moveTo>
                <a:cubicBezTo>
                  <a:pt x="21586" y="16768"/>
                  <a:pt x="21421" y="16399"/>
                  <a:pt x="21155" y="16133"/>
                </a:cubicBezTo>
                <a:cubicBezTo>
                  <a:pt x="21077" y="16054"/>
                  <a:pt x="20988" y="15988"/>
                  <a:pt x="20893" y="15929"/>
                </a:cubicBezTo>
                <a:lnTo>
                  <a:pt x="16738" y="12697"/>
                </a:lnTo>
                <a:cubicBezTo>
                  <a:pt x="16471" y="12430"/>
                  <a:pt x="16104" y="12265"/>
                  <a:pt x="15697" y="12265"/>
                </a:cubicBezTo>
                <a:cubicBezTo>
                  <a:pt x="15364" y="12265"/>
                  <a:pt x="15060" y="12380"/>
                  <a:pt x="14815" y="12567"/>
                </a:cubicBezTo>
                <a:lnTo>
                  <a:pt x="13655" y="13736"/>
                </a:lnTo>
                <a:lnTo>
                  <a:pt x="13652" y="13733"/>
                </a:lnTo>
                <a:cubicBezTo>
                  <a:pt x="13473" y="13934"/>
                  <a:pt x="13214" y="14063"/>
                  <a:pt x="12924" y="14063"/>
                </a:cubicBezTo>
                <a:cubicBezTo>
                  <a:pt x="12592" y="14063"/>
                  <a:pt x="12300" y="13897"/>
                  <a:pt x="12122" y="13645"/>
                </a:cubicBezTo>
                <a:cubicBezTo>
                  <a:pt x="12116" y="13654"/>
                  <a:pt x="12107" y="13663"/>
                  <a:pt x="12101" y="13674"/>
                </a:cubicBezTo>
                <a:cubicBezTo>
                  <a:pt x="10497" y="12510"/>
                  <a:pt x="9076" y="11108"/>
                  <a:pt x="7914" y="9502"/>
                </a:cubicBezTo>
                <a:cubicBezTo>
                  <a:pt x="7925" y="9495"/>
                  <a:pt x="7935" y="9486"/>
                  <a:pt x="7947" y="9479"/>
                </a:cubicBezTo>
                <a:cubicBezTo>
                  <a:pt x="7691" y="9299"/>
                  <a:pt x="7523" y="9004"/>
                  <a:pt x="7523" y="8668"/>
                </a:cubicBezTo>
                <a:cubicBezTo>
                  <a:pt x="7523" y="8367"/>
                  <a:pt x="7659" y="8101"/>
                  <a:pt x="7871" y="7920"/>
                </a:cubicBezTo>
                <a:lnTo>
                  <a:pt x="7870" y="7918"/>
                </a:lnTo>
                <a:lnTo>
                  <a:pt x="9023" y="6773"/>
                </a:lnTo>
                <a:cubicBezTo>
                  <a:pt x="9211" y="6528"/>
                  <a:pt x="9325" y="6224"/>
                  <a:pt x="9325" y="5891"/>
                </a:cubicBezTo>
                <a:cubicBezTo>
                  <a:pt x="9325" y="5485"/>
                  <a:pt x="9160" y="5116"/>
                  <a:pt x="8893" y="4850"/>
                </a:cubicBezTo>
                <a:lnTo>
                  <a:pt x="5662" y="693"/>
                </a:lnTo>
                <a:cubicBezTo>
                  <a:pt x="5603" y="599"/>
                  <a:pt x="5537" y="510"/>
                  <a:pt x="5458" y="432"/>
                </a:cubicBezTo>
                <a:cubicBezTo>
                  <a:pt x="5191" y="165"/>
                  <a:pt x="4823" y="0"/>
                  <a:pt x="4417" y="0"/>
                </a:cubicBezTo>
                <a:cubicBezTo>
                  <a:pt x="2454" y="0"/>
                  <a:pt x="0" y="2308"/>
                  <a:pt x="0" y="5155"/>
                </a:cubicBezTo>
                <a:cubicBezTo>
                  <a:pt x="0" y="5943"/>
                  <a:pt x="183" y="6688"/>
                  <a:pt x="499" y="7356"/>
                </a:cubicBezTo>
                <a:lnTo>
                  <a:pt x="482" y="7373"/>
                </a:lnTo>
                <a:cubicBezTo>
                  <a:pt x="3435" y="13255"/>
                  <a:pt x="8343" y="18164"/>
                  <a:pt x="14224" y="21117"/>
                </a:cubicBezTo>
                <a:lnTo>
                  <a:pt x="14240" y="21101"/>
                </a:lnTo>
                <a:cubicBezTo>
                  <a:pt x="14908" y="21418"/>
                  <a:pt x="15652" y="21600"/>
                  <a:pt x="16441" y="21600"/>
                </a:cubicBezTo>
                <a:cubicBezTo>
                  <a:pt x="19287" y="21600"/>
                  <a:pt x="21594" y="19145"/>
                  <a:pt x="21594" y="17182"/>
                </a:cubicBezTo>
                <a:cubicBezTo>
                  <a:pt x="21594" y="17179"/>
                  <a:pt x="21594" y="17177"/>
                  <a:pt x="21594" y="17174"/>
                </a:cubicBezTo>
                <a:cubicBezTo>
                  <a:pt x="21594" y="17174"/>
                  <a:pt x="21586" y="17174"/>
                  <a:pt x="21586" y="17174"/>
                </a:cubicBezTo>
                <a:close/>
                <a:moveTo>
                  <a:pt x="11785" y="10800"/>
                </a:moveTo>
                <a:cubicBezTo>
                  <a:pt x="12326" y="10800"/>
                  <a:pt x="12766" y="10360"/>
                  <a:pt x="12766" y="9819"/>
                </a:cubicBezTo>
                <a:cubicBezTo>
                  <a:pt x="12766" y="9276"/>
                  <a:pt x="12326" y="8836"/>
                  <a:pt x="11785" y="8836"/>
                </a:cubicBezTo>
                <a:cubicBezTo>
                  <a:pt x="11242" y="8836"/>
                  <a:pt x="10803" y="9276"/>
                  <a:pt x="10803" y="9819"/>
                </a:cubicBezTo>
                <a:cubicBezTo>
                  <a:pt x="10803" y="10360"/>
                  <a:pt x="11242" y="10800"/>
                  <a:pt x="11785" y="10800"/>
                </a:cubicBezTo>
                <a:moveTo>
                  <a:pt x="11785" y="5891"/>
                </a:moveTo>
                <a:cubicBezTo>
                  <a:pt x="13953" y="5891"/>
                  <a:pt x="15711" y="7649"/>
                  <a:pt x="15711" y="9819"/>
                </a:cubicBezTo>
                <a:cubicBezTo>
                  <a:pt x="15711" y="10090"/>
                  <a:pt x="15930" y="10309"/>
                  <a:pt x="16201" y="10309"/>
                </a:cubicBezTo>
                <a:cubicBezTo>
                  <a:pt x="16472" y="10309"/>
                  <a:pt x="16692" y="10090"/>
                  <a:pt x="16692" y="9819"/>
                </a:cubicBezTo>
                <a:cubicBezTo>
                  <a:pt x="16692" y="7107"/>
                  <a:pt x="14495" y="4909"/>
                  <a:pt x="11785" y="4909"/>
                </a:cubicBezTo>
                <a:cubicBezTo>
                  <a:pt x="11513" y="4909"/>
                  <a:pt x="11294" y="5129"/>
                  <a:pt x="11294" y="5400"/>
                </a:cubicBezTo>
                <a:cubicBezTo>
                  <a:pt x="11294" y="5672"/>
                  <a:pt x="11513" y="5891"/>
                  <a:pt x="11785" y="5891"/>
                </a:cubicBezTo>
                <a:moveTo>
                  <a:pt x="11785" y="982"/>
                </a:moveTo>
                <a:cubicBezTo>
                  <a:pt x="16663" y="982"/>
                  <a:pt x="20618" y="4939"/>
                  <a:pt x="20618" y="9819"/>
                </a:cubicBezTo>
                <a:cubicBezTo>
                  <a:pt x="20618" y="10090"/>
                  <a:pt x="20838" y="10309"/>
                  <a:pt x="21109" y="10309"/>
                </a:cubicBezTo>
                <a:cubicBezTo>
                  <a:pt x="21380" y="10309"/>
                  <a:pt x="21600" y="10090"/>
                  <a:pt x="21600" y="9819"/>
                </a:cubicBezTo>
                <a:cubicBezTo>
                  <a:pt x="21600" y="4396"/>
                  <a:pt x="17206" y="0"/>
                  <a:pt x="11785" y="0"/>
                </a:cubicBezTo>
                <a:cubicBezTo>
                  <a:pt x="11513" y="0"/>
                  <a:pt x="11294" y="220"/>
                  <a:pt x="11294" y="491"/>
                </a:cubicBezTo>
                <a:cubicBezTo>
                  <a:pt x="11294" y="762"/>
                  <a:pt x="11513" y="982"/>
                  <a:pt x="11785" y="982"/>
                </a:cubicBezTo>
              </a:path>
            </a:pathLst>
          </a:cu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sz="160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工作不足之处</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cxnSp>
        <p:nvCxnSpPr>
          <p:cNvPr id="22" name="直接连接符 21"/>
          <p:cNvCxnSpPr/>
          <p:nvPr/>
        </p:nvCxnSpPr>
        <p:spPr>
          <a:xfrm>
            <a:off x="2479756" y="3694101"/>
            <a:ext cx="0" cy="902029"/>
          </a:xfrm>
          <a:prstGeom prst="line">
            <a:avLst/>
          </a:prstGeom>
          <a:ln>
            <a:solidFill>
              <a:srgbClr val="78BA7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7058486" y="3694101"/>
            <a:ext cx="0" cy="902029"/>
          </a:xfrm>
          <a:prstGeom prst="line">
            <a:avLst/>
          </a:prstGeom>
          <a:ln>
            <a:solidFill>
              <a:srgbClr val="78BA7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769121" y="2722391"/>
            <a:ext cx="0" cy="902029"/>
          </a:xfrm>
          <a:prstGeom prst="line">
            <a:avLst/>
          </a:prstGeom>
          <a:ln>
            <a:solidFill>
              <a:srgbClr val="78BA7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9347851" y="2722391"/>
            <a:ext cx="0" cy="902029"/>
          </a:xfrm>
          <a:prstGeom prst="line">
            <a:avLst/>
          </a:prstGeom>
          <a:ln>
            <a:solidFill>
              <a:srgbClr val="78BA7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a:off x="1011555" y="3700145"/>
            <a:ext cx="10033635" cy="0"/>
          </a:xfrm>
          <a:prstGeom prst="straightConnector1">
            <a:avLst/>
          </a:prstGeom>
          <a:ln>
            <a:solidFill>
              <a:srgbClr val="78BA79"/>
            </a:solidFill>
            <a:tailEnd type="triangle"/>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284498" y="3498844"/>
            <a:ext cx="390517" cy="390517"/>
          </a:xfrm>
          <a:prstGeom prst="ellipse">
            <a:avLst/>
          </a:prstGeom>
          <a:gradFill>
            <a:gsLst>
              <a:gs pos="0">
                <a:srgbClr val="A9D18E"/>
              </a:gs>
              <a:gs pos="97000">
                <a:srgbClr val="33995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1</a:t>
            </a:r>
            <a:endParaRPr lang="en-US" altLang="zh-CN" dirty="0">
              <a:solidFill>
                <a:schemeClr val="bg1"/>
              </a:solidFill>
              <a:cs typeface="+mn-ea"/>
              <a:sym typeface="+mn-lt"/>
            </a:endParaRPr>
          </a:p>
        </p:txBody>
      </p:sp>
      <p:sp>
        <p:nvSpPr>
          <p:cNvPr id="28" name="椭圆 27"/>
          <p:cNvSpPr/>
          <p:nvPr/>
        </p:nvSpPr>
        <p:spPr>
          <a:xfrm>
            <a:off x="4573863" y="3498843"/>
            <a:ext cx="390517" cy="390517"/>
          </a:xfrm>
          <a:prstGeom prst="ellipse">
            <a:avLst/>
          </a:prstGeom>
          <a:gradFill>
            <a:gsLst>
              <a:gs pos="0">
                <a:srgbClr val="A9D18E"/>
              </a:gs>
              <a:gs pos="97000">
                <a:srgbClr val="33995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2</a:t>
            </a:r>
            <a:endParaRPr lang="en-US" altLang="zh-CN" dirty="0">
              <a:solidFill>
                <a:schemeClr val="bg1"/>
              </a:solidFill>
              <a:cs typeface="+mn-ea"/>
              <a:sym typeface="+mn-lt"/>
            </a:endParaRPr>
          </a:p>
        </p:txBody>
      </p:sp>
      <p:sp>
        <p:nvSpPr>
          <p:cNvPr id="29" name="椭圆 28"/>
          <p:cNvSpPr/>
          <p:nvPr/>
        </p:nvSpPr>
        <p:spPr>
          <a:xfrm>
            <a:off x="6863228" y="3498843"/>
            <a:ext cx="390517" cy="390517"/>
          </a:xfrm>
          <a:prstGeom prst="ellipse">
            <a:avLst/>
          </a:prstGeom>
          <a:gradFill>
            <a:gsLst>
              <a:gs pos="0">
                <a:srgbClr val="A9D18E"/>
              </a:gs>
              <a:gs pos="97000">
                <a:srgbClr val="33995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3</a:t>
            </a:r>
            <a:endParaRPr lang="en-US" altLang="zh-CN" dirty="0">
              <a:solidFill>
                <a:schemeClr val="bg1"/>
              </a:solidFill>
              <a:cs typeface="+mn-ea"/>
              <a:sym typeface="+mn-lt"/>
            </a:endParaRPr>
          </a:p>
        </p:txBody>
      </p:sp>
      <p:sp>
        <p:nvSpPr>
          <p:cNvPr id="30" name="椭圆 29"/>
          <p:cNvSpPr/>
          <p:nvPr/>
        </p:nvSpPr>
        <p:spPr>
          <a:xfrm>
            <a:off x="9152593" y="3529875"/>
            <a:ext cx="390517" cy="390517"/>
          </a:xfrm>
          <a:prstGeom prst="ellipse">
            <a:avLst/>
          </a:prstGeom>
          <a:gradFill>
            <a:gsLst>
              <a:gs pos="0">
                <a:srgbClr val="A9D18E"/>
              </a:gs>
              <a:gs pos="97000">
                <a:srgbClr val="33995C"/>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cs typeface="+mn-ea"/>
                <a:sym typeface="+mn-lt"/>
              </a:rPr>
              <a:t>4</a:t>
            </a:r>
            <a:endParaRPr lang="en-US" altLang="zh-CN" dirty="0">
              <a:solidFill>
                <a:schemeClr val="bg1"/>
              </a:solidFill>
              <a:cs typeface="+mn-ea"/>
              <a:sym typeface="+mn-lt"/>
            </a:endParaRPr>
          </a:p>
        </p:txBody>
      </p:sp>
      <p:sp>
        <p:nvSpPr>
          <p:cNvPr id="31" name="椭圆 30"/>
          <p:cNvSpPr/>
          <p:nvPr/>
        </p:nvSpPr>
        <p:spPr>
          <a:xfrm>
            <a:off x="2110105" y="4827270"/>
            <a:ext cx="738505" cy="738505"/>
          </a:xfrm>
          <a:prstGeom prst="ellipse">
            <a:avLst/>
          </a:prstGeom>
          <a:noFill/>
          <a:ln w="28575">
            <a:solidFill>
              <a:srgbClr val="78BA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32" name="椭圆 31"/>
          <p:cNvSpPr/>
          <p:nvPr/>
        </p:nvSpPr>
        <p:spPr>
          <a:xfrm>
            <a:off x="4399280" y="1806575"/>
            <a:ext cx="738505" cy="738505"/>
          </a:xfrm>
          <a:prstGeom prst="ellipse">
            <a:avLst/>
          </a:prstGeom>
          <a:noFill/>
          <a:ln w="28575">
            <a:solidFill>
              <a:srgbClr val="78BA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sp>
        <p:nvSpPr>
          <p:cNvPr id="33" name="椭圆 32"/>
          <p:cNvSpPr/>
          <p:nvPr/>
        </p:nvSpPr>
        <p:spPr>
          <a:xfrm>
            <a:off x="8978265" y="1807210"/>
            <a:ext cx="738505" cy="738505"/>
          </a:xfrm>
          <a:prstGeom prst="ellipse">
            <a:avLst/>
          </a:prstGeom>
          <a:noFill/>
          <a:ln w="28575">
            <a:solidFill>
              <a:srgbClr val="78BA79"/>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solidFill>
                <a:schemeClr val="tx1">
                  <a:lumMod val="65000"/>
                  <a:lumOff val="35000"/>
                </a:schemeClr>
              </a:solidFill>
              <a:cs typeface="+mn-ea"/>
              <a:sym typeface="+mn-lt"/>
            </a:endParaRPr>
          </a:p>
        </p:txBody>
      </p:sp>
      <p:sp>
        <p:nvSpPr>
          <p:cNvPr id="34" name="椭圆 33"/>
          <p:cNvSpPr/>
          <p:nvPr/>
        </p:nvSpPr>
        <p:spPr>
          <a:xfrm>
            <a:off x="6717030" y="4827270"/>
            <a:ext cx="738505" cy="738505"/>
          </a:xfrm>
          <a:prstGeom prst="ellipse">
            <a:avLst/>
          </a:prstGeom>
          <a:noFill/>
          <a:ln w="28575">
            <a:solidFill>
              <a:srgbClr val="78BA7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cs typeface="+mn-ea"/>
              <a:sym typeface="+mn-lt"/>
            </a:endParaRPr>
          </a:p>
        </p:txBody>
      </p:sp>
      <p:grpSp>
        <p:nvGrpSpPr>
          <p:cNvPr id="35" name="组合 34"/>
          <p:cNvGrpSpPr/>
          <p:nvPr/>
        </p:nvGrpSpPr>
        <p:grpSpPr>
          <a:xfrm>
            <a:off x="2270125" y="5028568"/>
            <a:ext cx="368300" cy="336598"/>
            <a:chOff x="8415" y="6739"/>
            <a:chExt cx="560" cy="493"/>
          </a:xfrm>
          <a:gradFill>
            <a:gsLst>
              <a:gs pos="0">
                <a:srgbClr val="A9D18E"/>
              </a:gs>
              <a:gs pos="97000">
                <a:srgbClr val="33995C"/>
              </a:gs>
            </a:gsLst>
            <a:lin ang="5400000" scaled="1"/>
          </a:gradFill>
        </p:grpSpPr>
        <p:sp>
          <p:nvSpPr>
            <p:cNvPr id="36" name="Freeform14"/>
            <p:cNvSpPr/>
            <p:nvPr/>
          </p:nvSpPr>
          <p:spPr bwMode="auto">
            <a:xfrm>
              <a:off x="8466" y="6761"/>
              <a:ext cx="209" cy="450"/>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7" name="Freeform15"/>
            <p:cNvSpPr/>
            <p:nvPr/>
          </p:nvSpPr>
          <p:spPr bwMode="auto">
            <a:xfrm>
              <a:off x="8415" y="6908"/>
              <a:ext cx="29" cy="158"/>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8" name="Freeform16"/>
            <p:cNvSpPr/>
            <p:nvPr/>
          </p:nvSpPr>
          <p:spPr bwMode="auto">
            <a:xfrm>
              <a:off x="8726" y="6862"/>
              <a:ext cx="83" cy="246"/>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39" name="Freeform17"/>
            <p:cNvSpPr/>
            <p:nvPr/>
          </p:nvSpPr>
          <p:spPr bwMode="auto">
            <a:xfrm flipV="1">
              <a:off x="8777" y="6801"/>
              <a:ext cx="110" cy="367"/>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40" name="Freeform18"/>
            <p:cNvSpPr/>
            <p:nvPr/>
          </p:nvSpPr>
          <p:spPr bwMode="auto">
            <a:xfrm>
              <a:off x="8841" y="6739"/>
              <a:ext cx="134" cy="493"/>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sp>
        <p:nvSpPr>
          <p:cNvPr id="41" name="Freeform 250"/>
          <p:cNvSpPr>
            <a:spLocks noEditPoints="1"/>
          </p:cNvSpPr>
          <p:nvPr/>
        </p:nvSpPr>
        <p:spPr bwMode="auto">
          <a:xfrm>
            <a:off x="4573929" y="1981200"/>
            <a:ext cx="403225" cy="388938"/>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gradFill>
            <a:gsLst>
              <a:gs pos="0">
                <a:srgbClr val="A9D18E"/>
              </a:gs>
              <a:gs pos="97000">
                <a:srgbClr val="33995C"/>
              </a:gs>
            </a:gsLst>
            <a:lin ang="5400000" scaled="1"/>
          </a:gra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42" name="Freeform 267"/>
          <p:cNvSpPr>
            <a:spLocks noEditPoints="1"/>
          </p:cNvSpPr>
          <p:nvPr/>
        </p:nvSpPr>
        <p:spPr bwMode="auto">
          <a:xfrm>
            <a:off x="6861199" y="4967923"/>
            <a:ext cx="449263" cy="458787"/>
          </a:xfrm>
          <a:custGeom>
            <a:avLst/>
            <a:gdLst>
              <a:gd name="T0" fmla="*/ 107 w 213"/>
              <a:gd name="T1" fmla="*/ 0 h 213"/>
              <a:gd name="T2" fmla="*/ 213 w 213"/>
              <a:gd name="T3" fmla="*/ 107 h 213"/>
              <a:gd name="T4" fmla="*/ 107 w 213"/>
              <a:gd name="T5" fmla="*/ 213 h 213"/>
              <a:gd name="T6" fmla="*/ 0 w 213"/>
              <a:gd name="T7" fmla="*/ 107 h 213"/>
              <a:gd name="T8" fmla="*/ 107 w 213"/>
              <a:gd name="T9" fmla="*/ 0 h 213"/>
              <a:gd name="T10" fmla="*/ 89 w 213"/>
              <a:gd name="T11" fmla="*/ 75 h 213"/>
              <a:gd name="T12" fmla="*/ 100 w 213"/>
              <a:gd name="T13" fmla="*/ 70 h 213"/>
              <a:gd name="T14" fmla="*/ 87 w 213"/>
              <a:gd name="T15" fmla="*/ 18 h 213"/>
              <a:gd name="T16" fmla="*/ 63 w 213"/>
              <a:gd name="T17" fmla="*/ 26 h 213"/>
              <a:gd name="T18" fmla="*/ 89 w 213"/>
              <a:gd name="T19" fmla="*/ 75 h 213"/>
              <a:gd name="T20" fmla="*/ 107 w 213"/>
              <a:gd name="T21" fmla="*/ 82 h 213"/>
              <a:gd name="T22" fmla="*/ 82 w 213"/>
              <a:gd name="T23" fmla="*/ 107 h 213"/>
              <a:gd name="T24" fmla="*/ 107 w 213"/>
              <a:gd name="T25" fmla="*/ 131 h 213"/>
              <a:gd name="T26" fmla="*/ 131 w 213"/>
              <a:gd name="T27" fmla="*/ 107 h 213"/>
              <a:gd name="T28" fmla="*/ 107 w 213"/>
              <a:gd name="T29" fmla="*/ 82 h 213"/>
              <a:gd name="T30" fmla="*/ 132 w 213"/>
              <a:gd name="T31" fmla="*/ 133 h 213"/>
              <a:gd name="T32" fmla="*/ 122 w 213"/>
              <a:gd name="T33" fmla="*/ 140 h 213"/>
              <a:gd name="T34" fmla="*/ 149 w 213"/>
              <a:gd name="T35" fmla="*/ 187 h 213"/>
              <a:gd name="T36" fmla="*/ 169 w 213"/>
              <a:gd name="T37" fmla="*/ 173 h 213"/>
              <a:gd name="T38" fmla="*/ 132 w 213"/>
              <a:gd name="T39" fmla="*/ 133 h 213"/>
              <a:gd name="T40" fmla="*/ 197 w 213"/>
              <a:gd name="T41" fmla="*/ 126 h 213"/>
              <a:gd name="T42" fmla="*/ 144 w 213"/>
              <a:gd name="T43" fmla="*/ 112 h 213"/>
              <a:gd name="T44" fmla="*/ 138 w 213"/>
              <a:gd name="T45" fmla="*/ 126 h 213"/>
              <a:gd name="T46" fmla="*/ 181 w 213"/>
              <a:gd name="T47" fmla="*/ 160 h 213"/>
              <a:gd name="T48" fmla="*/ 197 w 213"/>
              <a:gd name="T49" fmla="*/ 126 h 213"/>
              <a:gd name="T50" fmla="*/ 25 w 213"/>
              <a:gd name="T51" fmla="*/ 65 h 213"/>
              <a:gd name="T52" fmla="*/ 72 w 213"/>
              <a:gd name="T53" fmla="*/ 92 h 213"/>
              <a:gd name="T54" fmla="*/ 82 w 213"/>
              <a:gd name="T55" fmla="*/ 80 h 213"/>
              <a:gd name="T56" fmla="*/ 49 w 213"/>
              <a:gd name="T57" fmla="*/ 36 h 213"/>
              <a:gd name="T58" fmla="*/ 25 w 213"/>
              <a:gd name="T59"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13">
                <a:moveTo>
                  <a:pt x="107" y="0"/>
                </a:moveTo>
                <a:cubicBezTo>
                  <a:pt x="166" y="0"/>
                  <a:pt x="213" y="48"/>
                  <a:pt x="213" y="107"/>
                </a:cubicBezTo>
                <a:cubicBezTo>
                  <a:pt x="213" y="165"/>
                  <a:pt x="166" y="213"/>
                  <a:pt x="107" y="213"/>
                </a:cubicBezTo>
                <a:cubicBezTo>
                  <a:pt x="48" y="213"/>
                  <a:pt x="0" y="165"/>
                  <a:pt x="0" y="107"/>
                </a:cubicBezTo>
                <a:cubicBezTo>
                  <a:pt x="0" y="48"/>
                  <a:pt x="48" y="0"/>
                  <a:pt x="107" y="0"/>
                </a:cubicBezTo>
                <a:close/>
                <a:moveTo>
                  <a:pt x="89" y="75"/>
                </a:moveTo>
                <a:cubicBezTo>
                  <a:pt x="93" y="73"/>
                  <a:pt x="96" y="71"/>
                  <a:pt x="100" y="70"/>
                </a:cubicBezTo>
                <a:cubicBezTo>
                  <a:pt x="87" y="18"/>
                  <a:pt x="87" y="18"/>
                  <a:pt x="87" y="18"/>
                </a:cubicBezTo>
                <a:cubicBezTo>
                  <a:pt x="79" y="20"/>
                  <a:pt x="71" y="23"/>
                  <a:pt x="63" y="26"/>
                </a:cubicBezTo>
                <a:cubicBezTo>
                  <a:pt x="89" y="75"/>
                  <a:pt x="89" y="75"/>
                  <a:pt x="89" y="75"/>
                </a:cubicBezTo>
                <a:close/>
                <a:moveTo>
                  <a:pt x="107" y="82"/>
                </a:moveTo>
                <a:cubicBezTo>
                  <a:pt x="93" y="82"/>
                  <a:pt x="82" y="93"/>
                  <a:pt x="82" y="107"/>
                </a:cubicBezTo>
                <a:cubicBezTo>
                  <a:pt x="82" y="120"/>
                  <a:pt x="93" y="131"/>
                  <a:pt x="107" y="131"/>
                </a:cubicBezTo>
                <a:cubicBezTo>
                  <a:pt x="120" y="131"/>
                  <a:pt x="131" y="120"/>
                  <a:pt x="131" y="107"/>
                </a:cubicBezTo>
                <a:cubicBezTo>
                  <a:pt x="131" y="93"/>
                  <a:pt x="120" y="82"/>
                  <a:pt x="107" y="82"/>
                </a:cubicBezTo>
                <a:close/>
                <a:moveTo>
                  <a:pt x="132" y="133"/>
                </a:moveTo>
                <a:cubicBezTo>
                  <a:pt x="129" y="135"/>
                  <a:pt x="126" y="138"/>
                  <a:pt x="122" y="140"/>
                </a:cubicBezTo>
                <a:cubicBezTo>
                  <a:pt x="149" y="187"/>
                  <a:pt x="149" y="187"/>
                  <a:pt x="149" y="187"/>
                </a:cubicBezTo>
                <a:cubicBezTo>
                  <a:pt x="156" y="183"/>
                  <a:pt x="163" y="178"/>
                  <a:pt x="169" y="173"/>
                </a:cubicBezTo>
                <a:cubicBezTo>
                  <a:pt x="132" y="133"/>
                  <a:pt x="132" y="133"/>
                  <a:pt x="132" y="133"/>
                </a:cubicBezTo>
                <a:close/>
                <a:moveTo>
                  <a:pt x="197" y="126"/>
                </a:moveTo>
                <a:cubicBezTo>
                  <a:pt x="144" y="112"/>
                  <a:pt x="144" y="112"/>
                  <a:pt x="144" y="112"/>
                </a:cubicBezTo>
                <a:cubicBezTo>
                  <a:pt x="143" y="117"/>
                  <a:pt x="141" y="121"/>
                  <a:pt x="138" y="126"/>
                </a:cubicBezTo>
                <a:cubicBezTo>
                  <a:pt x="181" y="160"/>
                  <a:pt x="181" y="160"/>
                  <a:pt x="181" y="160"/>
                </a:cubicBezTo>
                <a:cubicBezTo>
                  <a:pt x="188" y="149"/>
                  <a:pt x="194" y="138"/>
                  <a:pt x="197" y="126"/>
                </a:cubicBezTo>
                <a:close/>
                <a:moveTo>
                  <a:pt x="25" y="65"/>
                </a:moveTo>
                <a:cubicBezTo>
                  <a:pt x="72" y="92"/>
                  <a:pt x="72" y="92"/>
                  <a:pt x="72" y="92"/>
                </a:cubicBezTo>
                <a:cubicBezTo>
                  <a:pt x="75" y="87"/>
                  <a:pt x="78" y="83"/>
                  <a:pt x="82" y="80"/>
                </a:cubicBezTo>
                <a:cubicBezTo>
                  <a:pt x="49" y="36"/>
                  <a:pt x="49" y="36"/>
                  <a:pt x="49" y="36"/>
                </a:cubicBezTo>
                <a:cubicBezTo>
                  <a:pt x="39" y="44"/>
                  <a:pt x="31" y="54"/>
                  <a:pt x="25" y="65"/>
                </a:cubicBezTo>
                <a:close/>
              </a:path>
            </a:pathLst>
          </a:custGeom>
          <a:gradFill>
            <a:gsLst>
              <a:gs pos="0">
                <a:srgbClr val="A9D18E"/>
              </a:gs>
              <a:gs pos="97000">
                <a:srgbClr val="33995C"/>
              </a:gs>
            </a:gsLst>
            <a:lin ang="5400000" scaled="1"/>
          </a:gra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43" name="Freeform 39"/>
          <p:cNvSpPr>
            <a:spLocks noEditPoints="1"/>
          </p:cNvSpPr>
          <p:nvPr/>
        </p:nvSpPr>
        <p:spPr bwMode="auto">
          <a:xfrm>
            <a:off x="9152890" y="1981200"/>
            <a:ext cx="478790" cy="391160"/>
          </a:xfrm>
          <a:custGeom>
            <a:avLst/>
            <a:gdLst>
              <a:gd name="T0" fmla="*/ 116 w 155"/>
              <a:gd name="T1" fmla="*/ 12 h 131"/>
              <a:gd name="T2" fmla="*/ 116 w 155"/>
              <a:gd name="T3" fmla="*/ 101 h 131"/>
              <a:gd name="T4" fmla="*/ 155 w 155"/>
              <a:gd name="T5" fmla="*/ 34 h 131"/>
              <a:gd name="T6" fmla="*/ 116 w 155"/>
              <a:gd name="T7" fmla="*/ 12 h 131"/>
              <a:gd name="T8" fmla="*/ 9 w 155"/>
              <a:gd name="T9" fmla="*/ 8 h 131"/>
              <a:gd name="T10" fmla="*/ 0 w 155"/>
              <a:gd name="T11" fmla="*/ 8 h 131"/>
              <a:gd name="T12" fmla="*/ 0 w 155"/>
              <a:gd name="T13" fmla="*/ 16 h 131"/>
              <a:gd name="T14" fmla="*/ 17 w 155"/>
              <a:gd name="T15" fmla="*/ 16 h 131"/>
              <a:gd name="T16" fmla="*/ 17 w 155"/>
              <a:gd name="T17" fmla="*/ 8 h 131"/>
              <a:gd name="T18" fmla="*/ 23 w 155"/>
              <a:gd name="T19" fmla="*/ 14 h 131"/>
              <a:gd name="T20" fmla="*/ 17 w 155"/>
              <a:gd name="T21" fmla="*/ 20 h 131"/>
              <a:gd name="T22" fmla="*/ 9 w 155"/>
              <a:gd name="T23" fmla="*/ 20 h 131"/>
              <a:gd name="T24" fmla="*/ 9 w 155"/>
              <a:gd name="T25" fmla="*/ 28 h 131"/>
              <a:gd name="T26" fmla="*/ 0 w 155"/>
              <a:gd name="T27" fmla="*/ 28 h 131"/>
              <a:gd name="T28" fmla="*/ 0 w 155"/>
              <a:gd name="T29" fmla="*/ 37 h 131"/>
              <a:gd name="T30" fmla="*/ 17 w 155"/>
              <a:gd name="T31" fmla="*/ 37 h 131"/>
              <a:gd name="T32" fmla="*/ 17 w 155"/>
              <a:gd name="T33" fmla="*/ 28 h 131"/>
              <a:gd name="T34" fmla="*/ 23 w 155"/>
              <a:gd name="T35" fmla="*/ 35 h 131"/>
              <a:gd name="T36" fmla="*/ 17 w 155"/>
              <a:gd name="T37" fmla="*/ 41 h 131"/>
              <a:gd name="T38" fmla="*/ 9 w 155"/>
              <a:gd name="T39" fmla="*/ 41 h 131"/>
              <a:gd name="T40" fmla="*/ 9 w 155"/>
              <a:gd name="T41" fmla="*/ 49 h 131"/>
              <a:gd name="T42" fmla="*/ 0 w 155"/>
              <a:gd name="T43" fmla="*/ 49 h 131"/>
              <a:gd name="T44" fmla="*/ 0 w 155"/>
              <a:gd name="T45" fmla="*/ 57 h 131"/>
              <a:gd name="T46" fmla="*/ 17 w 155"/>
              <a:gd name="T47" fmla="*/ 57 h 131"/>
              <a:gd name="T48" fmla="*/ 17 w 155"/>
              <a:gd name="T49" fmla="*/ 49 h 131"/>
              <a:gd name="T50" fmla="*/ 23 w 155"/>
              <a:gd name="T51" fmla="*/ 55 h 131"/>
              <a:gd name="T52" fmla="*/ 17 w 155"/>
              <a:gd name="T53" fmla="*/ 61 h 131"/>
              <a:gd name="T54" fmla="*/ 9 w 155"/>
              <a:gd name="T55" fmla="*/ 61 h 131"/>
              <a:gd name="T56" fmla="*/ 9 w 155"/>
              <a:gd name="T57" fmla="*/ 70 h 131"/>
              <a:gd name="T58" fmla="*/ 0 w 155"/>
              <a:gd name="T59" fmla="*/ 70 h 131"/>
              <a:gd name="T60" fmla="*/ 0 w 155"/>
              <a:gd name="T61" fmla="*/ 78 h 131"/>
              <a:gd name="T62" fmla="*/ 17 w 155"/>
              <a:gd name="T63" fmla="*/ 78 h 131"/>
              <a:gd name="T64" fmla="*/ 17 w 155"/>
              <a:gd name="T65" fmla="*/ 70 h 131"/>
              <a:gd name="T66" fmla="*/ 23 w 155"/>
              <a:gd name="T67" fmla="*/ 76 h 131"/>
              <a:gd name="T68" fmla="*/ 17 w 155"/>
              <a:gd name="T69" fmla="*/ 82 h 131"/>
              <a:gd name="T70" fmla="*/ 9 w 155"/>
              <a:gd name="T71" fmla="*/ 82 h 131"/>
              <a:gd name="T72" fmla="*/ 9 w 155"/>
              <a:gd name="T73" fmla="*/ 90 h 131"/>
              <a:gd name="T74" fmla="*/ 0 w 155"/>
              <a:gd name="T75" fmla="*/ 90 h 131"/>
              <a:gd name="T76" fmla="*/ 0 w 155"/>
              <a:gd name="T77" fmla="*/ 98 h 131"/>
              <a:gd name="T78" fmla="*/ 17 w 155"/>
              <a:gd name="T79" fmla="*/ 98 h 131"/>
              <a:gd name="T80" fmla="*/ 17 w 155"/>
              <a:gd name="T81" fmla="*/ 90 h 131"/>
              <a:gd name="T82" fmla="*/ 23 w 155"/>
              <a:gd name="T83" fmla="*/ 96 h 131"/>
              <a:gd name="T84" fmla="*/ 17 w 155"/>
              <a:gd name="T85" fmla="*/ 102 h 131"/>
              <a:gd name="T86" fmla="*/ 9 w 155"/>
              <a:gd name="T87" fmla="*/ 102 h 131"/>
              <a:gd name="T88" fmla="*/ 9 w 155"/>
              <a:gd name="T89" fmla="*/ 111 h 131"/>
              <a:gd name="T90" fmla="*/ 0 w 155"/>
              <a:gd name="T91" fmla="*/ 111 h 131"/>
              <a:gd name="T92" fmla="*/ 0 w 155"/>
              <a:gd name="T93" fmla="*/ 119 h 131"/>
              <a:gd name="T94" fmla="*/ 17 w 155"/>
              <a:gd name="T95" fmla="*/ 119 h 131"/>
              <a:gd name="T96" fmla="*/ 17 w 155"/>
              <a:gd name="T97" fmla="*/ 111 h 131"/>
              <a:gd name="T98" fmla="*/ 23 w 155"/>
              <a:gd name="T99" fmla="*/ 117 h 131"/>
              <a:gd name="T100" fmla="*/ 17 w 155"/>
              <a:gd name="T101" fmla="*/ 123 h 131"/>
              <a:gd name="T102" fmla="*/ 9 w 155"/>
              <a:gd name="T103" fmla="*/ 123 h 131"/>
              <a:gd name="T104" fmla="*/ 9 w 155"/>
              <a:gd name="T105" fmla="*/ 131 h 131"/>
              <a:gd name="T106" fmla="*/ 107 w 155"/>
              <a:gd name="T107" fmla="*/ 131 h 131"/>
              <a:gd name="T108" fmla="*/ 107 w 155"/>
              <a:gd name="T109" fmla="*/ 0 h 131"/>
              <a:gd name="T110" fmla="*/ 9 w 155"/>
              <a:gd name="T111" fmla="*/ 0 h 131"/>
              <a:gd name="T112" fmla="*/ 9 w 155"/>
              <a:gd name="T113" fmla="*/ 8 h 131"/>
              <a:gd name="T114" fmla="*/ 33 w 155"/>
              <a:gd name="T115" fmla="*/ 20 h 131"/>
              <a:gd name="T116" fmla="*/ 83 w 155"/>
              <a:gd name="T117" fmla="*/ 20 h 131"/>
              <a:gd name="T118" fmla="*/ 83 w 155"/>
              <a:gd name="T119" fmla="*/ 45 h 131"/>
              <a:gd name="T120" fmla="*/ 33 w 155"/>
              <a:gd name="T121" fmla="*/ 45 h 131"/>
              <a:gd name="T122" fmla="*/ 33 w 155"/>
              <a:gd name="T123"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31">
                <a:moveTo>
                  <a:pt x="116" y="12"/>
                </a:moveTo>
                <a:cubicBezTo>
                  <a:pt x="116" y="101"/>
                  <a:pt x="116" y="101"/>
                  <a:pt x="116" y="101"/>
                </a:cubicBezTo>
                <a:cubicBezTo>
                  <a:pt x="155" y="34"/>
                  <a:pt x="155" y="34"/>
                  <a:pt x="155" y="34"/>
                </a:cubicBezTo>
                <a:lnTo>
                  <a:pt x="116" y="12"/>
                </a:lnTo>
                <a:close/>
                <a:moveTo>
                  <a:pt x="9" y="8"/>
                </a:moveTo>
                <a:cubicBezTo>
                  <a:pt x="0" y="8"/>
                  <a:pt x="0" y="8"/>
                  <a:pt x="0" y="8"/>
                </a:cubicBezTo>
                <a:cubicBezTo>
                  <a:pt x="0" y="16"/>
                  <a:pt x="0" y="16"/>
                  <a:pt x="0" y="16"/>
                </a:cubicBezTo>
                <a:cubicBezTo>
                  <a:pt x="17" y="16"/>
                  <a:pt x="17" y="16"/>
                  <a:pt x="17" y="16"/>
                </a:cubicBezTo>
                <a:cubicBezTo>
                  <a:pt x="17" y="8"/>
                  <a:pt x="17" y="8"/>
                  <a:pt x="17" y="8"/>
                </a:cubicBezTo>
                <a:cubicBezTo>
                  <a:pt x="20" y="8"/>
                  <a:pt x="23" y="11"/>
                  <a:pt x="23" y="14"/>
                </a:cubicBezTo>
                <a:cubicBezTo>
                  <a:pt x="23" y="17"/>
                  <a:pt x="20" y="20"/>
                  <a:pt x="17" y="20"/>
                </a:cubicBezTo>
                <a:cubicBezTo>
                  <a:pt x="9" y="20"/>
                  <a:pt x="9" y="20"/>
                  <a:pt x="9" y="20"/>
                </a:cubicBezTo>
                <a:cubicBezTo>
                  <a:pt x="9" y="28"/>
                  <a:pt x="9" y="28"/>
                  <a:pt x="9" y="28"/>
                </a:cubicBezTo>
                <a:cubicBezTo>
                  <a:pt x="0" y="28"/>
                  <a:pt x="0" y="28"/>
                  <a:pt x="0" y="28"/>
                </a:cubicBezTo>
                <a:cubicBezTo>
                  <a:pt x="0" y="37"/>
                  <a:pt x="0" y="37"/>
                  <a:pt x="0" y="37"/>
                </a:cubicBezTo>
                <a:cubicBezTo>
                  <a:pt x="17" y="37"/>
                  <a:pt x="17" y="37"/>
                  <a:pt x="17" y="37"/>
                </a:cubicBezTo>
                <a:cubicBezTo>
                  <a:pt x="17" y="28"/>
                  <a:pt x="17" y="28"/>
                  <a:pt x="17" y="28"/>
                </a:cubicBezTo>
                <a:cubicBezTo>
                  <a:pt x="20" y="28"/>
                  <a:pt x="23" y="31"/>
                  <a:pt x="23" y="35"/>
                </a:cubicBezTo>
                <a:cubicBezTo>
                  <a:pt x="23" y="38"/>
                  <a:pt x="20" y="41"/>
                  <a:pt x="17" y="41"/>
                </a:cubicBezTo>
                <a:cubicBezTo>
                  <a:pt x="9" y="41"/>
                  <a:pt x="9" y="41"/>
                  <a:pt x="9" y="41"/>
                </a:cubicBezTo>
                <a:cubicBezTo>
                  <a:pt x="9" y="49"/>
                  <a:pt x="9" y="49"/>
                  <a:pt x="9" y="49"/>
                </a:cubicBezTo>
                <a:cubicBezTo>
                  <a:pt x="0" y="49"/>
                  <a:pt x="0" y="49"/>
                  <a:pt x="0" y="49"/>
                </a:cubicBezTo>
                <a:cubicBezTo>
                  <a:pt x="0" y="57"/>
                  <a:pt x="0" y="57"/>
                  <a:pt x="0" y="57"/>
                </a:cubicBezTo>
                <a:cubicBezTo>
                  <a:pt x="17" y="57"/>
                  <a:pt x="17" y="57"/>
                  <a:pt x="17" y="57"/>
                </a:cubicBezTo>
                <a:cubicBezTo>
                  <a:pt x="17" y="49"/>
                  <a:pt x="17" y="49"/>
                  <a:pt x="17" y="49"/>
                </a:cubicBezTo>
                <a:cubicBezTo>
                  <a:pt x="20" y="49"/>
                  <a:pt x="23" y="52"/>
                  <a:pt x="23" y="55"/>
                </a:cubicBezTo>
                <a:cubicBezTo>
                  <a:pt x="23" y="59"/>
                  <a:pt x="20" y="61"/>
                  <a:pt x="17" y="61"/>
                </a:cubicBezTo>
                <a:cubicBezTo>
                  <a:pt x="9" y="61"/>
                  <a:pt x="9" y="61"/>
                  <a:pt x="9" y="61"/>
                </a:cubicBezTo>
                <a:cubicBezTo>
                  <a:pt x="9" y="70"/>
                  <a:pt x="9" y="70"/>
                  <a:pt x="9" y="70"/>
                </a:cubicBezTo>
                <a:cubicBezTo>
                  <a:pt x="0" y="70"/>
                  <a:pt x="0" y="70"/>
                  <a:pt x="0" y="70"/>
                </a:cubicBezTo>
                <a:cubicBezTo>
                  <a:pt x="0" y="78"/>
                  <a:pt x="0" y="78"/>
                  <a:pt x="0" y="78"/>
                </a:cubicBezTo>
                <a:cubicBezTo>
                  <a:pt x="17" y="78"/>
                  <a:pt x="17" y="78"/>
                  <a:pt x="17" y="78"/>
                </a:cubicBezTo>
                <a:cubicBezTo>
                  <a:pt x="17" y="70"/>
                  <a:pt x="17" y="70"/>
                  <a:pt x="17" y="70"/>
                </a:cubicBezTo>
                <a:cubicBezTo>
                  <a:pt x="20" y="70"/>
                  <a:pt x="23" y="72"/>
                  <a:pt x="23" y="76"/>
                </a:cubicBezTo>
                <a:cubicBezTo>
                  <a:pt x="23" y="79"/>
                  <a:pt x="20" y="82"/>
                  <a:pt x="17" y="82"/>
                </a:cubicBezTo>
                <a:cubicBezTo>
                  <a:pt x="9" y="82"/>
                  <a:pt x="9" y="82"/>
                  <a:pt x="9" y="82"/>
                </a:cubicBezTo>
                <a:cubicBezTo>
                  <a:pt x="9" y="90"/>
                  <a:pt x="9" y="90"/>
                  <a:pt x="9" y="90"/>
                </a:cubicBezTo>
                <a:cubicBezTo>
                  <a:pt x="0" y="90"/>
                  <a:pt x="0" y="90"/>
                  <a:pt x="0" y="90"/>
                </a:cubicBezTo>
                <a:cubicBezTo>
                  <a:pt x="0" y="98"/>
                  <a:pt x="0" y="98"/>
                  <a:pt x="0" y="98"/>
                </a:cubicBezTo>
                <a:cubicBezTo>
                  <a:pt x="17" y="98"/>
                  <a:pt x="17" y="98"/>
                  <a:pt x="17" y="98"/>
                </a:cubicBezTo>
                <a:cubicBezTo>
                  <a:pt x="17" y="90"/>
                  <a:pt x="17" y="90"/>
                  <a:pt x="17" y="90"/>
                </a:cubicBezTo>
                <a:cubicBezTo>
                  <a:pt x="20" y="90"/>
                  <a:pt x="23" y="93"/>
                  <a:pt x="23" y="96"/>
                </a:cubicBezTo>
                <a:cubicBezTo>
                  <a:pt x="23" y="100"/>
                  <a:pt x="20" y="102"/>
                  <a:pt x="17" y="102"/>
                </a:cubicBezTo>
                <a:cubicBezTo>
                  <a:pt x="9" y="102"/>
                  <a:pt x="9" y="102"/>
                  <a:pt x="9" y="102"/>
                </a:cubicBezTo>
                <a:cubicBezTo>
                  <a:pt x="9" y="111"/>
                  <a:pt x="9" y="111"/>
                  <a:pt x="9" y="111"/>
                </a:cubicBezTo>
                <a:cubicBezTo>
                  <a:pt x="0" y="111"/>
                  <a:pt x="0" y="111"/>
                  <a:pt x="0" y="111"/>
                </a:cubicBezTo>
                <a:cubicBezTo>
                  <a:pt x="0" y="119"/>
                  <a:pt x="0" y="119"/>
                  <a:pt x="0" y="119"/>
                </a:cubicBezTo>
                <a:cubicBezTo>
                  <a:pt x="17" y="119"/>
                  <a:pt x="17" y="119"/>
                  <a:pt x="17" y="119"/>
                </a:cubicBezTo>
                <a:cubicBezTo>
                  <a:pt x="17" y="111"/>
                  <a:pt x="17" y="111"/>
                  <a:pt x="17" y="111"/>
                </a:cubicBezTo>
                <a:cubicBezTo>
                  <a:pt x="20" y="111"/>
                  <a:pt x="23" y="113"/>
                  <a:pt x="23" y="117"/>
                </a:cubicBezTo>
                <a:cubicBezTo>
                  <a:pt x="23" y="120"/>
                  <a:pt x="20" y="123"/>
                  <a:pt x="17" y="123"/>
                </a:cubicBezTo>
                <a:cubicBezTo>
                  <a:pt x="9" y="123"/>
                  <a:pt x="9" y="123"/>
                  <a:pt x="9" y="123"/>
                </a:cubicBezTo>
                <a:cubicBezTo>
                  <a:pt x="9" y="131"/>
                  <a:pt x="9" y="131"/>
                  <a:pt x="9" y="131"/>
                </a:cubicBezTo>
                <a:cubicBezTo>
                  <a:pt x="107" y="131"/>
                  <a:pt x="107" y="131"/>
                  <a:pt x="107" y="131"/>
                </a:cubicBezTo>
                <a:cubicBezTo>
                  <a:pt x="107" y="0"/>
                  <a:pt x="107" y="0"/>
                  <a:pt x="107" y="0"/>
                </a:cubicBezTo>
                <a:cubicBezTo>
                  <a:pt x="9" y="0"/>
                  <a:pt x="9" y="0"/>
                  <a:pt x="9" y="0"/>
                </a:cubicBezTo>
                <a:lnTo>
                  <a:pt x="9" y="8"/>
                </a:lnTo>
                <a:close/>
                <a:moveTo>
                  <a:pt x="33" y="20"/>
                </a:moveTo>
                <a:cubicBezTo>
                  <a:pt x="83" y="20"/>
                  <a:pt x="83" y="20"/>
                  <a:pt x="83" y="20"/>
                </a:cubicBezTo>
                <a:cubicBezTo>
                  <a:pt x="83" y="45"/>
                  <a:pt x="83" y="45"/>
                  <a:pt x="83" y="45"/>
                </a:cubicBezTo>
                <a:cubicBezTo>
                  <a:pt x="33" y="45"/>
                  <a:pt x="33" y="45"/>
                  <a:pt x="33" y="45"/>
                </a:cubicBezTo>
                <a:lnTo>
                  <a:pt x="33" y="20"/>
                </a:lnTo>
                <a:close/>
              </a:path>
            </a:pathLst>
          </a:custGeom>
          <a:gradFill>
            <a:gsLst>
              <a:gs pos="0">
                <a:srgbClr val="A9D18E"/>
              </a:gs>
              <a:gs pos="97000">
                <a:srgbClr val="33995C"/>
              </a:gs>
            </a:gsLst>
            <a:lin ang="5400000" scaled="1"/>
          </a:gradFill>
          <a:ln>
            <a:noFill/>
          </a:ln>
        </p:spPr>
        <p:txBody>
          <a:bodyPr vert="horz" wrap="square" lIns="91440" tIns="45720" rIns="91440" bIns="45720" numCol="1" anchor="t" anchorCtr="0" compatLnSpc="1"/>
          <a:lstStyle/>
          <a:p>
            <a:endParaRPr lang="en-US" dirty="0">
              <a:solidFill>
                <a:schemeClr val="tx1">
                  <a:lumMod val="65000"/>
                  <a:lumOff val="35000"/>
                </a:schemeClr>
              </a:solidFill>
              <a:cs typeface="+mn-ea"/>
              <a:sym typeface="+mn-lt"/>
            </a:endParaRPr>
          </a:p>
        </p:txBody>
      </p:sp>
      <p:sp>
        <p:nvSpPr>
          <p:cNvPr id="44" name="文本框 43"/>
          <p:cNvSpPr txBox="1"/>
          <p:nvPr/>
        </p:nvSpPr>
        <p:spPr>
          <a:xfrm>
            <a:off x="1566545" y="1981200"/>
            <a:ext cx="2056130" cy="738664"/>
          </a:xfrm>
          <a:prstGeom prst="rect">
            <a:avLst/>
          </a:prstGeom>
          <a:noFill/>
        </p:spPr>
        <p:txBody>
          <a:bodyPr wrap="square" rtlCol="0">
            <a:spAutoFit/>
          </a:bodyPr>
          <a:lstStyle/>
          <a:p>
            <a:pPr algn="l">
              <a:lnSpc>
                <a:spcPct val="100000"/>
              </a:lnSpc>
            </a:pPr>
            <a:r>
              <a:rPr lang="zh-CN" altLang="en-US" sz="1400" dirty="0">
                <a:solidFill>
                  <a:schemeClr val="bg1">
                    <a:lumMod val="50000"/>
                  </a:schemeClr>
                </a:solidFill>
                <a:cs typeface="+mn-ea"/>
                <a:sym typeface="+mn-lt"/>
              </a:rPr>
              <a:t>您所需要的本请添加您所需要的文请所需要的文添。</a:t>
            </a:r>
            <a:endParaRPr lang="zh-CN" altLang="en-US" sz="1400" dirty="0">
              <a:solidFill>
                <a:schemeClr val="bg1">
                  <a:lumMod val="50000"/>
                </a:schemeClr>
              </a:solidFill>
              <a:cs typeface="+mn-ea"/>
              <a:sym typeface="+mn-lt"/>
            </a:endParaRPr>
          </a:p>
        </p:txBody>
      </p:sp>
      <p:sp>
        <p:nvSpPr>
          <p:cNvPr id="45" name="文本框 44"/>
          <p:cNvSpPr txBox="1"/>
          <p:nvPr/>
        </p:nvSpPr>
        <p:spPr>
          <a:xfrm>
            <a:off x="3747135" y="4491990"/>
            <a:ext cx="2056130" cy="738664"/>
          </a:xfrm>
          <a:prstGeom prst="rect">
            <a:avLst/>
          </a:prstGeom>
          <a:noFill/>
        </p:spPr>
        <p:txBody>
          <a:bodyPr wrap="square" rtlCol="0">
            <a:spAutoFit/>
          </a:bodyPr>
          <a:lstStyle/>
          <a:p>
            <a:pPr algn="l">
              <a:lnSpc>
                <a:spcPct val="100000"/>
              </a:lnSpc>
            </a:pPr>
            <a:r>
              <a:rPr lang="zh-CN" altLang="en-US" sz="1400" dirty="0">
                <a:solidFill>
                  <a:schemeClr val="bg1">
                    <a:lumMod val="50000"/>
                  </a:schemeClr>
                </a:solidFill>
                <a:cs typeface="+mn-ea"/>
                <a:sym typeface="+mn-lt"/>
              </a:rPr>
              <a:t>您所需要的本请添加您所需要的文请所需要的文添。</a:t>
            </a:r>
            <a:endParaRPr lang="zh-CN" altLang="en-US" sz="1400" dirty="0">
              <a:solidFill>
                <a:schemeClr val="bg1">
                  <a:lumMod val="50000"/>
                </a:schemeClr>
              </a:solidFill>
              <a:cs typeface="+mn-ea"/>
              <a:sym typeface="+mn-lt"/>
            </a:endParaRPr>
          </a:p>
        </p:txBody>
      </p:sp>
      <p:sp>
        <p:nvSpPr>
          <p:cNvPr id="46" name="文本框 45"/>
          <p:cNvSpPr txBox="1"/>
          <p:nvPr/>
        </p:nvSpPr>
        <p:spPr>
          <a:xfrm>
            <a:off x="6057900" y="1981200"/>
            <a:ext cx="2056130" cy="738664"/>
          </a:xfrm>
          <a:prstGeom prst="rect">
            <a:avLst/>
          </a:prstGeom>
          <a:noFill/>
        </p:spPr>
        <p:txBody>
          <a:bodyPr wrap="square" rtlCol="0">
            <a:spAutoFit/>
          </a:bodyPr>
          <a:lstStyle/>
          <a:p>
            <a:pPr algn="l">
              <a:lnSpc>
                <a:spcPct val="100000"/>
              </a:lnSpc>
            </a:pPr>
            <a:r>
              <a:rPr lang="zh-CN" altLang="en-US" sz="1400" dirty="0">
                <a:solidFill>
                  <a:schemeClr val="bg1">
                    <a:lumMod val="50000"/>
                  </a:schemeClr>
                </a:solidFill>
                <a:cs typeface="+mn-ea"/>
                <a:sym typeface="+mn-lt"/>
              </a:rPr>
              <a:t>您所需要的本请添加您所需要的文请所需要的文添。</a:t>
            </a:r>
            <a:endParaRPr lang="zh-CN" altLang="en-US" sz="1400" dirty="0">
              <a:solidFill>
                <a:schemeClr val="bg1">
                  <a:lumMod val="50000"/>
                </a:schemeClr>
              </a:solidFill>
              <a:cs typeface="+mn-ea"/>
              <a:sym typeface="+mn-lt"/>
            </a:endParaRPr>
          </a:p>
        </p:txBody>
      </p:sp>
      <p:sp>
        <p:nvSpPr>
          <p:cNvPr id="47" name="文本框 46"/>
          <p:cNvSpPr txBox="1"/>
          <p:nvPr/>
        </p:nvSpPr>
        <p:spPr>
          <a:xfrm>
            <a:off x="8502015" y="4521200"/>
            <a:ext cx="2056130" cy="738664"/>
          </a:xfrm>
          <a:prstGeom prst="rect">
            <a:avLst/>
          </a:prstGeom>
          <a:noFill/>
        </p:spPr>
        <p:txBody>
          <a:bodyPr wrap="square" rtlCol="0">
            <a:spAutoFit/>
          </a:bodyPr>
          <a:lstStyle/>
          <a:p>
            <a:pPr algn="l">
              <a:lnSpc>
                <a:spcPct val="100000"/>
              </a:lnSpc>
            </a:pPr>
            <a:r>
              <a:rPr lang="zh-CN" altLang="en-US" sz="1400" dirty="0">
                <a:solidFill>
                  <a:schemeClr val="bg1">
                    <a:lumMod val="50000"/>
                  </a:schemeClr>
                </a:solidFill>
                <a:cs typeface="+mn-ea"/>
                <a:sym typeface="+mn-lt"/>
              </a:rPr>
              <a:t>您所需要的本请添加您所需要的文请所需要的文添。</a:t>
            </a:r>
            <a:endParaRPr lang="zh-CN" altLang="en-US" sz="1400" dirty="0">
              <a:solidFill>
                <a:schemeClr val="bg1">
                  <a:lumMod val="50000"/>
                </a:schemeClr>
              </a:solidFill>
              <a:cs typeface="+mn-ea"/>
              <a:sym typeface="+mn-lt"/>
            </a:endParaRPr>
          </a:p>
        </p:txBody>
      </p:sp>
      <p:sp>
        <p:nvSpPr>
          <p:cNvPr id="48" name="文本框 47"/>
          <p:cNvSpPr txBox="1"/>
          <p:nvPr/>
        </p:nvSpPr>
        <p:spPr>
          <a:xfrm>
            <a:off x="1708150" y="2954655"/>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
        <p:nvSpPr>
          <p:cNvPr id="49" name="文本框 48"/>
          <p:cNvSpPr txBox="1"/>
          <p:nvPr/>
        </p:nvSpPr>
        <p:spPr>
          <a:xfrm>
            <a:off x="6422390" y="2954655"/>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
        <p:nvSpPr>
          <p:cNvPr id="50" name="文本框 49"/>
          <p:cNvSpPr txBox="1"/>
          <p:nvPr/>
        </p:nvSpPr>
        <p:spPr>
          <a:xfrm>
            <a:off x="4104005" y="4001770"/>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
        <p:nvSpPr>
          <p:cNvPr id="51" name="文本框 50"/>
          <p:cNvSpPr txBox="1"/>
          <p:nvPr/>
        </p:nvSpPr>
        <p:spPr>
          <a:xfrm>
            <a:off x="8682990" y="4001770"/>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65000"/>
                    <a:lumOff val="35000"/>
                  </a:schemeClr>
                </a:solidFill>
                <a:effectLst/>
                <a:uLnTx/>
                <a:uFillTx/>
                <a:cs typeface="+mn-ea"/>
                <a:sym typeface="+mn-lt"/>
              </a:rPr>
              <a:t>关键词</a:t>
            </a:r>
            <a:endParaRPr lang="en-US" altLang="zh-CN" sz="2400" b="1" noProof="0" dirty="0">
              <a:ln>
                <a:noFill/>
              </a:ln>
              <a:solidFill>
                <a:schemeClr val="tx1">
                  <a:lumMod val="65000"/>
                  <a:lumOff val="35000"/>
                </a:scheme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par>
                                <p:cTn id="10" presetID="53" presetClass="entr" presetSubtype="16" fill="hold" nodeType="with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Effect transition="in" filter="fade">
                                      <p:cBhvr>
                                        <p:cTn id="19" dur="500"/>
                                        <p:tgtEl>
                                          <p:spTgt spid="24"/>
                                        </p:tgtEl>
                                      </p:cBhvr>
                                    </p:animEffect>
                                  </p:childTnLst>
                                </p:cTn>
                              </p:par>
                              <p:par>
                                <p:cTn id="20" presetID="53" presetClass="entr" presetSubtype="16" fill="hold" nodeType="with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p:cTn id="22" dur="500" fill="hold"/>
                                        <p:tgtEl>
                                          <p:spTgt spid="25"/>
                                        </p:tgtEl>
                                        <p:attrNameLst>
                                          <p:attrName>ppt_w</p:attrName>
                                        </p:attrNameLst>
                                      </p:cBhvr>
                                      <p:tavLst>
                                        <p:tav tm="0">
                                          <p:val>
                                            <p:fltVal val="0"/>
                                          </p:val>
                                        </p:tav>
                                        <p:tav tm="100000">
                                          <p:val>
                                            <p:strVal val="#ppt_w"/>
                                          </p:val>
                                        </p:tav>
                                      </p:tavLst>
                                    </p:anim>
                                    <p:anim calcmode="lin" valueType="num">
                                      <p:cBhvr>
                                        <p:cTn id="23" dur="500" fill="hold"/>
                                        <p:tgtEl>
                                          <p:spTgt spid="25"/>
                                        </p:tgtEl>
                                        <p:attrNameLst>
                                          <p:attrName>ppt_h</p:attrName>
                                        </p:attrNameLst>
                                      </p:cBhvr>
                                      <p:tavLst>
                                        <p:tav tm="0">
                                          <p:val>
                                            <p:fltVal val="0"/>
                                          </p:val>
                                        </p:tav>
                                        <p:tav tm="100000">
                                          <p:val>
                                            <p:strVal val="#ppt_h"/>
                                          </p:val>
                                        </p:tav>
                                      </p:tavLst>
                                    </p:anim>
                                    <p:animEffect transition="in" filter="fade">
                                      <p:cBhvr>
                                        <p:cTn id="24" dur="500"/>
                                        <p:tgtEl>
                                          <p:spTgt spid="25"/>
                                        </p:tgtEl>
                                      </p:cBhvr>
                                    </p:animEffect>
                                  </p:childTnLst>
                                </p:cTn>
                              </p:par>
                              <p:par>
                                <p:cTn id="25" presetID="53" presetClass="entr" presetSubtype="16" fill="hold" nodeType="with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p:cTn id="32" dur="500" fill="hold"/>
                                        <p:tgtEl>
                                          <p:spTgt spid="27"/>
                                        </p:tgtEl>
                                        <p:attrNameLst>
                                          <p:attrName>ppt_w</p:attrName>
                                        </p:attrNameLst>
                                      </p:cBhvr>
                                      <p:tavLst>
                                        <p:tav tm="0">
                                          <p:val>
                                            <p:fltVal val="0"/>
                                          </p:val>
                                        </p:tav>
                                        <p:tav tm="100000">
                                          <p:val>
                                            <p:strVal val="#ppt_w"/>
                                          </p:val>
                                        </p:tav>
                                      </p:tavLst>
                                    </p:anim>
                                    <p:anim calcmode="lin" valueType="num">
                                      <p:cBhvr>
                                        <p:cTn id="33" dur="500" fill="hold"/>
                                        <p:tgtEl>
                                          <p:spTgt spid="27"/>
                                        </p:tgtEl>
                                        <p:attrNameLst>
                                          <p:attrName>ppt_h</p:attrName>
                                        </p:attrNameLst>
                                      </p:cBhvr>
                                      <p:tavLst>
                                        <p:tav tm="0">
                                          <p:val>
                                            <p:fltVal val="0"/>
                                          </p:val>
                                        </p:tav>
                                        <p:tav tm="100000">
                                          <p:val>
                                            <p:strVal val="#ppt_h"/>
                                          </p:val>
                                        </p:tav>
                                      </p:tavLst>
                                    </p:anim>
                                    <p:animEffect transition="in" filter="fade">
                                      <p:cBhvr>
                                        <p:cTn id="34" dur="500"/>
                                        <p:tgtEl>
                                          <p:spTgt spid="2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 calcmode="lin" valueType="num">
                                      <p:cBhvr>
                                        <p:cTn id="37" dur="500" fill="hold"/>
                                        <p:tgtEl>
                                          <p:spTgt spid="28"/>
                                        </p:tgtEl>
                                        <p:attrNameLst>
                                          <p:attrName>ppt_w</p:attrName>
                                        </p:attrNameLst>
                                      </p:cBhvr>
                                      <p:tavLst>
                                        <p:tav tm="0">
                                          <p:val>
                                            <p:fltVal val="0"/>
                                          </p:val>
                                        </p:tav>
                                        <p:tav tm="100000">
                                          <p:val>
                                            <p:strVal val="#ppt_w"/>
                                          </p:val>
                                        </p:tav>
                                      </p:tavLst>
                                    </p:anim>
                                    <p:anim calcmode="lin" valueType="num">
                                      <p:cBhvr>
                                        <p:cTn id="38" dur="500" fill="hold"/>
                                        <p:tgtEl>
                                          <p:spTgt spid="28"/>
                                        </p:tgtEl>
                                        <p:attrNameLst>
                                          <p:attrName>ppt_h</p:attrName>
                                        </p:attrNameLst>
                                      </p:cBhvr>
                                      <p:tavLst>
                                        <p:tav tm="0">
                                          <p:val>
                                            <p:fltVal val="0"/>
                                          </p:val>
                                        </p:tav>
                                        <p:tav tm="100000">
                                          <p:val>
                                            <p:strVal val="#ppt_h"/>
                                          </p:val>
                                        </p:tav>
                                      </p:tavLst>
                                    </p:anim>
                                    <p:animEffect transition="in" filter="fade">
                                      <p:cBhvr>
                                        <p:cTn id="39" dur="500"/>
                                        <p:tgtEl>
                                          <p:spTgt spid="2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 calcmode="lin" valueType="num">
                                      <p:cBhvr>
                                        <p:cTn id="42" dur="500" fill="hold"/>
                                        <p:tgtEl>
                                          <p:spTgt spid="29"/>
                                        </p:tgtEl>
                                        <p:attrNameLst>
                                          <p:attrName>ppt_w</p:attrName>
                                        </p:attrNameLst>
                                      </p:cBhvr>
                                      <p:tavLst>
                                        <p:tav tm="0">
                                          <p:val>
                                            <p:fltVal val="0"/>
                                          </p:val>
                                        </p:tav>
                                        <p:tav tm="100000">
                                          <p:val>
                                            <p:strVal val="#ppt_w"/>
                                          </p:val>
                                        </p:tav>
                                      </p:tavLst>
                                    </p:anim>
                                    <p:anim calcmode="lin" valueType="num">
                                      <p:cBhvr>
                                        <p:cTn id="43" dur="500" fill="hold"/>
                                        <p:tgtEl>
                                          <p:spTgt spid="29"/>
                                        </p:tgtEl>
                                        <p:attrNameLst>
                                          <p:attrName>ppt_h</p:attrName>
                                        </p:attrNameLst>
                                      </p:cBhvr>
                                      <p:tavLst>
                                        <p:tav tm="0">
                                          <p:val>
                                            <p:fltVal val="0"/>
                                          </p:val>
                                        </p:tav>
                                        <p:tav tm="100000">
                                          <p:val>
                                            <p:strVal val="#ppt_h"/>
                                          </p:val>
                                        </p:tav>
                                      </p:tavLst>
                                    </p:anim>
                                    <p:animEffect transition="in" filter="fade">
                                      <p:cBhvr>
                                        <p:cTn id="44" dur="500"/>
                                        <p:tgtEl>
                                          <p:spTgt spid="2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fltVal val="0"/>
                                          </p:val>
                                        </p:tav>
                                        <p:tav tm="100000">
                                          <p:val>
                                            <p:strVal val="#ppt_w"/>
                                          </p:val>
                                        </p:tav>
                                      </p:tavLst>
                                    </p:anim>
                                    <p:anim calcmode="lin" valueType="num">
                                      <p:cBhvr>
                                        <p:cTn id="48" dur="500" fill="hold"/>
                                        <p:tgtEl>
                                          <p:spTgt spid="30"/>
                                        </p:tgtEl>
                                        <p:attrNameLst>
                                          <p:attrName>ppt_h</p:attrName>
                                        </p:attrNameLst>
                                      </p:cBhvr>
                                      <p:tavLst>
                                        <p:tav tm="0">
                                          <p:val>
                                            <p:fltVal val="0"/>
                                          </p:val>
                                        </p:tav>
                                        <p:tav tm="100000">
                                          <p:val>
                                            <p:strVal val="#ppt_h"/>
                                          </p:val>
                                        </p:tav>
                                      </p:tavLst>
                                    </p:anim>
                                    <p:animEffect transition="in" filter="fade">
                                      <p:cBhvr>
                                        <p:cTn id="49" dur="500"/>
                                        <p:tgtEl>
                                          <p:spTgt spid="3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 calcmode="lin" valueType="num">
                                      <p:cBhvr>
                                        <p:cTn id="52" dur="500" fill="hold"/>
                                        <p:tgtEl>
                                          <p:spTgt spid="31"/>
                                        </p:tgtEl>
                                        <p:attrNameLst>
                                          <p:attrName>ppt_w</p:attrName>
                                        </p:attrNameLst>
                                      </p:cBhvr>
                                      <p:tavLst>
                                        <p:tav tm="0">
                                          <p:val>
                                            <p:fltVal val="0"/>
                                          </p:val>
                                        </p:tav>
                                        <p:tav tm="100000">
                                          <p:val>
                                            <p:strVal val="#ppt_w"/>
                                          </p:val>
                                        </p:tav>
                                      </p:tavLst>
                                    </p:anim>
                                    <p:anim calcmode="lin" valueType="num">
                                      <p:cBhvr>
                                        <p:cTn id="53" dur="500" fill="hold"/>
                                        <p:tgtEl>
                                          <p:spTgt spid="31"/>
                                        </p:tgtEl>
                                        <p:attrNameLst>
                                          <p:attrName>ppt_h</p:attrName>
                                        </p:attrNameLst>
                                      </p:cBhvr>
                                      <p:tavLst>
                                        <p:tav tm="0">
                                          <p:val>
                                            <p:fltVal val="0"/>
                                          </p:val>
                                        </p:tav>
                                        <p:tav tm="100000">
                                          <p:val>
                                            <p:strVal val="#ppt_h"/>
                                          </p:val>
                                        </p:tav>
                                      </p:tavLst>
                                    </p:anim>
                                    <p:animEffect transition="in" filter="fade">
                                      <p:cBhvr>
                                        <p:cTn id="54" dur="500"/>
                                        <p:tgtEl>
                                          <p:spTgt spid="31"/>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p:cTn id="57" dur="500" fill="hold"/>
                                        <p:tgtEl>
                                          <p:spTgt spid="32"/>
                                        </p:tgtEl>
                                        <p:attrNameLst>
                                          <p:attrName>ppt_w</p:attrName>
                                        </p:attrNameLst>
                                      </p:cBhvr>
                                      <p:tavLst>
                                        <p:tav tm="0">
                                          <p:val>
                                            <p:fltVal val="0"/>
                                          </p:val>
                                        </p:tav>
                                        <p:tav tm="100000">
                                          <p:val>
                                            <p:strVal val="#ppt_w"/>
                                          </p:val>
                                        </p:tav>
                                      </p:tavLst>
                                    </p:anim>
                                    <p:anim calcmode="lin" valueType="num">
                                      <p:cBhvr>
                                        <p:cTn id="58" dur="500" fill="hold"/>
                                        <p:tgtEl>
                                          <p:spTgt spid="32"/>
                                        </p:tgtEl>
                                        <p:attrNameLst>
                                          <p:attrName>ppt_h</p:attrName>
                                        </p:attrNameLst>
                                      </p:cBhvr>
                                      <p:tavLst>
                                        <p:tav tm="0">
                                          <p:val>
                                            <p:fltVal val="0"/>
                                          </p:val>
                                        </p:tav>
                                        <p:tav tm="100000">
                                          <p:val>
                                            <p:strVal val="#ppt_h"/>
                                          </p:val>
                                        </p:tav>
                                      </p:tavLst>
                                    </p:anim>
                                    <p:animEffect transition="in" filter="fade">
                                      <p:cBhvr>
                                        <p:cTn id="59" dur="500"/>
                                        <p:tgtEl>
                                          <p:spTgt spid="32"/>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p:cTn id="62" dur="500" fill="hold"/>
                                        <p:tgtEl>
                                          <p:spTgt spid="33"/>
                                        </p:tgtEl>
                                        <p:attrNameLst>
                                          <p:attrName>ppt_w</p:attrName>
                                        </p:attrNameLst>
                                      </p:cBhvr>
                                      <p:tavLst>
                                        <p:tav tm="0">
                                          <p:val>
                                            <p:fltVal val="0"/>
                                          </p:val>
                                        </p:tav>
                                        <p:tav tm="100000">
                                          <p:val>
                                            <p:strVal val="#ppt_w"/>
                                          </p:val>
                                        </p:tav>
                                      </p:tavLst>
                                    </p:anim>
                                    <p:anim calcmode="lin" valueType="num">
                                      <p:cBhvr>
                                        <p:cTn id="63" dur="500" fill="hold"/>
                                        <p:tgtEl>
                                          <p:spTgt spid="33"/>
                                        </p:tgtEl>
                                        <p:attrNameLst>
                                          <p:attrName>ppt_h</p:attrName>
                                        </p:attrNameLst>
                                      </p:cBhvr>
                                      <p:tavLst>
                                        <p:tav tm="0">
                                          <p:val>
                                            <p:fltVal val="0"/>
                                          </p:val>
                                        </p:tav>
                                        <p:tav tm="100000">
                                          <p:val>
                                            <p:strVal val="#ppt_h"/>
                                          </p:val>
                                        </p:tav>
                                      </p:tavLst>
                                    </p:anim>
                                    <p:animEffect transition="in" filter="fade">
                                      <p:cBhvr>
                                        <p:cTn id="64" dur="500"/>
                                        <p:tgtEl>
                                          <p:spTgt spid="33"/>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p:cTn id="67" dur="500" fill="hold"/>
                                        <p:tgtEl>
                                          <p:spTgt spid="34"/>
                                        </p:tgtEl>
                                        <p:attrNameLst>
                                          <p:attrName>ppt_w</p:attrName>
                                        </p:attrNameLst>
                                      </p:cBhvr>
                                      <p:tavLst>
                                        <p:tav tm="0">
                                          <p:val>
                                            <p:fltVal val="0"/>
                                          </p:val>
                                        </p:tav>
                                        <p:tav tm="100000">
                                          <p:val>
                                            <p:strVal val="#ppt_w"/>
                                          </p:val>
                                        </p:tav>
                                      </p:tavLst>
                                    </p:anim>
                                    <p:anim calcmode="lin" valueType="num">
                                      <p:cBhvr>
                                        <p:cTn id="68" dur="500" fill="hold"/>
                                        <p:tgtEl>
                                          <p:spTgt spid="34"/>
                                        </p:tgtEl>
                                        <p:attrNameLst>
                                          <p:attrName>ppt_h</p:attrName>
                                        </p:attrNameLst>
                                      </p:cBhvr>
                                      <p:tavLst>
                                        <p:tav tm="0">
                                          <p:val>
                                            <p:fltVal val="0"/>
                                          </p:val>
                                        </p:tav>
                                        <p:tav tm="100000">
                                          <p:val>
                                            <p:strVal val="#ppt_h"/>
                                          </p:val>
                                        </p:tav>
                                      </p:tavLst>
                                    </p:anim>
                                    <p:animEffect transition="in" filter="fade">
                                      <p:cBhvr>
                                        <p:cTn id="69" dur="500"/>
                                        <p:tgtEl>
                                          <p:spTgt spid="34"/>
                                        </p:tgtEl>
                                      </p:cBhvr>
                                    </p:animEffect>
                                  </p:childTnLst>
                                </p:cTn>
                              </p:par>
                              <p:par>
                                <p:cTn id="70" presetID="53" presetClass="entr" presetSubtype="16" fill="hold" nodeType="withEffect">
                                  <p:stCondLst>
                                    <p:cond delay="0"/>
                                  </p:stCondLst>
                                  <p:childTnLst>
                                    <p:set>
                                      <p:cBhvr>
                                        <p:cTn id="71" dur="1" fill="hold">
                                          <p:stCondLst>
                                            <p:cond delay="0"/>
                                          </p:stCondLst>
                                        </p:cTn>
                                        <p:tgtEl>
                                          <p:spTgt spid="35"/>
                                        </p:tgtEl>
                                        <p:attrNameLst>
                                          <p:attrName>style.visibility</p:attrName>
                                        </p:attrNameLst>
                                      </p:cBhvr>
                                      <p:to>
                                        <p:strVal val="visible"/>
                                      </p:to>
                                    </p:set>
                                    <p:anim calcmode="lin" valueType="num">
                                      <p:cBhvr>
                                        <p:cTn id="72" dur="500" fill="hold"/>
                                        <p:tgtEl>
                                          <p:spTgt spid="35"/>
                                        </p:tgtEl>
                                        <p:attrNameLst>
                                          <p:attrName>ppt_w</p:attrName>
                                        </p:attrNameLst>
                                      </p:cBhvr>
                                      <p:tavLst>
                                        <p:tav tm="0">
                                          <p:val>
                                            <p:fltVal val="0"/>
                                          </p:val>
                                        </p:tav>
                                        <p:tav tm="100000">
                                          <p:val>
                                            <p:strVal val="#ppt_w"/>
                                          </p:val>
                                        </p:tav>
                                      </p:tavLst>
                                    </p:anim>
                                    <p:anim calcmode="lin" valueType="num">
                                      <p:cBhvr>
                                        <p:cTn id="73" dur="500" fill="hold"/>
                                        <p:tgtEl>
                                          <p:spTgt spid="35"/>
                                        </p:tgtEl>
                                        <p:attrNameLst>
                                          <p:attrName>ppt_h</p:attrName>
                                        </p:attrNameLst>
                                      </p:cBhvr>
                                      <p:tavLst>
                                        <p:tav tm="0">
                                          <p:val>
                                            <p:fltVal val="0"/>
                                          </p:val>
                                        </p:tav>
                                        <p:tav tm="100000">
                                          <p:val>
                                            <p:strVal val="#ppt_h"/>
                                          </p:val>
                                        </p:tav>
                                      </p:tavLst>
                                    </p:anim>
                                    <p:animEffect transition="in" filter="fade">
                                      <p:cBhvr>
                                        <p:cTn id="74" dur="500"/>
                                        <p:tgtEl>
                                          <p:spTgt spid="3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p:cTn id="77" dur="500" fill="hold"/>
                                        <p:tgtEl>
                                          <p:spTgt spid="41"/>
                                        </p:tgtEl>
                                        <p:attrNameLst>
                                          <p:attrName>ppt_w</p:attrName>
                                        </p:attrNameLst>
                                      </p:cBhvr>
                                      <p:tavLst>
                                        <p:tav tm="0">
                                          <p:val>
                                            <p:fltVal val="0"/>
                                          </p:val>
                                        </p:tav>
                                        <p:tav tm="100000">
                                          <p:val>
                                            <p:strVal val="#ppt_w"/>
                                          </p:val>
                                        </p:tav>
                                      </p:tavLst>
                                    </p:anim>
                                    <p:anim calcmode="lin" valueType="num">
                                      <p:cBhvr>
                                        <p:cTn id="78" dur="500" fill="hold"/>
                                        <p:tgtEl>
                                          <p:spTgt spid="41"/>
                                        </p:tgtEl>
                                        <p:attrNameLst>
                                          <p:attrName>ppt_h</p:attrName>
                                        </p:attrNameLst>
                                      </p:cBhvr>
                                      <p:tavLst>
                                        <p:tav tm="0">
                                          <p:val>
                                            <p:fltVal val="0"/>
                                          </p:val>
                                        </p:tav>
                                        <p:tav tm="100000">
                                          <p:val>
                                            <p:strVal val="#ppt_h"/>
                                          </p:val>
                                        </p:tav>
                                      </p:tavLst>
                                    </p:anim>
                                    <p:animEffect transition="in" filter="fade">
                                      <p:cBhvr>
                                        <p:cTn id="79" dur="500"/>
                                        <p:tgtEl>
                                          <p:spTgt spid="41"/>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2"/>
                                        </p:tgtEl>
                                        <p:attrNameLst>
                                          <p:attrName>style.visibility</p:attrName>
                                        </p:attrNameLst>
                                      </p:cBhvr>
                                      <p:to>
                                        <p:strVal val="visible"/>
                                      </p:to>
                                    </p:set>
                                    <p:anim calcmode="lin" valueType="num">
                                      <p:cBhvr>
                                        <p:cTn id="82" dur="500" fill="hold"/>
                                        <p:tgtEl>
                                          <p:spTgt spid="42"/>
                                        </p:tgtEl>
                                        <p:attrNameLst>
                                          <p:attrName>ppt_w</p:attrName>
                                        </p:attrNameLst>
                                      </p:cBhvr>
                                      <p:tavLst>
                                        <p:tav tm="0">
                                          <p:val>
                                            <p:fltVal val="0"/>
                                          </p:val>
                                        </p:tav>
                                        <p:tav tm="100000">
                                          <p:val>
                                            <p:strVal val="#ppt_w"/>
                                          </p:val>
                                        </p:tav>
                                      </p:tavLst>
                                    </p:anim>
                                    <p:anim calcmode="lin" valueType="num">
                                      <p:cBhvr>
                                        <p:cTn id="83" dur="500" fill="hold"/>
                                        <p:tgtEl>
                                          <p:spTgt spid="42"/>
                                        </p:tgtEl>
                                        <p:attrNameLst>
                                          <p:attrName>ppt_h</p:attrName>
                                        </p:attrNameLst>
                                      </p:cBhvr>
                                      <p:tavLst>
                                        <p:tav tm="0">
                                          <p:val>
                                            <p:fltVal val="0"/>
                                          </p:val>
                                        </p:tav>
                                        <p:tav tm="100000">
                                          <p:val>
                                            <p:strVal val="#ppt_h"/>
                                          </p:val>
                                        </p:tav>
                                      </p:tavLst>
                                    </p:anim>
                                    <p:animEffect transition="in" filter="fade">
                                      <p:cBhvr>
                                        <p:cTn id="84" dur="500"/>
                                        <p:tgtEl>
                                          <p:spTgt spid="4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3"/>
                                        </p:tgtEl>
                                        <p:attrNameLst>
                                          <p:attrName>style.visibility</p:attrName>
                                        </p:attrNameLst>
                                      </p:cBhvr>
                                      <p:to>
                                        <p:strVal val="visible"/>
                                      </p:to>
                                    </p:set>
                                    <p:anim calcmode="lin" valueType="num">
                                      <p:cBhvr>
                                        <p:cTn id="87" dur="500" fill="hold"/>
                                        <p:tgtEl>
                                          <p:spTgt spid="43"/>
                                        </p:tgtEl>
                                        <p:attrNameLst>
                                          <p:attrName>ppt_w</p:attrName>
                                        </p:attrNameLst>
                                      </p:cBhvr>
                                      <p:tavLst>
                                        <p:tav tm="0">
                                          <p:val>
                                            <p:fltVal val="0"/>
                                          </p:val>
                                        </p:tav>
                                        <p:tav tm="100000">
                                          <p:val>
                                            <p:strVal val="#ppt_w"/>
                                          </p:val>
                                        </p:tav>
                                      </p:tavLst>
                                    </p:anim>
                                    <p:anim calcmode="lin" valueType="num">
                                      <p:cBhvr>
                                        <p:cTn id="88" dur="500" fill="hold"/>
                                        <p:tgtEl>
                                          <p:spTgt spid="43"/>
                                        </p:tgtEl>
                                        <p:attrNameLst>
                                          <p:attrName>ppt_h</p:attrName>
                                        </p:attrNameLst>
                                      </p:cBhvr>
                                      <p:tavLst>
                                        <p:tav tm="0">
                                          <p:val>
                                            <p:fltVal val="0"/>
                                          </p:val>
                                        </p:tav>
                                        <p:tav tm="100000">
                                          <p:val>
                                            <p:strVal val="#ppt_h"/>
                                          </p:val>
                                        </p:tav>
                                      </p:tavLst>
                                    </p:anim>
                                    <p:animEffect transition="in" filter="fade">
                                      <p:cBhvr>
                                        <p:cTn id="89" dur="500"/>
                                        <p:tgtEl>
                                          <p:spTgt spid="43"/>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4"/>
                                        </p:tgtEl>
                                        <p:attrNameLst>
                                          <p:attrName>style.visibility</p:attrName>
                                        </p:attrNameLst>
                                      </p:cBhvr>
                                      <p:to>
                                        <p:strVal val="visible"/>
                                      </p:to>
                                    </p:set>
                                    <p:anim calcmode="lin" valueType="num">
                                      <p:cBhvr>
                                        <p:cTn id="92" dur="500" fill="hold"/>
                                        <p:tgtEl>
                                          <p:spTgt spid="44"/>
                                        </p:tgtEl>
                                        <p:attrNameLst>
                                          <p:attrName>ppt_w</p:attrName>
                                        </p:attrNameLst>
                                      </p:cBhvr>
                                      <p:tavLst>
                                        <p:tav tm="0">
                                          <p:val>
                                            <p:fltVal val="0"/>
                                          </p:val>
                                        </p:tav>
                                        <p:tav tm="100000">
                                          <p:val>
                                            <p:strVal val="#ppt_w"/>
                                          </p:val>
                                        </p:tav>
                                      </p:tavLst>
                                    </p:anim>
                                    <p:anim calcmode="lin" valueType="num">
                                      <p:cBhvr>
                                        <p:cTn id="93" dur="500" fill="hold"/>
                                        <p:tgtEl>
                                          <p:spTgt spid="44"/>
                                        </p:tgtEl>
                                        <p:attrNameLst>
                                          <p:attrName>ppt_h</p:attrName>
                                        </p:attrNameLst>
                                      </p:cBhvr>
                                      <p:tavLst>
                                        <p:tav tm="0">
                                          <p:val>
                                            <p:fltVal val="0"/>
                                          </p:val>
                                        </p:tav>
                                        <p:tav tm="100000">
                                          <p:val>
                                            <p:strVal val="#ppt_h"/>
                                          </p:val>
                                        </p:tav>
                                      </p:tavLst>
                                    </p:anim>
                                    <p:animEffect transition="in" filter="fade">
                                      <p:cBhvr>
                                        <p:cTn id="94" dur="500"/>
                                        <p:tgtEl>
                                          <p:spTgt spid="44"/>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 calcmode="lin" valueType="num">
                                      <p:cBhvr>
                                        <p:cTn id="97" dur="500" fill="hold"/>
                                        <p:tgtEl>
                                          <p:spTgt spid="45"/>
                                        </p:tgtEl>
                                        <p:attrNameLst>
                                          <p:attrName>ppt_w</p:attrName>
                                        </p:attrNameLst>
                                      </p:cBhvr>
                                      <p:tavLst>
                                        <p:tav tm="0">
                                          <p:val>
                                            <p:fltVal val="0"/>
                                          </p:val>
                                        </p:tav>
                                        <p:tav tm="100000">
                                          <p:val>
                                            <p:strVal val="#ppt_w"/>
                                          </p:val>
                                        </p:tav>
                                      </p:tavLst>
                                    </p:anim>
                                    <p:anim calcmode="lin" valueType="num">
                                      <p:cBhvr>
                                        <p:cTn id="98" dur="500" fill="hold"/>
                                        <p:tgtEl>
                                          <p:spTgt spid="45"/>
                                        </p:tgtEl>
                                        <p:attrNameLst>
                                          <p:attrName>ppt_h</p:attrName>
                                        </p:attrNameLst>
                                      </p:cBhvr>
                                      <p:tavLst>
                                        <p:tav tm="0">
                                          <p:val>
                                            <p:fltVal val="0"/>
                                          </p:val>
                                        </p:tav>
                                        <p:tav tm="100000">
                                          <p:val>
                                            <p:strVal val="#ppt_h"/>
                                          </p:val>
                                        </p:tav>
                                      </p:tavLst>
                                    </p:anim>
                                    <p:animEffect transition="in" filter="fade">
                                      <p:cBhvr>
                                        <p:cTn id="99" dur="500"/>
                                        <p:tgtEl>
                                          <p:spTgt spid="45"/>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p:cTn id="102" dur="500" fill="hold"/>
                                        <p:tgtEl>
                                          <p:spTgt spid="46"/>
                                        </p:tgtEl>
                                        <p:attrNameLst>
                                          <p:attrName>ppt_w</p:attrName>
                                        </p:attrNameLst>
                                      </p:cBhvr>
                                      <p:tavLst>
                                        <p:tav tm="0">
                                          <p:val>
                                            <p:fltVal val="0"/>
                                          </p:val>
                                        </p:tav>
                                        <p:tav tm="100000">
                                          <p:val>
                                            <p:strVal val="#ppt_w"/>
                                          </p:val>
                                        </p:tav>
                                      </p:tavLst>
                                    </p:anim>
                                    <p:anim calcmode="lin" valueType="num">
                                      <p:cBhvr>
                                        <p:cTn id="103" dur="500" fill="hold"/>
                                        <p:tgtEl>
                                          <p:spTgt spid="46"/>
                                        </p:tgtEl>
                                        <p:attrNameLst>
                                          <p:attrName>ppt_h</p:attrName>
                                        </p:attrNameLst>
                                      </p:cBhvr>
                                      <p:tavLst>
                                        <p:tav tm="0">
                                          <p:val>
                                            <p:fltVal val="0"/>
                                          </p:val>
                                        </p:tav>
                                        <p:tav tm="100000">
                                          <p:val>
                                            <p:strVal val="#ppt_h"/>
                                          </p:val>
                                        </p:tav>
                                      </p:tavLst>
                                    </p:anim>
                                    <p:animEffect transition="in" filter="fade">
                                      <p:cBhvr>
                                        <p:cTn id="104" dur="500"/>
                                        <p:tgtEl>
                                          <p:spTgt spid="46"/>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p:cTn id="107" dur="500" fill="hold"/>
                                        <p:tgtEl>
                                          <p:spTgt spid="47"/>
                                        </p:tgtEl>
                                        <p:attrNameLst>
                                          <p:attrName>ppt_w</p:attrName>
                                        </p:attrNameLst>
                                      </p:cBhvr>
                                      <p:tavLst>
                                        <p:tav tm="0">
                                          <p:val>
                                            <p:fltVal val="0"/>
                                          </p:val>
                                        </p:tav>
                                        <p:tav tm="100000">
                                          <p:val>
                                            <p:strVal val="#ppt_w"/>
                                          </p:val>
                                        </p:tav>
                                      </p:tavLst>
                                    </p:anim>
                                    <p:anim calcmode="lin" valueType="num">
                                      <p:cBhvr>
                                        <p:cTn id="108" dur="500" fill="hold"/>
                                        <p:tgtEl>
                                          <p:spTgt spid="47"/>
                                        </p:tgtEl>
                                        <p:attrNameLst>
                                          <p:attrName>ppt_h</p:attrName>
                                        </p:attrNameLst>
                                      </p:cBhvr>
                                      <p:tavLst>
                                        <p:tav tm="0">
                                          <p:val>
                                            <p:fltVal val="0"/>
                                          </p:val>
                                        </p:tav>
                                        <p:tav tm="100000">
                                          <p:val>
                                            <p:strVal val="#ppt_h"/>
                                          </p:val>
                                        </p:tav>
                                      </p:tavLst>
                                    </p:anim>
                                    <p:animEffect transition="in" filter="fade">
                                      <p:cBhvr>
                                        <p:cTn id="109" dur="500"/>
                                        <p:tgtEl>
                                          <p:spTgt spid="47"/>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Effect transition="in" filter="fade">
                                      <p:cBhvr>
                                        <p:cTn id="114" dur="500"/>
                                        <p:tgtEl>
                                          <p:spTgt spid="48"/>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49"/>
                                        </p:tgtEl>
                                        <p:attrNameLst>
                                          <p:attrName>style.visibility</p:attrName>
                                        </p:attrNameLst>
                                      </p:cBhvr>
                                      <p:to>
                                        <p:strVal val="visible"/>
                                      </p:to>
                                    </p:set>
                                    <p:anim calcmode="lin" valueType="num">
                                      <p:cBhvr>
                                        <p:cTn id="117" dur="500" fill="hold"/>
                                        <p:tgtEl>
                                          <p:spTgt spid="49"/>
                                        </p:tgtEl>
                                        <p:attrNameLst>
                                          <p:attrName>ppt_w</p:attrName>
                                        </p:attrNameLst>
                                      </p:cBhvr>
                                      <p:tavLst>
                                        <p:tav tm="0">
                                          <p:val>
                                            <p:fltVal val="0"/>
                                          </p:val>
                                        </p:tav>
                                        <p:tav tm="100000">
                                          <p:val>
                                            <p:strVal val="#ppt_w"/>
                                          </p:val>
                                        </p:tav>
                                      </p:tavLst>
                                    </p:anim>
                                    <p:anim calcmode="lin" valueType="num">
                                      <p:cBhvr>
                                        <p:cTn id="118" dur="500" fill="hold"/>
                                        <p:tgtEl>
                                          <p:spTgt spid="49"/>
                                        </p:tgtEl>
                                        <p:attrNameLst>
                                          <p:attrName>ppt_h</p:attrName>
                                        </p:attrNameLst>
                                      </p:cBhvr>
                                      <p:tavLst>
                                        <p:tav tm="0">
                                          <p:val>
                                            <p:fltVal val="0"/>
                                          </p:val>
                                        </p:tav>
                                        <p:tav tm="100000">
                                          <p:val>
                                            <p:strVal val="#ppt_h"/>
                                          </p:val>
                                        </p:tav>
                                      </p:tavLst>
                                    </p:anim>
                                    <p:animEffect transition="in" filter="fade">
                                      <p:cBhvr>
                                        <p:cTn id="119" dur="500"/>
                                        <p:tgtEl>
                                          <p:spTgt spid="49"/>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50"/>
                                        </p:tgtEl>
                                        <p:attrNameLst>
                                          <p:attrName>style.visibility</p:attrName>
                                        </p:attrNameLst>
                                      </p:cBhvr>
                                      <p:to>
                                        <p:strVal val="visible"/>
                                      </p:to>
                                    </p:set>
                                    <p:anim calcmode="lin" valueType="num">
                                      <p:cBhvr>
                                        <p:cTn id="122" dur="500" fill="hold"/>
                                        <p:tgtEl>
                                          <p:spTgt spid="50"/>
                                        </p:tgtEl>
                                        <p:attrNameLst>
                                          <p:attrName>ppt_w</p:attrName>
                                        </p:attrNameLst>
                                      </p:cBhvr>
                                      <p:tavLst>
                                        <p:tav tm="0">
                                          <p:val>
                                            <p:fltVal val="0"/>
                                          </p:val>
                                        </p:tav>
                                        <p:tav tm="100000">
                                          <p:val>
                                            <p:strVal val="#ppt_w"/>
                                          </p:val>
                                        </p:tav>
                                      </p:tavLst>
                                    </p:anim>
                                    <p:anim calcmode="lin" valueType="num">
                                      <p:cBhvr>
                                        <p:cTn id="123" dur="500" fill="hold"/>
                                        <p:tgtEl>
                                          <p:spTgt spid="50"/>
                                        </p:tgtEl>
                                        <p:attrNameLst>
                                          <p:attrName>ppt_h</p:attrName>
                                        </p:attrNameLst>
                                      </p:cBhvr>
                                      <p:tavLst>
                                        <p:tav tm="0">
                                          <p:val>
                                            <p:fltVal val="0"/>
                                          </p:val>
                                        </p:tav>
                                        <p:tav tm="100000">
                                          <p:val>
                                            <p:strVal val="#ppt_h"/>
                                          </p:val>
                                        </p:tav>
                                      </p:tavLst>
                                    </p:anim>
                                    <p:animEffect transition="in" filter="fade">
                                      <p:cBhvr>
                                        <p:cTn id="124" dur="500"/>
                                        <p:tgtEl>
                                          <p:spTgt spid="50"/>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51"/>
                                        </p:tgtEl>
                                        <p:attrNameLst>
                                          <p:attrName>style.visibility</p:attrName>
                                        </p:attrNameLst>
                                      </p:cBhvr>
                                      <p:to>
                                        <p:strVal val="visible"/>
                                      </p:to>
                                    </p:set>
                                    <p:anim calcmode="lin" valueType="num">
                                      <p:cBhvr>
                                        <p:cTn id="127" dur="500" fill="hold"/>
                                        <p:tgtEl>
                                          <p:spTgt spid="51"/>
                                        </p:tgtEl>
                                        <p:attrNameLst>
                                          <p:attrName>ppt_w</p:attrName>
                                        </p:attrNameLst>
                                      </p:cBhvr>
                                      <p:tavLst>
                                        <p:tav tm="0">
                                          <p:val>
                                            <p:fltVal val="0"/>
                                          </p:val>
                                        </p:tav>
                                        <p:tav tm="100000">
                                          <p:val>
                                            <p:strVal val="#ppt_w"/>
                                          </p:val>
                                        </p:tav>
                                      </p:tavLst>
                                    </p:anim>
                                    <p:anim calcmode="lin" valueType="num">
                                      <p:cBhvr>
                                        <p:cTn id="128" dur="500" fill="hold"/>
                                        <p:tgtEl>
                                          <p:spTgt spid="51"/>
                                        </p:tgtEl>
                                        <p:attrNameLst>
                                          <p:attrName>ppt_h</p:attrName>
                                        </p:attrNameLst>
                                      </p:cBhvr>
                                      <p:tavLst>
                                        <p:tav tm="0">
                                          <p:val>
                                            <p:fltVal val="0"/>
                                          </p:val>
                                        </p:tav>
                                        <p:tav tm="100000">
                                          <p:val>
                                            <p:strVal val="#ppt_h"/>
                                          </p:val>
                                        </p:tav>
                                      </p:tavLst>
                                    </p:anim>
                                    <p:animEffect transition="in" filter="fade">
                                      <p:cBhvr>
                                        <p:cTn id="129"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41" grpId="0" animBg="1"/>
      <p:bldP spid="41" grpId="1" animBg="1"/>
      <p:bldP spid="42" grpId="0" animBg="1"/>
      <p:bldP spid="42" grpId="1" animBg="1"/>
      <p:bldP spid="43" grpId="0" animBg="1"/>
      <p:bldP spid="43" grpId="1" animBg="1"/>
      <p:bldP spid="44" grpId="0"/>
      <p:bldP spid="44" grpId="1"/>
      <p:bldP spid="45" grpId="0"/>
      <p:bldP spid="45" grpId="1"/>
      <p:bldP spid="46" grpId="0"/>
      <p:bldP spid="46" grpId="1"/>
      <p:bldP spid="47" grpId="0"/>
      <p:bldP spid="47" grpId="1"/>
      <p:bldP spid="48" grpId="0"/>
      <p:bldP spid="48" grpId="1"/>
      <p:bldP spid="49" grpId="0"/>
      <p:bldP spid="49" grpId="1"/>
      <p:bldP spid="50" grpId="0"/>
      <p:bldP spid="50" grpId="1"/>
      <p:bldP spid="51" grpId="0"/>
      <p:bldP spid="51"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421" y="2295"/>
            <a:ext cx="12192025" cy="6858014"/>
          </a:xfrm>
          <a:prstGeom prst="rect">
            <a:avLst/>
          </a:prstGeom>
        </p:spPr>
      </p:pic>
      <p:sp>
        <p:nvSpPr>
          <p:cNvPr id="7" name="椭圆 6"/>
          <p:cNvSpPr/>
          <p:nvPr/>
        </p:nvSpPr>
        <p:spPr>
          <a:xfrm>
            <a:off x="7992034" y="2476001"/>
            <a:ext cx="1677259" cy="1677256"/>
          </a:xfrm>
          <a:prstGeom prst="ellipse">
            <a:avLst/>
          </a:prstGeom>
          <a:gradFill>
            <a:gsLst>
              <a:gs pos="0">
                <a:srgbClr val="8FDC60"/>
              </a:gs>
              <a:gs pos="91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9" name="文本框 8"/>
          <p:cNvSpPr txBox="1"/>
          <p:nvPr/>
        </p:nvSpPr>
        <p:spPr>
          <a:xfrm>
            <a:off x="1736436" y="2465827"/>
            <a:ext cx="5863080" cy="1278235"/>
          </a:xfrm>
          <a:prstGeom prst="rect">
            <a:avLst/>
          </a:prstGeom>
          <a:noFill/>
        </p:spPr>
        <p:txBody>
          <a:bodyPr wrap="square" rtlCol="0">
            <a:spAutoFit/>
          </a:bodyPr>
          <a:lstStyle>
            <a:defPPr>
              <a:defRPr lang="zh-CN"/>
            </a:defPPr>
            <a:lvl1pPr algn="r">
              <a:lnSpc>
                <a:spcPct val="142000"/>
              </a:lnSpc>
              <a:defRPr sz="6100">
                <a:solidFill>
                  <a:schemeClr val="bg2">
                    <a:lumMod val="25000"/>
                  </a:schemeClr>
                </a:solidFill>
                <a:latin typeface="造字工房悦黑体验版纤细体" pitchFamily="50" charset="-122"/>
                <a:ea typeface="造字工房悦黑体验版纤细体" pitchFamily="50" charset="-122"/>
                <a:cs typeface="+mn-ea"/>
              </a:defRPr>
            </a:lvl1pPr>
          </a:lstStyle>
          <a:p>
            <a:r>
              <a:rPr lang="zh-CN" altLang="en-US" dirty="0">
                <a:sym typeface="+mn-lt"/>
              </a:rPr>
              <a:t>后期工作计划</a:t>
            </a:r>
            <a:endParaRPr lang="en-US" altLang="zh-CN" dirty="0">
              <a:sym typeface="+mn-lt"/>
            </a:endParaRPr>
          </a:p>
        </p:txBody>
      </p:sp>
      <p:sp>
        <p:nvSpPr>
          <p:cNvPr id="10" name="文本框 9"/>
          <p:cNvSpPr txBox="1"/>
          <p:nvPr/>
        </p:nvSpPr>
        <p:spPr>
          <a:xfrm>
            <a:off x="2814976" y="3692271"/>
            <a:ext cx="4730750" cy="413959"/>
          </a:xfrm>
          <a:prstGeom prst="rect">
            <a:avLst/>
          </a:prstGeom>
          <a:noFill/>
          <a:ln>
            <a:noFill/>
          </a:ln>
        </p:spPr>
        <p:txBody>
          <a:bodyPr wrap="square" rtlCol="0">
            <a:spAutoFit/>
          </a:bodyPr>
          <a:lstStyle/>
          <a:p>
            <a:pPr algn="r">
              <a:lnSpc>
                <a:spcPct val="120000"/>
              </a:lnSpc>
            </a:pPr>
            <a:r>
              <a:rPr lang="en-US" altLang="zh-CN" sz="900" dirty="0">
                <a:solidFill>
                  <a:schemeClr val="bg1">
                    <a:lumMod val="50000"/>
                    <a:alpha val="50000"/>
                  </a:schemeClr>
                </a:solidFill>
                <a:cs typeface="+mn-ea"/>
                <a:sym typeface="+mn-lt"/>
              </a:rPr>
              <a:t>print the presentation and make it into a film to be used in a wider fieldprint the presentation to be wider field</a:t>
            </a:r>
            <a:endParaRPr lang="en-US" altLang="zh-CN" sz="900" dirty="0">
              <a:solidFill>
                <a:schemeClr val="bg1">
                  <a:lumMod val="50000"/>
                  <a:alpha val="50000"/>
                </a:schemeClr>
              </a:solidFill>
              <a:cs typeface="+mn-ea"/>
              <a:sym typeface="+mn-lt"/>
            </a:endParaRPr>
          </a:p>
        </p:txBody>
      </p:sp>
      <p:sp>
        <p:nvSpPr>
          <p:cNvPr id="11" name="圆角矩形 17"/>
          <p:cNvSpPr/>
          <p:nvPr/>
        </p:nvSpPr>
        <p:spPr>
          <a:xfrm>
            <a:off x="7798919" y="2731076"/>
            <a:ext cx="2099824" cy="9904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chemeClr val="bg1"/>
                </a:solidFill>
                <a:cs typeface="+mn-ea"/>
                <a:sym typeface="+mn-lt"/>
              </a:rPr>
              <a:t>04</a:t>
            </a:r>
            <a:endParaRPr lang="zh-CN" altLang="en-US" sz="7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900" decel="100000" fill="hold"/>
                                        <p:tgtEl>
                                          <p:spTgt spid="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后期工作计划</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31" name="AutoShape 5"/>
          <p:cNvSpPr/>
          <p:nvPr/>
        </p:nvSpPr>
        <p:spPr bwMode="auto">
          <a:xfrm>
            <a:off x="1219200" y="3061970"/>
            <a:ext cx="2362835" cy="8451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gradFill>
            <a:gsLst>
              <a:gs pos="0">
                <a:srgbClr val="A9D18E"/>
              </a:gs>
              <a:gs pos="97000">
                <a:srgbClr val="33995C"/>
              </a:gs>
            </a:gsLst>
            <a:lin ang="5400000" scaled="1"/>
          </a:gradFill>
          <a:ln>
            <a:noFill/>
          </a:ln>
        </p:spPr>
        <p:txBody>
          <a:bodyPr lIns="0" tIns="0" rIns="0" bIns="0" anchor="ctr"/>
          <a:lstStyle/>
          <a:p>
            <a:endParaRPr lang="zh-CN" altLang="en-US" sz="2000" dirty="0">
              <a:cs typeface="+mn-ea"/>
              <a:sym typeface="+mn-lt"/>
            </a:endParaRPr>
          </a:p>
        </p:txBody>
      </p:sp>
      <p:grpSp>
        <p:nvGrpSpPr>
          <p:cNvPr id="32" name="Group 6"/>
          <p:cNvGrpSpPr/>
          <p:nvPr/>
        </p:nvGrpSpPr>
        <p:grpSpPr bwMode="auto">
          <a:xfrm>
            <a:off x="1167767" y="1974166"/>
            <a:ext cx="910341" cy="910513"/>
            <a:chOff x="0" y="0"/>
            <a:chExt cx="1591420" cy="1591420"/>
          </a:xfrm>
          <a:gradFill>
            <a:gsLst>
              <a:gs pos="0">
                <a:srgbClr val="A9D18E"/>
              </a:gs>
              <a:gs pos="97000">
                <a:srgbClr val="33995C"/>
              </a:gs>
            </a:gsLst>
            <a:lin ang="5400000" scaled="1"/>
          </a:gradFill>
        </p:grpSpPr>
        <p:sp>
          <p:nvSpPr>
            <p:cNvPr id="33" name="AutoShape 7"/>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34" name="AutoShape 8"/>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n-US" sz="2000" b="0" dirty="0">
                  <a:solidFill>
                    <a:schemeClr val="bg1"/>
                  </a:solidFill>
                  <a:latin typeface="+mn-lt"/>
                  <a:ea typeface="+mn-ea"/>
                  <a:cs typeface="+mn-ea"/>
                  <a:sym typeface="+mn-lt"/>
                </a:rPr>
                <a:t>01</a:t>
              </a:r>
              <a:endParaRPr lang="en-US" sz="2000" b="0" dirty="0">
                <a:solidFill>
                  <a:schemeClr val="bg1"/>
                </a:solidFill>
                <a:latin typeface="+mn-lt"/>
                <a:ea typeface="+mn-ea"/>
                <a:cs typeface="+mn-ea"/>
                <a:sym typeface="+mn-lt"/>
              </a:endParaRPr>
            </a:p>
          </p:txBody>
        </p:sp>
      </p:grpSp>
      <p:sp>
        <p:nvSpPr>
          <p:cNvPr id="35" name="AutoShape 9"/>
          <p:cNvSpPr/>
          <p:nvPr/>
        </p:nvSpPr>
        <p:spPr bwMode="auto">
          <a:xfrm>
            <a:off x="1717675" y="3490595"/>
            <a:ext cx="148336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36" name="AutoShape 10"/>
          <p:cNvSpPr/>
          <p:nvPr/>
        </p:nvSpPr>
        <p:spPr bwMode="auto">
          <a:xfrm>
            <a:off x="3777413" y="3260430"/>
            <a:ext cx="2245777" cy="8260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gradFill>
            <a:gsLst>
              <a:gs pos="0">
                <a:srgbClr val="A9D18E"/>
              </a:gs>
              <a:gs pos="97000">
                <a:srgbClr val="33995C"/>
              </a:gs>
            </a:gsLst>
            <a:lin ang="5400000" scaled="1"/>
          </a:gradFill>
          <a:ln>
            <a:noFill/>
          </a:ln>
        </p:spPr>
        <p:txBody>
          <a:bodyPr lIns="0" tIns="0" rIns="0" bIns="0" anchor="ctr"/>
          <a:lstStyle/>
          <a:p>
            <a:endParaRPr lang="zh-CN" altLang="en-US" sz="2000" dirty="0">
              <a:cs typeface="+mn-ea"/>
              <a:sym typeface="+mn-lt"/>
            </a:endParaRPr>
          </a:p>
        </p:txBody>
      </p:sp>
      <p:grpSp>
        <p:nvGrpSpPr>
          <p:cNvPr id="37" name="Group 11"/>
          <p:cNvGrpSpPr/>
          <p:nvPr/>
        </p:nvGrpSpPr>
        <p:grpSpPr bwMode="auto">
          <a:xfrm>
            <a:off x="3799205" y="4357370"/>
            <a:ext cx="955675" cy="956945"/>
            <a:chOff x="0" y="0"/>
            <a:chExt cx="1591420" cy="1591420"/>
          </a:xfrm>
          <a:gradFill>
            <a:gsLst>
              <a:gs pos="0">
                <a:srgbClr val="A9D18E"/>
              </a:gs>
              <a:gs pos="97000">
                <a:srgbClr val="33995C"/>
              </a:gs>
            </a:gsLst>
            <a:lin ang="5400000" scaled="1"/>
          </a:gradFill>
        </p:grpSpPr>
        <p:sp>
          <p:nvSpPr>
            <p:cNvPr id="38" name="AutoShape 12"/>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39" name="AutoShape 13"/>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dirty="0">
                  <a:solidFill>
                    <a:schemeClr val="bg1"/>
                  </a:solidFill>
                  <a:cs typeface="+mn-ea"/>
                  <a:sym typeface="+mn-lt"/>
                </a:rPr>
                <a:t>03</a:t>
              </a:r>
              <a:endParaRPr lang="en-US" altLang="es-ES" sz="2000" dirty="0">
                <a:solidFill>
                  <a:schemeClr val="bg1"/>
                </a:solidFill>
                <a:cs typeface="+mn-ea"/>
                <a:sym typeface="+mn-lt"/>
              </a:endParaRPr>
            </a:p>
          </p:txBody>
        </p:sp>
      </p:grpSp>
      <p:sp>
        <p:nvSpPr>
          <p:cNvPr id="40" name="AutoShape 14"/>
          <p:cNvSpPr/>
          <p:nvPr/>
        </p:nvSpPr>
        <p:spPr bwMode="auto">
          <a:xfrm>
            <a:off x="4166870" y="3446145"/>
            <a:ext cx="157607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41" name="AutoShape 15"/>
          <p:cNvSpPr/>
          <p:nvPr/>
        </p:nvSpPr>
        <p:spPr bwMode="auto">
          <a:xfrm>
            <a:off x="6344920" y="3099435"/>
            <a:ext cx="2250440" cy="805180"/>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gradFill>
            <a:gsLst>
              <a:gs pos="0">
                <a:srgbClr val="A9D18E"/>
              </a:gs>
              <a:gs pos="97000">
                <a:srgbClr val="33995C"/>
              </a:gs>
            </a:gsLst>
            <a:lin ang="5400000" scaled="1"/>
          </a:gradFill>
          <a:ln>
            <a:noFill/>
          </a:ln>
        </p:spPr>
        <p:txBody>
          <a:bodyPr lIns="0" tIns="0" rIns="0" bIns="0" anchor="ctr"/>
          <a:lstStyle/>
          <a:p>
            <a:pPr>
              <a:defRPr/>
            </a:pPr>
            <a:endParaRPr lang="es-ES" sz="2000" dirty="0">
              <a:cs typeface="+mn-ea"/>
              <a:sym typeface="+mn-lt"/>
            </a:endParaRPr>
          </a:p>
        </p:txBody>
      </p:sp>
      <p:grpSp>
        <p:nvGrpSpPr>
          <p:cNvPr id="42" name="Group 16"/>
          <p:cNvGrpSpPr/>
          <p:nvPr/>
        </p:nvGrpSpPr>
        <p:grpSpPr bwMode="auto">
          <a:xfrm>
            <a:off x="6249035" y="1974215"/>
            <a:ext cx="903605" cy="903605"/>
            <a:chOff x="0" y="0"/>
            <a:chExt cx="1591420" cy="1591420"/>
          </a:xfrm>
          <a:gradFill>
            <a:gsLst>
              <a:gs pos="0">
                <a:srgbClr val="A9D18E"/>
              </a:gs>
              <a:gs pos="97000">
                <a:srgbClr val="33995C"/>
              </a:gs>
            </a:gsLst>
            <a:lin ang="5400000" scaled="1"/>
          </a:gradFill>
        </p:grpSpPr>
        <p:sp>
          <p:nvSpPr>
            <p:cNvPr id="43" name="AutoShape 17"/>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44" name="AutoShape 18"/>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dirty="0">
                  <a:solidFill>
                    <a:schemeClr val="bg1"/>
                  </a:solidFill>
                  <a:cs typeface="+mn-ea"/>
                  <a:sym typeface="+mn-lt"/>
                </a:rPr>
                <a:t>02</a:t>
              </a:r>
              <a:endParaRPr lang="en-US" sz="2000" dirty="0">
                <a:solidFill>
                  <a:schemeClr val="bg1"/>
                </a:solidFill>
                <a:cs typeface="+mn-ea"/>
                <a:sym typeface="+mn-lt"/>
              </a:endParaRPr>
            </a:p>
          </p:txBody>
        </p:sp>
      </p:grpSp>
      <p:sp>
        <p:nvSpPr>
          <p:cNvPr id="45" name="AutoShape 19"/>
          <p:cNvSpPr/>
          <p:nvPr/>
        </p:nvSpPr>
        <p:spPr bwMode="auto">
          <a:xfrm>
            <a:off x="6659245" y="3471545"/>
            <a:ext cx="1553845"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46" name="AutoShape 20"/>
          <p:cNvSpPr/>
          <p:nvPr/>
        </p:nvSpPr>
        <p:spPr bwMode="auto">
          <a:xfrm>
            <a:off x="8996055" y="3284146"/>
            <a:ext cx="2248016" cy="826867"/>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gradFill>
            <a:gsLst>
              <a:gs pos="0">
                <a:srgbClr val="A9D18E"/>
              </a:gs>
              <a:gs pos="97000">
                <a:srgbClr val="33995C"/>
              </a:gs>
            </a:gsLst>
            <a:lin ang="5400000" scaled="1"/>
          </a:gradFill>
          <a:ln>
            <a:noFill/>
          </a:ln>
        </p:spPr>
        <p:txBody>
          <a:bodyPr lIns="0" tIns="0" rIns="0" bIns="0" anchor="ctr"/>
          <a:lstStyle/>
          <a:p>
            <a:pPr>
              <a:defRPr/>
            </a:pPr>
            <a:endParaRPr lang="es-ES" sz="2000" dirty="0">
              <a:cs typeface="+mn-ea"/>
              <a:sym typeface="+mn-lt"/>
            </a:endParaRPr>
          </a:p>
        </p:txBody>
      </p:sp>
      <p:grpSp>
        <p:nvGrpSpPr>
          <p:cNvPr id="47" name="Group 21"/>
          <p:cNvGrpSpPr/>
          <p:nvPr/>
        </p:nvGrpSpPr>
        <p:grpSpPr bwMode="auto">
          <a:xfrm>
            <a:off x="8964930" y="4357370"/>
            <a:ext cx="955675" cy="957580"/>
            <a:chOff x="0" y="0"/>
            <a:chExt cx="1591420" cy="1591420"/>
          </a:xfrm>
          <a:gradFill>
            <a:gsLst>
              <a:gs pos="0">
                <a:srgbClr val="A9D18E"/>
              </a:gs>
              <a:gs pos="97000">
                <a:srgbClr val="33995C"/>
              </a:gs>
            </a:gsLst>
            <a:lin ang="5400000" scaled="1"/>
          </a:gradFill>
        </p:grpSpPr>
        <p:sp>
          <p:nvSpPr>
            <p:cNvPr id="48" name="AutoShape 22"/>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cs typeface="+mn-ea"/>
                <a:sym typeface="+mn-lt"/>
              </a:endParaRPr>
            </a:p>
          </p:txBody>
        </p:sp>
        <p:sp>
          <p:nvSpPr>
            <p:cNvPr id="49" name="AutoShape 23"/>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a:solidFill>
                    <a:schemeClr val="bg1"/>
                  </a:solidFill>
                  <a:cs typeface="+mn-ea"/>
                  <a:sym typeface="+mn-lt"/>
                </a:rPr>
                <a:t>04</a:t>
              </a:r>
              <a:endParaRPr lang="en-US" altLang="es-ES" sz="2000" dirty="0">
                <a:solidFill>
                  <a:schemeClr val="bg1"/>
                </a:solidFill>
                <a:cs typeface="+mn-ea"/>
                <a:sym typeface="+mn-lt"/>
              </a:endParaRPr>
            </a:p>
          </p:txBody>
        </p:sp>
      </p:grpSp>
      <p:sp>
        <p:nvSpPr>
          <p:cNvPr id="50" name="AutoShape 24"/>
          <p:cNvSpPr/>
          <p:nvPr/>
        </p:nvSpPr>
        <p:spPr bwMode="auto">
          <a:xfrm>
            <a:off x="9360535" y="3458210"/>
            <a:ext cx="167132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mn-lt"/>
                <a:ea typeface="+mn-ea"/>
                <a:cs typeface="+mn-ea"/>
                <a:sym typeface="+mn-lt"/>
              </a:rPr>
              <a:t>请替换文字内容</a:t>
            </a:r>
            <a:endParaRPr lang="zh-CN" altLang="en-US" sz="1600" b="0" dirty="0">
              <a:latin typeface="+mn-lt"/>
              <a:ea typeface="+mn-ea"/>
              <a:cs typeface="+mn-ea"/>
              <a:sym typeface="+mn-lt"/>
            </a:endParaRPr>
          </a:p>
        </p:txBody>
      </p:sp>
      <p:sp>
        <p:nvSpPr>
          <p:cNvPr id="51" name="AutoShape 26"/>
          <p:cNvSpPr/>
          <p:nvPr/>
        </p:nvSpPr>
        <p:spPr bwMode="auto">
          <a:xfrm>
            <a:off x="1230630" y="4190365"/>
            <a:ext cx="2285365"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bg1">
                    <a:lumMod val="50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bg1">
                  <a:lumMod val="50000"/>
                </a:schemeClr>
              </a:solidFill>
              <a:latin typeface="+mn-lt"/>
              <a:ea typeface="+mn-ea"/>
              <a:cs typeface="+mn-ea"/>
              <a:sym typeface="+mn-lt"/>
            </a:endParaRPr>
          </a:p>
        </p:txBody>
      </p:sp>
      <p:sp>
        <p:nvSpPr>
          <p:cNvPr id="52" name="AutoShape 28"/>
          <p:cNvSpPr/>
          <p:nvPr/>
        </p:nvSpPr>
        <p:spPr bwMode="auto">
          <a:xfrm>
            <a:off x="3841115" y="2218055"/>
            <a:ext cx="2266950"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bg1">
                    <a:lumMod val="50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bg1">
                  <a:lumMod val="50000"/>
                </a:schemeClr>
              </a:solidFill>
              <a:latin typeface="+mn-lt"/>
              <a:ea typeface="+mn-ea"/>
              <a:cs typeface="+mn-ea"/>
              <a:sym typeface="+mn-lt"/>
            </a:endParaRPr>
          </a:p>
        </p:txBody>
      </p:sp>
      <p:sp>
        <p:nvSpPr>
          <p:cNvPr id="53" name="AutoShape 30"/>
          <p:cNvSpPr/>
          <p:nvPr/>
        </p:nvSpPr>
        <p:spPr bwMode="auto">
          <a:xfrm>
            <a:off x="6362065" y="4143375"/>
            <a:ext cx="2169795"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bg1">
                    <a:lumMod val="50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bg1">
                  <a:lumMod val="50000"/>
                </a:schemeClr>
              </a:solidFill>
              <a:latin typeface="+mn-lt"/>
              <a:ea typeface="+mn-ea"/>
              <a:cs typeface="+mn-ea"/>
              <a:sym typeface="+mn-lt"/>
            </a:endParaRPr>
          </a:p>
        </p:txBody>
      </p:sp>
      <p:sp>
        <p:nvSpPr>
          <p:cNvPr id="54" name="AutoShape 32"/>
          <p:cNvSpPr/>
          <p:nvPr/>
        </p:nvSpPr>
        <p:spPr bwMode="auto">
          <a:xfrm>
            <a:off x="9056370" y="2258695"/>
            <a:ext cx="2346960"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chemeClr val="bg1">
                    <a:lumMod val="50000"/>
                  </a:schemeClr>
                </a:solidFill>
                <a:latin typeface="+mn-lt"/>
                <a:ea typeface="+mn-ea"/>
                <a:cs typeface="+mn-ea"/>
                <a:sym typeface="+mn-lt"/>
              </a:rPr>
              <a:t>这里输入您的文字这里输入您的文字这里输入您的文字这里输入您的文字这里输入您这里输入您</a:t>
            </a:r>
            <a:endParaRPr lang="zh-CN" altLang="en-US" sz="1200" b="0" dirty="0">
              <a:solidFill>
                <a:schemeClr val="bg1">
                  <a:lumMod val="50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3"/>
          <p:cNvSpPr txBox="1"/>
          <p:nvPr/>
        </p:nvSpPr>
        <p:spPr>
          <a:xfrm>
            <a:off x="613870" y="6167588"/>
            <a:ext cx="540060" cy="118430"/>
          </a:xfrm>
          <a:prstGeom prst="rect">
            <a:avLst/>
          </a:prstGeom>
          <a:noFill/>
        </p:spPr>
        <p:txBody>
          <a:bodyPr wrap="square" rtlCol="0">
            <a:spAutoFit/>
          </a:bodyPr>
          <a:lstStyle/>
          <a:p>
            <a:pPr>
              <a:lnSpc>
                <a:spcPct val="200000"/>
              </a:lnSpc>
            </a:pP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http://www.1ppt.com/moban/</a:t>
            </a:r>
            <a:r>
              <a:rPr lang="zh-CN" altLang="en-US" sz="100" dirty="0">
                <a:solidFill>
                  <a:schemeClr val="bg1"/>
                </a:solidFill>
                <a:latin typeface="微软雅黑" panose="020B0503020204020204" pitchFamily="34" charset="-122"/>
                <a:ea typeface="微软雅黑" panose="020B0503020204020204" pitchFamily="34" charset="-122"/>
              </a:rPr>
              <a:t> </a:t>
            </a:r>
            <a:endParaRPr lang="en-US" altLang="zh-CN" sz="1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cstate="screen"/>
          <a:stretch>
            <a:fillRect/>
          </a:stretch>
        </p:blipFill>
        <p:spPr>
          <a:xfrm>
            <a:off x="-329" y="2231"/>
            <a:ext cx="12192025" cy="6858014"/>
          </a:xfrm>
          <a:prstGeom prst="rect">
            <a:avLst/>
          </a:prstGeom>
        </p:spPr>
      </p:pic>
      <p:sp>
        <p:nvSpPr>
          <p:cNvPr id="4" name="椭圆 3"/>
          <p:cNvSpPr/>
          <p:nvPr/>
        </p:nvSpPr>
        <p:spPr>
          <a:xfrm>
            <a:off x="3135086" y="885371"/>
            <a:ext cx="1335314" cy="94342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文本框 26"/>
          <p:cNvSpPr>
            <a:spLocks noChangeArrowheads="1"/>
          </p:cNvSpPr>
          <p:nvPr/>
        </p:nvSpPr>
        <p:spPr bwMode="auto">
          <a:xfrm>
            <a:off x="3781763" y="1154352"/>
            <a:ext cx="196063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6600" dirty="0">
                <a:solidFill>
                  <a:schemeClr val="bg2">
                    <a:lumMod val="25000"/>
                  </a:schemeClr>
                </a:solidFill>
                <a:latin typeface="+mn-lt"/>
                <a:ea typeface="+mn-ea"/>
                <a:cs typeface="+mn-ea"/>
                <a:sym typeface="+mn-lt"/>
              </a:rPr>
              <a:t>目录</a:t>
            </a:r>
            <a:r>
              <a:rPr lang="en-US" altLang="zh-CN" sz="6600" dirty="0">
                <a:solidFill>
                  <a:schemeClr val="bg2">
                    <a:lumMod val="25000"/>
                  </a:schemeClr>
                </a:solidFill>
                <a:latin typeface="+mn-lt"/>
                <a:ea typeface="+mn-ea"/>
                <a:cs typeface="+mn-ea"/>
                <a:sym typeface="+mn-lt"/>
              </a:rPr>
              <a:t> </a:t>
            </a:r>
            <a:endParaRPr lang="zh-CN" altLang="en-US" sz="6600" dirty="0">
              <a:solidFill>
                <a:schemeClr val="bg2">
                  <a:lumMod val="25000"/>
                </a:schemeClr>
              </a:solidFill>
              <a:latin typeface="+mn-lt"/>
              <a:ea typeface="+mn-ea"/>
              <a:cs typeface="+mn-ea"/>
              <a:sym typeface="+mn-lt"/>
            </a:endParaRPr>
          </a:p>
        </p:txBody>
      </p:sp>
      <p:grpSp>
        <p:nvGrpSpPr>
          <p:cNvPr id="58" name="组合 57"/>
          <p:cNvGrpSpPr/>
          <p:nvPr/>
        </p:nvGrpSpPr>
        <p:grpSpPr>
          <a:xfrm>
            <a:off x="2276496" y="2830156"/>
            <a:ext cx="4840580" cy="838943"/>
            <a:chOff x="5568167" y="1743421"/>
            <a:chExt cx="4840580" cy="838943"/>
          </a:xfrm>
        </p:grpSpPr>
        <p:sp>
          <p:nvSpPr>
            <p:cNvPr id="42" name="文本框 41"/>
            <p:cNvSpPr txBox="1"/>
            <p:nvPr/>
          </p:nvSpPr>
          <p:spPr>
            <a:xfrm>
              <a:off x="6362016" y="1743421"/>
              <a:ext cx="2524150" cy="658963"/>
            </a:xfrm>
            <a:prstGeom prst="rect">
              <a:avLst/>
            </a:prstGeom>
            <a:noFill/>
          </p:spPr>
          <p:txBody>
            <a:bodyPr wrap="square" rtlCol="0">
              <a:spAutoFit/>
            </a:bodyPr>
            <a:lstStyle/>
            <a:p>
              <a:pPr>
                <a:lnSpc>
                  <a:spcPct val="142000"/>
                </a:lnSpc>
              </a:pPr>
              <a:r>
                <a:rPr lang="zh-CN" altLang="en-US" sz="2800" dirty="0">
                  <a:solidFill>
                    <a:schemeClr val="bg2">
                      <a:lumMod val="25000"/>
                    </a:schemeClr>
                  </a:solidFill>
                  <a:cs typeface="+mn-ea"/>
                  <a:sym typeface="+mn-lt"/>
                </a:rPr>
                <a:t>岗位工作概述</a:t>
              </a:r>
              <a:endParaRPr lang="zh-CN" altLang="en-US" sz="2800" dirty="0">
                <a:solidFill>
                  <a:schemeClr val="bg2">
                    <a:lumMod val="25000"/>
                  </a:schemeClr>
                </a:solidFill>
                <a:cs typeface="+mn-ea"/>
                <a:sym typeface="+mn-lt"/>
              </a:endParaRPr>
            </a:p>
          </p:txBody>
        </p:sp>
        <p:sp>
          <p:nvSpPr>
            <p:cNvPr id="43" name="流程图: 接点 42"/>
            <p:cNvSpPr/>
            <p:nvPr/>
          </p:nvSpPr>
          <p:spPr>
            <a:xfrm>
              <a:off x="5568167" y="1888924"/>
              <a:ext cx="698556" cy="693440"/>
            </a:xfrm>
            <a:prstGeom prst="flowChartConnector">
              <a:avLst/>
            </a:prstGeom>
            <a:gradFill>
              <a:gsLst>
                <a:gs pos="0">
                  <a:srgbClr val="3FBC72"/>
                </a:gs>
                <a:gs pos="100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01</a:t>
              </a:r>
              <a:endParaRPr lang="zh-CN" altLang="en-US" sz="2000" dirty="0">
                <a:solidFill>
                  <a:schemeClr val="bg1"/>
                </a:solidFill>
                <a:cs typeface="+mn-ea"/>
                <a:sym typeface="+mn-lt"/>
              </a:endParaRPr>
            </a:p>
          </p:txBody>
        </p:sp>
        <p:sp>
          <p:nvSpPr>
            <p:cNvPr id="44" name="文本框 43"/>
            <p:cNvSpPr txBox="1"/>
            <p:nvPr/>
          </p:nvSpPr>
          <p:spPr>
            <a:xfrm>
              <a:off x="6391800" y="2276879"/>
              <a:ext cx="4016947" cy="244491"/>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grpSp>
        <p:nvGrpSpPr>
          <p:cNvPr id="59" name="组合 58"/>
          <p:cNvGrpSpPr/>
          <p:nvPr/>
        </p:nvGrpSpPr>
        <p:grpSpPr>
          <a:xfrm>
            <a:off x="2276496" y="4023482"/>
            <a:ext cx="4878680" cy="824453"/>
            <a:chOff x="5568167" y="2783915"/>
            <a:chExt cx="4878680" cy="824453"/>
          </a:xfrm>
        </p:grpSpPr>
        <p:sp>
          <p:nvSpPr>
            <p:cNvPr id="45" name="文本框 44"/>
            <p:cNvSpPr txBox="1"/>
            <p:nvPr/>
          </p:nvSpPr>
          <p:spPr>
            <a:xfrm>
              <a:off x="6383259" y="2783915"/>
              <a:ext cx="2524150" cy="658963"/>
            </a:xfrm>
            <a:prstGeom prst="rect">
              <a:avLst/>
            </a:prstGeom>
            <a:noFill/>
          </p:spPr>
          <p:txBody>
            <a:bodyPr wrap="square" rtlCol="0">
              <a:spAutoFit/>
            </a:bodyPr>
            <a:lstStyle/>
            <a:p>
              <a:pPr>
                <a:lnSpc>
                  <a:spcPct val="142000"/>
                </a:lnSpc>
              </a:pPr>
              <a:r>
                <a:rPr lang="zh-CN" altLang="en-US" sz="2800" dirty="0">
                  <a:solidFill>
                    <a:schemeClr val="bg2">
                      <a:lumMod val="25000"/>
                    </a:schemeClr>
                  </a:solidFill>
                  <a:cs typeface="+mn-ea"/>
                  <a:sym typeface="+mn-lt"/>
                </a:rPr>
                <a:t>工作完成情况</a:t>
              </a:r>
              <a:endParaRPr lang="zh-CN" altLang="en-US" sz="2800" dirty="0">
                <a:solidFill>
                  <a:schemeClr val="bg2">
                    <a:lumMod val="25000"/>
                  </a:schemeClr>
                </a:solidFill>
                <a:cs typeface="+mn-ea"/>
                <a:sym typeface="+mn-lt"/>
              </a:endParaRPr>
            </a:p>
          </p:txBody>
        </p:sp>
        <p:sp>
          <p:nvSpPr>
            <p:cNvPr id="46" name="流程图: 接点 45"/>
            <p:cNvSpPr/>
            <p:nvPr/>
          </p:nvSpPr>
          <p:spPr>
            <a:xfrm>
              <a:off x="5568167" y="2914928"/>
              <a:ext cx="698556" cy="693440"/>
            </a:xfrm>
            <a:prstGeom prst="flowChartConnector">
              <a:avLst/>
            </a:prstGeom>
            <a:gradFill>
              <a:gsLst>
                <a:gs pos="0">
                  <a:srgbClr val="3FBC72"/>
                </a:gs>
                <a:gs pos="100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02</a:t>
              </a:r>
              <a:endParaRPr lang="zh-CN" altLang="en-US" sz="2000" dirty="0">
                <a:solidFill>
                  <a:schemeClr val="bg1"/>
                </a:solidFill>
                <a:cs typeface="+mn-ea"/>
                <a:sym typeface="+mn-lt"/>
              </a:endParaRPr>
            </a:p>
          </p:txBody>
        </p:sp>
        <p:sp>
          <p:nvSpPr>
            <p:cNvPr id="47" name="文本框 46"/>
            <p:cNvSpPr txBox="1"/>
            <p:nvPr/>
          </p:nvSpPr>
          <p:spPr>
            <a:xfrm>
              <a:off x="6429900" y="3318277"/>
              <a:ext cx="4016947" cy="244491"/>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grpSp>
        <p:nvGrpSpPr>
          <p:cNvPr id="60" name="组合 59"/>
          <p:cNvGrpSpPr/>
          <p:nvPr/>
        </p:nvGrpSpPr>
        <p:grpSpPr>
          <a:xfrm>
            <a:off x="6476485" y="2830156"/>
            <a:ext cx="4016946" cy="809962"/>
            <a:chOff x="5568167" y="3809919"/>
            <a:chExt cx="4016946" cy="809962"/>
          </a:xfrm>
        </p:grpSpPr>
        <p:sp>
          <p:nvSpPr>
            <p:cNvPr id="48" name="流程图: 接点 47"/>
            <p:cNvSpPr/>
            <p:nvPr/>
          </p:nvSpPr>
          <p:spPr>
            <a:xfrm>
              <a:off x="5568167" y="3926441"/>
              <a:ext cx="698556" cy="693440"/>
            </a:xfrm>
            <a:prstGeom prst="flowChartConnector">
              <a:avLst/>
            </a:prstGeom>
            <a:gradFill>
              <a:gsLst>
                <a:gs pos="0">
                  <a:srgbClr val="3FBC72"/>
                </a:gs>
                <a:gs pos="100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03</a:t>
              </a:r>
              <a:endParaRPr lang="zh-CN" altLang="en-US" sz="2000" dirty="0">
                <a:solidFill>
                  <a:schemeClr val="bg1"/>
                </a:solidFill>
                <a:cs typeface="+mn-ea"/>
                <a:sym typeface="+mn-lt"/>
              </a:endParaRPr>
            </a:p>
          </p:txBody>
        </p:sp>
        <p:sp>
          <p:nvSpPr>
            <p:cNvPr id="49" name="文本框 48"/>
            <p:cNvSpPr txBox="1"/>
            <p:nvPr/>
          </p:nvSpPr>
          <p:spPr>
            <a:xfrm>
              <a:off x="6404500" y="3809919"/>
              <a:ext cx="2517392" cy="658963"/>
            </a:xfrm>
            <a:prstGeom prst="rect">
              <a:avLst/>
            </a:prstGeom>
            <a:noFill/>
          </p:spPr>
          <p:txBody>
            <a:bodyPr wrap="square" rtlCol="0">
              <a:spAutoFit/>
            </a:bodyPr>
            <a:lstStyle/>
            <a:p>
              <a:pPr>
                <a:lnSpc>
                  <a:spcPct val="142000"/>
                </a:lnSpc>
              </a:pPr>
              <a:r>
                <a:rPr lang="zh-CN" altLang="en-US" sz="2800" dirty="0">
                  <a:solidFill>
                    <a:schemeClr val="bg2">
                      <a:lumMod val="25000"/>
                    </a:schemeClr>
                  </a:solidFill>
                  <a:cs typeface="+mn-ea"/>
                  <a:sym typeface="+mn-lt"/>
                </a:rPr>
                <a:t>工作不足之处</a:t>
              </a:r>
              <a:endParaRPr lang="zh-CN" altLang="en-US" sz="2800" dirty="0">
                <a:solidFill>
                  <a:schemeClr val="bg2">
                    <a:lumMod val="25000"/>
                  </a:schemeClr>
                </a:solidFill>
                <a:cs typeface="+mn-ea"/>
                <a:sym typeface="+mn-lt"/>
              </a:endParaRPr>
            </a:p>
          </p:txBody>
        </p:sp>
        <p:sp>
          <p:nvSpPr>
            <p:cNvPr id="50" name="文本框 49"/>
            <p:cNvSpPr txBox="1"/>
            <p:nvPr/>
          </p:nvSpPr>
          <p:spPr>
            <a:xfrm>
              <a:off x="6429900" y="4345184"/>
              <a:ext cx="3155213" cy="244491"/>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grpSp>
        <p:nvGrpSpPr>
          <p:cNvPr id="61" name="组合 60"/>
          <p:cNvGrpSpPr/>
          <p:nvPr/>
        </p:nvGrpSpPr>
        <p:grpSpPr>
          <a:xfrm>
            <a:off x="6476485" y="3994501"/>
            <a:ext cx="4016946" cy="795472"/>
            <a:chOff x="5568167" y="4847525"/>
            <a:chExt cx="4016946" cy="795472"/>
          </a:xfrm>
        </p:grpSpPr>
        <p:sp>
          <p:nvSpPr>
            <p:cNvPr id="51" name="流程图: 接点 50"/>
            <p:cNvSpPr/>
            <p:nvPr/>
          </p:nvSpPr>
          <p:spPr>
            <a:xfrm>
              <a:off x="5568167" y="4949557"/>
              <a:ext cx="698556" cy="693440"/>
            </a:xfrm>
            <a:prstGeom prst="flowChartConnector">
              <a:avLst/>
            </a:prstGeom>
            <a:gradFill>
              <a:gsLst>
                <a:gs pos="0">
                  <a:srgbClr val="3FBC72"/>
                </a:gs>
                <a:gs pos="100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bg1"/>
                  </a:solidFill>
                  <a:cs typeface="+mn-ea"/>
                  <a:sym typeface="+mn-lt"/>
                </a:rPr>
                <a:t>04</a:t>
              </a:r>
              <a:endParaRPr lang="zh-CN" altLang="en-US" sz="2000" dirty="0">
                <a:solidFill>
                  <a:schemeClr val="bg1"/>
                </a:solidFill>
                <a:cs typeface="+mn-ea"/>
                <a:sym typeface="+mn-lt"/>
              </a:endParaRPr>
            </a:p>
          </p:txBody>
        </p:sp>
        <p:sp>
          <p:nvSpPr>
            <p:cNvPr id="52" name="文本框 51"/>
            <p:cNvSpPr txBox="1"/>
            <p:nvPr/>
          </p:nvSpPr>
          <p:spPr>
            <a:xfrm>
              <a:off x="6377063" y="4847525"/>
              <a:ext cx="2487859" cy="658963"/>
            </a:xfrm>
            <a:prstGeom prst="rect">
              <a:avLst/>
            </a:prstGeom>
            <a:noFill/>
          </p:spPr>
          <p:txBody>
            <a:bodyPr wrap="square" rtlCol="0">
              <a:spAutoFit/>
            </a:bodyPr>
            <a:lstStyle/>
            <a:p>
              <a:pPr>
                <a:lnSpc>
                  <a:spcPct val="142000"/>
                </a:lnSpc>
              </a:pPr>
              <a:r>
                <a:rPr lang="zh-CN" altLang="en-US" sz="2800" dirty="0">
                  <a:solidFill>
                    <a:schemeClr val="bg2">
                      <a:lumMod val="25000"/>
                    </a:schemeClr>
                  </a:solidFill>
                  <a:cs typeface="+mn-ea"/>
                  <a:sym typeface="+mn-lt"/>
                </a:rPr>
                <a:t>后期工作计划</a:t>
              </a:r>
              <a:endParaRPr lang="zh-CN" altLang="en-US" sz="2800" dirty="0">
                <a:solidFill>
                  <a:schemeClr val="bg2">
                    <a:lumMod val="25000"/>
                  </a:schemeClr>
                </a:solidFill>
                <a:cs typeface="+mn-ea"/>
                <a:sym typeface="+mn-lt"/>
              </a:endParaRPr>
            </a:p>
          </p:txBody>
        </p:sp>
        <p:sp>
          <p:nvSpPr>
            <p:cNvPr id="53" name="文本框 52"/>
            <p:cNvSpPr txBox="1"/>
            <p:nvPr/>
          </p:nvSpPr>
          <p:spPr>
            <a:xfrm>
              <a:off x="6429901" y="5383693"/>
              <a:ext cx="3155212" cy="244491"/>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sp>
        <p:nvSpPr>
          <p:cNvPr id="62" name="文本框 26"/>
          <p:cNvSpPr>
            <a:spLocks noChangeArrowheads="1"/>
          </p:cNvSpPr>
          <p:nvPr/>
        </p:nvSpPr>
        <p:spPr bwMode="auto">
          <a:xfrm>
            <a:off x="5525985" y="1571818"/>
            <a:ext cx="321391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4000" dirty="0">
                <a:solidFill>
                  <a:schemeClr val="bg2">
                    <a:lumMod val="25000"/>
                  </a:schemeClr>
                </a:solidFill>
                <a:latin typeface="+mn-lt"/>
                <a:ea typeface="+mn-ea"/>
                <a:cs typeface="+mn-ea"/>
                <a:sym typeface="+mn-lt"/>
              </a:rPr>
              <a:t>CONTENTS</a:t>
            </a:r>
            <a:endParaRPr lang="zh-CN" altLang="en-US" sz="4000" dirty="0">
              <a:solidFill>
                <a:schemeClr val="bg2">
                  <a:lumMod val="25000"/>
                </a:schemeClr>
              </a:solidFill>
              <a:latin typeface="+mn-lt"/>
              <a:ea typeface="+mn-ea"/>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后期工作计划</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25" name="组合 24"/>
          <p:cNvGrpSpPr/>
          <p:nvPr/>
        </p:nvGrpSpPr>
        <p:grpSpPr>
          <a:xfrm>
            <a:off x="899078" y="1724026"/>
            <a:ext cx="10442575" cy="3684586"/>
            <a:chOff x="899078" y="1724026"/>
            <a:chExt cx="10442575" cy="3684586"/>
          </a:xfrm>
        </p:grpSpPr>
        <p:grpSp>
          <p:nvGrpSpPr>
            <p:cNvPr id="26" name="组合 25"/>
            <p:cNvGrpSpPr/>
            <p:nvPr/>
          </p:nvGrpSpPr>
          <p:grpSpPr>
            <a:xfrm>
              <a:off x="899078" y="1724026"/>
              <a:ext cx="5132387" cy="1704974"/>
              <a:chOff x="874713" y="1943101"/>
              <a:chExt cx="5132387" cy="1704974"/>
            </a:xfrm>
          </p:grpSpPr>
          <p:grpSp>
            <p:nvGrpSpPr>
              <p:cNvPr id="48" name="组合 47"/>
              <p:cNvGrpSpPr/>
              <p:nvPr/>
            </p:nvGrpSpPr>
            <p:grpSpPr>
              <a:xfrm>
                <a:off x="874713" y="1943101"/>
                <a:ext cx="5132387" cy="1704974"/>
                <a:chOff x="874713" y="1752601"/>
                <a:chExt cx="5132387" cy="1704974"/>
              </a:xfrm>
            </p:grpSpPr>
            <p:sp>
              <p:nvSpPr>
                <p:cNvPr id="52" name="矩形 51"/>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53" name="椭圆 8"/>
                <p:cNvSpPr/>
                <p:nvPr/>
              </p:nvSpPr>
              <p:spPr>
                <a:xfrm>
                  <a:off x="5200650" y="1991396"/>
                  <a:ext cx="586015" cy="514075"/>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nvGrpSpPr>
              <p:cNvPr id="49" name="组合 48"/>
              <p:cNvGrpSpPr/>
              <p:nvPr/>
            </p:nvGrpSpPr>
            <p:grpSpPr>
              <a:xfrm>
                <a:off x="1259398" y="2277135"/>
                <a:ext cx="3941252" cy="1027435"/>
                <a:chOff x="7483989" y="3314482"/>
                <a:chExt cx="3941252" cy="1027435"/>
              </a:xfrm>
            </p:grpSpPr>
            <p:sp>
              <p:nvSpPr>
                <p:cNvPr id="50" name="矩形 49"/>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zh-CN" altLang="en-US" sz="1400" dirty="0">
                    <a:solidFill>
                      <a:schemeClr val="bg1">
                        <a:lumMod val="50000"/>
                      </a:schemeClr>
                    </a:solidFill>
                    <a:cs typeface="+mn-ea"/>
                    <a:sym typeface="+mn-lt"/>
                  </a:endParaRPr>
                </a:p>
              </p:txBody>
            </p:sp>
            <p:sp>
              <p:nvSpPr>
                <p:cNvPr id="51" name="矩形 50"/>
                <p:cNvSpPr/>
                <p:nvPr/>
              </p:nvSpPr>
              <p:spPr>
                <a:xfrm>
                  <a:off x="7483989" y="3314482"/>
                  <a:ext cx="2050552"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grpSp>
          <p:nvGrpSpPr>
            <p:cNvPr id="27" name="组合 26"/>
            <p:cNvGrpSpPr/>
            <p:nvPr/>
          </p:nvGrpSpPr>
          <p:grpSpPr>
            <a:xfrm>
              <a:off x="899078" y="3703638"/>
              <a:ext cx="5132387" cy="1704974"/>
              <a:chOff x="874713" y="3922713"/>
              <a:chExt cx="5132387" cy="1704974"/>
            </a:xfrm>
          </p:grpSpPr>
          <p:grpSp>
            <p:nvGrpSpPr>
              <p:cNvPr id="42" name="组合 41"/>
              <p:cNvGrpSpPr/>
              <p:nvPr/>
            </p:nvGrpSpPr>
            <p:grpSpPr>
              <a:xfrm>
                <a:off x="874713" y="3922713"/>
                <a:ext cx="5132387" cy="1704974"/>
                <a:chOff x="874713" y="1752601"/>
                <a:chExt cx="5132387" cy="1704974"/>
              </a:xfrm>
            </p:grpSpPr>
            <p:sp>
              <p:nvSpPr>
                <p:cNvPr id="46" name="矩形 45"/>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47" name="椭圆 31"/>
                <p:cNvSpPr/>
                <p:nvPr/>
              </p:nvSpPr>
              <p:spPr>
                <a:xfrm>
                  <a:off x="5209572" y="1955426"/>
                  <a:ext cx="568171" cy="586015"/>
                </a:xfrm>
                <a:custGeom>
                  <a:avLst/>
                  <a:gdLst>
                    <a:gd name="connsiteX0" fmla="*/ 559267 w 589292"/>
                    <a:gd name="connsiteY0" fmla="*/ 238088 h 607799"/>
                    <a:gd name="connsiteX1" fmla="*/ 575556 w 589292"/>
                    <a:gd name="connsiteY1" fmla="*/ 244486 h 607799"/>
                    <a:gd name="connsiteX2" fmla="*/ 589292 w 589292"/>
                    <a:gd name="connsiteY2" fmla="*/ 264606 h 607799"/>
                    <a:gd name="connsiteX3" fmla="*/ 589292 w 589292"/>
                    <a:gd name="connsiteY3" fmla="*/ 598164 h 607799"/>
                    <a:gd name="connsiteX4" fmla="*/ 576113 w 589292"/>
                    <a:gd name="connsiteY4" fmla="*/ 607112 h 607799"/>
                    <a:gd name="connsiteX5" fmla="*/ 452019 w 589292"/>
                    <a:gd name="connsiteY5" fmla="*/ 558341 h 607799"/>
                    <a:gd name="connsiteX6" fmla="*/ 438282 w 589292"/>
                    <a:gd name="connsiteY6" fmla="*/ 538221 h 607799"/>
                    <a:gd name="connsiteX7" fmla="*/ 438282 w 589292"/>
                    <a:gd name="connsiteY7" fmla="*/ 383843 h 607799"/>
                    <a:gd name="connsiteX8" fmla="*/ 444362 w 589292"/>
                    <a:gd name="connsiteY8" fmla="*/ 381618 h 607799"/>
                    <a:gd name="connsiteX9" fmla="*/ 466080 w 589292"/>
                    <a:gd name="connsiteY9" fmla="*/ 366690 h 607799"/>
                    <a:gd name="connsiteX10" fmla="*/ 537409 w 589292"/>
                    <a:gd name="connsiteY10" fmla="*/ 275269 h 607799"/>
                    <a:gd name="connsiteX11" fmla="*/ 559267 w 589292"/>
                    <a:gd name="connsiteY11" fmla="*/ 238088 h 607799"/>
                    <a:gd name="connsiteX12" fmla="*/ 209859 w 589292"/>
                    <a:gd name="connsiteY12" fmla="*/ 194902 h 607799"/>
                    <a:gd name="connsiteX13" fmla="*/ 260000 w 589292"/>
                    <a:gd name="connsiteY13" fmla="*/ 194902 h 607799"/>
                    <a:gd name="connsiteX14" fmla="*/ 262971 w 589292"/>
                    <a:gd name="connsiteY14" fmla="*/ 202458 h 607799"/>
                    <a:gd name="connsiteX15" fmla="*/ 291525 w 589292"/>
                    <a:gd name="connsiteY15" fmla="*/ 257523 h 607799"/>
                    <a:gd name="connsiteX16" fmla="*/ 371937 w 589292"/>
                    <a:gd name="connsiteY16" fmla="*/ 366032 h 607799"/>
                    <a:gd name="connsiteX17" fmla="*/ 393850 w 589292"/>
                    <a:gd name="connsiteY17" fmla="*/ 381374 h 607799"/>
                    <a:gd name="connsiteX18" fmla="*/ 397425 w 589292"/>
                    <a:gd name="connsiteY18" fmla="*/ 382811 h 607799"/>
                    <a:gd name="connsiteX19" fmla="*/ 397425 w 589292"/>
                    <a:gd name="connsiteY19" fmla="*/ 539294 h 607799"/>
                    <a:gd name="connsiteX20" fmla="*/ 379504 w 589292"/>
                    <a:gd name="connsiteY20" fmla="*/ 557185 h 607799"/>
                    <a:gd name="connsiteX21" fmla="*/ 209859 w 589292"/>
                    <a:gd name="connsiteY21" fmla="*/ 557185 h 607799"/>
                    <a:gd name="connsiteX22" fmla="*/ 191938 w 589292"/>
                    <a:gd name="connsiteY22" fmla="*/ 539294 h 607799"/>
                    <a:gd name="connsiteX23" fmla="*/ 191938 w 589292"/>
                    <a:gd name="connsiteY23" fmla="*/ 212840 h 607799"/>
                    <a:gd name="connsiteX24" fmla="*/ 209859 w 589292"/>
                    <a:gd name="connsiteY24" fmla="*/ 194902 h 607799"/>
                    <a:gd name="connsiteX25" fmla="*/ 13186 w 589292"/>
                    <a:gd name="connsiteY25" fmla="*/ 140695 h 607799"/>
                    <a:gd name="connsiteX26" fmla="*/ 137338 w 589292"/>
                    <a:gd name="connsiteY26" fmla="*/ 189466 h 607799"/>
                    <a:gd name="connsiteX27" fmla="*/ 151081 w 589292"/>
                    <a:gd name="connsiteY27" fmla="*/ 209633 h 607799"/>
                    <a:gd name="connsiteX28" fmla="*/ 151081 w 589292"/>
                    <a:gd name="connsiteY28" fmla="*/ 543612 h 607799"/>
                    <a:gd name="connsiteX29" fmla="*/ 138359 w 589292"/>
                    <a:gd name="connsiteY29" fmla="*/ 552235 h 607799"/>
                    <a:gd name="connsiteX30" fmla="*/ 13743 w 589292"/>
                    <a:gd name="connsiteY30" fmla="*/ 503278 h 607799"/>
                    <a:gd name="connsiteX31" fmla="*/ 0 w 589292"/>
                    <a:gd name="connsiteY31" fmla="*/ 483065 h 607799"/>
                    <a:gd name="connsiteX32" fmla="*/ 0 w 589292"/>
                    <a:gd name="connsiteY32" fmla="*/ 149643 h 607799"/>
                    <a:gd name="connsiteX33" fmla="*/ 13186 w 589292"/>
                    <a:gd name="connsiteY33" fmla="*/ 140695 h 607799"/>
                    <a:gd name="connsiteX34" fmla="*/ 418473 w 589292"/>
                    <a:gd name="connsiteY34" fmla="*/ 52152 h 607799"/>
                    <a:gd name="connsiteX35" fmla="*/ 341047 w 589292"/>
                    <a:gd name="connsiteY35" fmla="*/ 129569 h 607799"/>
                    <a:gd name="connsiteX36" fmla="*/ 376975 w 589292"/>
                    <a:gd name="connsiteY36" fmla="*/ 194887 h 607799"/>
                    <a:gd name="connsiteX37" fmla="*/ 394568 w 589292"/>
                    <a:gd name="connsiteY37" fmla="*/ 203092 h 607799"/>
                    <a:gd name="connsiteX38" fmla="*/ 418473 w 589292"/>
                    <a:gd name="connsiteY38" fmla="*/ 206893 h 607799"/>
                    <a:gd name="connsiteX39" fmla="*/ 438248 w 589292"/>
                    <a:gd name="connsiteY39" fmla="*/ 204344 h 607799"/>
                    <a:gd name="connsiteX40" fmla="*/ 455701 w 589292"/>
                    <a:gd name="connsiteY40" fmla="*/ 197436 h 607799"/>
                    <a:gd name="connsiteX41" fmla="*/ 495946 w 589292"/>
                    <a:gd name="connsiteY41" fmla="*/ 129569 h 607799"/>
                    <a:gd name="connsiteX42" fmla="*/ 418473 w 589292"/>
                    <a:gd name="connsiteY42" fmla="*/ 52152 h 607799"/>
                    <a:gd name="connsiteX43" fmla="*/ 419123 w 589292"/>
                    <a:gd name="connsiteY43" fmla="*/ 0 h 607799"/>
                    <a:gd name="connsiteX44" fmla="*/ 552809 w 589292"/>
                    <a:gd name="connsiteY44" fmla="*/ 133509 h 607799"/>
                    <a:gd name="connsiteX45" fmla="*/ 524540 w 589292"/>
                    <a:gd name="connsiteY45" fmla="*/ 224509 h 607799"/>
                    <a:gd name="connsiteX46" fmla="*/ 505973 w 589292"/>
                    <a:gd name="connsiteY46" fmla="*/ 255708 h 607799"/>
                    <a:gd name="connsiteX47" fmla="*/ 439315 w 589292"/>
                    <a:gd name="connsiteY47" fmla="*/ 341051 h 607799"/>
                    <a:gd name="connsiteX48" fmla="*/ 438248 w 589292"/>
                    <a:gd name="connsiteY48" fmla="*/ 342071 h 607799"/>
                    <a:gd name="connsiteX49" fmla="*/ 419262 w 589292"/>
                    <a:gd name="connsiteY49" fmla="*/ 349581 h 607799"/>
                    <a:gd name="connsiteX50" fmla="*/ 398978 w 589292"/>
                    <a:gd name="connsiteY50" fmla="*/ 340681 h 607799"/>
                    <a:gd name="connsiteX51" fmla="*/ 397492 w 589292"/>
                    <a:gd name="connsiteY51" fmla="*/ 339151 h 607799"/>
                    <a:gd name="connsiteX52" fmla="*/ 323593 w 589292"/>
                    <a:gd name="connsiteY52" fmla="*/ 238880 h 607799"/>
                    <a:gd name="connsiteX53" fmla="*/ 300198 w 589292"/>
                    <a:gd name="connsiteY53" fmla="*/ 195026 h 607799"/>
                    <a:gd name="connsiteX54" fmla="*/ 285437 w 589292"/>
                    <a:gd name="connsiteY54" fmla="*/ 133509 h 607799"/>
                    <a:gd name="connsiteX55" fmla="*/ 419123 w 589292"/>
                    <a:gd name="connsiteY55" fmla="*/ 0 h 60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89292" h="607799">
                      <a:moveTo>
                        <a:pt x="559267" y="238088"/>
                      </a:moveTo>
                      <a:lnTo>
                        <a:pt x="575556" y="244486"/>
                      </a:lnTo>
                      <a:cubicBezTo>
                        <a:pt x="583816" y="247731"/>
                        <a:pt x="589292" y="255705"/>
                        <a:pt x="589292" y="264606"/>
                      </a:cubicBezTo>
                      <a:lnTo>
                        <a:pt x="589292" y="598164"/>
                      </a:lnTo>
                      <a:cubicBezTo>
                        <a:pt x="589292" y="604979"/>
                        <a:pt x="582424" y="609615"/>
                        <a:pt x="576113" y="607112"/>
                      </a:cubicBezTo>
                      <a:lnTo>
                        <a:pt x="452019" y="558341"/>
                      </a:lnTo>
                      <a:cubicBezTo>
                        <a:pt x="443758" y="555096"/>
                        <a:pt x="438282" y="547122"/>
                        <a:pt x="438282" y="538221"/>
                      </a:cubicBezTo>
                      <a:lnTo>
                        <a:pt x="438282" y="383843"/>
                      </a:lnTo>
                      <a:cubicBezTo>
                        <a:pt x="440324" y="383194"/>
                        <a:pt x="442366" y="382499"/>
                        <a:pt x="444362" y="381618"/>
                      </a:cubicBezTo>
                      <a:cubicBezTo>
                        <a:pt x="452529" y="378187"/>
                        <a:pt x="459815" y="373181"/>
                        <a:pt x="466080" y="366690"/>
                      </a:cubicBezTo>
                      <a:cubicBezTo>
                        <a:pt x="492997" y="338735"/>
                        <a:pt x="516989" y="307952"/>
                        <a:pt x="537409" y="275269"/>
                      </a:cubicBezTo>
                      <a:cubicBezTo>
                        <a:pt x="544787" y="263447"/>
                        <a:pt x="552352" y="251069"/>
                        <a:pt x="559267" y="238088"/>
                      </a:cubicBezTo>
                      <a:close/>
                      <a:moveTo>
                        <a:pt x="209859" y="194902"/>
                      </a:moveTo>
                      <a:lnTo>
                        <a:pt x="260000" y="194902"/>
                      </a:lnTo>
                      <a:cubicBezTo>
                        <a:pt x="260929" y="197405"/>
                        <a:pt x="261950" y="199908"/>
                        <a:pt x="262971" y="202458"/>
                      </a:cubicBezTo>
                      <a:cubicBezTo>
                        <a:pt x="271143" y="222296"/>
                        <a:pt x="281542" y="240512"/>
                        <a:pt x="291525" y="257523"/>
                      </a:cubicBezTo>
                      <a:cubicBezTo>
                        <a:pt x="315435" y="298173"/>
                        <a:pt x="342455" y="334652"/>
                        <a:pt x="371937" y="366032"/>
                      </a:cubicBezTo>
                      <a:cubicBezTo>
                        <a:pt x="378112" y="372706"/>
                        <a:pt x="385540" y="377851"/>
                        <a:pt x="393850" y="381374"/>
                      </a:cubicBezTo>
                      <a:cubicBezTo>
                        <a:pt x="395011" y="381884"/>
                        <a:pt x="396265" y="382348"/>
                        <a:pt x="397425" y="382811"/>
                      </a:cubicBezTo>
                      <a:lnTo>
                        <a:pt x="397425" y="539294"/>
                      </a:lnTo>
                      <a:cubicBezTo>
                        <a:pt x="397425" y="549166"/>
                        <a:pt x="389393" y="557185"/>
                        <a:pt x="379504" y="557185"/>
                      </a:cubicBezTo>
                      <a:lnTo>
                        <a:pt x="209859" y="557185"/>
                      </a:lnTo>
                      <a:cubicBezTo>
                        <a:pt x="199970" y="557185"/>
                        <a:pt x="191938" y="549166"/>
                        <a:pt x="191938" y="539294"/>
                      </a:cubicBezTo>
                      <a:lnTo>
                        <a:pt x="191938" y="212840"/>
                      </a:lnTo>
                      <a:cubicBezTo>
                        <a:pt x="191938" y="202967"/>
                        <a:pt x="199970" y="194902"/>
                        <a:pt x="209859" y="194902"/>
                      </a:cubicBezTo>
                      <a:close/>
                      <a:moveTo>
                        <a:pt x="13186" y="140695"/>
                      </a:moveTo>
                      <a:lnTo>
                        <a:pt x="137338" y="189466"/>
                      </a:lnTo>
                      <a:cubicBezTo>
                        <a:pt x="145602" y="192758"/>
                        <a:pt x="151081" y="200732"/>
                        <a:pt x="151081" y="209633"/>
                      </a:cubicBezTo>
                      <a:lnTo>
                        <a:pt x="151081" y="543612"/>
                      </a:lnTo>
                      <a:cubicBezTo>
                        <a:pt x="151081" y="550148"/>
                        <a:pt x="144441" y="554645"/>
                        <a:pt x="138359" y="552235"/>
                      </a:cubicBezTo>
                      <a:lnTo>
                        <a:pt x="13743" y="503278"/>
                      </a:lnTo>
                      <a:cubicBezTo>
                        <a:pt x="5478" y="500033"/>
                        <a:pt x="0" y="492059"/>
                        <a:pt x="0" y="483065"/>
                      </a:cubicBezTo>
                      <a:lnTo>
                        <a:pt x="0" y="149643"/>
                      </a:lnTo>
                      <a:cubicBezTo>
                        <a:pt x="0" y="142874"/>
                        <a:pt x="6871" y="138238"/>
                        <a:pt x="13186" y="140695"/>
                      </a:cubicBezTo>
                      <a:close/>
                      <a:moveTo>
                        <a:pt x="418473" y="52152"/>
                      </a:moveTo>
                      <a:cubicBezTo>
                        <a:pt x="375675" y="52152"/>
                        <a:pt x="340954" y="86828"/>
                        <a:pt x="341047" y="129569"/>
                      </a:cubicBezTo>
                      <a:cubicBezTo>
                        <a:pt x="341047" y="157013"/>
                        <a:pt x="355344" y="181165"/>
                        <a:pt x="376975" y="194887"/>
                      </a:cubicBezTo>
                      <a:cubicBezTo>
                        <a:pt x="382452" y="198363"/>
                        <a:pt x="388301" y="201191"/>
                        <a:pt x="394568" y="203092"/>
                      </a:cubicBezTo>
                      <a:cubicBezTo>
                        <a:pt x="402134" y="205595"/>
                        <a:pt x="410118" y="206893"/>
                        <a:pt x="418473" y="206893"/>
                      </a:cubicBezTo>
                      <a:cubicBezTo>
                        <a:pt x="425343" y="206893"/>
                        <a:pt x="431935" y="206012"/>
                        <a:pt x="438248" y="204344"/>
                      </a:cubicBezTo>
                      <a:cubicBezTo>
                        <a:pt x="444468" y="202721"/>
                        <a:pt x="450270" y="200403"/>
                        <a:pt x="455701" y="197436"/>
                      </a:cubicBezTo>
                      <a:cubicBezTo>
                        <a:pt x="479653" y="184271"/>
                        <a:pt x="495946" y="158774"/>
                        <a:pt x="495946" y="129569"/>
                      </a:cubicBezTo>
                      <a:cubicBezTo>
                        <a:pt x="495946" y="86828"/>
                        <a:pt x="461225" y="52152"/>
                        <a:pt x="418473" y="52152"/>
                      </a:cubicBezTo>
                      <a:close/>
                      <a:moveTo>
                        <a:pt x="419123" y="0"/>
                      </a:moveTo>
                      <a:cubicBezTo>
                        <a:pt x="492975" y="0"/>
                        <a:pt x="552809" y="59755"/>
                        <a:pt x="552809" y="133509"/>
                      </a:cubicBezTo>
                      <a:cubicBezTo>
                        <a:pt x="552809" y="165218"/>
                        <a:pt x="540137" y="196138"/>
                        <a:pt x="524540" y="224509"/>
                      </a:cubicBezTo>
                      <a:cubicBezTo>
                        <a:pt x="518599" y="235310"/>
                        <a:pt x="512239" y="245741"/>
                        <a:pt x="505973" y="255708"/>
                      </a:cubicBezTo>
                      <a:cubicBezTo>
                        <a:pt x="486802" y="286350"/>
                        <a:pt x="464382" y="315045"/>
                        <a:pt x="439315" y="341051"/>
                      </a:cubicBezTo>
                      <a:cubicBezTo>
                        <a:pt x="438944" y="341376"/>
                        <a:pt x="438619" y="341747"/>
                        <a:pt x="438248" y="342071"/>
                      </a:cubicBezTo>
                      <a:cubicBezTo>
                        <a:pt x="432863" y="347078"/>
                        <a:pt x="426086" y="349581"/>
                        <a:pt x="419262" y="349581"/>
                      </a:cubicBezTo>
                      <a:cubicBezTo>
                        <a:pt x="411882" y="349581"/>
                        <a:pt x="404548" y="346614"/>
                        <a:pt x="398978" y="340681"/>
                      </a:cubicBezTo>
                      <a:cubicBezTo>
                        <a:pt x="398467" y="340124"/>
                        <a:pt x="397910" y="339568"/>
                        <a:pt x="397492" y="339151"/>
                      </a:cubicBezTo>
                      <a:cubicBezTo>
                        <a:pt x="369130" y="308740"/>
                        <a:pt x="344575" y="274668"/>
                        <a:pt x="323593" y="238880"/>
                      </a:cubicBezTo>
                      <a:cubicBezTo>
                        <a:pt x="315285" y="224741"/>
                        <a:pt x="306929" y="210138"/>
                        <a:pt x="300198" y="195026"/>
                      </a:cubicBezTo>
                      <a:cubicBezTo>
                        <a:pt x="291518" y="175556"/>
                        <a:pt x="285437" y="155158"/>
                        <a:pt x="285437" y="133509"/>
                      </a:cubicBezTo>
                      <a:cubicBezTo>
                        <a:pt x="285437" y="59755"/>
                        <a:pt x="345317" y="0"/>
                        <a:pt x="419123" y="0"/>
                      </a:cubicBezTo>
                      <a:close/>
                    </a:path>
                  </a:pathLst>
                </a:cu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nvGrpSpPr>
              <p:cNvPr id="43" name="组合 42"/>
              <p:cNvGrpSpPr/>
              <p:nvPr/>
            </p:nvGrpSpPr>
            <p:grpSpPr>
              <a:xfrm>
                <a:off x="1259398" y="4272447"/>
                <a:ext cx="3941252" cy="1027435"/>
                <a:chOff x="7483989" y="3314482"/>
                <a:chExt cx="3941252" cy="1027435"/>
              </a:xfrm>
            </p:grpSpPr>
            <p:sp>
              <p:nvSpPr>
                <p:cNvPr id="44" name="矩形 43"/>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zh-CN" altLang="en-US" sz="1400" dirty="0">
                    <a:solidFill>
                      <a:schemeClr val="bg1">
                        <a:lumMod val="50000"/>
                      </a:schemeClr>
                    </a:solidFill>
                    <a:cs typeface="+mn-ea"/>
                    <a:sym typeface="+mn-lt"/>
                  </a:endParaRPr>
                </a:p>
              </p:txBody>
            </p:sp>
            <p:sp>
              <p:nvSpPr>
                <p:cNvPr id="45" name="矩形 44"/>
                <p:cNvSpPr/>
                <p:nvPr/>
              </p:nvSpPr>
              <p:spPr>
                <a:xfrm>
                  <a:off x="7483989" y="3314482"/>
                  <a:ext cx="2050552" cy="41088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grpSp>
          <p:nvGrpSpPr>
            <p:cNvPr id="28" name="组合 27"/>
            <p:cNvGrpSpPr/>
            <p:nvPr/>
          </p:nvGrpSpPr>
          <p:grpSpPr>
            <a:xfrm>
              <a:off x="6209266" y="1724026"/>
              <a:ext cx="5132387" cy="1704974"/>
              <a:chOff x="6184901" y="1943101"/>
              <a:chExt cx="5132387" cy="1704974"/>
            </a:xfrm>
          </p:grpSpPr>
          <p:grpSp>
            <p:nvGrpSpPr>
              <p:cNvPr id="36" name="组合 35"/>
              <p:cNvGrpSpPr/>
              <p:nvPr/>
            </p:nvGrpSpPr>
            <p:grpSpPr>
              <a:xfrm>
                <a:off x="6184901" y="1943101"/>
                <a:ext cx="5132387" cy="1704974"/>
                <a:chOff x="874713" y="1752601"/>
                <a:chExt cx="5132387" cy="1704974"/>
              </a:xfrm>
            </p:grpSpPr>
            <p:sp>
              <p:nvSpPr>
                <p:cNvPr id="40" name="矩形 39"/>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41" name="椭圆 34"/>
                <p:cNvSpPr/>
                <p:nvPr/>
              </p:nvSpPr>
              <p:spPr>
                <a:xfrm>
                  <a:off x="5200650" y="2065550"/>
                  <a:ext cx="586015" cy="365766"/>
                </a:xfrm>
                <a:custGeom>
                  <a:avLst/>
                  <a:gdLst>
                    <a:gd name="connsiteX0" fmla="*/ 509262 w 608697"/>
                    <a:gd name="connsiteY0" fmla="*/ 287324 h 379924"/>
                    <a:gd name="connsiteX1" fmla="*/ 488226 w 608697"/>
                    <a:gd name="connsiteY1" fmla="*/ 308258 h 379924"/>
                    <a:gd name="connsiteX2" fmla="*/ 509262 w 608697"/>
                    <a:gd name="connsiteY2" fmla="*/ 329266 h 379924"/>
                    <a:gd name="connsiteX3" fmla="*/ 530223 w 608697"/>
                    <a:gd name="connsiteY3" fmla="*/ 308258 h 379924"/>
                    <a:gd name="connsiteX4" fmla="*/ 509262 w 608697"/>
                    <a:gd name="connsiteY4" fmla="*/ 287324 h 379924"/>
                    <a:gd name="connsiteX5" fmla="*/ 442648 w 608697"/>
                    <a:gd name="connsiteY5" fmla="*/ 287324 h 379924"/>
                    <a:gd name="connsiteX6" fmla="*/ 421687 w 608697"/>
                    <a:gd name="connsiteY6" fmla="*/ 308332 h 379924"/>
                    <a:gd name="connsiteX7" fmla="*/ 442648 w 608697"/>
                    <a:gd name="connsiteY7" fmla="*/ 329266 h 379924"/>
                    <a:gd name="connsiteX8" fmla="*/ 463684 w 608697"/>
                    <a:gd name="connsiteY8" fmla="*/ 308332 h 379924"/>
                    <a:gd name="connsiteX9" fmla="*/ 442648 w 608697"/>
                    <a:gd name="connsiteY9" fmla="*/ 287324 h 379924"/>
                    <a:gd name="connsiteX10" fmla="*/ 380436 w 608697"/>
                    <a:gd name="connsiteY10" fmla="*/ 284940 h 379924"/>
                    <a:gd name="connsiteX11" fmla="*/ 380436 w 608697"/>
                    <a:gd name="connsiteY11" fmla="*/ 332469 h 379924"/>
                    <a:gd name="connsiteX12" fmla="*/ 399457 w 608697"/>
                    <a:gd name="connsiteY12" fmla="*/ 332469 h 379924"/>
                    <a:gd name="connsiteX13" fmla="*/ 399457 w 608697"/>
                    <a:gd name="connsiteY13" fmla="*/ 284940 h 379924"/>
                    <a:gd name="connsiteX14" fmla="*/ 114131 w 608697"/>
                    <a:gd name="connsiteY14" fmla="*/ 199418 h 379924"/>
                    <a:gd name="connsiteX15" fmla="*/ 171196 w 608697"/>
                    <a:gd name="connsiteY15" fmla="*/ 199418 h 379924"/>
                    <a:gd name="connsiteX16" fmla="*/ 437501 w 608697"/>
                    <a:gd name="connsiteY16" fmla="*/ 199418 h 379924"/>
                    <a:gd name="connsiteX17" fmla="*/ 494566 w 608697"/>
                    <a:gd name="connsiteY17" fmla="*/ 199418 h 379924"/>
                    <a:gd name="connsiteX18" fmla="*/ 513588 w 608697"/>
                    <a:gd name="connsiteY18" fmla="*/ 218415 h 379924"/>
                    <a:gd name="connsiteX19" fmla="*/ 608697 w 608697"/>
                    <a:gd name="connsiteY19" fmla="*/ 360927 h 379924"/>
                    <a:gd name="connsiteX20" fmla="*/ 589675 w 608697"/>
                    <a:gd name="connsiteY20" fmla="*/ 379924 h 379924"/>
                    <a:gd name="connsiteX21" fmla="*/ 19022 w 608697"/>
                    <a:gd name="connsiteY21" fmla="*/ 379924 h 379924"/>
                    <a:gd name="connsiteX22" fmla="*/ 0 w 608697"/>
                    <a:gd name="connsiteY22" fmla="*/ 360927 h 379924"/>
                    <a:gd name="connsiteX23" fmla="*/ 95109 w 608697"/>
                    <a:gd name="connsiteY23" fmla="*/ 218415 h 379924"/>
                    <a:gd name="connsiteX24" fmla="*/ 114131 w 608697"/>
                    <a:gd name="connsiteY24" fmla="*/ 199418 h 379924"/>
                    <a:gd name="connsiteX25" fmla="*/ 190214 w 608697"/>
                    <a:gd name="connsiteY25" fmla="*/ 0 h 379924"/>
                    <a:gd name="connsiteX26" fmla="*/ 418484 w 608697"/>
                    <a:gd name="connsiteY26" fmla="*/ 0 h 379924"/>
                    <a:gd name="connsiteX27" fmla="*/ 437506 w 608697"/>
                    <a:gd name="connsiteY27" fmla="*/ 18997 h 379924"/>
                    <a:gd name="connsiteX28" fmla="*/ 437506 w 608697"/>
                    <a:gd name="connsiteY28" fmla="*/ 180436 h 379924"/>
                    <a:gd name="connsiteX29" fmla="*/ 171192 w 608697"/>
                    <a:gd name="connsiteY29" fmla="*/ 180436 h 379924"/>
                    <a:gd name="connsiteX30" fmla="*/ 171192 w 608697"/>
                    <a:gd name="connsiteY30" fmla="*/ 18997 h 379924"/>
                    <a:gd name="connsiteX31" fmla="*/ 190214 w 608697"/>
                    <a:gd name="connsiteY31" fmla="*/ 0 h 37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697" h="379924">
                      <a:moveTo>
                        <a:pt x="509262" y="287324"/>
                      </a:moveTo>
                      <a:cubicBezTo>
                        <a:pt x="497625" y="287324"/>
                        <a:pt x="488226" y="296711"/>
                        <a:pt x="488226" y="308258"/>
                      </a:cubicBezTo>
                      <a:cubicBezTo>
                        <a:pt x="488226" y="319879"/>
                        <a:pt x="497625" y="329266"/>
                        <a:pt x="509262" y="329266"/>
                      </a:cubicBezTo>
                      <a:cubicBezTo>
                        <a:pt x="520824" y="329266"/>
                        <a:pt x="530223" y="319879"/>
                        <a:pt x="530223" y="308258"/>
                      </a:cubicBezTo>
                      <a:cubicBezTo>
                        <a:pt x="530223" y="296711"/>
                        <a:pt x="520824" y="287324"/>
                        <a:pt x="509262" y="287324"/>
                      </a:cubicBezTo>
                      <a:close/>
                      <a:moveTo>
                        <a:pt x="442648" y="287324"/>
                      </a:moveTo>
                      <a:cubicBezTo>
                        <a:pt x="431086" y="287324"/>
                        <a:pt x="421687" y="296711"/>
                        <a:pt x="421687" y="308332"/>
                      </a:cubicBezTo>
                      <a:cubicBezTo>
                        <a:pt x="421687" y="319879"/>
                        <a:pt x="431086" y="329266"/>
                        <a:pt x="442648" y="329266"/>
                      </a:cubicBezTo>
                      <a:cubicBezTo>
                        <a:pt x="454285" y="329266"/>
                        <a:pt x="463684" y="319879"/>
                        <a:pt x="463684" y="308332"/>
                      </a:cubicBezTo>
                      <a:cubicBezTo>
                        <a:pt x="463684" y="296711"/>
                        <a:pt x="454285" y="287324"/>
                        <a:pt x="442648" y="287324"/>
                      </a:cubicBezTo>
                      <a:close/>
                      <a:moveTo>
                        <a:pt x="380436" y="284940"/>
                      </a:moveTo>
                      <a:lnTo>
                        <a:pt x="380436" y="332469"/>
                      </a:lnTo>
                      <a:lnTo>
                        <a:pt x="399457" y="332469"/>
                      </a:lnTo>
                      <a:lnTo>
                        <a:pt x="399457" y="284940"/>
                      </a:lnTo>
                      <a:close/>
                      <a:moveTo>
                        <a:pt x="114131" y="199418"/>
                      </a:moveTo>
                      <a:lnTo>
                        <a:pt x="171196" y="199418"/>
                      </a:lnTo>
                      <a:lnTo>
                        <a:pt x="437501" y="199418"/>
                      </a:lnTo>
                      <a:lnTo>
                        <a:pt x="494566" y="199418"/>
                      </a:lnTo>
                      <a:cubicBezTo>
                        <a:pt x="505084" y="199418"/>
                        <a:pt x="505681" y="206942"/>
                        <a:pt x="513588" y="218415"/>
                      </a:cubicBezTo>
                      <a:lnTo>
                        <a:pt x="608697" y="360927"/>
                      </a:lnTo>
                      <a:cubicBezTo>
                        <a:pt x="608697" y="371431"/>
                        <a:pt x="608697" y="379924"/>
                        <a:pt x="589675" y="379924"/>
                      </a:cubicBezTo>
                      <a:lnTo>
                        <a:pt x="19022" y="379924"/>
                      </a:lnTo>
                      <a:cubicBezTo>
                        <a:pt x="0" y="379924"/>
                        <a:pt x="0" y="371431"/>
                        <a:pt x="0" y="360927"/>
                      </a:cubicBezTo>
                      <a:lnTo>
                        <a:pt x="95109" y="218415"/>
                      </a:lnTo>
                      <a:cubicBezTo>
                        <a:pt x="101450" y="208954"/>
                        <a:pt x="103613" y="199418"/>
                        <a:pt x="114131" y="199418"/>
                      </a:cubicBezTo>
                      <a:close/>
                      <a:moveTo>
                        <a:pt x="190214" y="0"/>
                      </a:moveTo>
                      <a:lnTo>
                        <a:pt x="418484" y="0"/>
                      </a:lnTo>
                      <a:cubicBezTo>
                        <a:pt x="429002" y="0"/>
                        <a:pt x="437506" y="8493"/>
                        <a:pt x="437506" y="18997"/>
                      </a:cubicBezTo>
                      <a:lnTo>
                        <a:pt x="437506" y="180436"/>
                      </a:lnTo>
                      <a:lnTo>
                        <a:pt x="171192" y="180436"/>
                      </a:lnTo>
                      <a:lnTo>
                        <a:pt x="171192" y="18997"/>
                      </a:lnTo>
                      <a:cubicBezTo>
                        <a:pt x="171192" y="8493"/>
                        <a:pt x="179696" y="0"/>
                        <a:pt x="190214" y="0"/>
                      </a:cubicBezTo>
                      <a:close/>
                    </a:path>
                  </a:pathLst>
                </a:cu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nvGrpSpPr>
              <p:cNvPr id="37" name="组合 36"/>
              <p:cNvGrpSpPr/>
              <p:nvPr/>
            </p:nvGrpSpPr>
            <p:grpSpPr>
              <a:xfrm>
                <a:off x="6569586" y="2277135"/>
                <a:ext cx="3941252" cy="1027435"/>
                <a:chOff x="7483989" y="3314482"/>
                <a:chExt cx="3941252" cy="1027435"/>
              </a:xfrm>
            </p:grpSpPr>
            <p:sp>
              <p:nvSpPr>
                <p:cNvPr id="38" name="矩形 37"/>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zh-CN" altLang="en-US" sz="1400" dirty="0">
                    <a:solidFill>
                      <a:schemeClr val="bg1">
                        <a:lumMod val="50000"/>
                      </a:schemeClr>
                    </a:solidFill>
                    <a:cs typeface="+mn-ea"/>
                    <a:sym typeface="+mn-lt"/>
                  </a:endParaRPr>
                </a:p>
              </p:txBody>
            </p:sp>
            <p:sp>
              <p:nvSpPr>
                <p:cNvPr id="39" name="矩形 38"/>
                <p:cNvSpPr/>
                <p:nvPr/>
              </p:nvSpPr>
              <p:spPr>
                <a:xfrm>
                  <a:off x="7483989" y="3314482"/>
                  <a:ext cx="2050552" cy="41088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grpSp>
          <p:nvGrpSpPr>
            <p:cNvPr id="29" name="组合 28"/>
            <p:cNvGrpSpPr/>
            <p:nvPr/>
          </p:nvGrpSpPr>
          <p:grpSpPr>
            <a:xfrm>
              <a:off x="6209266" y="3703638"/>
              <a:ext cx="5132387" cy="1704974"/>
              <a:chOff x="6184901" y="3922713"/>
              <a:chExt cx="5132387" cy="1704974"/>
            </a:xfrm>
          </p:grpSpPr>
          <p:grpSp>
            <p:nvGrpSpPr>
              <p:cNvPr id="30" name="组合 29"/>
              <p:cNvGrpSpPr/>
              <p:nvPr/>
            </p:nvGrpSpPr>
            <p:grpSpPr>
              <a:xfrm>
                <a:off x="6184901" y="3922713"/>
                <a:ext cx="5132387" cy="1704974"/>
                <a:chOff x="874713" y="1752601"/>
                <a:chExt cx="5132387" cy="1704974"/>
              </a:xfrm>
            </p:grpSpPr>
            <p:sp>
              <p:nvSpPr>
                <p:cNvPr id="34" name="矩形 33"/>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sp>
              <p:nvSpPr>
                <p:cNvPr id="35" name="椭圆 37"/>
                <p:cNvSpPr/>
                <p:nvPr/>
              </p:nvSpPr>
              <p:spPr>
                <a:xfrm>
                  <a:off x="5231643" y="1955426"/>
                  <a:ext cx="524028" cy="586015"/>
                </a:xfrm>
                <a:custGeom>
                  <a:avLst/>
                  <a:gdLst>
                    <a:gd name="T0" fmla="*/ 3531 w 3631"/>
                    <a:gd name="T1" fmla="*/ 0 h 4067"/>
                    <a:gd name="T2" fmla="*/ 1249 w 3631"/>
                    <a:gd name="T3" fmla="*/ 0 h 4067"/>
                    <a:gd name="T4" fmla="*/ 1178 w 3631"/>
                    <a:gd name="T5" fmla="*/ 29 h 4067"/>
                    <a:gd name="T6" fmla="*/ 29 w 3631"/>
                    <a:gd name="T7" fmla="*/ 1179 h 4067"/>
                    <a:gd name="T8" fmla="*/ 0 w 3631"/>
                    <a:gd name="T9" fmla="*/ 1249 h 4067"/>
                    <a:gd name="T10" fmla="*/ 0 w 3631"/>
                    <a:gd name="T11" fmla="*/ 3967 h 4067"/>
                    <a:gd name="T12" fmla="*/ 100 w 3631"/>
                    <a:gd name="T13" fmla="*/ 4067 h 4067"/>
                    <a:gd name="T14" fmla="*/ 3531 w 3631"/>
                    <a:gd name="T15" fmla="*/ 4067 h 4067"/>
                    <a:gd name="T16" fmla="*/ 3631 w 3631"/>
                    <a:gd name="T17" fmla="*/ 3967 h 4067"/>
                    <a:gd name="T18" fmla="*/ 3631 w 3631"/>
                    <a:gd name="T19" fmla="*/ 100 h 4067"/>
                    <a:gd name="T20" fmla="*/ 3531 w 3631"/>
                    <a:gd name="T21" fmla="*/ 0 h 4067"/>
                    <a:gd name="T22" fmla="*/ 2636 w 3631"/>
                    <a:gd name="T23" fmla="*/ 1442 h 4067"/>
                    <a:gd name="T24" fmla="*/ 2932 w 3631"/>
                    <a:gd name="T25" fmla="*/ 1442 h 4067"/>
                    <a:gd name="T26" fmla="*/ 2932 w 3631"/>
                    <a:gd name="T27" fmla="*/ 449 h 4067"/>
                    <a:gd name="T28" fmla="*/ 2998 w 3631"/>
                    <a:gd name="T29" fmla="*/ 382 h 4067"/>
                    <a:gd name="T30" fmla="*/ 3065 w 3631"/>
                    <a:gd name="T31" fmla="*/ 449 h 4067"/>
                    <a:gd name="T32" fmla="*/ 3065 w 3631"/>
                    <a:gd name="T33" fmla="*/ 1509 h 4067"/>
                    <a:gd name="T34" fmla="*/ 2998 w 3631"/>
                    <a:gd name="T35" fmla="*/ 1575 h 4067"/>
                    <a:gd name="T36" fmla="*/ 2636 w 3631"/>
                    <a:gd name="T37" fmla="*/ 1575 h 4067"/>
                    <a:gd name="T38" fmla="*/ 2569 w 3631"/>
                    <a:gd name="T39" fmla="*/ 1509 h 4067"/>
                    <a:gd name="T40" fmla="*/ 2636 w 3631"/>
                    <a:gd name="T41" fmla="*/ 1442 h 4067"/>
                    <a:gd name="T42" fmla="*/ 1966 w 3631"/>
                    <a:gd name="T43" fmla="*/ 1442 h 4067"/>
                    <a:gd name="T44" fmla="*/ 2262 w 3631"/>
                    <a:gd name="T45" fmla="*/ 1442 h 4067"/>
                    <a:gd name="T46" fmla="*/ 2262 w 3631"/>
                    <a:gd name="T47" fmla="*/ 449 h 4067"/>
                    <a:gd name="T48" fmla="*/ 2329 w 3631"/>
                    <a:gd name="T49" fmla="*/ 382 h 4067"/>
                    <a:gd name="T50" fmla="*/ 2395 w 3631"/>
                    <a:gd name="T51" fmla="*/ 449 h 4067"/>
                    <a:gd name="T52" fmla="*/ 2395 w 3631"/>
                    <a:gd name="T53" fmla="*/ 1509 h 4067"/>
                    <a:gd name="T54" fmla="*/ 2329 w 3631"/>
                    <a:gd name="T55" fmla="*/ 1575 h 4067"/>
                    <a:gd name="T56" fmla="*/ 1966 w 3631"/>
                    <a:gd name="T57" fmla="*/ 1575 h 4067"/>
                    <a:gd name="T58" fmla="*/ 1899 w 3631"/>
                    <a:gd name="T59" fmla="*/ 1509 h 4067"/>
                    <a:gd name="T60" fmla="*/ 1966 w 3631"/>
                    <a:gd name="T61" fmla="*/ 1442 h 4067"/>
                    <a:gd name="T62" fmla="*/ 1296 w 3631"/>
                    <a:gd name="T63" fmla="*/ 1442 h 4067"/>
                    <a:gd name="T64" fmla="*/ 1592 w 3631"/>
                    <a:gd name="T65" fmla="*/ 1442 h 4067"/>
                    <a:gd name="T66" fmla="*/ 1592 w 3631"/>
                    <a:gd name="T67" fmla="*/ 449 h 4067"/>
                    <a:gd name="T68" fmla="*/ 1659 w 3631"/>
                    <a:gd name="T69" fmla="*/ 382 h 4067"/>
                    <a:gd name="T70" fmla="*/ 1726 w 3631"/>
                    <a:gd name="T71" fmla="*/ 449 h 4067"/>
                    <a:gd name="T72" fmla="*/ 1726 w 3631"/>
                    <a:gd name="T73" fmla="*/ 1509 h 4067"/>
                    <a:gd name="T74" fmla="*/ 1659 w 3631"/>
                    <a:gd name="T75" fmla="*/ 1575 h 4067"/>
                    <a:gd name="T76" fmla="*/ 1296 w 3631"/>
                    <a:gd name="T77" fmla="*/ 1575 h 4067"/>
                    <a:gd name="T78" fmla="*/ 1230 w 3631"/>
                    <a:gd name="T79" fmla="*/ 1509 h 4067"/>
                    <a:gd name="T80" fmla="*/ 1296 w 3631"/>
                    <a:gd name="T81" fmla="*/ 1442 h 4067"/>
                    <a:gd name="T82" fmla="*/ 3121 w 3631"/>
                    <a:gd name="T83" fmla="*/ 3413 h 4067"/>
                    <a:gd name="T84" fmla="*/ 510 w 3631"/>
                    <a:gd name="T85" fmla="*/ 3413 h 4067"/>
                    <a:gd name="T86" fmla="*/ 510 w 3631"/>
                    <a:gd name="T87" fmla="*/ 2126 h 4067"/>
                    <a:gd name="T88" fmla="*/ 3121 w 3631"/>
                    <a:gd name="T89" fmla="*/ 2126 h 4067"/>
                    <a:gd name="T90" fmla="*/ 3121 w 3631"/>
                    <a:gd name="T91" fmla="*/ 3413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31" h="4067">
                      <a:moveTo>
                        <a:pt x="3531" y="0"/>
                      </a:moveTo>
                      <a:lnTo>
                        <a:pt x="1249" y="0"/>
                      </a:lnTo>
                      <a:cubicBezTo>
                        <a:pt x="1222" y="0"/>
                        <a:pt x="1197" y="11"/>
                        <a:pt x="1178" y="29"/>
                      </a:cubicBezTo>
                      <a:lnTo>
                        <a:pt x="29" y="1179"/>
                      </a:lnTo>
                      <a:cubicBezTo>
                        <a:pt x="10" y="1197"/>
                        <a:pt x="0" y="1223"/>
                        <a:pt x="0" y="1249"/>
                      </a:cubicBezTo>
                      <a:lnTo>
                        <a:pt x="0" y="3967"/>
                      </a:lnTo>
                      <a:cubicBezTo>
                        <a:pt x="0" y="4022"/>
                        <a:pt x="44" y="4067"/>
                        <a:pt x="100" y="4067"/>
                      </a:cubicBezTo>
                      <a:lnTo>
                        <a:pt x="3531" y="4067"/>
                      </a:lnTo>
                      <a:cubicBezTo>
                        <a:pt x="3586" y="4067"/>
                        <a:pt x="3631" y="4022"/>
                        <a:pt x="3631" y="3967"/>
                      </a:cubicBezTo>
                      <a:lnTo>
                        <a:pt x="3631" y="100"/>
                      </a:lnTo>
                      <a:cubicBezTo>
                        <a:pt x="3631" y="45"/>
                        <a:pt x="3586" y="0"/>
                        <a:pt x="3531" y="0"/>
                      </a:cubicBezTo>
                      <a:close/>
                      <a:moveTo>
                        <a:pt x="2636" y="1442"/>
                      </a:moveTo>
                      <a:lnTo>
                        <a:pt x="2932" y="1442"/>
                      </a:lnTo>
                      <a:lnTo>
                        <a:pt x="2932" y="449"/>
                      </a:lnTo>
                      <a:cubicBezTo>
                        <a:pt x="2932" y="412"/>
                        <a:pt x="2961" y="382"/>
                        <a:pt x="2998" y="382"/>
                      </a:cubicBezTo>
                      <a:cubicBezTo>
                        <a:pt x="3035" y="382"/>
                        <a:pt x="3065" y="412"/>
                        <a:pt x="3065" y="449"/>
                      </a:cubicBezTo>
                      <a:lnTo>
                        <a:pt x="3065" y="1509"/>
                      </a:lnTo>
                      <a:cubicBezTo>
                        <a:pt x="3065" y="1546"/>
                        <a:pt x="3035" y="1575"/>
                        <a:pt x="2998" y="1575"/>
                      </a:cubicBezTo>
                      <a:lnTo>
                        <a:pt x="2636" y="1575"/>
                      </a:lnTo>
                      <a:cubicBezTo>
                        <a:pt x="2599" y="1575"/>
                        <a:pt x="2569" y="1546"/>
                        <a:pt x="2569" y="1509"/>
                      </a:cubicBezTo>
                      <a:cubicBezTo>
                        <a:pt x="2569" y="1472"/>
                        <a:pt x="2599" y="1442"/>
                        <a:pt x="2636" y="1442"/>
                      </a:cubicBezTo>
                      <a:close/>
                      <a:moveTo>
                        <a:pt x="1966" y="1442"/>
                      </a:moveTo>
                      <a:lnTo>
                        <a:pt x="2262" y="1442"/>
                      </a:lnTo>
                      <a:lnTo>
                        <a:pt x="2262" y="449"/>
                      </a:lnTo>
                      <a:cubicBezTo>
                        <a:pt x="2262" y="412"/>
                        <a:pt x="2292" y="382"/>
                        <a:pt x="2329" y="382"/>
                      </a:cubicBezTo>
                      <a:cubicBezTo>
                        <a:pt x="2366" y="382"/>
                        <a:pt x="2395" y="412"/>
                        <a:pt x="2395" y="449"/>
                      </a:cubicBezTo>
                      <a:lnTo>
                        <a:pt x="2395" y="1509"/>
                      </a:lnTo>
                      <a:cubicBezTo>
                        <a:pt x="2395" y="1546"/>
                        <a:pt x="2366" y="1575"/>
                        <a:pt x="2329" y="1575"/>
                      </a:cubicBezTo>
                      <a:lnTo>
                        <a:pt x="1966" y="1575"/>
                      </a:lnTo>
                      <a:cubicBezTo>
                        <a:pt x="1929" y="1575"/>
                        <a:pt x="1899" y="1546"/>
                        <a:pt x="1899" y="1509"/>
                      </a:cubicBezTo>
                      <a:cubicBezTo>
                        <a:pt x="1899" y="1472"/>
                        <a:pt x="1929" y="1442"/>
                        <a:pt x="1966" y="1442"/>
                      </a:cubicBezTo>
                      <a:close/>
                      <a:moveTo>
                        <a:pt x="1296" y="1442"/>
                      </a:moveTo>
                      <a:lnTo>
                        <a:pt x="1592" y="1442"/>
                      </a:lnTo>
                      <a:lnTo>
                        <a:pt x="1592" y="449"/>
                      </a:lnTo>
                      <a:cubicBezTo>
                        <a:pt x="1592" y="412"/>
                        <a:pt x="1622" y="382"/>
                        <a:pt x="1659" y="382"/>
                      </a:cubicBezTo>
                      <a:cubicBezTo>
                        <a:pt x="1696" y="382"/>
                        <a:pt x="1726" y="412"/>
                        <a:pt x="1726" y="449"/>
                      </a:cubicBezTo>
                      <a:lnTo>
                        <a:pt x="1726" y="1509"/>
                      </a:lnTo>
                      <a:cubicBezTo>
                        <a:pt x="1726" y="1546"/>
                        <a:pt x="1696" y="1575"/>
                        <a:pt x="1659" y="1575"/>
                      </a:cubicBezTo>
                      <a:lnTo>
                        <a:pt x="1296" y="1575"/>
                      </a:lnTo>
                      <a:cubicBezTo>
                        <a:pt x="1260" y="1575"/>
                        <a:pt x="1230" y="1546"/>
                        <a:pt x="1230" y="1509"/>
                      </a:cubicBezTo>
                      <a:cubicBezTo>
                        <a:pt x="1230" y="1472"/>
                        <a:pt x="1260" y="1442"/>
                        <a:pt x="1296" y="1442"/>
                      </a:cubicBezTo>
                      <a:close/>
                      <a:moveTo>
                        <a:pt x="3121" y="3413"/>
                      </a:moveTo>
                      <a:lnTo>
                        <a:pt x="510" y="3413"/>
                      </a:lnTo>
                      <a:lnTo>
                        <a:pt x="510" y="2126"/>
                      </a:lnTo>
                      <a:lnTo>
                        <a:pt x="3121" y="2126"/>
                      </a:lnTo>
                      <a:lnTo>
                        <a:pt x="3121" y="3413"/>
                      </a:lnTo>
                      <a:close/>
                    </a:path>
                  </a:pathLst>
                </a:custGeom>
                <a:gradFill>
                  <a:gsLst>
                    <a:gs pos="0">
                      <a:srgbClr val="A9D18E"/>
                    </a:gs>
                    <a:gs pos="97000">
                      <a:srgbClr val="33995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cs typeface="+mn-ea"/>
                    <a:sym typeface="+mn-lt"/>
                  </a:endParaRPr>
                </a:p>
              </p:txBody>
            </p:sp>
          </p:grpSp>
          <p:grpSp>
            <p:nvGrpSpPr>
              <p:cNvPr id="31" name="组合 30"/>
              <p:cNvGrpSpPr/>
              <p:nvPr/>
            </p:nvGrpSpPr>
            <p:grpSpPr>
              <a:xfrm>
                <a:off x="6569586" y="4272447"/>
                <a:ext cx="3941252" cy="1027435"/>
                <a:chOff x="7483989" y="3314482"/>
                <a:chExt cx="3941252" cy="1027435"/>
              </a:xfrm>
            </p:grpSpPr>
            <p:sp>
              <p:nvSpPr>
                <p:cNvPr id="32" name="矩形 31"/>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zh-CN" altLang="en-US" sz="1400" dirty="0">
                    <a:solidFill>
                      <a:schemeClr val="bg1">
                        <a:lumMod val="50000"/>
                      </a:schemeClr>
                    </a:solidFill>
                    <a:cs typeface="+mn-ea"/>
                    <a:sym typeface="+mn-lt"/>
                  </a:endParaRPr>
                </a:p>
              </p:txBody>
            </p:sp>
            <p:sp>
              <p:nvSpPr>
                <p:cNvPr id="33" name="矩形 32"/>
                <p:cNvSpPr/>
                <p:nvPr/>
              </p:nvSpPr>
              <p:spPr>
                <a:xfrm>
                  <a:off x="7483989" y="3314482"/>
                  <a:ext cx="2050552"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85000"/>
                          <a:lumOff val="15000"/>
                        </a:schemeClr>
                      </a:solidFill>
                      <a:cs typeface="+mn-ea"/>
                      <a:sym typeface="+mn-lt"/>
                    </a:rPr>
                    <a:t>添加标题</a:t>
                  </a:r>
                  <a:endParaRPr lang="zh-CN" altLang="en-US" b="1" dirty="0">
                    <a:solidFill>
                      <a:schemeClr val="tx1">
                        <a:lumMod val="85000"/>
                        <a:lumOff val="15000"/>
                      </a:schemeClr>
                    </a:solidFill>
                    <a:cs typeface="+mn-ea"/>
                    <a:sym typeface="+mn-lt"/>
                  </a:endParaRPr>
                </a:p>
              </p:txBody>
            </p:sp>
          </p:gr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后期工作计划</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31" name="BackShape"/>
          <p:cNvSpPr/>
          <p:nvPr/>
        </p:nvSpPr>
        <p:spPr>
          <a:xfrm>
            <a:off x="1493606" y="1927465"/>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32" name="ValueShape"/>
          <p:cNvSpPr/>
          <p:nvPr/>
        </p:nvSpPr>
        <p:spPr>
          <a:xfrm>
            <a:off x="1455178" y="1863273"/>
            <a:ext cx="1909294" cy="1909294"/>
          </a:xfrm>
          <a:prstGeom prst="pie">
            <a:avLst>
              <a:gd name="adj1" fmla="val 16200000"/>
              <a:gd name="adj2" fmla="val 7776000"/>
            </a:avLst>
          </a:prstGeom>
          <a:gradFill>
            <a:gsLst>
              <a:gs pos="0">
                <a:srgbClr val="A9D18E"/>
              </a:gs>
              <a:gs pos="97000">
                <a:srgbClr val="33995C"/>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33" name="ValueBack"/>
          <p:cNvSpPr/>
          <p:nvPr/>
        </p:nvSpPr>
        <p:spPr>
          <a:xfrm>
            <a:off x="1794988" y="2232279"/>
            <a:ext cx="1171282" cy="1171282"/>
          </a:xfrm>
          <a:prstGeom prst="ellipse">
            <a:avLst/>
          </a:prstGeom>
          <a:solidFill>
            <a:schemeClr val="bg1"/>
          </a:solidFill>
          <a:ln w="127000">
            <a:solidFill>
              <a:srgbClr val="78BA79">
                <a:alpha val="49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cxnSp>
        <p:nvCxnSpPr>
          <p:cNvPr id="34" name="LineShape"/>
          <p:cNvCxnSpPr/>
          <p:nvPr/>
        </p:nvCxnSpPr>
        <p:spPr>
          <a:xfrm flipH="1">
            <a:off x="1574050" y="3958438"/>
            <a:ext cx="1671551" cy="0"/>
          </a:xfrm>
          <a:prstGeom prst="straightConnector1">
            <a:avLst/>
          </a:prstGeom>
          <a:noFill/>
          <a:ln w="12700" cap="flat" cmpd="sng">
            <a:solidFill>
              <a:srgbClr val="D8D8D8"/>
            </a:solidFill>
            <a:prstDash val="solid"/>
            <a:miter/>
            <a:headEnd type="none" w="med" len="med"/>
            <a:tailEnd type="none" w="med" len="med"/>
          </a:ln>
        </p:spPr>
      </p:cxnSp>
      <p:sp>
        <p:nvSpPr>
          <p:cNvPr id="35" name="BackShape"/>
          <p:cNvSpPr/>
          <p:nvPr/>
        </p:nvSpPr>
        <p:spPr>
          <a:xfrm>
            <a:off x="3951056" y="1927465"/>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36" name="ValueShape"/>
          <p:cNvSpPr/>
          <p:nvPr/>
        </p:nvSpPr>
        <p:spPr>
          <a:xfrm>
            <a:off x="3912628" y="1863273"/>
            <a:ext cx="1909294" cy="1909294"/>
          </a:xfrm>
          <a:prstGeom prst="pie">
            <a:avLst>
              <a:gd name="adj1" fmla="val 16200000"/>
              <a:gd name="adj2" fmla="val 3672000"/>
            </a:avLst>
          </a:prstGeom>
          <a:gradFill>
            <a:gsLst>
              <a:gs pos="0">
                <a:srgbClr val="A9D18E"/>
              </a:gs>
              <a:gs pos="97000">
                <a:srgbClr val="33995C"/>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37" name="ValueBack"/>
          <p:cNvSpPr/>
          <p:nvPr/>
        </p:nvSpPr>
        <p:spPr>
          <a:xfrm>
            <a:off x="4252438" y="2232279"/>
            <a:ext cx="1171282" cy="1171282"/>
          </a:xfrm>
          <a:prstGeom prst="ellipse">
            <a:avLst/>
          </a:prstGeom>
          <a:solidFill>
            <a:schemeClr val="bg1"/>
          </a:solidFill>
          <a:ln w="127000">
            <a:solidFill>
              <a:srgbClr val="78BA79">
                <a:alpha val="49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cxnSp>
        <p:nvCxnSpPr>
          <p:cNvPr id="38" name="LineShape"/>
          <p:cNvCxnSpPr/>
          <p:nvPr/>
        </p:nvCxnSpPr>
        <p:spPr>
          <a:xfrm flipH="1">
            <a:off x="4031500" y="3958438"/>
            <a:ext cx="1671551" cy="0"/>
          </a:xfrm>
          <a:prstGeom prst="straightConnector1">
            <a:avLst/>
          </a:prstGeom>
          <a:noFill/>
          <a:ln w="12700" cap="flat" cmpd="sng">
            <a:solidFill>
              <a:srgbClr val="D8D8D8"/>
            </a:solidFill>
            <a:prstDash val="solid"/>
            <a:miter/>
            <a:headEnd type="none" w="med" len="med"/>
            <a:tailEnd type="none" w="med" len="med"/>
          </a:ln>
        </p:spPr>
      </p:cxnSp>
      <p:sp>
        <p:nvSpPr>
          <p:cNvPr id="39" name="BackShape"/>
          <p:cNvSpPr/>
          <p:nvPr/>
        </p:nvSpPr>
        <p:spPr>
          <a:xfrm>
            <a:off x="6408506" y="1927465"/>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40" name="ValueShape"/>
          <p:cNvSpPr/>
          <p:nvPr/>
        </p:nvSpPr>
        <p:spPr>
          <a:xfrm>
            <a:off x="6370078" y="1863273"/>
            <a:ext cx="1909294" cy="1909294"/>
          </a:xfrm>
          <a:prstGeom prst="pie">
            <a:avLst>
              <a:gd name="adj1" fmla="val 16200000"/>
              <a:gd name="adj2" fmla="val 11880000"/>
            </a:avLst>
          </a:prstGeom>
          <a:gradFill>
            <a:gsLst>
              <a:gs pos="0">
                <a:srgbClr val="A9D18E"/>
              </a:gs>
              <a:gs pos="97000">
                <a:srgbClr val="33995C"/>
              </a:gs>
            </a:gsLst>
            <a:lin ang="5400000" scaled="1"/>
          </a:gradFill>
          <a:ln>
            <a:solidFill>
              <a:schemeClr val="accent1">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41" name="ValueBack"/>
          <p:cNvSpPr/>
          <p:nvPr/>
        </p:nvSpPr>
        <p:spPr>
          <a:xfrm>
            <a:off x="6709888" y="2232279"/>
            <a:ext cx="1171282" cy="1171282"/>
          </a:xfrm>
          <a:prstGeom prst="ellipse">
            <a:avLst/>
          </a:prstGeom>
          <a:solidFill>
            <a:schemeClr val="bg1"/>
          </a:solidFill>
          <a:ln w="127000">
            <a:solidFill>
              <a:srgbClr val="78BA79">
                <a:alpha val="49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cxnSp>
        <p:nvCxnSpPr>
          <p:cNvPr id="42" name="LineShape"/>
          <p:cNvCxnSpPr/>
          <p:nvPr/>
        </p:nvCxnSpPr>
        <p:spPr>
          <a:xfrm flipH="1">
            <a:off x="6488950" y="3958438"/>
            <a:ext cx="1671551" cy="0"/>
          </a:xfrm>
          <a:prstGeom prst="straightConnector1">
            <a:avLst/>
          </a:prstGeom>
          <a:noFill/>
          <a:ln w="12700" cap="flat" cmpd="sng">
            <a:solidFill>
              <a:srgbClr val="D8D8D8"/>
            </a:solidFill>
            <a:prstDash val="solid"/>
            <a:miter/>
            <a:headEnd type="none" w="med" len="med"/>
            <a:tailEnd type="none" w="med" len="med"/>
          </a:ln>
        </p:spPr>
      </p:cxnSp>
      <p:sp>
        <p:nvSpPr>
          <p:cNvPr id="43" name="BackShape"/>
          <p:cNvSpPr/>
          <p:nvPr/>
        </p:nvSpPr>
        <p:spPr>
          <a:xfrm>
            <a:off x="8865956" y="1927465"/>
            <a:ext cx="1780909" cy="1780910"/>
          </a:xfrm>
          <a:prstGeom prst="ellipse">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44" name="ValueShape"/>
          <p:cNvSpPr/>
          <p:nvPr/>
        </p:nvSpPr>
        <p:spPr>
          <a:xfrm>
            <a:off x="8827528" y="1863273"/>
            <a:ext cx="1909294" cy="1909294"/>
          </a:xfrm>
          <a:prstGeom prst="pie">
            <a:avLst>
              <a:gd name="adj1" fmla="val 16200000"/>
              <a:gd name="adj2" fmla="val 13608000"/>
            </a:avLst>
          </a:prstGeom>
          <a:gradFill>
            <a:gsLst>
              <a:gs pos="0">
                <a:srgbClr val="A9D18E"/>
              </a:gs>
              <a:gs pos="97000">
                <a:srgbClr val="33995C"/>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sp>
        <p:nvSpPr>
          <p:cNvPr id="45" name="ValueBack"/>
          <p:cNvSpPr/>
          <p:nvPr/>
        </p:nvSpPr>
        <p:spPr>
          <a:xfrm>
            <a:off x="9167338" y="2232279"/>
            <a:ext cx="1171282" cy="1171282"/>
          </a:xfrm>
          <a:prstGeom prst="ellipse">
            <a:avLst/>
          </a:prstGeom>
          <a:solidFill>
            <a:schemeClr val="bg1"/>
          </a:solidFill>
          <a:ln w="127000">
            <a:solidFill>
              <a:srgbClr val="78BA79">
                <a:alpha val="49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dirty="0">
              <a:cs typeface="+mn-ea"/>
              <a:sym typeface="+mn-lt"/>
            </a:endParaRPr>
          </a:p>
        </p:txBody>
      </p:sp>
      <p:cxnSp>
        <p:nvCxnSpPr>
          <p:cNvPr id="46" name="LineShape"/>
          <p:cNvCxnSpPr/>
          <p:nvPr/>
        </p:nvCxnSpPr>
        <p:spPr>
          <a:xfrm flipH="1">
            <a:off x="8946400" y="3958438"/>
            <a:ext cx="1671551" cy="0"/>
          </a:xfrm>
          <a:prstGeom prst="straightConnector1">
            <a:avLst/>
          </a:prstGeom>
          <a:noFill/>
          <a:ln w="12700" cap="flat" cmpd="sng">
            <a:solidFill>
              <a:srgbClr val="D8D8D8"/>
            </a:solidFill>
            <a:prstDash val="solid"/>
            <a:miter/>
            <a:headEnd type="none" w="med" len="med"/>
            <a:tailEnd type="none" w="med" len="med"/>
          </a:ln>
        </p:spPr>
      </p:cxnSp>
      <p:sp>
        <p:nvSpPr>
          <p:cNvPr id="47" name="文本框 46"/>
          <p:cNvSpPr txBox="1"/>
          <p:nvPr/>
        </p:nvSpPr>
        <p:spPr>
          <a:xfrm>
            <a:off x="1574045" y="4144310"/>
            <a:ext cx="1671556" cy="41088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48" name="文本框 47"/>
          <p:cNvSpPr txBox="1"/>
          <p:nvPr/>
        </p:nvSpPr>
        <p:spPr>
          <a:xfrm flipH="1">
            <a:off x="1455172" y="4481587"/>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en-US" altLang="zh-CN" sz="1400" dirty="0">
              <a:solidFill>
                <a:schemeClr val="bg1">
                  <a:lumMod val="50000"/>
                </a:schemeClr>
              </a:solidFill>
              <a:cs typeface="+mn-ea"/>
              <a:sym typeface="+mn-lt"/>
            </a:endParaRPr>
          </a:p>
        </p:txBody>
      </p:sp>
      <p:sp>
        <p:nvSpPr>
          <p:cNvPr id="49" name="文本框 48"/>
          <p:cNvSpPr txBox="1"/>
          <p:nvPr/>
        </p:nvSpPr>
        <p:spPr>
          <a:xfrm>
            <a:off x="4002302" y="4144310"/>
            <a:ext cx="1671556" cy="41088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50" name="文本框 49"/>
          <p:cNvSpPr txBox="1"/>
          <p:nvPr/>
        </p:nvSpPr>
        <p:spPr>
          <a:xfrm>
            <a:off x="3890571" y="4509822"/>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en-US" altLang="zh-CN" sz="1400" dirty="0">
              <a:solidFill>
                <a:schemeClr val="bg1">
                  <a:lumMod val="50000"/>
                </a:schemeClr>
              </a:solidFill>
              <a:cs typeface="+mn-ea"/>
              <a:sym typeface="+mn-lt"/>
            </a:endParaRPr>
          </a:p>
        </p:txBody>
      </p:sp>
      <p:sp>
        <p:nvSpPr>
          <p:cNvPr id="51" name="文本框 50"/>
          <p:cNvSpPr txBox="1"/>
          <p:nvPr/>
        </p:nvSpPr>
        <p:spPr>
          <a:xfrm>
            <a:off x="6430559" y="4144310"/>
            <a:ext cx="1671556" cy="41088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52" name="文本框 51"/>
          <p:cNvSpPr txBox="1"/>
          <p:nvPr/>
        </p:nvSpPr>
        <p:spPr>
          <a:xfrm>
            <a:off x="6311686" y="4493162"/>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en-US" altLang="zh-CN" sz="1400" dirty="0">
              <a:solidFill>
                <a:schemeClr val="bg1">
                  <a:lumMod val="50000"/>
                </a:schemeClr>
              </a:solidFill>
              <a:cs typeface="+mn-ea"/>
              <a:sym typeface="+mn-lt"/>
            </a:endParaRPr>
          </a:p>
        </p:txBody>
      </p:sp>
      <p:sp>
        <p:nvSpPr>
          <p:cNvPr id="53" name="文本框 52"/>
          <p:cNvSpPr txBox="1"/>
          <p:nvPr/>
        </p:nvSpPr>
        <p:spPr>
          <a:xfrm>
            <a:off x="8984829" y="4144310"/>
            <a:ext cx="1671556" cy="410882"/>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zh-CN" altLang="en-US" b="1" dirty="0">
                <a:solidFill>
                  <a:schemeClr val="tx1">
                    <a:lumMod val="75000"/>
                    <a:lumOff val="25000"/>
                  </a:schemeClr>
                </a:solidFill>
                <a:cs typeface="+mn-ea"/>
                <a:sym typeface="+mn-lt"/>
              </a:rPr>
              <a:t>添加标题</a:t>
            </a:r>
            <a:endParaRPr lang="zh-CN" altLang="en-US" b="1" dirty="0">
              <a:solidFill>
                <a:schemeClr val="tx1">
                  <a:lumMod val="75000"/>
                  <a:lumOff val="25000"/>
                </a:schemeClr>
              </a:solidFill>
              <a:cs typeface="+mn-ea"/>
              <a:sym typeface="+mn-lt"/>
            </a:endParaRPr>
          </a:p>
        </p:txBody>
      </p:sp>
      <p:sp>
        <p:nvSpPr>
          <p:cNvPr id="54" name="文本框 53"/>
          <p:cNvSpPr txBox="1"/>
          <p:nvPr/>
        </p:nvSpPr>
        <p:spPr>
          <a:xfrm>
            <a:off x="8865956" y="4493162"/>
            <a:ext cx="1909300" cy="1419363"/>
          </a:xfrm>
          <a:prstGeom prst="rect">
            <a:avLst/>
          </a:prstGeom>
          <a:noFill/>
        </p:spPr>
        <p:txBody>
          <a:bodyPr wrap="square" rtlCol="0">
            <a:spAutoFit/>
            <a:scene3d>
              <a:camera prst="orthographicFront"/>
              <a:lightRig rig="threePt" dir="t"/>
            </a:scene3d>
            <a:sp3d contourW="12700"/>
          </a:bodyPr>
          <a:lstStyle/>
          <a:p>
            <a:pPr algn="ctr">
              <a:lnSpc>
                <a:spcPct val="154000"/>
              </a:lnSpc>
            </a:pPr>
            <a:r>
              <a:rPr lang="zh-CN" altLang="en-US" sz="1400" dirty="0">
                <a:solidFill>
                  <a:schemeClr val="bg1">
                    <a:lumMod val="50000"/>
                  </a:schemeClr>
                </a:solidFill>
                <a:cs typeface="+mn-ea"/>
                <a:sym typeface="+mn-lt"/>
              </a:rPr>
              <a:t>请替换文字内容复制你的内容到此请替换文字内容复制你的内容到此</a:t>
            </a:r>
            <a:endParaRPr lang="en-US" altLang="zh-CN" sz="1400" dirty="0">
              <a:solidFill>
                <a:schemeClr val="bg1">
                  <a:lumMod val="50000"/>
                </a:schemeClr>
              </a:solidFill>
              <a:cs typeface="+mn-ea"/>
              <a:sym typeface="+mn-lt"/>
            </a:endParaRPr>
          </a:p>
        </p:txBody>
      </p:sp>
      <p:sp>
        <p:nvSpPr>
          <p:cNvPr id="55" name="文本框 54"/>
          <p:cNvSpPr txBox="1"/>
          <p:nvPr/>
        </p:nvSpPr>
        <p:spPr>
          <a:xfrm>
            <a:off x="2037786" y="2626691"/>
            <a:ext cx="744071" cy="400110"/>
          </a:xfrm>
          <a:prstGeom prst="rect">
            <a:avLst/>
          </a:prstGeom>
          <a:noFill/>
        </p:spPr>
        <p:txBody>
          <a:bodyPr wrap="square" rtlCol="0">
            <a:spAutoFit/>
          </a:bodyPr>
          <a:lstStyle/>
          <a:p>
            <a:r>
              <a:rPr lang="en-US" altLang="zh-CN" sz="2000" dirty="0">
                <a:cs typeface="+mn-ea"/>
                <a:sym typeface="+mn-lt"/>
              </a:rPr>
              <a:t>63%</a:t>
            </a:r>
            <a:endParaRPr lang="zh-CN" altLang="en-US" sz="2000" dirty="0">
              <a:cs typeface="+mn-ea"/>
              <a:sym typeface="+mn-lt"/>
            </a:endParaRPr>
          </a:p>
        </p:txBody>
      </p:sp>
      <p:sp>
        <p:nvSpPr>
          <p:cNvPr id="56" name="文本框 55"/>
          <p:cNvSpPr txBox="1"/>
          <p:nvPr/>
        </p:nvSpPr>
        <p:spPr>
          <a:xfrm>
            <a:off x="4495239" y="2626691"/>
            <a:ext cx="744071" cy="400110"/>
          </a:xfrm>
          <a:prstGeom prst="rect">
            <a:avLst/>
          </a:prstGeom>
          <a:noFill/>
        </p:spPr>
        <p:txBody>
          <a:bodyPr wrap="square" rtlCol="0">
            <a:spAutoFit/>
          </a:bodyPr>
          <a:lstStyle/>
          <a:p>
            <a:r>
              <a:rPr lang="en-US" altLang="zh-CN" sz="2000" dirty="0">
                <a:cs typeface="+mn-ea"/>
                <a:sym typeface="+mn-lt"/>
              </a:rPr>
              <a:t>42%</a:t>
            </a:r>
            <a:endParaRPr lang="zh-CN" altLang="en-US" sz="2000" dirty="0">
              <a:cs typeface="+mn-ea"/>
              <a:sym typeface="+mn-lt"/>
            </a:endParaRPr>
          </a:p>
        </p:txBody>
      </p:sp>
      <p:sp>
        <p:nvSpPr>
          <p:cNvPr id="57" name="文本框 56"/>
          <p:cNvSpPr txBox="1"/>
          <p:nvPr/>
        </p:nvSpPr>
        <p:spPr>
          <a:xfrm>
            <a:off x="6952689" y="2626691"/>
            <a:ext cx="744071" cy="400110"/>
          </a:xfrm>
          <a:prstGeom prst="rect">
            <a:avLst/>
          </a:prstGeom>
          <a:noFill/>
        </p:spPr>
        <p:txBody>
          <a:bodyPr wrap="square" rtlCol="0">
            <a:spAutoFit/>
          </a:bodyPr>
          <a:lstStyle/>
          <a:p>
            <a:r>
              <a:rPr lang="en-US" altLang="zh-CN" sz="2000" dirty="0">
                <a:cs typeface="+mn-ea"/>
                <a:sym typeface="+mn-lt"/>
              </a:rPr>
              <a:t>80%</a:t>
            </a:r>
            <a:endParaRPr lang="zh-CN" altLang="en-US" sz="2000" dirty="0">
              <a:cs typeface="+mn-ea"/>
              <a:sym typeface="+mn-lt"/>
            </a:endParaRPr>
          </a:p>
        </p:txBody>
      </p:sp>
      <p:sp>
        <p:nvSpPr>
          <p:cNvPr id="58" name="文本框 57"/>
          <p:cNvSpPr txBox="1"/>
          <p:nvPr/>
        </p:nvSpPr>
        <p:spPr>
          <a:xfrm>
            <a:off x="9457617" y="2616904"/>
            <a:ext cx="762148" cy="400110"/>
          </a:xfrm>
          <a:prstGeom prst="rect">
            <a:avLst/>
          </a:prstGeom>
          <a:noFill/>
        </p:spPr>
        <p:txBody>
          <a:bodyPr wrap="square" rtlCol="0">
            <a:spAutoFit/>
          </a:bodyPr>
          <a:lstStyle/>
          <a:p>
            <a:r>
              <a:rPr lang="en-US" altLang="zh-CN" sz="2000" dirty="0">
                <a:cs typeface="+mn-ea"/>
                <a:sym typeface="+mn-lt"/>
              </a:rPr>
              <a:t>88%</a:t>
            </a:r>
            <a:endParaRPr lang="zh-CN" altLang="en-US" sz="2000"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1)">
                                      <p:cBhvr>
                                        <p:cTn id="7" dur="2000"/>
                                        <p:tgtEl>
                                          <p:spTgt spid="31"/>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heel(1)">
                                      <p:cBhvr>
                                        <p:cTn id="10" dur="2000"/>
                                        <p:tgtEl>
                                          <p:spTgt spid="3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wheel(1)">
                                      <p:cBhvr>
                                        <p:cTn id="13" dur="2000"/>
                                        <p:tgtEl>
                                          <p:spTgt spid="33"/>
                                        </p:tgtEl>
                                      </p:cBhvr>
                                    </p:animEffect>
                                  </p:childTnLst>
                                </p:cTn>
                              </p:par>
                              <p:par>
                                <p:cTn id="14" presetID="21" presetClass="entr" presetSubtype="1" fill="hold"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wheel(1)">
                                      <p:cBhvr>
                                        <p:cTn id="16" dur="2000"/>
                                        <p:tgtEl>
                                          <p:spTgt spid="34"/>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heel(1)">
                                      <p:cBhvr>
                                        <p:cTn id="19" dur="2000"/>
                                        <p:tgtEl>
                                          <p:spTgt spid="35"/>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heel(1)">
                                      <p:cBhvr>
                                        <p:cTn id="22" dur="2000"/>
                                        <p:tgtEl>
                                          <p:spTgt spid="36"/>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wheel(1)">
                                      <p:cBhvr>
                                        <p:cTn id="25" dur="2000"/>
                                        <p:tgtEl>
                                          <p:spTgt spid="37"/>
                                        </p:tgtEl>
                                      </p:cBhvr>
                                    </p:animEffect>
                                  </p:childTnLst>
                                </p:cTn>
                              </p:par>
                              <p:par>
                                <p:cTn id="26" presetID="21" presetClass="entr" presetSubtype="1"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heel(1)">
                                      <p:cBhvr>
                                        <p:cTn id="28" dur="2000"/>
                                        <p:tgtEl>
                                          <p:spTgt spid="38"/>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9"/>
                                        </p:tgtEl>
                                        <p:attrNameLst>
                                          <p:attrName>style.visibility</p:attrName>
                                        </p:attrNameLst>
                                      </p:cBhvr>
                                      <p:to>
                                        <p:strVal val="visible"/>
                                      </p:to>
                                    </p:set>
                                    <p:animEffect transition="in" filter="wheel(1)">
                                      <p:cBhvr>
                                        <p:cTn id="31" dur="2000"/>
                                        <p:tgtEl>
                                          <p:spTgt spid="39"/>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wheel(1)">
                                      <p:cBhvr>
                                        <p:cTn id="34" dur="2000"/>
                                        <p:tgtEl>
                                          <p:spTgt spid="40"/>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wheel(1)">
                                      <p:cBhvr>
                                        <p:cTn id="37" dur="2000"/>
                                        <p:tgtEl>
                                          <p:spTgt spid="41"/>
                                        </p:tgtEl>
                                      </p:cBhvr>
                                    </p:animEffect>
                                  </p:childTnLst>
                                </p:cTn>
                              </p:par>
                              <p:par>
                                <p:cTn id="38" presetID="21" presetClass="entr" presetSubtype="1" fill="hold" nodeType="with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heel(1)">
                                      <p:cBhvr>
                                        <p:cTn id="40" dur="2000"/>
                                        <p:tgtEl>
                                          <p:spTgt spid="4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43"/>
                                        </p:tgtEl>
                                        <p:attrNameLst>
                                          <p:attrName>style.visibility</p:attrName>
                                        </p:attrNameLst>
                                      </p:cBhvr>
                                      <p:to>
                                        <p:strVal val="visible"/>
                                      </p:to>
                                    </p:set>
                                    <p:animEffect transition="in" filter="wheel(1)">
                                      <p:cBhvr>
                                        <p:cTn id="43" dur="2000"/>
                                        <p:tgtEl>
                                          <p:spTgt spid="43"/>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44"/>
                                        </p:tgtEl>
                                        <p:attrNameLst>
                                          <p:attrName>style.visibility</p:attrName>
                                        </p:attrNameLst>
                                      </p:cBhvr>
                                      <p:to>
                                        <p:strVal val="visible"/>
                                      </p:to>
                                    </p:set>
                                    <p:animEffect transition="in" filter="wheel(1)">
                                      <p:cBhvr>
                                        <p:cTn id="46" dur="2000"/>
                                        <p:tgtEl>
                                          <p:spTgt spid="4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wheel(1)">
                                      <p:cBhvr>
                                        <p:cTn id="49" dur="2000"/>
                                        <p:tgtEl>
                                          <p:spTgt spid="45"/>
                                        </p:tgtEl>
                                      </p:cBhvr>
                                    </p:animEffect>
                                  </p:childTnLst>
                                </p:cTn>
                              </p:par>
                              <p:par>
                                <p:cTn id="50" presetID="21" presetClass="entr" presetSubtype="1" fill="hold" nodeType="with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heel(1)">
                                      <p:cBhvr>
                                        <p:cTn id="52"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5" grpId="0" animBg="1"/>
      <p:bldP spid="36" grpId="0" animBg="1"/>
      <p:bldP spid="37" grpId="0" animBg="1"/>
      <p:bldP spid="39" grpId="0" animBg="1"/>
      <p:bldP spid="40" grpId="0" animBg="1"/>
      <p:bldP spid="41" grpId="0" animBg="1"/>
      <p:bldP spid="43" grpId="0" animBg="1"/>
      <p:bldP spid="44" grpId="0" animBg="1"/>
      <p:bldP spid="4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后期工作计划</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3" name="iS1ide-Rectangle 7"/>
          <p:cNvSpPr/>
          <p:nvPr/>
        </p:nvSpPr>
        <p:spPr>
          <a:xfrm>
            <a:off x="1141858" y="1910187"/>
            <a:ext cx="2057688" cy="2020120"/>
          </a:xfrm>
          <a:prstGeom prst="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br>
              <a:rPr lang="zh-CN" altLang="en-US" sz="1600" dirty="0">
                <a:solidFill>
                  <a:schemeClr val="bg1"/>
                </a:solidFill>
                <a:cs typeface="+mn-ea"/>
                <a:sym typeface="+mn-lt"/>
              </a:rPr>
            </a:br>
            <a:br>
              <a:rPr lang="zh-CN" altLang="en-US" sz="1600" dirty="0">
                <a:solidFill>
                  <a:schemeClr val="bg1"/>
                </a:solidFill>
                <a:cs typeface="+mn-ea"/>
                <a:sym typeface="+mn-lt"/>
              </a:rPr>
            </a:br>
            <a:endParaRPr lang="zh-CN" altLang="en-US" sz="1600" dirty="0">
              <a:solidFill>
                <a:schemeClr val="bg1"/>
              </a:solidFill>
              <a:cs typeface="+mn-ea"/>
              <a:sym typeface="+mn-lt"/>
            </a:endParaRPr>
          </a:p>
        </p:txBody>
      </p:sp>
      <p:sp>
        <p:nvSpPr>
          <p:cNvPr id="4" name="iS1ide-Rectangle 6"/>
          <p:cNvSpPr/>
          <p:nvPr/>
        </p:nvSpPr>
        <p:spPr>
          <a:xfrm>
            <a:off x="4025390" y="1910187"/>
            <a:ext cx="2057688" cy="2020120"/>
          </a:xfrm>
          <a:prstGeom prst="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br>
              <a:rPr lang="zh-CN" altLang="en-US" sz="1600" dirty="0">
                <a:solidFill>
                  <a:schemeClr val="bg1"/>
                </a:solidFill>
                <a:cs typeface="+mn-ea"/>
                <a:sym typeface="+mn-lt"/>
              </a:rPr>
            </a:br>
            <a:br>
              <a:rPr lang="zh-CN" altLang="en-US" sz="1600" dirty="0">
                <a:solidFill>
                  <a:schemeClr val="bg1"/>
                </a:solidFill>
                <a:cs typeface="+mn-ea"/>
                <a:sym typeface="+mn-lt"/>
              </a:rPr>
            </a:br>
            <a:endParaRPr lang="zh-CN" altLang="en-US" sz="1600" dirty="0">
              <a:solidFill>
                <a:schemeClr val="bg1"/>
              </a:solidFill>
              <a:cs typeface="+mn-ea"/>
              <a:sym typeface="+mn-lt"/>
            </a:endParaRPr>
          </a:p>
        </p:txBody>
      </p:sp>
      <p:sp>
        <p:nvSpPr>
          <p:cNvPr id="5" name="文本框 4"/>
          <p:cNvSpPr txBox="1"/>
          <p:nvPr>
            <p:custDataLst>
              <p:tags r:id="rId1"/>
            </p:custDataLst>
          </p:nvPr>
        </p:nvSpPr>
        <p:spPr>
          <a:xfrm>
            <a:off x="6718521" y="3202275"/>
            <a:ext cx="4657151" cy="945965"/>
          </a:xfrm>
          <a:prstGeom prst="rect">
            <a:avLst/>
          </a:prstGeom>
        </p:spPr>
        <p:txBody>
          <a:bodyPr wrap="square">
            <a:spAutoFit/>
          </a:bodyPr>
          <a:lstStyle>
            <a:defPPr>
              <a:defRPr lang="zh-CN"/>
            </a:defPPr>
            <a:lvl1pPr defTabSz="456565">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60000"/>
              </a:lnSpc>
            </a:pPr>
            <a:r>
              <a:rPr lang="zh-CN" dirty="0">
                <a:latin typeface="+mn-lt"/>
                <a:ea typeface="+mn-ea"/>
                <a:cs typeface="+mn-ea"/>
                <a:sym typeface="+mn-lt"/>
              </a:rPr>
              <a:t>请在此添加您的文字内容，请在此添加您的文字内容。请在此添加您的文字内容，请在此添加您的文字内容。请在此添加您的文字内容，请在此添加您的文字内容。</a:t>
            </a:r>
            <a:endParaRPr lang="zh-CN" altLang="en-US" dirty="0">
              <a:latin typeface="+mn-lt"/>
              <a:ea typeface="+mn-ea"/>
              <a:cs typeface="+mn-ea"/>
              <a:sym typeface="+mn-lt"/>
            </a:endParaRPr>
          </a:p>
        </p:txBody>
      </p:sp>
      <p:sp>
        <p:nvSpPr>
          <p:cNvPr id="6" name="矩形 5"/>
          <p:cNvSpPr/>
          <p:nvPr/>
        </p:nvSpPr>
        <p:spPr>
          <a:xfrm>
            <a:off x="6837438" y="2872793"/>
            <a:ext cx="1097182" cy="47454"/>
          </a:xfrm>
          <a:prstGeom prst="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a:solidFill>
                <a:schemeClr val="bg1"/>
              </a:solidFill>
              <a:cs typeface="+mn-ea"/>
              <a:sym typeface="+mn-lt"/>
            </a:endParaRPr>
          </a:p>
        </p:txBody>
      </p:sp>
      <p:sp>
        <p:nvSpPr>
          <p:cNvPr id="9" name="TextBox 7"/>
          <p:cNvSpPr txBox="1"/>
          <p:nvPr/>
        </p:nvSpPr>
        <p:spPr>
          <a:xfrm>
            <a:off x="6718521" y="2191837"/>
            <a:ext cx="2720736" cy="477843"/>
          </a:xfrm>
          <a:prstGeom prst="rect">
            <a:avLst/>
          </a:prstGeom>
          <a:noFill/>
        </p:spPr>
        <p:txBody>
          <a:bodyPr wrap="none" rtlCol="0">
            <a:spAutoFit/>
          </a:bodyPr>
          <a:lstStyle/>
          <a:p>
            <a:pPr algn="l"/>
            <a:r>
              <a:rPr lang="zh-CN" altLang="en-US" sz="2400" dirty="0">
                <a:solidFill>
                  <a:schemeClr val="tx1">
                    <a:lumMod val="75000"/>
                    <a:lumOff val="25000"/>
                  </a:schemeClr>
                </a:solidFill>
                <a:cs typeface="+mn-ea"/>
                <a:sym typeface="+mn-lt"/>
              </a:rPr>
              <a:t>添加页面标题内容</a:t>
            </a:r>
            <a:endParaRPr lang="zh-CN" altLang="en-US" sz="2400" dirty="0">
              <a:solidFill>
                <a:schemeClr val="tx1">
                  <a:lumMod val="75000"/>
                  <a:lumOff val="25000"/>
                </a:schemeClr>
              </a:solidFill>
              <a:cs typeface="+mn-ea"/>
              <a:sym typeface="+mn-lt"/>
            </a:endParaRPr>
          </a:p>
        </p:txBody>
      </p:sp>
      <p:sp>
        <p:nvSpPr>
          <p:cNvPr id="12" name="TextBox 13"/>
          <p:cNvSpPr txBox="1">
            <a:spLocks noChangeArrowheads="1"/>
          </p:cNvSpPr>
          <p:nvPr/>
        </p:nvSpPr>
        <p:spPr bwMode="auto">
          <a:xfrm>
            <a:off x="1162620" y="3337389"/>
            <a:ext cx="1892256" cy="31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pPr>
            <a:r>
              <a:rPr lang="zh-CN" altLang="en-US" sz="2000" dirty="0">
                <a:solidFill>
                  <a:schemeClr val="bg1"/>
                </a:solidFill>
                <a:latin typeface="+mn-lt"/>
                <a:ea typeface="+mn-ea"/>
                <a:cs typeface="+mn-ea"/>
                <a:sym typeface="+mn-lt"/>
              </a:rPr>
              <a:t>添加标题</a:t>
            </a:r>
            <a:endParaRPr lang="zh-CN" altLang="en-US" sz="2000" dirty="0">
              <a:solidFill>
                <a:schemeClr val="bg1"/>
              </a:solidFill>
              <a:latin typeface="+mn-lt"/>
              <a:ea typeface="+mn-ea"/>
              <a:cs typeface="+mn-ea"/>
              <a:sym typeface="+mn-lt"/>
            </a:endParaRPr>
          </a:p>
        </p:txBody>
      </p:sp>
      <p:sp>
        <p:nvSpPr>
          <p:cNvPr id="14" name="TextBox 59"/>
          <p:cNvSpPr txBox="1">
            <a:spLocks noChangeArrowheads="1"/>
          </p:cNvSpPr>
          <p:nvPr/>
        </p:nvSpPr>
        <p:spPr bwMode="auto">
          <a:xfrm>
            <a:off x="1141858" y="4389302"/>
            <a:ext cx="2088007" cy="1079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sz="1200" dirty="0">
                <a:solidFill>
                  <a:schemeClr val="bg1">
                    <a:lumMod val="50000"/>
                  </a:schemeClr>
                </a:solidFill>
                <a:latin typeface="+mn-lt"/>
                <a:ea typeface="+mn-ea"/>
                <a:cs typeface="+mn-ea"/>
                <a:sym typeface="+mn-lt"/>
              </a:rPr>
              <a:t>请在此添加您的文字内容，请在此添加您的文字内容。请在此添加您的文字内容，请在此添加您的文字内容。</a:t>
            </a:r>
            <a:endParaRPr lang="zh-CN" altLang="zh-CN" sz="1200" dirty="0">
              <a:solidFill>
                <a:schemeClr val="bg1">
                  <a:lumMod val="50000"/>
                </a:schemeClr>
              </a:solidFill>
              <a:latin typeface="+mn-lt"/>
              <a:ea typeface="+mn-ea"/>
              <a:cs typeface="+mn-ea"/>
              <a:sym typeface="+mn-lt"/>
            </a:endParaRPr>
          </a:p>
        </p:txBody>
      </p:sp>
      <p:sp>
        <p:nvSpPr>
          <p:cNvPr id="15" name="TextBox 13"/>
          <p:cNvSpPr txBox="1">
            <a:spLocks noChangeArrowheads="1"/>
          </p:cNvSpPr>
          <p:nvPr/>
        </p:nvSpPr>
        <p:spPr bwMode="auto">
          <a:xfrm>
            <a:off x="4107776" y="3350571"/>
            <a:ext cx="1892256" cy="319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pPr>
            <a:r>
              <a:rPr lang="zh-CN" altLang="en-US" sz="2000" dirty="0">
                <a:solidFill>
                  <a:schemeClr val="bg1"/>
                </a:solidFill>
                <a:latin typeface="+mn-lt"/>
                <a:ea typeface="+mn-ea"/>
                <a:cs typeface="+mn-ea"/>
                <a:sym typeface="+mn-lt"/>
              </a:rPr>
              <a:t>添加标题</a:t>
            </a:r>
            <a:endParaRPr lang="zh-CN" altLang="en-US" sz="2000" dirty="0">
              <a:solidFill>
                <a:schemeClr val="bg1"/>
              </a:solidFill>
              <a:latin typeface="+mn-lt"/>
              <a:ea typeface="+mn-ea"/>
              <a:cs typeface="+mn-ea"/>
              <a:sym typeface="+mn-lt"/>
            </a:endParaRPr>
          </a:p>
        </p:txBody>
      </p:sp>
      <p:sp>
        <p:nvSpPr>
          <p:cNvPr id="16" name="TextBox 59"/>
          <p:cNvSpPr txBox="1">
            <a:spLocks noChangeArrowheads="1"/>
          </p:cNvSpPr>
          <p:nvPr/>
        </p:nvSpPr>
        <p:spPr bwMode="auto">
          <a:xfrm>
            <a:off x="3970026" y="4389302"/>
            <a:ext cx="2088007" cy="1079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zh-CN" sz="1200" dirty="0">
                <a:solidFill>
                  <a:schemeClr val="bg1">
                    <a:lumMod val="50000"/>
                  </a:schemeClr>
                </a:solidFill>
                <a:latin typeface="+mn-lt"/>
                <a:ea typeface="+mn-ea"/>
                <a:cs typeface="+mn-ea"/>
                <a:sym typeface="+mn-lt"/>
              </a:rPr>
              <a:t>请在此添加您的文字内容，请在此添加您的文字内容。请在此添加您的文字内容，请在此添加您的文字内容。</a:t>
            </a:r>
            <a:endParaRPr lang="zh-CN" altLang="zh-CN" sz="1200" dirty="0">
              <a:solidFill>
                <a:schemeClr val="bg1">
                  <a:lumMod val="50000"/>
                </a:schemeClr>
              </a:solidFill>
              <a:latin typeface="+mn-lt"/>
              <a:ea typeface="+mn-ea"/>
              <a:cs typeface="+mn-ea"/>
              <a:sym typeface="+mn-lt"/>
            </a:endParaRPr>
          </a:p>
        </p:txBody>
      </p:sp>
      <p:sp>
        <p:nvSpPr>
          <p:cNvPr id="17" name="文本框 9"/>
          <p:cNvSpPr txBox="1"/>
          <p:nvPr>
            <p:custDataLst>
              <p:tags r:id="rId2"/>
            </p:custDataLst>
          </p:nvPr>
        </p:nvSpPr>
        <p:spPr>
          <a:xfrm>
            <a:off x="6718521" y="4525734"/>
            <a:ext cx="4657151" cy="945965"/>
          </a:xfrm>
          <a:prstGeom prst="rect">
            <a:avLst/>
          </a:prstGeom>
        </p:spPr>
        <p:txBody>
          <a:bodyPr wrap="square">
            <a:spAutoFit/>
          </a:bodyPr>
          <a:lstStyle>
            <a:defPPr>
              <a:defRPr lang="zh-CN"/>
            </a:defPPr>
            <a:lvl1pPr defTabSz="456565">
              <a:lnSpc>
                <a:spcPct val="130000"/>
              </a:lnSpc>
              <a:defRPr sz="1200">
                <a:solidFill>
                  <a:schemeClr val="bg1">
                    <a:lumMod val="50000"/>
                  </a:schemeClr>
                </a:solidFill>
                <a:latin typeface="Source Han Sans CN Normal" panose="020B0400000000000000" pitchFamily="34" charset="-128"/>
                <a:ea typeface="Source Han Sans CN Normal" panose="020B0400000000000000" pitchFamily="34" charset="-128"/>
              </a:defRPr>
            </a:lvl1pPr>
          </a:lstStyle>
          <a:p>
            <a:pPr>
              <a:lnSpc>
                <a:spcPct val="160000"/>
              </a:lnSpc>
            </a:pPr>
            <a:r>
              <a:rPr lang="zh-CN" dirty="0">
                <a:latin typeface="+mn-lt"/>
                <a:ea typeface="+mn-ea"/>
                <a:cs typeface="+mn-ea"/>
                <a:sym typeface="+mn-lt"/>
              </a:rPr>
              <a:t>请在此添加您的文字内容，请在此添加您的文字内容。请在此添加您的文字内容，请在此添加您的文字内容。请在此添加您的文字内容，请在此添加您的文字内容。</a:t>
            </a:r>
            <a:endParaRPr lang="zh-CN" altLang="en-US" dirty="0">
              <a:latin typeface="+mn-lt"/>
              <a:ea typeface="+mn-ea"/>
              <a:cs typeface="+mn-ea"/>
              <a:sym typeface="+mn-lt"/>
            </a:endParaRPr>
          </a:p>
        </p:txBody>
      </p:sp>
      <p:sp>
        <p:nvSpPr>
          <p:cNvPr id="18" name="Freeform 9"/>
          <p:cNvSpPr>
            <a:spLocks noEditPoints="1"/>
          </p:cNvSpPr>
          <p:nvPr/>
        </p:nvSpPr>
        <p:spPr bwMode="auto">
          <a:xfrm>
            <a:off x="1746046" y="2334968"/>
            <a:ext cx="732288" cy="663096"/>
          </a:xfrm>
          <a:custGeom>
            <a:avLst/>
            <a:gdLst>
              <a:gd name="T0" fmla="*/ 0 w 94"/>
              <a:gd name="T1" fmla="*/ 58 h 84"/>
              <a:gd name="T2" fmla="*/ 24 w 94"/>
              <a:gd name="T3" fmla="*/ 58 h 84"/>
              <a:gd name="T4" fmla="*/ 24 w 94"/>
              <a:gd name="T5" fmla="*/ 84 h 84"/>
              <a:gd name="T6" fmla="*/ 0 w 94"/>
              <a:gd name="T7" fmla="*/ 84 h 84"/>
              <a:gd name="T8" fmla="*/ 0 w 94"/>
              <a:gd name="T9" fmla="*/ 58 h 84"/>
              <a:gd name="T10" fmla="*/ 62 w 94"/>
              <a:gd name="T11" fmla="*/ 7 h 84"/>
              <a:gd name="T12" fmla="*/ 55 w 94"/>
              <a:gd name="T13" fmla="*/ 20 h 84"/>
              <a:gd name="T14" fmla="*/ 48 w 94"/>
              <a:gd name="T15" fmla="*/ 32 h 84"/>
              <a:gd name="T16" fmla="*/ 43 w 94"/>
              <a:gd name="T17" fmla="*/ 24 h 84"/>
              <a:gd name="T18" fmla="*/ 6 w 94"/>
              <a:gd name="T19" fmla="*/ 46 h 84"/>
              <a:gd name="T20" fmla="*/ 1 w 94"/>
              <a:gd name="T21" fmla="*/ 38 h 84"/>
              <a:gd name="T22" fmla="*/ 38 w 94"/>
              <a:gd name="T23" fmla="*/ 16 h 84"/>
              <a:gd name="T24" fmla="*/ 33 w 94"/>
              <a:gd name="T25" fmla="*/ 8 h 84"/>
              <a:gd name="T26" fmla="*/ 47 w 94"/>
              <a:gd name="T27" fmla="*/ 8 h 84"/>
              <a:gd name="T28" fmla="*/ 62 w 94"/>
              <a:gd name="T29" fmla="*/ 7 h 84"/>
              <a:gd name="T30" fmla="*/ 78 w 94"/>
              <a:gd name="T31" fmla="*/ 0 h 84"/>
              <a:gd name="T32" fmla="*/ 68 w 94"/>
              <a:gd name="T33" fmla="*/ 9 h 84"/>
              <a:gd name="T34" fmla="*/ 78 w 94"/>
              <a:gd name="T35" fmla="*/ 19 h 84"/>
              <a:gd name="T36" fmla="*/ 87 w 94"/>
              <a:gd name="T37" fmla="*/ 9 h 84"/>
              <a:gd name="T38" fmla="*/ 78 w 94"/>
              <a:gd name="T39" fmla="*/ 0 h 84"/>
              <a:gd name="T40" fmla="*/ 61 w 94"/>
              <a:gd name="T41" fmla="*/ 46 h 84"/>
              <a:gd name="T42" fmla="*/ 67 w 94"/>
              <a:gd name="T43" fmla="*/ 50 h 84"/>
              <a:gd name="T44" fmla="*/ 66 w 94"/>
              <a:gd name="T45" fmla="*/ 84 h 84"/>
              <a:gd name="T46" fmla="*/ 74 w 94"/>
              <a:gd name="T47" fmla="*/ 84 h 84"/>
              <a:gd name="T48" fmla="*/ 76 w 94"/>
              <a:gd name="T49" fmla="*/ 55 h 84"/>
              <a:gd name="T50" fmla="*/ 79 w 94"/>
              <a:gd name="T51" fmla="*/ 55 h 84"/>
              <a:gd name="T52" fmla="*/ 81 w 94"/>
              <a:gd name="T53" fmla="*/ 84 h 84"/>
              <a:gd name="T54" fmla="*/ 89 w 94"/>
              <a:gd name="T55" fmla="*/ 84 h 84"/>
              <a:gd name="T56" fmla="*/ 88 w 94"/>
              <a:gd name="T57" fmla="*/ 50 h 84"/>
              <a:gd name="T58" fmla="*/ 94 w 94"/>
              <a:gd name="T59" fmla="*/ 46 h 84"/>
              <a:gd name="T60" fmla="*/ 89 w 94"/>
              <a:gd name="T61" fmla="*/ 21 h 84"/>
              <a:gd name="T62" fmla="*/ 66 w 94"/>
              <a:gd name="T63" fmla="*/ 21 h 84"/>
              <a:gd name="T64" fmla="*/ 61 w 94"/>
              <a:gd name="T65" fmla="*/ 46 h 84"/>
              <a:gd name="T66" fmla="*/ 32 w 94"/>
              <a:gd name="T67" fmla="*/ 44 h 84"/>
              <a:gd name="T68" fmla="*/ 32 w 94"/>
              <a:gd name="T69" fmla="*/ 84 h 84"/>
              <a:gd name="T70" fmla="*/ 55 w 94"/>
              <a:gd name="T71" fmla="*/ 84 h 84"/>
              <a:gd name="T72" fmla="*/ 55 w 94"/>
              <a:gd name="T73" fmla="*/ 44 h 84"/>
              <a:gd name="T74" fmla="*/ 32 w 94"/>
              <a:gd name="T75"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4" h="84">
                <a:moveTo>
                  <a:pt x="0" y="58"/>
                </a:moveTo>
                <a:cubicBezTo>
                  <a:pt x="24" y="58"/>
                  <a:pt x="24" y="58"/>
                  <a:pt x="24" y="58"/>
                </a:cubicBezTo>
                <a:cubicBezTo>
                  <a:pt x="24" y="84"/>
                  <a:pt x="24" y="84"/>
                  <a:pt x="24" y="84"/>
                </a:cubicBezTo>
                <a:cubicBezTo>
                  <a:pt x="0" y="84"/>
                  <a:pt x="0" y="84"/>
                  <a:pt x="0" y="84"/>
                </a:cubicBezTo>
                <a:cubicBezTo>
                  <a:pt x="0" y="58"/>
                  <a:pt x="0" y="58"/>
                  <a:pt x="0" y="58"/>
                </a:cubicBezTo>
                <a:close/>
                <a:moveTo>
                  <a:pt x="62" y="7"/>
                </a:moveTo>
                <a:cubicBezTo>
                  <a:pt x="55" y="20"/>
                  <a:pt x="55" y="20"/>
                  <a:pt x="55" y="20"/>
                </a:cubicBezTo>
                <a:cubicBezTo>
                  <a:pt x="48" y="32"/>
                  <a:pt x="48" y="32"/>
                  <a:pt x="48" y="32"/>
                </a:cubicBezTo>
                <a:cubicBezTo>
                  <a:pt x="43" y="24"/>
                  <a:pt x="43" y="24"/>
                  <a:pt x="43" y="24"/>
                </a:cubicBezTo>
                <a:cubicBezTo>
                  <a:pt x="6" y="46"/>
                  <a:pt x="6" y="46"/>
                  <a:pt x="6" y="46"/>
                </a:cubicBezTo>
                <a:cubicBezTo>
                  <a:pt x="1" y="38"/>
                  <a:pt x="1" y="38"/>
                  <a:pt x="1" y="38"/>
                </a:cubicBezTo>
                <a:cubicBezTo>
                  <a:pt x="38" y="16"/>
                  <a:pt x="38" y="16"/>
                  <a:pt x="38" y="16"/>
                </a:cubicBezTo>
                <a:cubicBezTo>
                  <a:pt x="33" y="8"/>
                  <a:pt x="33" y="8"/>
                  <a:pt x="33" y="8"/>
                </a:cubicBezTo>
                <a:cubicBezTo>
                  <a:pt x="47" y="8"/>
                  <a:pt x="47" y="8"/>
                  <a:pt x="47" y="8"/>
                </a:cubicBezTo>
                <a:cubicBezTo>
                  <a:pt x="62" y="7"/>
                  <a:pt x="62" y="7"/>
                  <a:pt x="62" y="7"/>
                </a:cubicBezTo>
                <a:close/>
                <a:moveTo>
                  <a:pt x="78" y="0"/>
                </a:moveTo>
                <a:cubicBezTo>
                  <a:pt x="72" y="0"/>
                  <a:pt x="68" y="4"/>
                  <a:pt x="68" y="9"/>
                </a:cubicBezTo>
                <a:cubicBezTo>
                  <a:pt x="68" y="14"/>
                  <a:pt x="72" y="19"/>
                  <a:pt x="78" y="19"/>
                </a:cubicBezTo>
                <a:cubicBezTo>
                  <a:pt x="83" y="19"/>
                  <a:pt x="87" y="14"/>
                  <a:pt x="87" y="9"/>
                </a:cubicBezTo>
                <a:cubicBezTo>
                  <a:pt x="87" y="4"/>
                  <a:pt x="83" y="0"/>
                  <a:pt x="78" y="0"/>
                </a:cubicBezTo>
                <a:close/>
                <a:moveTo>
                  <a:pt x="61" y="46"/>
                </a:moveTo>
                <a:cubicBezTo>
                  <a:pt x="63" y="47"/>
                  <a:pt x="65" y="49"/>
                  <a:pt x="67" y="50"/>
                </a:cubicBezTo>
                <a:cubicBezTo>
                  <a:pt x="66" y="84"/>
                  <a:pt x="66" y="84"/>
                  <a:pt x="66" y="84"/>
                </a:cubicBezTo>
                <a:cubicBezTo>
                  <a:pt x="74" y="84"/>
                  <a:pt x="74" y="84"/>
                  <a:pt x="74" y="84"/>
                </a:cubicBezTo>
                <a:cubicBezTo>
                  <a:pt x="76" y="55"/>
                  <a:pt x="76" y="55"/>
                  <a:pt x="76" y="55"/>
                </a:cubicBezTo>
                <a:cubicBezTo>
                  <a:pt x="79" y="55"/>
                  <a:pt x="79" y="55"/>
                  <a:pt x="79" y="55"/>
                </a:cubicBezTo>
                <a:cubicBezTo>
                  <a:pt x="81" y="84"/>
                  <a:pt x="81" y="84"/>
                  <a:pt x="81" y="84"/>
                </a:cubicBezTo>
                <a:cubicBezTo>
                  <a:pt x="89" y="84"/>
                  <a:pt x="89" y="84"/>
                  <a:pt x="89" y="84"/>
                </a:cubicBezTo>
                <a:cubicBezTo>
                  <a:pt x="88" y="50"/>
                  <a:pt x="88" y="50"/>
                  <a:pt x="88" y="50"/>
                </a:cubicBezTo>
                <a:cubicBezTo>
                  <a:pt x="94" y="46"/>
                  <a:pt x="94" y="46"/>
                  <a:pt x="94" y="46"/>
                </a:cubicBezTo>
                <a:cubicBezTo>
                  <a:pt x="89" y="21"/>
                  <a:pt x="89" y="21"/>
                  <a:pt x="89" y="21"/>
                </a:cubicBezTo>
                <a:cubicBezTo>
                  <a:pt x="64" y="21"/>
                  <a:pt x="91" y="21"/>
                  <a:pt x="66" y="21"/>
                </a:cubicBezTo>
                <a:cubicBezTo>
                  <a:pt x="61" y="46"/>
                  <a:pt x="61" y="46"/>
                  <a:pt x="61" y="46"/>
                </a:cubicBezTo>
                <a:close/>
                <a:moveTo>
                  <a:pt x="32" y="44"/>
                </a:moveTo>
                <a:cubicBezTo>
                  <a:pt x="32" y="84"/>
                  <a:pt x="32" y="84"/>
                  <a:pt x="32" y="84"/>
                </a:cubicBezTo>
                <a:cubicBezTo>
                  <a:pt x="55" y="84"/>
                  <a:pt x="55" y="84"/>
                  <a:pt x="55" y="84"/>
                </a:cubicBezTo>
                <a:cubicBezTo>
                  <a:pt x="55" y="44"/>
                  <a:pt x="55" y="44"/>
                  <a:pt x="55" y="44"/>
                </a:cubicBezTo>
                <a:lnTo>
                  <a:pt x="32" y="44"/>
                </a:lnTo>
                <a:close/>
              </a:path>
            </a:pathLst>
          </a:custGeom>
          <a:solidFill>
            <a:schemeClr val="bg1"/>
          </a:solidFill>
          <a:ln>
            <a:noFill/>
          </a:ln>
        </p:spPr>
        <p:txBody>
          <a:bodyPr vert="horz" wrap="square" lIns="91440" tIns="45720" rIns="91440" bIns="45720" numCol="1" anchor="t" anchorCtr="0" compatLnSpc="1"/>
          <a:lstStyle/>
          <a:p>
            <a:endParaRPr lang="zh-CN" altLang="en-US" sz="2000">
              <a:solidFill>
                <a:schemeClr val="tx2">
                  <a:lumMod val="50000"/>
                </a:schemeClr>
              </a:solidFill>
              <a:cs typeface="+mn-ea"/>
              <a:sym typeface="+mn-lt"/>
            </a:endParaRPr>
          </a:p>
        </p:txBody>
      </p:sp>
      <p:sp>
        <p:nvSpPr>
          <p:cNvPr id="19" name="Freeform 11"/>
          <p:cNvSpPr>
            <a:spLocks noEditPoints="1"/>
          </p:cNvSpPr>
          <p:nvPr/>
        </p:nvSpPr>
        <p:spPr bwMode="auto">
          <a:xfrm>
            <a:off x="4754070" y="2334968"/>
            <a:ext cx="599667" cy="766883"/>
          </a:xfrm>
          <a:custGeom>
            <a:avLst/>
            <a:gdLst>
              <a:gd name="T0" fmla="*/ 0 w 77"/>
              <a:gd name="T1" fmla="*/ 85 h 98"/>
              <a:gd name="T2" fmla="*/ 29 w 77"/>
              <a:gd name="T3" fmla="*/ 98 h 98"/>
              <a:gd name="T4" fmla="*/ 30 w 77"/>
              <a:gd name="T5" fmla="*/ 98 h 98"/>
              <a:gd name="T6" fmla="*/ 30 w 77"/>
              <a:gd name="T7" fmla="*/ 98 h 98"/>
              <a:gd name="T8" fmla="*/ 31 w 77"/>
              <a:gd name="T9" fmla="*/ 98 h 98"/>
              <a:gd name="T10" fmla="*/ 33 w 77"/>
              <a:gd name="T11" fmla="*/ 98 h 98"/>
              <a:gd name="T12" fmla="*/ 33 w 77"/>
              <a:gd name="T13" fmla="*/ 98 h 98"/>
              <a:gd name="T14" fmla="*/ 34 w 77"/>
              <a:gd name="T15" fmla="*/ 98 h 98"/>
              <a:gd name="T16" fmla="*/ 35 w 77"/>
              <a:gd name="T17" fmla="*/ 98 h 98"/>
              <a:gd name="T18" fmla="*/ 36 w 77"/>
              <a:gd name="T19" fmla="*/ 98 h 98"/>
              <a:gd name="T20" fmla="*/ 37 w 77"/>
              <a:gd name="T21" fmla="*/ 98 h 98"/>
              <a:gd name="T22" fmla="*/ 38 w 77"/>
              <a:gd name="T23" fmla="*/ 98 h 98"/>
              <a:gd name="T24" fmla="*/ 39 w 77"/>
              <a:gd name="T25" fmla="*/ 98 h 98"/>
              <a:gd name="T26" fmla="*/ 40 w 77"/>
              <a:gd name="T27" fmla="*/ 98 h 98"/>
              <a:gd name="T28" fmla="*/ 41 w 77"/>
              <a:gd name="T29" fmla="*/ 98 h 98"/>
              <a:gd name="T30" fmla="*/ 42 w 77"/>
              <a:gd name="T31" fmla="*/ 98 h 98"/>
              <a:gd name="T32" fmla="*/ 43 w 77"/>
              <a:gd name="T33" fmla="*/ 98 h 98"/>
              <a:gd name="T34" fmla="*/ 43 w 77"/>
              <a:gd name="T35" fmla="*/ 98 h 98"/>
              <a:gd name="T36" fmla="*/ 44 w 77"/>
              <a:gd name="T37" fmla="*/ 98 h 98"/>
              <a:gd name="T38" fmla="*/ 45 w 77"/>
              <a:gd name="T39" fmla="*/ 98 h 98"/>
              <a:gd name="T40" fmla="*/ 46 w 77"/>
              <a:gd name="T41" fmla="*/ 98 h 98"/>
              <a:gd name="T42" fmla="*/ 47 w 77"/>
              <a:gd name="T43" fmla="*/ 98 h 98"/>
              <a:gd name="T44" fmla="*/ 47 w 77"/>
              <a:gd name="T45" fmla="*/ 98 h 98"/>
              <a:gd name="T46" fmla="*/ 77 w 77"/>
              <a:gd name="T47" fmla="*/ 85 h 98"/>
              <a:gd name="T48" fmla="*/ 22 w 77"/>
              <a:gd name="T49" fmla="*/ 33 h 98"/>
              <a:gd name="T50" fmla="*/ 25 w 77"/>
              <a:gd name="T51" fmla="*/ 20 h 98"/>
              <a:gd name="T52" fmla="*/ 22 w 77"/>
              <a:gd name="T53" fmla="*/ 0 h 98"/>
              <a:gd name="T54" fmla="*/ 27 w 77"/>
              <a:gd name="T55" fmla="*/ 6 h 98"/>
              <a:gd name="T56" fmla="*/ 35 w 77"/>
              <a:gd name="T57" fmla="*/ 0 h 98"/>
              <a:gd name="T58" fmla="*/ 40 w 77"/>
              <a:gd name="T59" fmla="*/ 6 h 98"/>
              <a:gd name="T60" fmla="*/ 48 w 77"/>
              <a:gd name="T61" fmla="*/ 0 h 98"/>
              <a:gd name="T62" fmla="*/ 50 w 77"/>
              <a:gd name="T63" fmla="*/ 6 h 98"/>
              <a:gd name="T64" fmla="*/ 59 w 77"/>
              <a:gd name="T65" fmla="*/ 1 h 98"/>
              <a:gd name="T66" fmla="*/ 18 w 77"/>
              <a:gd name="T67" fmla="*/ 31 h 98"/>
              <a:gd name="T68" fmla="*/ 18 w 77"/>
              <a:gd name="T69" fmla="*/ 22 h 98"/>
              <a:gd name="T70" fmla="*/ 63 w 77"/>
              <a:gd name="T71" fmla="*/ 26 h 98"/>
              <a:gd name="T72" fmla="*/ 18 w 77"/>
              <a:gd name="T73" fmla="*/ 31 h 98"/>
              <a:gd name="T74" fmla="*/ 43 w 77"/>
              <a:gd name="T75" fmla="*/ 86 h 98"/>
              <a:gd name="T76" fmla="*/ 35 w 77"/>
              <a:gd name="T77" fmla="*/ 84 h 98"/>
              <a:gd name="T78" fmla="*/ 30 w 77"/>
              <a:gd name="T79" fmla="*/ 69 h 98"/>
              <a:gd name="T80" fmla="*/ 37 w 77"/>
              <a:gd name="T81" fmla="*/ 78 h 98"/>
              <a:gd name="T82" fmla="*/ 40 w 77"/>
              <a:gd name="T83" fmla="*/ 78 h 98"/>
              <a:gd name="T84" fmla="*/ 39 w 77"/>
              <a:gd name="T85" fmla="*/ 70 h 98"/>
              <a:gd name="T86" fmla="*/ 30 w 77"/>
              <a:gd name="T87" fmla="*/ 57 h 98"/>
              <a:gd name="T88" fmla="*/ 35 w 77"/>
              <a:gd name="T89" fmla="*/ 46 h 98"/>
              <a:gd name="T90" fmla="*/ 43 w 77"/>
              <a:gd name="T91" fmla="*/ 44 h 98"/>
              <a:gd name="T92" fmla="*/ 48 w 77"/>
              <a:gd name="T93" fmla="*/ 53 h 98"/>
              <a:gd name="T94" fmla="*/ 40 w 77"/>
              <a:gd name="T95" fmla="*/ 59 h 98"/>
              <a:gd name="T96" fmla="*/ 39 w 77"/>
              <a:gd name="T97" fmla="*/ 51 h 98"/>
              <a:gd name="T98" fmla="*/ 38 w 77"/>
              <a:gd name="T99" fmla="*/ 56 h 98"/>
              <a:gd name="T100" fmla="*/ 47 w 77"/>
              <a:gd name="T101" fmla="*/ 68 h 98"/>
              <a:gd name="T102" fmla="*/ 49 w 77"/>
              <a:gd name="T103"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7" h="98">
                <a:moveTo>
                  <a:pt x="22" y="33"/>
                </a:moveTo>
                <a:cubicBezTo>
                  <a:pt x="11" y="49"/>
                  <a:pt x="4" y="66"/>
                  <a:pt x="0" y="85"/>
                </a:cubicBezTo>
                <a:cubicBezTo>
                  <a:pt x="1" y="91"/>
                  <a:pt x="5" y="96"/>
                  <a:pt x="11" y="98"/>
                </a:cubicBezTo>
                <a:cubicBezTo>
                  <a:pt x="29" y="98"/>
                  <a:pt x="29" y="98"/>
                  <a:pt x="29" y="98"/>
                </a:cubicBezTo>
                <a:cubicBezTo>
                  <a:pt x="30" y="98"/>
                  <a:pt x="30" y="98"/>
                  <a:pt x="30" y="98"/>
                </a:cubicBezTo>
                <a:cubicBezTo>
                  <a:pt x="30" y="98"/>
                  <a:pt x="30" y="98"/>
                  <a:pt x="30" y="98"/>
                </a:cubicBezTo>
                <a:cubicBezTo>
                  <a:pt x="30" y="98"/>
                  <a:pt x="30" y="98"/>
                  <a:pt x="30" y="98"/>
                </a:cubicBezTo>
                <a:cubicBezTo>
                  <a:pt x="30" y="98"/>
                  <a:pt x="30" y="98"/>
                  <a:pt x="30" y="98"/>
                </a:cubicBezTo>
                <a:cubicBezTo>
                  <a:pt x="31" y="98"/>
                  <a:pt x="31" y="98"/>
                  <a:pt x="31" y="98"/>
                </a:cubicBezTo>
                <a:cubicBezTo>
                  <a:pt x="31" y="98"/>
                  <a:pt x="31" y="98"/>
                  <a:pt x="31" y="98"/>
                </a:cubicBezTo>
                <a:cubicBezTo>
                  <a:pt x="32" y="98"/>
                  <a:pt x="32" y="98"/>
                  <a:pt x="32" y="98"/>
                </a:cubicBezTo>
                <a:cubicBezTo>
                  <a:pt x="33" y="98"/>
                  <a:pt x="33" y="98"/>
                  <a:pt x="33" y="98"/>
                </a:cubicBezTo>
                <a:cubicBezTo>
                  <a:pt x="33" y="98"/>
                  <a:pt x="33" y="98"/>
                  <a:pt x="33" y="98"/>
                </a:cubicBezTo>
                <a:cubicBezTo>
                  <a:pt x="33" y="98"/>
                  <a:pt x="33" y="98"/>
                  <a:pt x="33" y="98"/>
                </a:cubicBezTo>
                <a:cubicBezTo>
                  <a:pt x="34" y="98"/>
                  <a:pt x="34" y="98"/>
                  <a:pt x="34" y="98"/>
                </a:cubicBezTo>
                <a:cubicBezTo>
                  <a:pt x="34" y="98"/>
                  <a:pt x="34" y="98"/>
                  <a:pt x="34" y="98"/>
                </a:cubicBezTo>
                <a:cubicBezTo>
                  <a:pt x="34" y="98"/>
                  <a:pt x="34" y="98"/>
                  <a:pt x="34" y="98"/>
                </a:cubicBezTo>
                <a:cubicBezTo>
                  <a:pt x="35" y="98"/>
                  <a:pt x="35" y="98"/>
                  <a:pt x="35" y="98"/>
                </a:cubicBezTo>
                <a:cubicBezTo>
                  <a:pt x="35" y="98"/>
                  <a:pt x="35" y="98"/>
                  <a:pt x="35" y="98"/>
                </a:cubicBezTo>
                <a:cubicBezTo>
                  <a:pt x="36" y="98"/>
                  <a:pt x="36" y="98"/>
                  <a:pt x="36" y="98"/>
                </a:cubicBezTo>
                <a:cubicBezTo>
                  <a:pt x="37" y="98"/>
                  <a:pt x="37" y="98"/>
                  <a:pt x="37" y="98"/>
                </a:cubicBezTo>
                <a:cubicBezTo>
                  <a:pt x="37" y="98"/>
                  <a:pt x="37" y="98"/>
                  <a:pt x="37" y="98"/>
                </a:cubicBezTo>
                <a:cubicBezTo>
                  <a:pt x="37" y="98"/>
                  <a:pt x="37" y="98"/>
                  <a:pt x="37" y="98"/>
                </a:cubicBezTo>
                <a:cubicBezTo>
                  <a:pt x="38" y="98"/>
                  <a:pt x="38" y="98"/>
                  <a:pt x="38" y="98"/>
                </a:cubicBezTo>
                <a:cubicBezTo>
                  <a:pt x="38" y="98"/>
                  <a:pt x="38" y="98"/>
                  <a:pt x="38" y="98"/>
                </a:cubicBezTo>
                <a:cubicBezTo>
                  <a:pt x="39" y="98"/>
                  <a:pt x="39" y="98"/>
                  <a:pt x="39" y="98"/>
                </a:cubicBezTo>
                <a:cubicBezTo>
                  <a:pt x="39" y="98"/>
                  <a:pt x="39" y="98"/>
                  <a:pt x="39" y="98"/>
                </a:cubicBezTo>
                <a:cubicBezTo>
                  <a:pt x="40" y="98"/>
                  <a:pt x="40" y="98"/>
                  <a:pt x="40" y="98"/>
                </a:cubicBezTo>
                <a:cubicBezTo>
                  <a:pt x="40" y="98"/>
                  <a:pt x="40" y="98"/>
                  <a:pt x="40" y="98"/>
                </a:cubicBezTo>
                <a:cubicBezTo>
                  <a:pt x="41" y="98"/>
                  <a:pt x="41" y="98"/>
                  <a:pt x="41" y="98"/>
                </a:cubicBezTo>
                <a:cubicBezTo>
                  <a:pt x="41" y="98"/>
                  <a:pt x="41" y="98"/>
                  <a:pt x="41" y="98"/>
                </a:cubicBezTo>
                <a:cubicBezTo>
                  <a:pt x="42" y="98"/>
                  <a:pt x="42" y="98"/>
                  <a:pt x="42" y="98"/>
                </a:cubicBezTo>
                <a:cubicBezTo>
                  <a:pt x="42" y="98"/>
                  <a:pt x="42" y="98"/>
                  <a:pt x="42" y="98"/>
                </a:cubicBezTo>
                <a:cubicBezTo>
                  <a:pt x="43" y="98"/>
                  <a:pt x="43" y="98"/>
                  <a:pt x="43" y="98"/>
                </a:cubicBezTo>
                <a:cubicBezTo>
                  <a:pt x="43" y="98"/>
                  <a:pt x="43" y="98"/>
                  <a:pt x="43" y="98"/>
                </a:cubicBezTo>
                <a:cubicBezTo>
                  <a:pt x="43" y="98"/>
                  <a:pt x="43" y="98"/>
                  <a:pt x="43" y="98"/>
                </a:cubicBezTo>
                <a:cubicBezTo>
                  <a:pt x="43" y="98"/>
                  <a:pt x="43" y="98"/>
                  <a:pt x="43" y="98"/>
                </a:cubicBezTo>
                <a:cubicBezTo>
                  <a:pt x="44" y="98"/>
                  <a:pt x="44" y="98"/>
                  <a:pt x="44" y="98"/>
                </a:cubicBezTo>
                <a:cubicBezTo>
                  <a:pt x="45" y="98"/>
                  <a:pt x="45" y="98"/>
                  <a:pt x="45" y="98"/>
                </a:cubicBezTo>
                <a:cubicBezTo>
                  <a:pt x="45" y="98"/>
                  <a:pt x="45" y="98"/>
                  <a:pt x="45" y="98"/>
                </a:cubicBezTo>
                <a:cubicBezTo>
                  <a:pt x="46" y="98"/>
                  <a:pt x="46" y="98"/>
                  <a:pt x="46" y="98"/>
                </a:cubicBezTo>
                <a:cubicBezTo>
                  <a:pt x="46" y="98"/>
                  <a:pt x="46" y="98"/>
                  <a:pt x="46" y="98"/>
                </a:cubicBezTo>
                <a:cubicBezTo>
                  <a:pt x="46" y="98"/>
                  <a:pt x="46" y="98"/>
                  <a:pt x="46" y="98"/>
                </a:cubicBezTo>
                <a:cubicBezTo>
                  <a:pt x="47" y="98"/>
                  <a:pt x="47" y="98"/>
                  <a:pt x="47" y="98"/>
                </a:cubicBezTo>
                <a:cubicBezTo>
                  <a:pt x="47" y="98"/>
                  <a:pt x="47" y="98"/>
                  <a:pt x="47" y="98"/>
                </a:cubicBezTo>
                <a:cubicBezTo>
                  <a:pt x="47" y="98"/>
                  <a:pt x="47" y="98"/>
                  <a:pt x="47" y="98"/>
                </a:cubicBezTo>
                <a:cubicBezTo>
                  <a:pt x="66" y="98"/>
                  <a:pt x="66" y="98"/>
                  <a:pt x="66" y="98"/>
                </a:cubicBezTo>
                <a:cubicBezTo>
                  <a:pt x="72" y="96"/>
                  <a:pt x="75" y="91"/>
                  <a:pt x="77" y="85"/>
                </a:cubicBezTo>
                <a:cubicBezTo>
                  <a:pt x="72" y="66"/>
                  <a:pt x="66" y="49"/>
                  <a:pt x="55" y="33"/>
                </a:cubicBezTo>
                <a:cubicBezTo>
                  <a:pt x="44" y="33"/>
                  <a:pt x="33" y="33"/>
                  <a:pt x="22" y="33"/>
                </a:cubicBezTo>
                <a:close/>
                <a:moveTo>
                  <a:pt x="50" y="20"/>
                </a:moveTo>
                <a:cubicBezTo>
                  <a:pt x="42" y="20"/>
                  <a:pt x="34" y="20"/>
                  <a:pt x="25" y="20"/>
                </a:cubicBezTo>
                <a:cubicBezTo>
                  <a:pt x="16" y="1"/>
                  <a:pt x="16" y="1"/>
                  <a:pt x="16" y="1"/>
                </a:cubicBezTo>
                <a:cubicBezTo>
                  <a:pt x="22" y="0"/>
                  <a:pt x="22" y="0"/>
                  <a:pt x="22" y="0"/>
                </a:cubicBezTo>
                <a:cubicBezTo>
                  <a:pt x="25" y="6"/>
                  <a:pt x="25" y="6"/>
                  <a:pt x="25" y="6"/>
                </a:cubicBezTo>
                <a:cubicBezTo>
                  <a:pt x="27" y="6"/>
                  <a:pt x="27" y="6"/>
                  <a:pt x="27" y="6"/>
                </a:cubicBezTo>
                <a:cubicBezTo>
                  <a:pt x="27" y="0"/>
                  <a:pt x="27" y="0"/>
                  <a:pt x="27" y="0"/>
                </a:cubicBezTo>
                <a:cubicBezTo>
                  <a:pt x="35" y="0"/>
                  <a:pt x="35" y="0"/>
                  <a:pt x="35" y="0"/>
                </a:cubicBezTo>
                <a:cubicBezTo>
                  <a:pt x="36" y="6"/>
                  <a:pt x="36" y="6"/>
                  <a:pt x="36" y="6"/>
                </a:cubicBezTo>
                <a:cubicBezTo>
                  <a:pt x="40" y="6"/>
                  <a:pt x="40" y="6"/>
                  <a:pt x="40" y="6"/>
                </a:cubicBezTo>
                <a:cubicBezTo>
                  <a:pt x="40" y="0"/>
                  <a:pt x="40" y="0"/>
                  <a:pt x="40" y="0"/>
                </a:cubicBezTo>
                <a:cubicBezTo>
                  <a:pt x="48" y="0"/>
                  <a:pt x="48" y="0"/>
                  <a:pt x="48" y="0"/>
                </a:cubicBezTo>
                <a:cubicBezTo>
                  <a:pt x="48" y="6"/>
                  <a:pt x="48" y="6"/>
                  <a:pt x="48" y="6"/>
                </a:cubicBezTo>
                <a:cubicBezTo>
                  <a:pt x="50" y="6"/>
                  <a:pt x="50" y="6"/>
                  <a:pt x="50" y="6"/>
                </a:cubicBezTo>
                <a:cubicBezTo>
                  <a:pt x="53" y="0"/>
                  <a:pt x="53" y="0"/>
                  <a:pt x="53" y="0"/>
                </a:cubicBezTo>
                <a:cubicBezTo>
                  <a:pt x="59" y="1"/>
                  <a:pt x="59" y="1"/>
                  <a:pt x="59" y="1"/>
                </a:cubicBezTo>
                <a:cubicBezTo>
                  <a:pt x="50" y="20"/>
                  <a:pt x="50" y="20"/>
                  <a:pt x="50" y="20"/>
                </a:cubicBezTo>
                <a:close/>
                <a:moveTo>
                  <a:pt x="18" y="31"/>
                </a:moveTo>
                <a:cubicBezTo>
                  <a:pt x="16" y="31"/>
                  <a:pt x="14" y="29"/>
                  <a:pt x="14" y="26"/>
                </a:cubicBezTo>
                <a:cubicBezTo>
                  <a:pt x="14" y="24"/>
                  <a:pt x="16" y="22"/>
                  <a:pt x="18" y="22"/>
                </a:cubicBezTo>
                <a:cubicBezTo>
                  <a:pt x="59" y="22"/>
                  <a:pt x="59" y="22"/>
                  <a:pt x="59" y="22"/>
                </a:cubicBezTo>
                <a:cubicBezTo>
                  <a:pt x="61" y="22"/>
                  <a:pt x="63" y="24"/>
                  <a:pt x="63" y="26"/>
                </a:cubicBezTo>
                <a:cubicBezTo>
                  <a:pt x="63" y="29"/>
                  <a:pt x="61" y="31"/>
                  <a:pt x="59" y="31"/>
                </a:cubicBezTo>
                <a:cubicBezTo>
                  <a:pt x="18" y="31"/>
                  <a:pt x="18" y="31"/>
                  <a:pt x="18" y="31"/>
                </a:cubicBezTo>
                <a:close/>
                <a:moveTo>
                  <a:pt x="43" y="84"/>
                </a:moveTo>
                <a:cubicBezTo>
                  <a:pt x="43" y="86"/>
                  <a:pt x="43" y="86"/>
                  <a:pt x="43" y="86"/>
                </a:cubicBezTo>
                <a:cubicBezTo>
                  <a:pt x="35" y="86"/>
                  <a:pt x="35" y="86"/>
                  <a:pt x="35" y="86"/>
                </a:cubicBezTo>
                <a:cubicBezTo>
                  <a:pt x="35" y="84"/>
                  <a:pt x="35" y="84"/>
                  <a:pt x="35" y="84"/>
                </a:cubicBezTo>
                <a:cubicBezTo>
                  <a:pt x="32" y="83"/>
                  <a:pt x="30" y="81"/>
                  <a:pt x="30" y="77"/>
                </a:cubicBezTo>
                <a:cubicBezTo>
                  <a:pt x="30" y="69"/>
                  <a:pt x="30" y="69"/>
                  <a:pt x="30" y="69"/>
                </a:cubicBezTo>
                <a:cubicBezTo>
                  <a:pt x="37" y="69"/>
                  <a:pt x="37" y="69"/>
                  <a:pt x="37" y="69"/>
                </a:cubicBezTo>
                <a:cubicBezTo>
                  <a:pt x="37" y="78"/>
                  <a:pt x="37" y="78"/>
                  <a:pt x="37" y="78"/>
                </a:cubicBezTo>
                <a:cubicBezTo>
                  <a:pt x="37" y="78"/>
                  <a:pt x="38" y="79"/>
                  <a:pt x="39" y="79"/>
                </a:cubicBezTo>
                <a:cubicBezTo>
                  <a:pt x="40" y="79"/>
                  <a:pt x="40" y="78"/>
                  <a:pt x="40" y="78"/>
                </a:cubicBezTo>
                <a:cubicBezTo>
                  <a:pt x="40" y="73"/>
                  <a:pt x="40" y="73"/>
                  <a:pt x="40" y="73"/>
                </a:cubicBezTo>
                <a:cubicBezTo>
                  <a:pt x="40" y="72"/>
                  <a:pt x="40" y="71"/>
                  <a:pt x="39" y="70"/>
                </a:cubicBezTo>
                <a:cubicBezTo>
                  <a:pt x="38" y="69"/>
                  <a:pt x="36" y="67"/>
                  <a:pt x="32" y="63"/>
                </a:cubicBezTo>
                <a:cubicBezTo>
                  <a:pt x="31" y="61"/>
                  <a:pt x="30" y="59"/>
                  <a:pt x="30" y="57"/>
                </a:cubicBezTo>
                <a:cubicBezTo>
                  <a:pt x="30" y="53"/>
                  <a:pt x="30" y="53"/>
                  <a:pt x="30" y="53"/>
                </a:cubicBezTo>
                <a:cubicBezTo>
                  <a:pt x="30" y="49"/>
                  <a:pt x="32" y="47"/>
                  <a:pt x="35" y="46"/>
                </a:cubicBezTo>
                <a:cubicBezTo>
                  <a:pt x="35" y="44"/>
                  <a:pt x="35" y="44"/>
                  <a:pt x="35" y="44"/>
                </a:cubicBezTo>
                <a:cubicBezTo>
                  <a:pt x="43" y="44"/>
                  <a:pt x="43" y="44"/>
                  <a:pt x="43" y="44"/>
                </a:cubicBezTo>
                <a:cubicBezTo>
                  <a:pt x="43" y="46"/>
                  <a:pt x="43" y="46"/>
                  <a:pt x="43" y="46"/>
                </a:cubicBezTo>
                <a:cubicBezTo>
                  <a:pt x="46" y="47"/>
                  <a:pt x="48" y="49"/>
                  <a:pt x="48" y="53"/>
                </a:cubicBezTo>
                <a:cubicBezTo>
                  <a:pt x="48" y="59"/>
                  <a:pt x="48" y="59"/>
                  <a:pt x="48" y="59"/>
                </a:cubicBezTo>
                <a:cubicBezTo>
                  <a:pt x="40" y="59"/>
                  <a:pt x="40" y="59"/>
                  <a:pt x="40" y="59"/>
                </a:cubicBezTo>
                <a:cubicBezTo>
                  <a:pt x="40" y="52"/>
                  <a:pt x="40" y="52"/>
                  <a:pt x="40" y="52"/>
                </a:cubicBezTo>
                <a:cubicBezTo>
                  <a:pt x="40" y="51"/>
                  <a:pt x="40" y="51"/>
                  <a:pt x="39" y="51"/>
                </a:cubicBezTo>
                <a:cubicBezTo>
                  <a:pt x="38" y="51"/>
                  <a:pt x="38" y="52"/>
                  <a:pt x="38" y="53"/>
                </a:cubicBezTo>
                <a:cubicBezTo>
                  <a:pt x="38" y="56"/>
                  <a:pt x="38" y="56"/>
                  <a:pt x="38" y="56"/>
                </a:cubicBezTo>
                <a:cubicBezTo>
                  <a:pt x="38" y="57"/>
                  <a:pt x="39" y="59"/>
                  <a:pt x="41" y="61"/>
                </a:cubicBezTo>
                <a:cubicBezTo>
                  <a:pt x="44" y="64"/>
                  <a:pt x="47" y="67"/>
                  <a:pt x="47" y="68"/>
                </a:cubicBezTo>
                <a:cubicBezTo>
                  <a:pt x="48" y="69"/>
                  <a:pt x="49" y="71"/>
                  <a:pt x="49" y="72"/>
                </a:cubicBezTo>
                <a:cubicBezTo>
                  <a:pt x="49" y="77"/>
                  <a:pt x="49" y="77"/>
                  <a:pt x="49" y="77"/>
                </a:cubicBezTo>
                <a:cubicBezTo>
                  <a:pt x="49" y="81"/>
                  <a:pt x="47" y="83"/>
                  <a:pt x="43" y="84"/>
                </a:cubicBezTo>
                <a:close/>
              </a:path>
            </a:pathLst>
          </a:custGeom>
          <a:solidFill>
            <a:schemeClr val="bg1"/>
          </a:solidFill>
          <a:ln>
            <a:noFill/>
          </a:ln>
        </p:spPr>
        <p:txBody>
          <a:bodyPr vert="horz" wrap="square" lIns="91440" tIns="45720" rIns="91440" bIns="45720" numCol="1" anchor="t" anchorCtr="0" compatLnSpc="1"/>
          <a:lstStyle/>
          <a:p>
            <a:endParaRPr lang="zh-CN" altLang="en-US" sz="2000">
              <a:solidFill>
                <a:schemeClr val="tx2">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后期工作计划</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2" name="Title 3"/>
          <p:cNvSpPr txBox="1"/>
          <p:nvPr/>
        </p:nvSpPr>
        <p:spPr>
          <a:xfrm>
            <a:off x="983570" y="2425106"/>
            <a:ext cx="5230535" cy="1249845"/>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zh-CN" sz="4400" b="1" dirty="0">
                <a:solidFill>
                  <a:schemeClr val="tx1">
                    <a:lumMod val="75000"/>
                    <a:lumOff val="25000"/>
                  </a:schemeClr>
                </a:solidFill>
                <a:latin typeface="+mn-lt"/>
                <a:ea typeface="+mn-ea"/>
                <a:cs typeface="+mn-ea"/>
                <a:sym typeface="+mn-lt"/>
              </a:rPr>
              <a:t> </a:t>
            </a:r>
            <a:r>
              <a:rPr lang="zh-CN" altLang="en-US" sz="4400" b="1" dirty="0">
                <a:solidFill>
                  <a:schemeClr val="tx1">
                    <a:lumMod val="75000"/>
                    <a:lumOff val="25000"/>
                  </a:schemeClr>
                </a:solidFill>
                <a:latin typeface="+mn-lt"/>
                <a:ea typeface="+mn-ea"/>
                <a:cs typeface="+mn-ea"/>
                <a:sym typeface="+mn-lt"/>
              </a:rPr>
              <a:t>请添加标题</a:t>
            </a:r>
            <a:endParaRPr lang="en-US" sz="4400" b="1" dirty="0">
              <a:solidFill>
                <a:schemeClr val="tx1">
                  <a:lumMod val="75000"/>
                  <a:lumOff val="25000"/>
                </a:schemeClr>
              </a:solidFill>
              <a:latin typeface="+mn-lt"/>
              <a:ea typeface="+mn-ea"/>
              <a:cs typeface="+mn-ea"/>
              <a:sym typeface="+mn-lt"/>
            </a:endParaRPr>
          </a:p>
        </p:txBody>
      </p:sp>
      <p:sp>
        <p:nvSpPr>
          <p:cNvPr id="3" name="Rectangle 7"/>
          <p:cNvSpPr/>
          <p:nvPr/>
        </p:nvSpPr>
        <p:spPr>
          <a:xfrm>
            <a:off x="9843674" y="3547071"/>
            <a:ext cx="1025180" cy="2281970"/>
          </a:xfrm>
          <a:prstGeom prst="round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dirty="0">
              <a:solidFill>
                <a:schemeClr val="bg1"/>
              </a:solidFill>
              <a:cs typeface="+mn-ea"/>
              <a:sym typeface="+mn-lt"/>
            </a:endParaRPr>
          </a:p>
        </p:txBody>
      </p:sp>
      <p:sp>
        <p:nvSpPr>
          <p:cNvPr id="4" name="Freeform 35"/>
          <p:cNvSpPr/>
          <p:nvPr/>
        </p:nvSpPr>
        <p:spPr bwMode="auto">
          <a:xfrm>
            <a:off x="10203071" y="5352968"/>
            <a:ext cx="306387" cy="247432"/>
          </a:xfrm>
          <a:custGeom>
            <a:avLst/>
            <a:gdLst>
              <a:gd name="T0" fmla="*/ 159 w 160"/>
              <a:gd name="T1" fmla="*/ 66 h 128"/>
              <a:gd name="T2" fmla="*/ 98 w 160"/>
              <a:gd name="T3" fmla="*/ 127 h 128"/>
              <a:gd name="T4" fmla="*/ 96 w 160"/>
              <a:gd name="T5" fmla="*/ 128 h 128"/>
              <a:gd name="T6" fmla="*/ 94 w 160"/>
              <a:gd name="T7" fmla="*/ 127 h 128"/>
              <a:gd name="T8" fmla="*/ 94 w 160"/>
              <a:gd name="T9" fmla="*/ 124 h 128"/>
              <a:gd name="T10" fmla="*/ 152 w 160"/>
              <a:gd name="T11" fmla="*/ 66 h 128"/>
              <a:gd name="T12" fmla="*/ 2 w 160"/>
              <a:gd name="T13" fmla="*/ 66 h 128"/>
              <a:gd name="T14" fmla="*/ 0 w 160"/>
              <a:gd name="T15" fmla="*/ 64 h 128"/>
              <a:gd name="T16" fmla="*/ 2 w 160"/>
              <a:gd name="T17" fmla="*/ 61 h 128"/>
              <a:gd name="T18" fmla="*/ 152 w 160"/>
              <a:gd name="T19" fmla="*/ 61 h 128"/>
              <a:gd name="T20" fmla="*/ 94 w 160"/>
              <a:gd name="T21" fmla="*/ 4 h 128"/>
              <a:gd name="T22" fmla="*/ 94 w 160"/>
              <a:gd name="T23" fmla="*/ 1 h 128"/>
              <a:gd name="T24" fmla="*/ 98 w 160"/>
              <a:gd name="T25" fmla="*/ 1 h 128"/>
              <a:gd name="T26" fmla="*/ 159 w 160"/>
              <a:gd name="T27" fmla="*/ 62 h 128"/>
              <a:gd name="T28" fmla="*/ 160 w 160"/>
              <a:gd name="T29" fmla="*/ 63 h 128"/>
              <a:gd name="T30" fmla="*/ 160 w 160"/>
              <a:gd name="T31" fmla="*/ 63 h 128"/>
              <a:gd name="T32" fmla="*/ 160 w 160"/>
              <a:gd name="T33" fmla="*/ 63 h 128"/>
              <a:gd name="T34" fmla="*/ 160 w 160"/>
              <a:gd name="T35" fmla="*/ 64 h 128"/>
              <a:gd name="T36" fmla="*/ 159 w 160"/>
              <a:gd name="T37"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128">
                <a:moveTo>
                  <a:pt x="159" y="66"/>
                </a:moveTo>
                <a:cubicBezTo>
                  <a:pt x="98" y="127"/>
                  <a:pt x="98" y="127"/>
                  <a:pt x="98" y="127"/>
                </a:cubicBezTo>
                <a:cubicBezTo>
                  <a:pt x="97" y="128"/>
                  <a:pt x="97" y="128"/>
                  <a:pt x="96" y="128"/>
                </a:cubicBezTo>
                <a:cubicBezTo>
                  <a:pt x="95" y="128"/>
                  <a:pt x="95" y="128"/>
                  <a:pt x="94" y="127"/>
                </a:cubicBezTo>
                <a:cubicBezTo>
                  <a:pt x="93" y="126"/>
                  <a:pt x="93" y="125"/>
                  <a:pt x="94" y="124"/>
                </a:cubicBezTo>
                <a:cubicBezTo>
                  <a:pt x="152" y="66"/>
                  <a:pt x="152" y="66"/>
                  <a:pt x="152" y="66"/>
                </a:cubicBezTo>
                <a:cubicBezTo>
                  <a:pt x="2" y="66"/>
                  <a:pt x="2" y="66"/>
                  <a:pt x="2" y="66"/>
                </a:cubicBezTo>
                <a:cubicBezTo>
                  <a:pt x="1" y="66"/>
                  <a:pt x="0" y="65"/>
                  <a:pt x="0" y="64"/>
                </a:cubicBezTo>
                <a:cubicBezTo>
                  <a:pt x="0" y="63"/>
                  <a:pt x="1" y="61"/>
                  <a:pt x="2" y="61"/>
                </a:cubicBezTo>
                <a:cubicBezTo>
                  <a:pt x="152" y="61"/>
                  <a:pt x="152" y="61"/>
                  <a:pt x="152" y="61"/>
                </a:cubicBezTo>
                <a:cubicBezTo>
                  <a:pt x="94" y="4"/>
                  <a:pt x="94" y="4"/>
                  <a:pt x="94" y="4"/>
                </a:cubicBezTo>
                <a:cubicBezTo>
                  <a:pt x="93" y="3"/>
                  <a:pt x="93" y="2"/>
                  <a:pt x="94" y="1"/>
                </a:cubicBezTo>
                <a:cubicBezTo>
                  <a:pt x="95" y="0"/>
                  <a:pt x="97" y="0"/>
                  <a:pt x="98" y="1"/>
                </a:cubicBezTo>
                <a:cubicBezTo>
                  <a:pt x="159" y="62"/>
                  <a:pt x="159" y="62"/>
                  <a:pt x="159" y="62"/>
                </a:cubicBezTo>
                <a:cubicBezTo>
                  <a:pt x="159" y="62"/>
                  <a:pt x="160" y="62"/>
                  <a:pt x="160" y="63"/>
                </a:cubicBezTo>
                <a:cubicBezTo>
                  <a:pt x="160" y="63"/>
                  <a:pt x="160" y="63"/>
                  <a:pt x="160" y="63"/>
                </a:cubicBezTo>
                <a:cubicBezTo>
                  <a:pt x="160" y="63"/>
                  <a:pt x="160" y="63"/>
                  <a:pt x="160" y="63"/>
                </a:cubicBezTo>
                <a:cubicBezTo>
                  <a:pt x="160" y="64"/>
                  <a:pt x="160" y="64"/>
                  <a:pt x="160" y="64"/>
                </a:cubicBezTo>
                <a:cubicBezTo>
                  <a:pt x="160" y="65"/>
                  <a:pt x="160" y="65"/>
                  <a:pt x="159" y="66"/>
                </a:cubicBezTo>
                <a:close/>
              </a:path>
            </a:pathLst>
          </a:custGeom>
          <a:solidFill>
            <a:schemeClr val="bg1"/>
          </a:solidFill>
          <a:ln>
            <a:solidFill>
              <a:schemeClr val="bg1"/>
            </a:solidFill>
          </a:ln>
          <a:effectLst>
            <a:outerShdw blurRad="114300" dist="63500" dir="4800000" algn="tl" rotWithShape="0">
              <a:schemeClr val="tx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25000"/>
                </a:schemeClr>
              </a:solidFill>
              <a:cs typeface="+mn-ea"/>
              <a:sym typeface="+mn-lt"/>
            </a:endParaRPr>
          </a:p>
        </p:txBody>
      </p:sp>
      <p:pic>
        <p:nvPicPr>
          <p:cNvPr id="5" name="图片 4"/>
          <p:cNvPicPr>
            <a:picLocks noChangeAspect="1"/>
          </p:cNvPicPr>
          <p:nvPr/>
        </p:nvPicPr>
        <p:blipFill>
          <a:blip r:embed="rId1" cstate="screen"/>
          <a:srcRect/>
          <a:stretch>
            <a:fillRect/>
          </a:stretch>
        </p:blipFill>
        <p:spPr>
          <a:xfrm>
            <a:off x="7744599" y="1742164"/>
            <a:ext cx="2878068" cy="3382163"/>
          </a:xfrm>
          <a:prstGeom prst="roundRect">
            <a:avLst>
              <a:gd name="adj" fmla="val 12254"/>
            </a:avLst>
          </a:prstGeom>
        </p:spPr>
      </p:pic>
      <p:cxnSp>
        <p:nvCxnSpPr>
          <p:cNvPr id="6" name="直接连接符 5"/>
          <p:cNvCxnSpPr/>
          <p:nvPr/>
        </p:nvCxnSpPr>
        <p:spPr>
          <a:xfrm>
            <a:off x="1280527" y="3240503"/>
            <a:ext cx="2711078" cy="0"/>
          </a:xfrm>
          <a:prstGeom prst="line">
            <a:avLst/>
          </a:prstGeom>
          <a:ln w="19050">
            <a:solidFill>
              <a:srgbClr val="A9D18E"/>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5604505" y="1888134"/>
            <a:ext cx="914400" cy="914400"/>
          </a:xfrm>
          <a:prstGeom prst="ellipse">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12" name="TextBox 10"/>
          <p:cNvSpPr txBox="1"/>
          <p:nvPr/>
        </p:nvSpPr>
        <p:spPr>
          <a:xfrm>
            <a:off x="1216020" y="3547071"/>
            <a:ext cx="5607685" cy="2068571"/>
          </a:xfrm>
          <a:prstGeom prst="rect">
            <a:avLst/>
          </a:prstGeom>
          <a:noFill/>
        </p:spPr>
        <p:txBody>
          <a:bodyPr wrap="square" lIns="0" tIns="36000" rIns="216000" bIns="36000" rtlCol="0">
            <a:spAutoFit/>
          </a:bodyPr>
          <a:lstStyle/>
          <a:p>
            <a:pPr>
              <a:lnSpc>
                <a:spcPct val="132000"/>
              </a:lnSpc>
            </a:pPr>
            <a:r>
              <a:rPr lang="zh-CN" altLang="en-US" sz="1400" dirty="0">
                <a:solidFill>
                  <a:schemeClr val="bg1">
                    <a:lumMod val="50000"/>
                  </a:schemeClr>
                </a:solidFill>
                <a:cs typeface="+mn-ea"/>
                <a:sym typeface="+mn-lt"/>
              </a:rPr>
              <a:t>在此处添加内容在此次添加内容在此处添加内容在此次添加内容在此处添加内容在此次添加内容在此处添加内容在此次添加内容在此处添加内容在此次添加内容在此处添加内容在此次添加内容在此处添加内容在此次添加内容在此处添加内容在此次添加内容在此处添加内容在此次添加内容在此处添加内容在此次添加内容在此处添加内容在此次添加内容在此处添加内容 </a:t>
            </a:r>
            <a:endParaRPr lang="zh-CN" altLang="en-US" sz="1400" dirty="0">
              <a:solidFill>
                <a:schemeClr val="bg1">
                  <a:lumMod val="50000"/>
                </a:schemeClr>
              </a:solidFill>
              <a:cs typeface="+mn-ea"/>
              <a:sym typeface="+mn-lt"/>
            </a:endParaRPr>
          </a:p>
          <a:p>
            <a:pPr>
              <a:lnSpc>
                <a:spcPct val="150000"/>
              </a:lnSpc>
            </a:pPr>
            <a:endParaRPr lang="en-US" altLang="zh-CN" sz="1400" dirty="0">
              <a:solidFill>
                <a:schemeClr val="bg1">
                  <a:lumMod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4" decel="50000" fill="hold" grpId="0" nodeType="withEffect">
                                  <p:stCondLst>
                                    <p:cond delay="100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1000" fill="hold"/>
                                        <p:tgtEl>
                                          <p:spTgt spid="12"/>
                                        </p:tgtEl>
                                        <p:attrNameLst>
                                          <p:attrName>ppt_x</p:attrName>
                                        </p:attrNameLst>
                                      </p:cBhvr>
                                      <p:tavLst>
                                        <p:tav tm="0">
                                          <p:val>
                                            <p:strVal val="#ppt_x"/>
                                          </p:val>
                                        </p:tav>
                                        <p:tav tm="100000">
                                          <p:val>
                                            <p:strVal val="#ppt_x"/>
                                          </p:val>
                                        </p:tav>
                                      </p:tavLst>
                                    </p:anim>
                                    <p:anim calcmode="lin" valueType="num">
                                      <p:cBhvr additive="base">
                                        <p:cTn id="13"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a:blip r:embed="rId1" cstate="screen"/>
          <a:stretch>
            <a:fillRect/>
          </a:stretch>
        </p:blipFill>
        <p:spPr>
          <a:xfrm>
            <a:off x="-421" y="2295"/>
            <a:ext cx="12192025" cy="6858014"/>
          </a:xfrm>
          <a:prstGeom prst="rect">
            <a:avLst/>
          </a:prstGeom>
        </p:spPr>
      </p:pic>
      <p:grpSp>
        <p:nvGrpSpPr>
          <p:cNvPr id="15" name="组合 14"/>
          <p:cNvGrpSpPr/>
          <p:nvPr/>
        </p:nvGrpSpPr>
        <p:grpSpPr>
          <a:xfrm flipH="1">
            <a:off x="2927039" y="2057484"/>
            <a:ext cx="7571166" cy="3156217"/>
            <a:chOff x="1697008" y="1776450"/>
            <a:chExt cx="7573453" cy="3156217"/>
          </a:xfrm>
        </p:grpSpPr>
        <p:sp>
          <p:nvSpPr>
            <p:cNvPr id="23" name="文本框 22"/>
            <p:cNvSpPr txBox="1"/>
            <p:nvPr/>
          </p:nvSpPr>
          <p:spPr>
            <a:xfrm>
              <a:off x="1697008" y="2306499"/>
              <a:ext cx="7573453" cy="1015663"/>
            </a:xfrm>
            <a:prstGeom prst="rect">
              <a:avLst/>
            </a:prstGeom>
            <a:noFill/>
          </p:spPr>
          <p:txBody>
            <a:bodyPr wrap="square" rtlCol="0">
              <a:spAutoFit/>
            </a:bodyPr>
            <a:lstStyle/>
            <a:p>
              <a:pPr algn="r"/>
              <a:r>
                <a:rPr lang="zh-CN" altLang="en-US" sz="6000" dirty="0">
                  <a:solidFill>
                    <a:schemeClr val="bg2">
                      <a:lumMod val="25000"/>
                    </a:schemeClr>
                  </a:solidFill>
                  <a:latin typeface="造字工房悦黑体验版纤细体" pitchFamily="50" charset="-122"/>
                  <a:ea typeface="造字工房悦黑体验版纤细体" pitchFamily="50" charset="-122"/>
                  <a:cs typeface="+mn-ea"/>
                  <a:sym typeface="+mn-lt"/>
                </a:rPr>
                <a:t>演示完毕，谢谢观看</a:t>
              </a:r>
              <a:endParaRPr lang="en-US" altLang="zh-CN" sz="6000" dirty="0">
                <a:solidFill>
                  <a:schemeClr val="bg2">
                    <a:lumMod val="25000"/>
                  </a:schemeClr>
                </a:solidFill>
                <a:latin typeface="造字工房悦黑体验版纤细体" pitchFamily="50" charset="-122"/>
                <a:ea typeface="造字工房悦黑体验版纤细体" pitchFamily="50" charset="-122"/>
                <a:cs typeface="+mn-ea"/>
                <a:sym typeface="+mn-lt"/>
              </a:endParaRPr>
            </a:p>
          </p:txBody>
        </p:sp>
        <p:sp>
          <p:nvSpPr>
            <p:cNvPr id="24" name="矩形 23" descr="e7d195523061f1c09e9d68d7cf438b91ef959ecb14fc25d26BBA7F7DBC18E55DFF4014AF651F0BF2569D4B6C1DA7F1A4683A481403BD872FC687266AD13265C1DE7C373772FD8728ABDD69ADD03BFF5BE2862BC891DBB79ED9A64E36B760F04717825CA1B175CEA4ADF1757C5F6972E159830655E44B4550EA1D996165CF5BB730B85CA0F0A8227A550C067FE8CB48054934EB960F2C1710"/>
            <p:cNvSpPr/>
            <p:nvPr/>
          </p:nvSpPr>
          <p:spPr>
            <a:xfrm>
              <a:off x="1773208" y="3331964"/>
              <a:ext cx="6991125" cy="484941"/>
            </a:xfrm>
            <a:prstGeom prst="rect">
              <a:avLst/>
            </a:prstGeom>
            <a:noFill/>
          </p:spPr>
          <p:txBody>
            <a:bodyPr wrap="square">
              <a:spAutoFit/>
            </a:bodyPr>
            <a:lstStyle/>
            <a:p>
              <a:pPr lvl="0" algn="r" fontAlgn="base">
                <a:lnSpc>
                  <a:spcPct val="120000"/>
                </a:lnSpc>
                <a:spcBef>
                  <a:spcPct val="0"/>
                </a:spcBef>
                <a:spcAft>
                  <a:spcPct val="0"/>
                </a:spcAft>
              </a:pPr>
              <a:r>
                <a:rPr lang="en-US" altLang="zh-CN" sz="1100" dirty="0">
                  <a:solidFill>
                    <a:schemeClr val="bg2">
                      <a:lumMod val="50000"/>
                      <a:alpha val="61000"/>
                    </a:schemeClr>
                  </a:solidFill>
                  <a:cs typeface="+mn-ea"/>
                  <a:sym typeface="+mn-lt"/>
                </a:rPr>
                <a:t>lorem ipsum dolor sit amet, consectetuer adipiscing edit. aenean commodo ligula egret dolor. cum sociis antiques pentises et magness dis parturient  </a:t>
              </a:r>
              <a:endParaRPr lang="en-US" altLang="zh-CN" sz="1100" dirty="0">
                <a:solidFill>
                  <a:schemeClr val="bg2">
                    <a:lumMod val="50000"/>
                    <a:alpha val="61000"/>
                  </a:schemeClr>
                </a:solidFill>
                <a:cs typeface="+mn-ea"/>
                <a:sym typeface="+mn-lt"/>
              </a:endParaRPr>
            </a:p>
          </p:txBody>
        </p:sp>
        <p:sp>
          <p:nvSpPr>
            <p:cNvPr id="26" name="文本框 25"/>
            <p:cNvSpPr txBox="1"/>
            <p:nvPr/>
          </p:nvSpPr>
          <p:spPr>
            <a:xfrm>
              <a:off x="1773208" y="1776450"/>
              <a:ext cx="6136836" cy="421654"/>
            </a:xfrm>
            <a:prstGeom prst="rect">
              <a:avLst/>
            </a:prstGeom>
            <a:noFill/>
            <a:ln>
              <a:noFill/>
            </a:ln>
          </p:spPr>
          <p:txBody>
            <a:bodyPr wrap="square" rtlCol="0">
              <a:spAutoFit/>
            </a:bodyPr>
            <a:lstStyle/>
            <a:p>
              <a:pPr algn="dist">
                <a:lnSpc>
                  <a:spcPct val="132000"/>
                </a:lnSpc>
              </a:pPr>
              <a:r>
                <a:rPr lang="zh-CN" altLang="en-US" dirty="0">
                  <a:solidFill>
                    <a:srgbClr val="3FBC72"/>
                  </a:solidFill>
                  <a:cs typeface="+mn-ea"/>
                  <a:sym typeface="+mn-lt"/>
                </a:rPr>
                <a:t>工作汇报</a:t>
              </a:r>
              <a:r>
                <a:rPr lang="en-US" altLang="zh-CN" dirty="0">
                  <a:solidFill>
                    <a:srgbClr val="3FBC72"/>
                  </a:solidFill>
                  <a:cs typeface="+mn-ea"/>
                  <a:sym typeface="+mn-lt"/>
                </a:rPr>
                <a:t>/</a:t>
              </a:r>
              <a:r>
                <a:rPr lang="zh-CN" altLang="en-US" dirty="0">
                  <a:solidFill>
                    <a:srgbClr val="3FBC72"/>
                  </a:solidFill>
                  <a:cs typeface="+mn-ea"/>
                  <a:sym typeface="+mn-lt"/>
                </a:rPr>
                <a:t>工作总结</a:t>
              </a:r>
              <a:r>
                <a:rPr lang="en-US" altLang="zh-CN" dirty="0">
                  <a:solidFill>
                    <a:srgbClr val="3FBC72"/>
                  </a:solidFill>
                  <a:cs typeface="+mn-ea"/>
                  <a:sym typeface="+mn-lt"/>
                </a:rPr>
                <a:t>/</a:t>
              </a:r>
              <a:r>
                <a:rPr lang="zh-CN" altLang="en-US" dirty="0">
                  <a:solidFill>
                    <a:srgbClr val="3FBC72"/>
                  </a:solidFill>
                  <a:cs typeface="+mn-ea"/>
                  <a:sym typeface="+mn-lt"/>
                </a:rPr>
                <a:t>年终总结</a:t>
              </a:r>
              <a:r>
                <a:rPr lang="en-US" altLang="zh-CN" dirty="0">
                  <a:solidFill>
                    <a:srgbClr val="3FBC72"/>
                  </a:solidFill>
                  <a:cs typeface="+mn-ea"/>
                  <a:sym typeface="+mn-lt"/>
                </a:rPr>
                <a:t>/</a:t>
              </a:r>
              <a:r>
                <a:rPr lang="zh-CN" altLang="en-US" dirty="0">
                  <a:solidFill>
                    <a:srgbClr val="3FBC72"/>
                  </a:solidFill>
                  <a:cs typeface="+mn-ea"/>
                  <a:sym typeface="+mn-lt"/>
                </a:rPr>
                <a:t>商务办公</a:t>
              </a:r>
              <a:r>
                <a:rPr lang="en-US" altLang="zh-CN" dirty="0">
                  <a:solidFill>
                    <a:srgbClr val="3FBC72"/>
                  </a:solidFill>
                  <a:cs typeface="+mn-ea"/>
                  <a:sym typeface="+mn-lt"/>
                </a:rPr>
                <a:t>/</a:t>
              </a:r>
              <a:r>
                <a:rPr lang="zh-CN" altLang="en-US" dirty="0">
                  <a:solidFill>
                    <a:srgbClr val="3FBC72"/>
                  </a:solidFill>
                  <a:cs typeface="+mn-ea"/>
                  <a:sym typeface="+mn-lt"/>
                </a:rPr>
                <a:t>通用商务</a:t>
              </a:r>
              <a:endParaRPr lang="zh-CN" altLang="en-US" sz="1200" dirty="0">
                <a:solidFill>
                  <a:srgbClr val="3FBC72"/>
                </a:solidFill>
                <a:cs typeface="+mn-ea"/>
                <a:sym typeface="+mn-lt"/>
              </a:endParaRPr>
            </a:p>
          </p:txBody>
        </p:sp>
        <p:grpSp>
          <p:nvGrpSpPr>
            <p:cNvPr id="27" name="组合 26"/>
            <p:cNvGrpSpPr/>
            <p:nvPr/>
          </p:nvGrpSpPr>
          <p:grpSpPr>
            <a:xfrm>
              <a:off x="1874808" y="4517374"/>
              <a:ext cx="2064479" cy="415293"/>
              <a:chOff x="3713758" y="3865699"/>
              <a:chExt cx="1759046" cy="348831"/>
            </a:xfrm>
          </p:grpSpPr>
          <p:sp>
            <p:nvSpPr>
              <p:cNvPr id="28" name="文本框 27"/>
              <p:cNvSpPr txBox="1"/>
              <p:nvPr/>
            </p:nvSpPr>
            <p:spPr>
              <a:xfrm>
                <a:off x="3713758" y="3865699"/>
                <a:ext cx="1759046" cy="348831"/>
              </a:xfrm>
              <a:prstGeom prst="roundRect">
                <a:avLst>
                  <a:gd name="adj" fmla="val 50000"/>
                </a:avLst>
              </a:prstGeom>
              <a:gradFill>
                <a:gsLst>
                  <a:gs pos="0">
                    <a:srgbClr val="3FBC72"/>
                  </a:gs>
                  <a:gs pos="97000">
                    <a:srgbClr val="3FBC72">
                      <a:alpha val="56000"/>
                    </a:srgbClr>
                  </a:gs>
                </a:gsLst>
                <a:lin ang="5400000" scaled="1"/>
              </a:gra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200">
                    <a:latin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zh-CN" altLang="en-US" sz="1400" dirty="0">
                    <a:solidFill>
                      <a:schemeClr val="bg1"/>
                    </a:solidFill>
                    <a:latin typeface="+mn-lt"/>
                    <a:cs typeface="+mn-ea"/>
                    <a:sym typeface="+mn-lt"/>
                  </a:rPr>
                  <a:t>          汇报：</a:t>
                </a:r>
                <a:r>
                  <a:rPr lang="en-US" sz="1400" dirty="0">
                    <a:solidFill>
                      <a:schemeClr val="bg1"/>
                    </a:solidFill>
                    <a:latin typeface="+mn-lt"/>
                    <a:cs typeface="+mn-ea"/>
                    <a:sym typeface="+mn-lt"/>
                  </a:rPr>
                  <a:t>xxxxxx</a:t>
                </a:r>
                <a:endParaRPr lang="en-US" sz="1400" dirty="0">
                  <a:solidFill>
                    <a:schemeClr val="bg1"/>
                  </a:solidFill>
                  <a:latin typeface="+mn-lt"/>
                  <a:cs typeface="+mn-ea"/>
                  <a:sym typeface="+mn-lt"/>
                </a:endParaRPr>
              </a:p>
            </p:txBody>
          </p:sp>
          <p:pic>
            <p:nvPicPr>
              <p:cNvPr id="29" name="图形 28" descr="用户 纯色填充"/>
              <p:cNvPicPr>
                <a:picLocks noChangeAspect="1"/>
              </p:cNvPicPr>
              <p:nvPr/>
            </p:nvPicPr>
            <p:blipFill>
              <a:blip r:embed="rId2" cstate="screen"/>
              <a:stretch>
                <a:fillRect/>
              </a:stretch>
            </p:blipFill>
            <p:spPr>
              <a:xfrm>
                <a:off x="5028972" y="3872474"/>
                <a:ext cx="315728" cy="315728"/>
              </a:xfrm>
              <a:prstGeom prst="rect">
                <a:avLst/>
              </a:prstGeom>
            </p:spPr>
          </p:pic>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screen"/>
          <a:stretch>
            <a:fillRect/>
          </a:stretch>
        </p:blipFill>
        <p:spPr>
          <a:xfrm>
            <a:off x="-421" y="2295"/>
            <a:ext cx="12192025" cy="6858014"/>
          </a:xfrm>
          <a:prstGeom prst="rect">
            <a:avLst/>
          </a:prstGeom>
        </p:spPr>
      </p:pic>
      <p:sp>
        <p:nvSpPr>
          <p:cNvPr id="15" name="椭圆 14"/>
          <p:cNvSpPr/>
          <p:nvPr/>
        </p:nvSpPr>
        <p:spPr>
          <a:xfrm>
            <a:off x="7992034" y="2476001"/>
            <a:ext cx="1677259" cy="1677256"/>
          </a:xfrm>
          <a:prstGeom prst="ellipse">
            <a:avLst/>
          </a:prstGeom>
          <a:gradFill>
            <a:gsLst>
              <a:gs pos="0">
                <a:srgbClr val="8FDC60"/>
              </a:gs>
              <a:gs pos="91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16" name="文本框 15"/>
          <p:cNvSpPr txBox="1"/>
          <p:nvPr/>
        </p:nvSpPr>
        <p:spPr>
          <a:xfrm>
            <a:off x="1736436" y="2465827"/>
            <a:ext cx="5863080" cy="1326773"/>
          </a:xfrm>
          <a:prstGeom prst="rect">
            <a:avLst/>
          </a:prstGeom>
          <a:noFill/>
        </p:spPr>
        <p:txBody>
          <a:bodyPr wrap="square" rtlCol="0">
            <a:spAutoFit/>
          </a:bodyPr>
          <a:lstStyle>
            <a:defPPr>
              <a:defRPr lang="zh-CN"/>
            </a:defPPr>
            <a:lvl1pPr>
              <a:lnSpc>
                <a:spcPct val="142000"/>
              </a:lnSpc>
              <a:defRPr sz="2800">
                <a:solidFill>
                  <a:schemeClr val="bg2">
                    <a:lumMod val="25000"/>
                  </a:schemeClr>
                </a:solidFill>
                <a:latin typeface="字魂59号-创粗黑" panose="00000500000000000000" pitchFamily="2" charset="-122"/>
                <a:ea typeface="字魂59号-创粗黑" panose="00000500000000000000" pitchFamily="2" charset="-122"/>
              </a:defRPr>
            </a:lvl1pPr>
          </a:lstStyle>
          <a:p>
            <a:pPr algn="r"/>
            <a:r>
              <a:rPr lang="zh-CN" altLang="en-US" sz="6100" dirty="0">
                <a:latin typeface="造字工房悦黑体验版纤细体" pitchFamily="50" charset="-122"/>
                <a:ea typeface="造字工房悦黑体验版纤细体" pitchFamily="50" charset="-122"/>
                <a:cs typeface="+mn-ea"/>
                <a:sym typeface="+mn-lt"/>
              </a:rPr>
              <a:t>岗位工作概述</a:t>
            </a:r>
            <a:endParaRPr lang="en-US" altLang="zh-CN" sz="6100" dirty="0">
              <a:latin typeface="造字工房悦黑体验版纤细体" pitchFamily="50" charset="-122"/>
              <a:ea typeface="造字工房悦黑体验版纤细体" pitchFamily="50" charset="-122"/>
              <a:cs typeface="+mn-ea"/>
              <a:sym typeface="+mn-lt"/>
            </a:endParaRPr>
          </a:p>
        </p:txBody>
      </p:sp>
      <p:sp>
        <p:nvSpPr>
          <p:cNvPr id="17" name="文本框 16"/>
          <p:cNvSpPr txBox="1"/>
          <p:nvPr/>
        </p:nvSpPr>
        <p:spPr>
          <a:xfrm>
            <a:off x="2814976" y="3692271"/>
            <a:ext cx="4730750" cy="413959"/>
          </a:xfrm>
          <a:prstGeom prst="rect">
            <a:avLst/>
          </a:prstGeom>
          <a:noFill/>
          <a:ln>
            <a:noFill/>
          </a:ln>
        </p:spPr>
        <p:txBody>
          <a:bodyPr wrap="square" rtlCol="0">
            <a:spAutoFit/>
          </a:bodyPr>
          <a:lstStyle/>
          <a:p>
            <a:pPr algn="r">
              <a:lnSpc>
                <a:spcPct val="120000"/>
              </a:lnSpc>
            </a:pPr>
            <a:r>
              <a:rPr lang="en-US" altLang="zh-CN" sz="900" dirty="0">
                <a:solidFill>
                  <a:schemeClr val="bg1">
                    <a:lumMod val="50000"/>
                    <a:alpha val="50000"/>
                  </a:schemeClr>
                </a:solidFill>
                <a:cs typeface="+mn-ea"/>
                <a:sym typeface="+mn-lt"/>
              </a:rPr>
              <a:t>print the presentation and make it into a film to be used in a wider fieldprint the presentation to be wider field</a:t>
            </a:r>
            <a:endParaRPr lang="en-US" altLang="zh-CN" sz="900" dirty="0">
              <a:solidFill>
                <a:schemeClr val="bg1">
                  <a:lumMod val="50000"/>
                  <a:alpha val="50000"/>
                </a:schemeClr>
              </a:solidFill>
              <a:cs typeface="+mn-ea"/>
              <a:sym typeface="+mn-lt"/>
            </a:endParaRPr>
          </a:p>
        </p:txBody>
      </p:sp>
      <p:sp>
        <p:nvSpPr>
          <p:cNvPr id="18" name="圆角矩形 17"/>
          <p:cNvSpPr/>
          <p:nvPr/>
        </p:nvSpPr>
        <p:spPr>
          <a:xfrm>
            <a:off x="7798919" y="2731076"/>
            <a:ext cx="2099824" cy="9904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chemeClr val="bg1"/>
                </a:solidFill>
                <a:cs typeface="+mn-ea"/>
                <a:sym typeface="+mn-lt"/>
              </a:rPr>
              <a:t>01</a:t>
            </a:r>
            <a:endParaRPr lang="zh-CN" altLang="en-US" sz="7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1000"/>
                                        <p:tgtEl>
                                          <p:spTgt spid="16"/>
                                        </p:tgtEl>
                                      </p:cBhvr>
                                    </p:animEffect>
                                    <p:anim calcmode="lin" valueType="num">
                                      <p:cBhvr>
                                        <p:cTn id="12" dur="1000" fill="hold"/>
                                        <p:tgtEl>
                                          <p:spTgt spid="16"/>
                                        </p:tgtEl>
                                        <p:attrNameLst>
                                          <p:attrName>ppt_x</p:attrName>
                                        </p:attrNameLst>
                                      </p:cBhvr>
                                      <p:tavLst>
                                        <p:tav tm="0">
                                          <p:val>
                                            <p:strVal val="#ppt_x"/>
                                          </p:val>
                                        </p:tav>
                                        <p:tav tm="100000">
                                          <p:val>
                                            <p:strVal val="#ppt_x"/>
                                          </p:val>
                                        </p:tav>
                                      </p:tavLst>
                                    </p:anim>
                                    <p:anim calcmode="lin" valueType="num">
                                      <p:cBhvr>
                                        <p:cTn id="13" dur="900" decel="100000" fill="hold"/>
                                        <p:tgtEl>
                                          <p:spTgt spid="16"/>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16"/>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岗位工作概述</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2" name="组合 1"/>
          <p:cNvGrpSpPr/>
          <p:nvPr/>
        </p:nvGrpSpPr>
        <p:grpSpPr>
          <a:xfrm>
            <a:off x="1706687" y="1960312"/>
            <a:ext cx="8727926" cy="3743352"/>
            <a:chOff x="1706687" y="2061912"/>
            <a:chExt cx="8727926" cy="3743352"/>
          </a:xfrm>
        </p:grpSpPr>
        <p:grpSp>
          <p:nvGrpSpPr>
            <p:cNvPr id="3" name="组合 2"/>
            <p:cNvGrpSpPr/>
            <p:nvPr/>
          </p:nvGrpSpPr>
          <p:grpSpPr>
            <a:xfrm>
              <a:off x="1706687" y="2061912"/>
              <a:ext cx="4217953" cy="3743352"/>
              <a:chOff x="1706687" y="2061912"/>
              <a:chExt cx="4217953" cy="3743352"/>
            </a:xfrm>
          </p:grpSpPr>
          <p:sp>
            <p:nvSpPr>
              <p:cNvPr id="41" name="矩形 40"/>
              <p:cNvSpPr/>
              <p:nvPr/>
            </p:nvSpPr>
            <p:spPr bwMode="auto">
              <a:xfrm>
                <a:off x="1706687" y="2190078"/>
                <a:ext cx="4217953" cy="3615186"/>
              </a:xfrm>
              <a:prstGeom prst="rect">
                <a:avLst/>
              </a:prstGeom>
              <a:solidFill>
                <a:srgbClr val="FFFFFF">
                  <a:lumMod val="95000"/>
                </a:srgbClr>
              </a:solidFill>
              <a:ln>
                <a:solidFill>
                  <a:srgbClr val="FFFFFF">
                    <a:lumMod val="85000"/>
                  </a:srgbClr>
                </a:solid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42" name="Freeform 6"/>
              <p:cNvSpPr/>
              <p:nvPr/>
            </p:nvSpPr>
            <p:spPr bwMode="auto">
              <a:xfrm>
                <a:off x="1965587"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FFFFFF"/>
                  </a:solidFill>
                  <a:effectLst/>
                  <a:uLnTx/>
                  <a:uFillTx/>
                  <a:cs typeface="+mn-ea"/>
                  <a:sym typeface="+mn-lt"/>
                </a:endParaRPr>
              </a:p>
            </p:txBody>
          </p:sp>
          <p:sp>
            <p:nvSpPr>
              <p:cNvPr id="43" name="Freeform 7"/>
              <p:cNvSpPr/>
              <p:nvPr/>
            </p:nvSpPr>
            <p:spPr bwMode="auto">
              <a:xfrm>
                <a:off x="2203505"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adFill>
                <a:gsLst>
                  <a:gs pos="0">
                    <a:srgbClr val="A9D18E"/>
                  </a:gs>
                  <a:gs pos="97000">
                    <a:srgbClr val="33995C"/>
                  </a:gs>
                </a:gsLst>
                <a:lin ang="5400000" scaled="1"/>
              </a:gra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54A0D8"/>
                  </a:solidFill>
                  <a:effectLst/>
                  <a:uLnTx/>
                  <a:uFillTx/>
                  <a:cs typeface="+mn-ea"/>
                  <a:sym typeface="+mn-lt"/>
                </a:endParaRPr>
              </a:p>
            </p:txBody>
          </p:sp>
          <p:sp>
            <p:nvSpPr>
              <p:cNvPr id="44" name="矩形 43"/>
              <p:cNvSpPr/>
              <p:nvPr/>
            </p:nvSpPr>
            <p:spPr>
              <a:xfrm>
                <a:off x="2929019" y="2219842"/>
                <a:ext cx="1608133" cy="369332"/>
              </a:xfrm>
              <a:prstGeom prst="rect">
                <a:avLst/>
              </a:prstGeom>
            </p:spPr>
            <p:txBody>
              <a:bodyPr wrap="none">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lang="zh-CN" altLang="en-US" b="1" kern="0" dirty="0">
                    <a:solidFill>
                      <a:srgbClr val="FFFFFF"/>
                    </a:solidFill>
                    <a:cs typeface="+mn-ea"/>
                    <a:sym typeface="+mn-lt"/>
                  </a:rPr>
                  <a:t>添加标题文本</a:t>
                </a:r>
                <a:endParaRPr kumimoji="0" lang="zh-CN" altLang="en-US" b="1" i="0" u="none" strike="noStrike" kern="0" cap="none" spc="0" normalizeH="0" baseline="0" noProof="0" dirty="0">
                  <a:ln>
                    <a:noFill/>
                  </a:ln>
                  <a:solidFill>
                    <a:srgbClr val="FFFFFF"/>
                  </a:solidFill>
                  <a:effectLst/>
                  <a:uLnTx/>
                  <a:uFillTx/>
                  <a:cs typeface="+mn-ea"/>
                  <a:sym typeface="+mn-lt"/>
                </a:endParaRPr>
              </a:p>
            </p:txBody>
          </p:sp>
          <p:sp>
            <p:nvSpPr>
              <p:cNvPr id="45" name="TextBox 10"/>
              <p:cNvSpPr txBox="1"/>
              <p:nvPr/>
            </p:nvSpPr>
            <p:spPr>
              <a:xfrm>
                <a:off x="1994846" y="3100674"/>
                <a:ext cx="3691991" cy="1998817"/>
              </a:xfrm>
              <a:prstGeom prst="rect">
                <a:avLst/>
              </a:prstGeom>
              <a:noFill/>
            </p:spPr>
            <p:txBody>
              <a:bodyPr wrap="square" rtlCol="0">
                <a:spAutoFit/>
              </a:bodyPr>
              <a:lstStyle/>
              <a:p>
                <a:pPr algn="ctr">
                  <a:lnSpc>
                    <a:spcPct val="150000"/>
                  </a:lnSpc>
                  <a:defRPr/>
                </a:pPr>
                <a:r>
                  <a:rPr kumimoji="0" lang="zh-CN" altLang="en-US" sz="1200" b="0" i="0" u="none" strike="noStrike" kern="0" cap="none" spc="300" normalizeH="0" baseline="0" noProof="0" dirty="0">
                    <a:ln>
                      <a:noFill/>
                    </a:ln>
                    <a:solidFill>
                      <a:schemeClr val="bg2">
                        <a:lumMod val="50000"/>
                      </a:schemeClr>
                    </a:solidFill>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在这里添加你的详细小段落文本内容，与标题相关并符合整体语言风格内容请简洁，将你需要表达的意</a:t>
                </a:r>
                <a:endParaRPr kumimoji="0" lang="zh-CN" altLang="en-US" sz="1200" b="0" i="0" u="none" strike="noStrike" kern="0" cap="none" spc="300" normalizeH="0" baseline="0" noProof="0" dirty="0">
                  <a:ln>
                    <a:noFill/>
                  </a:ln>
                  <a:solidFill>
                    <a:schemeClr val="bg2">
                      <a:lumMod val="50000"/>
                    </a:schemeClr>
                  </a:solidFill>
                  <a:effectLst/>
                  <a:uLnTx/>
                  <a:uFillTx/>
                  <a:cs typeface="+mn-ea"/>
                  <a:sym typeface="+mn-lt"/>
                </a:endParaRPr>
              </a:p>
            </p:txBody>
          </p:sp>
        </p:grpSp>
        <p:grpSp>
          <p:nvGrpSpPr>
            <p:cNvPr id="4" name="组合 3"/>
            <p:cNvGrpSpPr/>
            <p:nvPr/>
          </p:nvGrpSpPr>
          <p:grpSpPr>
            <a:xfrm>
              <a:off x="6216660" y="2061912"/>
              <a:ext cx="4217953" cy="3743352"/>
              <a:chOff x="6216660" y="2061912"/>
              <a:chExt cx="4217953" cy="3743352"/>
            </a:xfrm>
          </p:grpSpPr>
          <p:sp>
            <p:nvSpPr>
              <p:cNvPr id="5" name="矩形 4"/>
              <p:cNvSpPr/>
              <p:nvPr/>
            </p:nvSpPr>
            <p:spPr bwMode="auto">
              <a:xfrm>
                <a:off x="6216660" y="2190078"/>
                <a:ext cx="4217953" cy="3615186"/>
              </a:xfrm>
              <a:prstGeom prst="rect">
                <a:avLst/>
              </a:prstGeom>
              <a:solidFill>
                <a:srgbClr val="FFFFFF">
                  <a:lumMod val="95000"/>
                </a:srgbClr>
              </a:solidFill>
              <a:ln>
                <a:solidFill>
                  <a:srgbClr val="FFFFFF">
                    <a:lumMod val="85000"/>
                  </a:srgbClr>
                </a:solid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4D4D4D"/>
                  </a:solidFill>
                  <a:effectLst/>
                  <a:uLnTx/>
                  <a:uFillTx/>
                  <a:cs typeface="+mn-ea"/>
                  <a:sym typeface="+mn-lt"/>
                </a:endParaRPr>
              </a:p>
            </p:txBody>
          </p:sp>
          <p:sp>
            <p:nvSpPr>
              <p:cNvPr id="6" name="Freeform 6"/>
              <p:cNvSpPr/>
              <p:nvPr/>
            </p:nvSpPr>
            <p:spPr bwMode="auto">
              <a:xfrm>
                <a:off x="6546985" y="2061912"/>
                <a:ext cx="3562213" cy="127898"/>
              </a:xfrm>
              <a:custGeom>
                <a:avLst/>
                <a:gdLst>
                  <a:gd name="T0" fmla="*/ 285 w 4236"/>
                  <a:gd name="T1" fmla="*/ 0 h 186"/>
                  <a:gd name="T2" fmla="*/ 3967 w 4236"/>
                  <a:gd name="T3" fmla="*/ 0 h 186"/>
                  <a:gd name="T4" fmla="*/ 4236 w 4236"/>
                  <a:gd name="T5" fmla="*/ 186 h 186"/>
                  <a:gd name="T6" fmla="*/ 0 w 4236"/>
                  <a:gd name="T7" fmla="*/ 186 h 186"/>
                  <a:gd name="T8" fmla="*/ 285 w 4236"/>
                  <a:gd name="T9" fmla="*/ 0 h 186"/>
                </a:gdLst>
                <a:ahLst/>
                <a:cxnLst>
                  <a:cxn ang="0">
                    <a:pos x="T0" y="T1"/>
                  </a:cxn>
                  <a:cxn ang="0">
                    <a:pos x="T2" y="T3"/>
                  </a:cxn>
                  <a:cxn ang="0">
                    <a:pos x="T4" y="T5"/>
                  </a:cxn>
                  <a:cxn ang="0">
                    <a:pos x="T6" y="T7"/>
                  </a:cxn>
                  <a:cxn ang="0">
                    <a:pos x="T8" y="T9"/>
                  </a:cxn>
                </a:cxnLst>
                <a:rect l="0" t="0" r="r" b="b"/>
                <a:pathLst>
                  <a:path w="4236" h="186">
                    <a:moveTo>
                      <a:pt x="285" y="0"/>
                    </a:moveTo>
                    <a:lnTo>
                      <a:pt x="3967" y="0"/>
                    </a:lnTo>
                    <a:lnTo>
                      <a:pt x="4236" y="186"/>
                    </a:lnTo>
                    <a:lnTo>
                      <a:pt x="0" y="186"/>
                    </a:lnTo>
                    <a:lnTo>
                      <a:pt x="285" y="0"/>
                    </a:lnTo>
                    <a:close/>
                  </a:path>
                </a:pathLst>
              </a:custGeom>
              <a:solidFill>
                <a:srgbClr val="4146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FFFFFF"/>
                  </a:solidFill>
                  <a:effectLst/>
                  <a:uLnTx/>
                  <a:uFillTx/>
                  <a:cs typeface="+mn-ea"/>
                  <a:sym typeface="+mn-lt"/>
                </a:endParaRPr>
              </a:p>
            </p:txBody>
          </p:sp>
          <p:sp>
            <p:nvSpPr>
              <p:cNvPr id="9" name="Freeform 7"/>
              <p:cNvSpPr/>
              <p:nvPr/>
            </p:nvSpPr>
            <p:spPr bwMode="auto">
              <a:xfrm>
                <a:off x="6784903" y="2061912"/>
                <a:ext cx="3097148" cy="745630"/>
              </a:xfrm>
              <a:custGeom>
                <a:avLst/>
                <a:gdLst>
                  <a:gd name="T0" fmla="*/ 0 w 3682"/>
                  <a:gd name="T1" fmla="*/ 0 h 786"/>
                  <a:gd name="T2" fmla="*/ 3682 w 3682"/>
                  <a:gd name="T3" fmla="*/ 0 h 786"/>
                  <a:gd name="T4" fmla="*/ 3682 w 3682"/>
                  <a:gd name="T5" fmla="*/ 637 h 786"/>
                  <a:gd name="T6" fmla="*/ 1823 w 3682"/>
                  <a:gd name="T7" fmla="*/ 786 h 786"/>
                  <a:gd name="T8" fmla="*/ 0 w 3682"/>
                  <a:gd name="T9" fmla="*/ 637 h 786"/>
                  <a:gd name="T10" fmla="*/ 0 w 3682"/>
                  <a:gd name="T11" fmla="*/ 0 h 786"/>
                </a:gdLst>
                <a:ahLst/>
                <a:cxnLst>
                  <a:cxn ang="0">
                    <a:pos x="T0" y="T1"/>
                  </a:cxn>
                  <a:cxn ang="0">
                    <a:pos x="T2" y="T3"/>
                  </a:cxn>
                  <a:cxn ang="0">
                    <a:pos x="T4" y="T5"/>
                  </a:cxn>
                  <a:cxn ang="0">
                    <a:pos x="T6" y="T7"/>
                  </a:cxn>
                  <a:cxn ang="0">
                    <a:pos x="T8" y="T9"/>
                  </a:cxn>
                  <a:cxn ang="0">
                    <a:pos x="T10" y="T11"/>
                  </a:cxn>
                </a:cxnLst>
                <a:rect l="0" t="0" r="r" b="b"/>
                <a:pathLst>
                  <a:path w="3682" h="786">
                    <a:moveTo>
                      <a:pt x="0" y="0"/>
                    </a:moveTo>
                    <a:lnTo>
                      <a:pt x="3682" y="0"/>
                    </a:lnTo>
                    <a:lnTo>
                      <a:pt x="3682" y="637"/>
                    </a:lnTo>
                    <a:lnTo>
                      <a:pt x="1823" y="786"/>
                    </a:lnTo>
                    <a:lnTo>
                      <a:pt x="0" y="637"/>
                    </a:lnTo>
                    <a:lnTo>
                      <a:pt x="0" y="0"/>
                    </a:lnTo>
                    <a:close/>
                  </a:path>
                </a:pathLst>
              </a:custGeom>
              <a:gradFill>
                <a:gsLst>
                  <a:gs pos="0">
                    <a:srgbClr val="A9D18E"/>
                  </a:gs>
                  <a:gs pos="97000">
                    <a:srgbClr val="33995C"/>
                  </a:gs>
                </a:gsLst>
                <a:lin ang="5400000" scaled="1"/>
              </a:gradFill>
              <a:ln>
                <a:noFill/>
              </a:ln>
            </p:spPr>
            <p:txBody>
              <a:bodyPr vert="horz" wrap="square" lIns="91440" tIns="45720" rIns="91440" bIns="45720" numCol="1"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0" cap="none" spc="0" normalizeH="0" baseline="0" noProof="0">
                  <a:ln>
                    <a:noFill/>
                  </a:ln>
                  <a:solidFill>
                    <a:srgbClr val="54A0D8"/>
                  </a:solidFill>
                  <a:effectLst/>
                  <a:uLnTx/>
                  <a:uFillTx/>
                  <a:cs typeface="+mn-ea"/>
                  <a:sym typeface="+mn-lt"/>
                </a:endParaRPr>
              </a:p>
            </p:txBody>
          </p:sp>
          <p:sp>
            <p:nvSpPr>
              <p:cNvPr id="12" name="矩形 11"/>
              <p:cNvSpPr/>
              <p:nvPr/>
            </p:nvSpPr>
            <p:spPr>
              <a:xfrm>
                <a:off x="7321027" y="2215327"/>
                <a:ext cx="2092844" cy="369332"/>
              </a:xfrm>
              <a:prstGeom prst="rect">
                <a:avLst/>
              </a:prstGeom>
            </p:spPr>
            <p:txBody>
              <a:bodyPr wrap="square">
                <a:spAutoFit/>
              </a:body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defRPr/>
                </a:pPr>
                <a:r>
                  <a:rPr lang="zh-CN" altLang="en-US" b="1" kern="0" dirty="0">
                    <a:solidFill>
                      <a:srgbClr val="FFFFFF"/>
                    </a:solidFill>
                    <a:cs typeface="+mn-ea"/>
                    <a:sym typeface="+mn-lt"/>
                  </a:rPr>
                  <a:t>添加标题文本</a:t>
                </a:r>
                <a:endParaRPr kumimoji="0" lang="zh-CN" altLang="en-US" b="1" i="0" u="none" strike="noStrike" kern="0" cap="none" spc="0" normalizeH="0" baseline="0" noProof="0" dirty="0">
                  <a:ln>
                    <a:noFill/>
                  </a:ln>
                  <a:solidFill>
                    <a:srgbClr val="FFFFFF"/>
                  </a:solidFill>
                  <a:effectLst/>
                  <a:uLnTx/>
                  <a:uFillTx/>
                  <a:cs typeface="+mn-ea"/>
                  <a:sym typeface="+mn-lt"/>
                </a:endParaRPr>
              </a:p>
            </p:txBody>
          </p:sp>
          <p:sp>
            <p:nvSpPr>
              <p:cNvPr id="40" name="TextBox 15"/>
              <p:cNvSpPr txBox="1"/>
              <p:nvPr/>
            </p:nvSpPr>
            <p:spPr>
              <a:xfrm>
                <a:off x="6546985" y="3100674"/>
                <a:ext cx="3650169" cy="1998817"/>
              </a:xfrm>
              <a:prstGeom prst="rect">
                <a:avLst/>
              </a:prstGeom>
              <a:noFill/>
            </p:spPr>
            <p:txBody>
              <a:bodyPr wrap="square" rtlCol="0">
                <a:spAutoFit/>
              </a:bodyPr>
              <a:lstStyle/>
              <a:p>
                <a:pPr algn="ctr">
                  <a:lnSpc>
                    <a:spcPct val="150000"/>
                  </a:lnSpc>
                  <a:defRPr/>
                </a:pPr>
                <a:r>
                  <a:rPr kumimoji="0" lang="zh-CN" altLang="en-US" sz="1200" b="0" i="0" u="none" strike="noStrike" kern="0" cap="none" spc="300" normalizeH="0" baseline="0" noProof="0" dirty="0">
                    <a:ln>
                      <a:noFill/>
                    </a:ln>
                    <a:solidFill>
                      <a:schemeClr val="bg2">
                        <a:lumMod val="50000"/>
                      </a:schemeClr>
                    </a:solidFill>
                    <a:effectLst/>
                    <a:uLnTx/>
                    <a:uFillTx/>
                    <a:cs typeface="+mn-ea"/>
                    <a:sym typeface="+mn-lt"/>
                  </a:rPr>
                  <a:t>在这里添加你的详细小段落文本内容，与标题相关并符合整体语言风格内容请简洁，将你需要表达的意思表述清楚完整，保持美观大方。在这里添加你的详细小段落文本内容。在这里添加你的详细小段落文本内容，与标题相关并符合整体语言风格内容请简洁</a:t>
                </a:r>
                <a:endParaRPr kumimoji="0" lang="zh-CN" altLang="en-US" sz="1200" b="0" i="0" u="none" strike="noStrike" kern="0" cap="none" spc="300" normalizeH="0" baseline="0" noProof="0" dirty="0">
                  <a:ln>
                    <a:noFill/>
                  </a:ln>
                  <a:solidFill>
                    <a:schemeClr val="bg2">
                      <a:lumMod val="50000"/>
                    </a:schemeClr>
                  </a:solidFill>
                  <a:effectLst/>
                  <a:uLnTx/>
                  <a:uFillTx/>
                  <a:cs typeface="+mn-ea"/>
                  <a:sym typeface="+mn-lt"/>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岗位工作概述</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54" name="组合 53"/>
          <p:cNvGrpSpPr/>
          <p:nvPr/>
        </p:nvGrpSpPr>
        <p:grpSpPr>
          <a:xfrm>
            <a:off x="1422766" y="1677893"/>
            <a:ext cx="9644096" cy="3996691"/>
            <a:chOff x="1422766" y="1677893"/>
            <a:chExt cx="9644096" cy="3996691"/>
          </a:xfrm>
        </p:grpSpPr>
        <p:cxnSp>
          <p:nvCxnSpPr>
            <p:cNvPr id="37" name="Straight Connector 23"/>
            <p:cNvCxnSpPr/>
            <p:nvPr/>
          </p:nvCxnSpPr>
          <p:spPr bwMode="auto">
            <a:xfrm>
              <a:off x="4334311" y="1677893"/>
              <a:ext cx="0" cy="3996691"/>
            </a:xfrm>
            <a:prstGeom prst="line">
              <a:avLst/>
            </a:prstGeom>
            <a:noFill/>
            <a:ln w="12700" cap="flat" cmpd="sng" algn="ctr">
              <a:solidFill>
                <a:schemeClr val="tx1"/>
              </a:solidFill>
              <a:prstDash val="solid"/>
              <a:miter lim="800000"/>
            </a:ln>
            <a:effectLst/>
          </p:spPr>
        </p:cxnSp>
        <p:cxnSp>
          <p:nvCxnSpPr>
            <p:cNvPr id="38" name="Straight Connector 24"/>
            <p:cNvCxnSpPr/>
            <p:nvPr/>
          </p:nvCxnSpPr>
          <p:spPr bwMode="auto">
            <a:xfrm>
              <a:off x="7885153" y="1677893"/>
              <a:ext cx="0" cy="3996691"/>
            </a:xfrm>
            <a:prstGeom prst="line">
              <a:avLst/>
            </a:prstGeom>
            <a:noFill/>
            <a:ln w="12700" cap="flat" cmpd="sng" algn="ctr">
              <a:solidFill>
                <a:schemeClr val="tx1"/>
              </a:solidFill>
              <a:prstDash val="solid"/>
              <a:miter lim="800000"/>
            </a:ln>
            <a:effectLst/>
          </p:spPr>
        </p:cxnSp>
        <p:grpSp>
          <p:nvGrpSpPr>
            <p:cNvPr id="39" name="组合 38"/>
            <p:cNvGrpSpPr/>
            <p:nvPr/>
          </p:nvGrpSpPr>
          <p:grpSpPr>
            <a:xfrm>
              <a:off x="1943868" y="2123981"/>
              <a:ext cx="1369704" cy="1356360"/>
              <a:chOff x="1943868" y="2123981"/>
              <a:chExt cx="1369704" cy="1356360"/>
            </a:xfrm>
          </p:grpSpPr>
          <p:sp>
            <p:nvSpPr>
              <p:cNvPr id="40" name="Oval 25"/>
              <p:cNvSpPr/>
              <p:nvPr/>
            </p:nvSpPr>
            <p:spPr bwMode="auto">
              <a:xfrm>
                <a:off x="1943868" y="2123981"/>
                <a:ext cx="1369704" cy="1356360"/>
              </a:xfrm>
              <a:prstGeom prst="ellipse">
                <a:avLst/>
              </a:prstGeom>
              <a:gradFill>
                <a:gsLst>
                  <a:gs pos="0">
                    <a:srgbClr val="A9D18E"/>
                  </a:gs>
                  <a:gs pos="97000">
                    <a:srgbClr val="33995C"/>
                  </a:gs>
                </a:gsLst>
                <a:lin ang="5400000" scaled="1"/>
              </a:gra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cs typeface="+mn-ea"/>
                  <a:sym typeface="+mn-lt"/>
                </a:endParaRPr>
              </a:p>
            </p:txBody>
          </p:sp>
          <p:sp>
            <p:nvSpPr>
              <p:cNvPr id="41" name="Shape 2605"/>
              <p:cNvSpPr/>
              <p:nvPr/>
            </p:nvSpPr>
            <p:spPr>
              <a:xfrm>
                <a:off x="2338212" y="2487086"/>
                <a:ext cx="652149" cy="652134"/>
              </a:xfrm>
              <a:custGeom>
                <a:avLst/>
                <a:gdLst/>
                <a:ahLst/>
                <a:cxnLst>
                  <a:cxn ang="0">
                    <a:pos x="wd2" y="hd2"/>
                  </a:cxn>
                  <a:cxn ang="5400000">
                    <a:pos x="wd2" y="hd2"/>
                  </a:cxn>
                  <a:cxn ang="10800000">
                    <a:pos x="wd2" y="hd2"/>
                  </a:cxn>
                  <a:cxn ang="16200000">
                    <a:pos x="wd2" y="hd2"/>
                  </a:cxn>
                </a:cxnLst>
                <a:rect l="0" t="0" r="r" b="b"/>
                <a:pathLst>
                  <a:path w="21410" h="21410" extrusionOk="0">
                    <a:moveTo>
                      <a:pt x="20437" y="20437"/>
                    </a:moveTo>
                    <a:lnTo>
                      <a:pt x="17519" y="20437"/>
                    </a:lnTo>
                    <a:lnTo>
                      <a:pt x="17519" y="18978"/>
                    </a:lnTo>
                    <a:cubicBezTo>
                      <a:pt x="17519" y="18710"/>
                      <a:pt x="17301" y="18492"/>
                      <a:pt x="17033" y="18492"/>
                    </a:cubicBezTo>
                    <a:lnTo>
                      <a:pt x="15574" y="18492"/>
                    </a:lnTo>
                    <a:lnTo>
                      <a:pt x="15574" y="17033"/>
                    </a:lnTo>
                    <a:cubicBezTo>
                      <a:pt x="15574" y="16764"/>
                      <a:pt x="15356" y="16546"/>
                      <a:pt x="15087" y="16546"/>
                    </a:cubicBezTo>
                    <a:lnTo>
                      <a:pt x="13344" y="16546"/>
                    </a:lnTo>
                    <a:lnTo>
                      <a:pt x="10309" y="13497"/>
                    </a:lnTo>
                    <a:cubicBezTo>
                      <a:pt x="10221" y="13409"/>
                      <a:pt x="10100" y="13354"/>
                      <a:pt x="9965" y="13354"/>
                    </a:cubicBezTo>
                    <a:cubicBezTo>
                      <a:pt x="9819" y="13354"/>
                      <a:pt x="9693" y="13422"/>
                      <a:pt x="9604" y="13524"/>
                    </a:cubicBezTo>
                    <a:lnTo>
                      <a:pt x="8815" y="14312"/>
                    </a:lnTo>
                    <a:cubicBezTo>
                      <a:pt x="8435" y="14692"/>
                      <a:pt x="7820" y="14692"/>
                      <a:pt x="7441" y="14312"/>
                    </a:cubicBezTo>
                    <a:lnTo>
                      <a:pt x="1256" y="8128"/>
                    </a:lnTo>
                    <a:cubicBezTo>
                      <a:pt x="877" y="7748"/>
                      <a:pt x="877" y="7133"/>
                      <a:pt x="1256" y="6753"/>
                    </a:cubicBezTo>
                    <a:lnTo>
                      <a:pt x="6754" y="1255"/>
                    </a:lnTo>
                    <a:cubicBezTo>
                      <a:pt x="7133" y="876"/>
                      <a:pt x="7749" y="876"/>
                      <a:pt x="8128" y="1255"/>
                    </a:cubicBezTo>
                    <a:lnTo>
                      <a:pt x="14312" y="7440"/>
                    </a:lnTo>
                    <a:cubicBezTo>
                      <a:pt x="14691" y="7820"/>
                      <a:pt x="14691" y="8435"/>
                      <a:pt x="14312" y="8815"/>
                    </a:cubicBezTo>
                    <a:lnTo>
                      <a:pt x="13539" y="9588"/>
                    </a:lnTo>
                    <a:cubicBezTo>
                      <a:pt x="13437" y="9677"/>
                      <a:pt x="13370" y="9804"/>
                      <a:pt x="13370" y="9950"/>
                    </a:cubicBezTo>
                    <a:cubicBezTo>
                      <a:pt x="13370" y="10084"/>
                      <a:pt x="13424" y="10206"/>
                      <a:pt x="13513" y="10294"/>
                    </a:cubicBezTo>
                    <a:lnTo>
                      <a:pt x="20437" y="17234"/>
                    </a:lnTo>
                    <a:cubicBezTo>
                      <a:pt x="20437" y="17234"/>
                      <a:pt x="20437" y="20437"/>
                      <a:pt x="20437" y="20437"/>
                    </a:cubicBezTo>
                    <a:close/>
                    <a:moveTo>
                      <a:pt x="21268" y="16689"/>
                    </a:moveTo>
                    <a:lnTo>
                      <a:pt x="14547" y="9954"/>
                    </a:lnTo>
                    <a:lnTo>
                      <a:pt x="14999" y="9502"/>
                    </a:lnTo>
                    <a:cubicBezTo>
                      <a:pt x="15758" y="8743"/>
                      <a:pt x="15758" y="7512"/>
                      <a:pt x="14999" y="6753"/>
                    </a:cubicBezTo>
                    <a:lnTo>
                      <a:pt x="8815" y="569"/>
                    </a:lnTo>
                    <a:cubicBezTo>
                      <a:pt x="8056" y="-190"/>
                      <a:pt x="6825" y="-190"/>
                      <a:pt x="6066" y="569"/>
                    </a:cubicBezTo>
                    <a:lnTo>
                      <a:pt x="569" y="6066"/>
                    </a:lnTo>
                    <a:cubicBezTo>
                      <a:pt x="-190" y="6825"/>
                      <a:pt x="-190" y="8056"/>
                      <a:pt x="569" y="8815"/>
                    </a:cubicBezTo>
                    <a:lnTo>
                      <a:pt x="6754" y="14999"/>
                    </a:lnTo>
                    <a:cubicBezTo>
                      <a:pt x="7513" y="15758"/>
                      <a:pt x="8743" y="15758"/>
                      <a:pt x="9502" y="14999"/>
                    </a:cubicBezTo>
                    <a:lnTo>
                      <a:pt x="9968" y="14533"/>
                    </a:lnTo>
                    <a:lnTo>
                      <a:pt x="12798" y="17376"/>
                    </a:lnTo>
                    <a:cubicBezTo>
                      <a:pt x="12886" y="17465"/>
                      <a:pt x="13008" y="17519"/>
                      <a:pt x="13142" y="17519"/>
                    </a:cubicBezTo>
                    <a:lnTo>
                      <a:pt x="14601" y="17519"/>
                    </a:lnTo>
                    <a:lnTo>
                      <a:pt x="14601" y="18978"/>
                    </a:lnTo>
                    <a:cubicBezTo>
                      <a:pt x="14601" y="19247"/>
                      <a:pt x="14819" y="19464"/>
                      <a:pt x="15087" y="19464"/>
                    </a:cubicBezTo>
                    <a:lnTo>
                      <a:pt x="16546" y="19464"/>
                    </a:lnTo>
                    <a:lnTo>
                      <a:pt x="16546" y="20924"/>
                    </a:lnTo>
                    <a:cubicBezTo>
                      <a:pt x="16546" y="21193"/>
                      <a:pt x="16764" y="21410"/>
                      <a:pt x="17033" y="21410"/>
                    </a:cubicBezTo>
                    <a:lnTo>
                      <a:pt x="20924" y="21410"/>
                    </a:lnTo>
                    <a:cubicBezTo>
                      <a:pt x="21192" y="21410"/>
                      <a:pt x="21410" y="21193"/>
                      <a:pt x="21410" y="20924"/>
                    </a:cubicBezTo>
                    <a:lnTo>
                      <a:pt x="21410" y="17033"/>
                    </a:lnTo>
                    <a:cubicBezTo>
                      <a:pt x="21410" y="16899"/>
                      <a:pt x="21356" y="16777"/>
                      <a:pt x="21268" y="16689"/>
                    </a:cubicBezTo>
                    <a:moveTo>
                      <a:pt x="6819" y="7791"/>
                    </a:moveTo>
                    <a:cubicBezTo>
                      <a:pt x="6282" y="7791"/>
                      <a:pt x="5846" y="7356"/>
                      <a:pt x="5846" y="6819"/>
                    </a:cubicBezTo>
                    <a:cubicBezTo>
                      <a:pt x="5846" y="6282"/>
                      <a:pt x="6282" y="5846"/>
                      <a:pt x="6819" y="5846"/>
                    </a:cubicBezTo>
                    <a:cubicBezTo>
                      <a:pt x="7356" y="5846"/>
                      <a:pt x="7792" y="6282"/>
                      <a:pt x="7792" y="6819"/>
                    </a:cubicBezTo>
                    <a:cubicBezTo>
                      <a:pt x="7792" y="7356"/>
                      <a:pt x="7356" y="7791"/>
                      <a:pt x="6819" y="7791"/>
                    </a:cubicBezTo>
                    <a:moveTo>
                      <a:pt x="6819" y="4873"/>
                    </a:moveTo>
                    <a:cubicBezTo>
                      <a:pt x="5745" y="4873"/>
                      <a:pt x="4874" y="5744"/>
                      <a:pt x="4874" y="6819"/>
                    </a:cubicBezTo>
                    <a:cubicBezTo>
                      <a:pt x="4874" y="7893"/>
                      <a:pt x="5745" y="8765"/>
                      <a:pt x="6819" y="8765"/>
                    </a:cubicBezTo>
                    <a:cubicBezTo>
                      <a:pt x="7893" y="8765"/>
                      <a:pt x="8765" y="7893"/>
                      <a:pt x="8765" y="6819"/>
                    </a:cubicBezTo>
                    <a:cubicBezTo>
                      <a:pt x="8765" y="5744"/>
                      <a:pt x="7893" y="4873"/>
                      <a:pt x="6819" y="4873"/>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cs typeface="+mn-ea"/>
                  <a:sym typeface="+mn-lt"/>
                </a:endParaRPr>
              </a:p>
            </p:txBody>
          </p:sp>
        </p:grpSp>
        <p:grpSp>
          <p:nvGrpSpPr>
            <p:cNvPr id="42" name="组合 41"/>
            <p:cNvGrpSpPr/>
            <p:nvPr/>
          </p:nvGrpSpPr>
          <p:grpSpPr>
            <a:xfrm>
              <a:off x="5462967" y="2123030"/>
              <a:ext cx="1369704" cy="1358265"/>
              <a:chOff x="5462967" y="2123030"/>
              <a:chExt cx="1369704" cy="1358265"/>
            </a:xfrm>
          </p:grpSpPr>
          <p:sp>
            <p:nvSpPr>
              <p:cNvPr id="43" name="Oval 26"/>
              <p:cNvSpPr/>
              <p:nvPr/>
            </p:nvSpPr>
            <p:spPr bwMode="auto">
              <a:xfrm>
                <a:off x="5462967" y="2123030"/>
                <a:ext cx="1369704" cy="1358265"/>
              </a:xfrm>
              <a:prstGeom prst="ellipse">
                <a:avLst/>
              </a:prstGeom>
              <a:gradFill>
                <a:gsLst>
                  <a:gs pos="0">
                    <a:srgbClr val="A9D18E"/>
                  </a:gs>
                  <a:gs pos="97000">
                    <a:srgbClr val="33995C"/>
                  </a:gs>
                </a:gsLst>
                <a:lin ang="5400000" scaled="1"/>
              </a:gra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cs typeface="+mn-ea"/>
                  <a:sym typeface="+mn-lt"/>
                </a:endParaRPr>
              </a:p>
            </p:txBody>
          </p:sp>
          <p:sp>
            <p:nvSpPr>
              <p:cNvPr id="44" name="Shape 2551"/>
              <p:cNvSpPr/>
              <p:nvPr/>
            </p:nvSpPr>
            <p:spPr>
              <a:xfrm>
                <a:off x="5821898"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cs typeface="+mn-ea"/>
                  <a:sym typeface="+mn-lt"/>
                </a:endParaRPr>
              </a:p>
            </p:txBody>
          </p:sp>
        </p:grpSp>
        <p:grpSp>
          <p:nvGrpSpPr>
            <p:cNvPr id="45" name="组合 44"/>
            <p:cNvGrpSpPr/>
            <p:nvPr/>
          </p:nvGrpSpPr>
          <p:grpSpPr>
            <a:xfrm>
              <a:off x="9015925" y="2123030"/>
              <a:ext cx="1369704" cy="1358265"/>
              <a:chOff x="9015925" y="2123030"/>
              <a:chExt cx="1369704" cy="1358265"/>
            </a:xfrm>
          </p:grpSpPr>
          <p:sp>
            <p:nvSpPr>
              <p:cNvPr id="46" name="Oval 36"/>
              <p:cNvSpPr/>
              <p:nvPr/>
            </p:nvSpPr>
            <p:spPr bwMode="auto">
              <a:xfrm>
                <a:off x="9015925" y="2123030"/>
                <a:ext cx="1369704" cy="1358265"/>
              </a:xfrm>
              <a:prstGeom prst="ellipse">
                <a:avLst/>
              </a:prstGeom>
              <a:gradFill>
                <a:gsLst>
                  <a:gs pos="0">
                    <a:srgbClr val="A9D18E"/>
                  </a:gs>
                  <a:gs pos="97000">
                    <a:srgbClr val="33995C"/>
                  </a:gs>
                </a:gsLst>
                <a:lin ang="5400000" scaled="1"/>
              </a:gra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i="0" u="none" strike="noStrike" kern="0" cap="none" spc="0" normalizeH="0" baseline="0" noProof="0" dirty="0">
                  <a:ln>
                    <a:noFill/>
                  </a:ln>
                  <a:solidFill>
                    <a:srgbClr val="FFFFFF"/>
                  </a:solidFill>
                  <a:effectLst/>
                  <a:uLnTx/>
                  <a:uFillTx/>
                  <a:cs typeface="+mn-ea"/>
                  <a:sym typeface="+mn-lt"/>
                </a:endParaRPr>
              </a:p>
            </p:txBody>
          </p:sp>
          <p:sp>
            <p:nvSpPr>
              <p:cNvPr id="47" name="Shape 2562"/>
              <p:cNvSpPr/>
              <p:nvPr/>
            </p:nvSpPr>
            <p:spPr>
              <a:xfrm>
                <a:off x="9380786" y="2485831"/>
                <a:ext cx="651841" cy="651841"/>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9"/>
                      <a:pt x="19636" y="20619"/>
                    </a:cubicBezTo>
                    <a:lnTo>
                      <a:pt x="1964" y="20619"/>
                    </a:lnTo>
                    <a:cubicBezTo>
                      <a:pt x="1421" y="20619"/>
                      <a:pt x="982" y="20179"/>
                      <a:pt x="982" y="19636"/>
                    </a:cubicBezTo>
                    <a:lnTo>
                      <a:pt x="982" y="1964"/>
                    </a:lnTo>
                    <a:cubicBezTo>
                      <a:pt x="982" y="1422"/>
                      <a:pt x="1421"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4294" y="17673"/>
                    </a:moveTo>
                    <a:lnTo>
                      <a:pt x="8376" y="10732"/>
                    </a:lnTo>
                    <a:lnTo>
                      <a:pt x="10838" y="14425"/>
                    </a:lnTo>
                    <a:cubicBezTo>
                      <a:pt x="10862" y="14484"/>
                      <a:pt x="10898" y="14536"/>
                      <a:pt x="10942" y="14581"/>
                    </a:cubicBezTo>
                    <a:lnTo>
                      <a:pt x="10944" y="14583"/>
                    </a:lnTo>
                    <a:cubicBezTo>
                      <a:pt x="11033" y="14673"/>
                      <a:pt x="11155" y="14727"/>
                      <a:pt x="11291" y="14727"/>
                    </a:cubicBezTo>
                    <a:cubicBezTo>
                      <a:pt x="11427" y="14727"/>
                      <a:pt x="11549" y="14673"/>
                      <a:pt x="11638" y="14583"/>
                    </a:cubicBezTo>
                    <a:lnTo>
                      <a:pt x="13686" y="12536"/>
                    </a:lnTo>
                    <a:lnTo>
                      <a:pt x="17242" y="17673"/>
                    </a:lnTo>
                    <a:cubicBezTo>
                      <a:pt x="17242" y="17673"/>
                      <a:pt x="4294" y="17673"/>
                      <a:pt x="4294" y="17673"/>
                    </a:cubicBezTo>
                    <a:close/>
                    <a:moveTo>
                      <a:pt x="18620" y="17982"/>
                    </a:moveTo>
                    <a:lnTo>
                      <a:pt x="18617" y="17978"/>
                    </a:lnTo>
                    <a:cubicBezTo>
                      <a:pt x="18590" y="17913"/>
                      <a:pt x="18551" y="17858"/>
                      <a:pt x="18501" y="17810"/>
                    </a:cubicBezTo>
                    <a:lnTo>
                      <a:pt x="14201" y="11600"/>
                    </a:lnTo>
                    <a:lnTo>
                      <a:pt x="14200" y="11601"/>
                    </a:lnTo>
                    <a:cubicBezTo>
                      <a:pt x="14127" y="11420"/>
                      <a:pt x="13952" y="11291"/>
                      <a:pt x="13745" y="11291"/>
                    </a:cubicBezTo>
                    <a:cubicBezTo>
                      <a:pt x="13610" y="11291"/>
                      <a:pt x="13488" y="11346"/>
                      <a:pt x="13398" y="11435"/>
                    </a:cubicBezTo>
                    <a:lnTo>
                      <a:pt x="11360" y="13473"/>
                    </a:lnTo>
                    <a:lnTo>
                      <a:pt x="8798" y="9630"/>
                    </a:lnTo>
                    <a:cubicBezTo>
                      <a:pt x="8724" y="9453"/>
                      <a:pt x="8550" y="9327"/>
                      <a:pt x="8345" y="9327"/>
                    </a:cubicBezTo>
                    <a:cubicBezTo>
                      <a:pt x="8175" y="9327"/>
                      <a:pt x="8033" y="9420"/>
                      <a:pt x="7945" y="9551"/>
                    </a:cubicBezTo>
                    <a:lnTo>
                      <a:pt x="7937" y="9546"/>
                    </a:lnTo>
                    <a:lnTo>
                      <a:pt x="3028" y="17891"/>
                    </a:lnTo>
                    <a:lnTo>
                      <a:pt x="3036" y="17897"/>
                    </a:lnTo>
                    <a:cubicBezTo>
                      <a:pt x="2983" y="17974"/>
                      <a:pt x="2945" y="18063"/>
                      <a:pt x="2945" y="18164"/>
                    </a:cubicBezTo>
                    <a:cubicBezTo>
                      <a:pt x="2945" y="18435"/>
                      <a:pt x="3165" y="18655"/>
                      <a:pt x="3436" y="18655"/>
                    </a:cubicBezTo>
                    <a:lnTo>
                      <a:pt x="18164" y="18655"/>
                    </a:lnTo>
                    <a:cubicBezTo>
                      <a:pt x="18435" y="18655"/>
                      <a:pt x="18655" y="18435"/>
                      <a:pt x="18655" y="18164"/>
                    </a:cubicBezTo>
                    <a:cubicBezTo>
                      <a:pt x="18655" y="18099"/>
                      <a:pt x="18640" y="18039"/>
                      <a:pt x="18618" y="17983"/>
                    </a:cubicBezTo>
                    <a:cubicBezTo>
                      <a:pt x="18618" y="17983"/>
                      <a:pt x="18620" y="17982"/>
                      <a:pt x="18620" y="17982"/>
                    </a:cubicBezTo>
                    <a:close/>
                    <a:moveTo>
                      <a:pt x="5400" y="3927"/>
                    </a:moveTo>
                    <a:cubicBezTo>
                      <a:pt x="6213" y="3927"/>
                      <a:pt x="6873" y="4587"/>
                      <a:pt x="6873" y="5400"/>
                    </a:cubicBezTo>
                    <a:cubicBezTo>
                      <a:pt x="6873" y="6214"/>
                      <a:pt x="6213" y="6873"/>
                      <a:pt x="5400" y="6873"/>
                    </a:cubicBezTo>
                    <a:cubicBezTo>
                      <a:pt x="4587" y="6873"/>
                      <a:pt x="3927" y="6214"/>
                      <a:pt x="3927" y="5400"/>
                    </a:cubicBezTo>
                    <a:cubicBezTo>
                      <a:pt x="3927" y="4587"/>
                      <a:pt x="4587" y="3927"/>
                      <a:pt x="5400" y="3927"/>
                    </a:cubicBezTo>
                    <a:moveTo>
                      <a:pt x="5400" y="7855"/>
                    </a:moveTo>
                    <a:cubicBezTo>
                      <a:pt x="6756" y="7855"/>
                      <a:pt x="7855" y="6756"/>
                      <a:pt x="7855" y="5400"/>
                    </a:cubicBezTo>
                    <a:cubicBezTo>
                      <a:pt x="7855" y="4045"/>
                      <a:pt x="6756" y="2945"/>
                      <a:pt x="5400" y="2945"/>
                    </a:cubicBezTo>
                    <a:cubicBezTo>
                      <a:pt x="4044" y="2945"/>
                      <a:pt x="2945" y="4045"/>
                      <a:pt x="2945" y="5400"/>
                    </a:cubicBezTo>
                    <a:cubicBezTo>
                      <a:pt x="2945" y="6756"/>
                      <a:pt x="4044" y="7855"/>
                      <a:pt x="5400" y="7855"/>
                    </a:cubicBezTo>
                  </a:path>
                </a:pathLst>
              </a:custGeom>
              <a:solidFill>
                <a:srgbClr val="FFFFFF"/>
              </a:solidFill>
              <a:ln w="12700">
                <a:miter lim="400000"/>
              </a:ln>
            </p:spPr>
            <p:txBody>
              <a:bodyPr lIns="19045" tIns="19045" rIns="19045" bIns="19045" anchor="ctr"/>
              <a:lstStyle/>
              <a:p>
                <a:pPr defTabSz="228600">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500" dirty="0">
                  <a:solidFill>
                    <a:srgbClr val="FFFFFF"/>
                  </a:solidFill>
                  <a:effectLst>
                    <a:outerShdw blurRad="38100" dist="12700" dir="5400000" rotWithShape="0">
                      <a:srgbClr val="000000">
                        <a:alpha val="50000"/>
                      </a:srgbClr>
                    </a:outerShdw>
                  </a:effectLst>
                  <a:cs typeface="+mn-ea"/>
                  <a:sym typeface="+mn-lt"/>
                </a:endParaRPr>
              </a:p>
            </p:txBody>
          </p:sp>
        </p:grpSp>
        <p:sp>
          <p:nvSpPr>
            <p:cNvPr id="48" name="Text Placeholder 8"/>
            <p:cNvSpPr txBox="1"/>
            <p:nvPr/>
          </p:nvSpPr>
          <p:spPr>
            <a:xfrm>
              <a:off x="1678036" y="3840112"/>
              <a:ext cx="2009593" cy="336342"/>
            </a:xfrm>
            <a:prstGeom prst="rect">
              <a:avLst/>
            </a:prstGeom>
            <a:gradFill>
              <a:gsLst>
                <a:gs pos="0">
                  <a:srgbClr val="A9D18E"/>
                </a:gs>
                <a:gs pos="97000">
                  <a:srgbClr val="33995C"/>
                </a:gs>
              </a:gsLst>
              <a:lin ang="5400000" scaled="1"/>
            </a:gra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cs typeface="+mn-ea"/>
                  <a:sym typeface="+mn-lt"/>
                </a:rPr>
                <a:t>标题文字添加</a:t>
              </a:r>
              <a:endParaRPr lang="zh-CN" altLang="en-US" sz="1800" dirty="0">
                <a:solidFill>
                  <a:schemeClr val="bg1"/>
                </a:solidFill>
                <a:cs typeface="+mn-ea"/>
                <a:sym typeface="+mn-lt"/>
              </a:endParaRPr>
            </a:p>
          </p:txBody>
        </p:sp>
        <p:sp>
          <p:nvSpPr>
            <p:cNvPr id="49" name="Text Placeholder 9"/>
            <p:cNvSpPr txBox="1"/>
            <p:nvPr/>
          </p:nvSpPr>
          <p:spPr>
            <a:xfrm>
              <a:off x="1422766"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bg1">
                      <a:lumMod val="50000"/>
                    </a:schemeClr>
                  </a:solidFill>
                  <a:cs typeface="+mn-ea"/>
                  <a:sym typeface="+mn-lt"/>
                </a:rPr>
                <a:t>请在此粘贴或者输入你的文字内容请在此粘贴或者输入你的文字内容请在此粘贴或者输入你的文字内容请在此粘贴或者输入你的文字内容</a:t>
              </a:r>
              <a:endParaRPr lang="en-AU" altLang="zh-CN" sz="1200" dirty="0">
                <a:solidFill>
                  <a:schemeClr val="bg1">
                    <a:lumMod val="50000"/>
                  </a:schemeClr>
                </a:solidFill>
                <a:cs typeface="+mn-ea"/>
                <a:sym typeface="+mn-lt"/>
              </a:endParaRPr>
            </a:p>
            <a:p>
              <a:endParaRPr lang="en-AU" altLang="zh-CN" sz="1200" dirty="0">
                <a:solidFill>
                  <a:schemeClr val="bg1">
                    <a:lumMod val="50000"/>
                  </a:schemeClr>
                </a:solidFill>
                <a:cs typeface="+mn-ea"/>
                <a:sym typeface="+mn-lt"/>
              </a:endParaRPr>
            </a:p>
          </p:txBody>
        </p:sp>
        <p:sp>
          <p:nvSpPr>
            <p:cNvPr id="50" name="Text Placeholder 8"/>
            <p:cNvSpPr txBox="1"/>
            <p:nvPr/>
          </p:nvSpPr>
          <p:spPr>
            <a:xfrm>
              <a:off x="5144451" y="3840112"/>
              <a:ext cx="2009593" cy="336342"/>
            </a:xfrm>
            <a:prstGeom prst="rect">
              <a:avLst/>
            </a:prstGeom>
            <a:gradFill>
              <a:gsLst>
                <a:gs pos="0">
                  <a:srgbClr val="A9D18E"/>
                </a:gs>
                <a:gs pos="97000">
                  <a:srgbClr val="33995C"/>
                </a:gs>
              </a:gsLst>
              <a:lin ang="5400000" scaled="1"/>
            </a:gra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cs typeface="+mn-ea"/>
                  <a:sym typeface="+mn-lt"/>
                </a:rPr>
                <a:t>标题文字添加</a:t>
              </a:r>
              <a:endParaRPr lang="zh-CN" altLang="en-US" sz="1800" dirty="0">
                <a:solidFill>
                  <a:schemeClr val="bg1"/>
                </a:solidFill>
                <a:cs typeface="+mn-ea"/>
                <a:sym typeface="+mn-lt"/>
              </a:endParaRPr>
            </a:p>
          </p:txBody>
        </p:sp>
        <p:sp>
          <p:nvSpPr>
            <p:cNvPr id="51" name="Text Placeholder 9"/>
            <p:cNvSpPr txBox="1"/>
            <p:nvPr/>
          </p:nvSpPr>
          <p:spPr>
            <a:xfrm>
              <a:off x="4985116"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bg1">
                      <a:lumMod val="50000"/>
                    </a:schemeClr>
                  </a:solidFill>
                  <a:cs typeface="+mn-ea"/>
                  <a:sym typeface="+mn-lt"/>
                </a:rPr>
                <a:t>请在此粘贴或者输入你的文字内容请在此粘贴或者输入你的文字内容请在此粘贴或者输入你的文字内容请在此粘贴或者输入你的文字内容</a:t>
              </a:r>
              <a:endParaRPr lang="en-AU" altLang="zh-CN" sz="1200" dirty="0">
                <a:solidFill>
                  <a:schemeClr val="bg1">
                    <a:lumMod val="50000"/>
                  </a:schemeClr>
                </a:solidFill>
                <a:cs typeface="+mn-ea"/>
                <a:sym typeface="+mn-lt"/>
              </a:endParaRPr>
            </a:p>
            <a:p>
              <a:endParaRPr lang="en-AU" altLang="zh-CN" sz="1200" dirty="0">
                <a:solidFill>
                  <a:schemeClr val="bg1">
                    <a:lumMod val="50000"/>
                  </a:schemeClr>
                </a:solidFill>
                <a:cs typeface="+mn-ea"/>
                <a:sym typeface="+mn-lt"/>
              </a:endParaRPr>
            </a:p>
          </p:txBody>
        </p:sp>
        <p:sp>
          <p:nvSpPr>
            <p:cNvPr id="52" name="Text Placeholder 8"/>
            <p:cNvSpPr txBox="1"/>
            <p:nvPr/>
          </p:nvSpPr>
          <p:spPr>
            <a:xfrm>
              <a:off x="8802736" y="3840112"/>
              <a:ext cx="2009593" cy="336342"/>
            </a:xfrm>
            <a:prstGeom prst="rect">
              <a:avLst/>
            </a:prstGeom>
            <a:gradFill>
              <a:gsLst>
                <a:gs pos="0">
                  <a:srgbClr val="A9D18E"/>
                </a:gs>
                <a:gs pos="97000">
                  <a:srgbClr val="33995C"/>
                </a:gs>
              </a:gsLst>
              <a:lin ang="5400000" scaled="1"/>
            </a:gra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800" dirty="0">
                  <a:solidFill>
                    <a:schemeClr val="bg1"/>
                  </a:solidFill>
                  <a:cs typeface="+mn-ea"/>
                  <a:sym typeface="+mn-lt"/>
                </a:rPr>
                <a:t>标题文字添加</a:t>
              </a:r>
              <a:endParaRPr lang="zh-CN" altLang="en-US" sz="1800" dirty="0">
                <a:solidFill>
                  <a:schemeClr val="bg1"/>
                </a:solidFill>
                <a:cs typeface="+mn-ea"/>
                <a:sym typeface="+mn-lt"/>
              </a:endParaRPr>
            </a:p>
          </p:txBody>
        </p:sp>
        <p:sp>
          <p:nvSpPr>
            <p:cNvPr id="53" name="Text Placeholder 9"/>
            <p:cNvSpPr txBox="1"/>
            <p:nvPr/>
          </p:nvSpPr>
          <p:spPr>
            <a:xfrm>
              <a:off x="8547466" y="4513005"/>
              <a:ext cx="2519396" cy="56480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dirty="0">
                  <a:solidFill>
                    <a:schemeClr val="bg1">
                      <a:lumMod val="50000"/>
                    </a:schemeClr>
                  </a:solidFill>
                  <a:cs typeface="+mn-ea"/>
                  <a:sym typeface="+mn-lt"/>
                </a:rPr>
                <a:t>请在此粘贴或者输入你的文字内容请在此粘贴或者输入你的文字内容请在此粘贴或者输入你的文字内容请在此粘贴或者输入你的文字内容</a:t>
              </a:r>
              <a:endParaRPr lang="en-AU" altLang="zh-CN" sz="1200" dirty="0">
                <a:solidFill>
                  <a:schemeClr val="bg1">
                    <a:lumMod val="50000"/>
                  </a:schemeClr>
                </a:solidFill>
                <a:cs typeface="+mn-ea"/>
                <a:sym typeface="+mn-lt"/>
              </a:endParaRPr>
            </a:p>
            <a:p>
              <a:endParaRPr lang="en-AU" altLang="zh-CN"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岗位工作概述</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pic>
        <p:nvPicPr>
          <p:cNvPr id="2" name="图片 1"/>
          <p:cNvPicPr>
            <a:picLocks noChangeAspect="1"/>
          </p:cNvPicPr>
          <p:nvPr/>
        </p:nvPicPr>
        <p:blipFill>
          <a:blip r:embed="rId1" cstate="screen"/>
          <a:srcRect/>
          <a:stretch>
            <a:fillRect/>
          </a:stretch>
        </p:blipFill>
        <p:spPr>
          <a:xfrm>
            <a:off x="1030632" y="1913039"/>
            <a:ext cx="5297979" cy="3531986"/>
          </a:xfrm>
          <a:prstGeom prst="rect">
            <a:avLst/>
          </a:prstGeom>
          <a:ln>
            <a:solidFill>
              <a:srgbClr val="A9D18E"/>
            </a:solidFill>
          </a:ln>
        </p:spPr>
      </p:pic>
      <p:sp>
        <p:nvSpPr>
          <p:cNvPr id="3" name="椭圆 2"/>
          <p:cNvSpPr/>
          <p:nvPr/>
        </p:nvSpPr>
        <p:spPr>
          <a:xfrm>
            <a:off x="6818431" y="4152900"/>
            <a:ext cx="1131607" cy="1131607"/>
          </a:xfrm>
          <a:prstGeom prst="ellipse">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1600" dirty="0">
                <a:solidFill>
                  <a:schemeClr val="bg1"/>
                </a:solidFill>
                <a:cs typeface="+mn-ea"/>
                <a:sym typeface="+mn-lt"/>
              </a:rPr>
              <a:t>关键词</a:t>
            </a:r>
            <a:endParaRPr lang="zh-CN" altLang="en-US" sz="1600" dirty="0">
              <a:solidFill>
                <a:schemeClr val="bg1"/>
              </a:solidFill>
              <a:cs typeface="+mn-ea"/>
              <a:sym typeface="+mn-lt"/>
            </a:endParaRPr>
          </a:p>
        </p:txBody>
      </p:sp>
      <p:sp>
        <p:nvSpPr>
          <p:cNvPr id="4" name="椭圆 3"/>
          <p:cNvSpPr/>
          <p:nvPr/>
        </p:nvSpPr>
        <p:spPr>
          <a:xfrm>
            <a:off x="8328905" y="4152899"/>
            <a:ext cx="1131607" cy="1131607"/>
          </a:xfrm>
          <a:prstGeom prst="ellipse">
            <a:avLst/>
          </a:prstGeom>
          <a:gradFill>
            <a:gsLst>
              <a:gs pos="0">
                <a:srgbClr val="8FDC60"/>
              </a:gs>
              <a:gs pos="91000">
                <a:srgbClr val="33995C"/>
              </a:gs>
            </a:gsLst>
            <a:lin ang="5400000" scaled="1"/>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a:solidFill>
                  <a:schemeClr val="bg1"/>
                </a:solidFill>
                <a:cs typeface="+mn-ea"/>
                <a:sym typeface="+mn-lt"/>
              </a:rPr>
              <a:t>关键词</a:t>
            </a:r>
            <a:endParaRPr lang="zh-CN" altLang="en-US" sz="1600">
              <a:solidFill>
                <a:schemeClr val="bg1"/>
              </a:solidFill>
              <a:cs typeface="+mn-ea"/>
              <a:sym typeface="+mn-lt"/>
            </a:endParaRPr>
          </a:p>
        </p:txBody>
      </p:sp>
      <p:sp>
        <p:nvSpPr>
          <p:cNvPr id="5" name="椭圆 4"/>
          <p:cNvSpPr/>
          <p:nvPr/>
        </p:nvSpPr>
        <p:spPr>
          <a:xfrm>
            <a:off x="9796872" y="4152899"/>
            <a:ext cx="1131607" cy="1131607"/>
          </a:xfrm>
          <a:prstGeom prst="ellipse">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1600">
                <a:solidFill>
                  <a:schemeClr val="bg1"/>
                </a:solidFill>
                <a:cs typeface="+mn-ea"/>
                <a:sym typeface="+mn-lt"/>
              </a:rPr>
              <a:t>关键词</a:t>
            </a:r>
            <a:endParaRPr lang="zh-CN" altLang="en-US" sz="1600">
              <a:solidFill>
                <a:schemeClr val="bg1"/>
              </a:solidFill>
              <a:cs typeface="+mn-ea"/>
              <a:sym typeface="+mn-lt"/>
            </a:endParaRPr>
          </a:p>
        </p:txBody>
      </p:sp>
      <p:sp>
        <p:nvSpPr>
          <p:cNvPr id="6" name="文本框 5"/>
          <p:cNvSpPr txBox="1"/>
          <p:nvPr/>
        </p:nvSpPr>
        <p:spPr>
          <a:xfrm>
            <a:off x="6818431" y="1919934"/>
            <a:ext cx="2066924" cy="442429"/>
          </a:xfrm>
          <a:prstGeom prst="rect">
            <a:avLst/>
          </a:prstGeom>
          <a:noFill/>
        </p:spPr>
        <p:txBody>
          <a:bodyPr wrap="square" rtlCol="0">
            <a:spAutoFit/>
          </a:bodyPr>
          <a:lstStyle/>
          <a:p>
            <a:pPr>
              <a:lnSpc>
                <a:spcPct val="142000"/>
              </a:lnSpc>
            </a:pPr>
            <a:r>
              <a:rPr lang="zh-CN" altLang="en-US" b="1" dirty="0">
                <a:solidFill>
                  <a:schemeClr val="tx1">
                    <a:lumMod val="75000"/>
                    <a:lumOff val="25000"/>
                  </a:schemeClr>
                </a:solidFill>
                <a:cs typeface="+mn-ea"/>
                <a:sym typeface="+mn-lt"/>
              </a:rPr>
              <a:t>在此输入标题</a:t>
            </a:r>
            <a:endParaRPr lang="zh-CN" altLang="en-US" b="1" dirty="0">
              <a:solidFill>
                <a:schemeClr val="tx1">
                  <a:lumMod val="75000"/>
                  <a:lumOff val="25000"/>
                </a:schemeClr>
              </a:solidFill>
              <a:cs typeface="+mn-ea"/>
              <a:sym typeface="+mn-lt"/>
            </a:endParaRPr>
          </a:p>
        </p:txBody>
      </p:sp>
      <p:sp>
        <p:nvSpPr>
          <p:cNvPr id="9" name="文本框 8"/>
          <p:cNvSpPr txBox="1"/>
          <p:nvPr/>
        </p:nvSpPr>
        <p:spPr>
          <a:xfrm>
            <a:off x="6818430" y="2332147"/>
            <a:ext cx="4032559" cy="1112549"/>
          </a:xfrm>
          <a:prstGeom prst="rect">
            <a:avLst/>
          </a:prstGeom>
          <a:noFill/>
        </p:spPr>
        <p:txBody>
          <a:bodyPr wrap="square">
            <a:spAutoFit/>
          </a:bodyPr>
          <a:lstStyle/>
          <a:p>
            <a:pPr>
              <a:lnSpc>
                <a:spcPct val="142000"/>
              </a:lnSpc>
              <a:defRPr/>
            </a:pPr>
            <a:r>
              <a:rPr kumimoji="0" lang="zh-CN" altLang="en-US" sz="1200" b="0" i="0" u="none" strike="noStrike" kern="1200" cap="none" spc="0" normalizeH="0" baseline="0" noProof="0" dirty="0">
                <a:ln>
                  <a:noFill/>
                </a:ln>
                <a:solidFill>
                  <a:schemeClr val="bg1">
                    <a:lumMod val="50000"/>
                  </a:schemeClr>
                </a:solidFill>
                <a:effectLst/>
                <a:uLnTx/>
                <a:uFillTx/>
                <a:cs typeface="+mn-ea"/>
                <a:sym typeface="+mn-lt"/>
              </a:rPr>
              <a:t>在此处添加内容在此次添加内容在此处添加内容在此次添加内容在此处添加内容在此处添加内容在此次添加内容在此处添加内容在此次添加内容在此处添加内容</a:t>
            </a:r>
            <a:endParaRPr kumimoji="0" lang="zh-CN" altLang="en-US" sz="1200" b="0" i="0" u="none" strike="noStrike" kern="1200" cap="none" spc="0" normalizeH="0" baseline="0" noProof="0" dirty="0">
              <a:ln>
                <a:noFill/>
              </a:ln>
              <a:solidFill>
                <a:schemeClr val="bg1">
                  <a:lumMod val="50000"/>
                </a:schemeClr>
              </a:solidFill>
              <a:effectLst/>
              <a:uLnTx/>
              <a:uFillTx/>
              <a:cs typeface="+mn-ea"/>
              <a:sym typeface="+mn-lt"/>
            </a:endParaRPr>
          </a:p>
          <a:p>
            <a:pPr marL="0" marR="0" lvl="0" indent="0" algn="l" defTabSz="914400" rtl="0" eaLnBrk="1" fontAlgn="auto" latinLnBrk="0" hangingPunct="1">
              <a:lnSpc>
                <a:spcPct val="142000"/>
              </a:lnSpc>
              <a:buClrTx/>
              <a:buSzTx/>
              <a:buFontTx/>
              <a:buNone/>
              <a:defRPr/>
            </a:pPr>
            <a:endParaRPr kumimoji="0" lang="zh-CN" altLang="en-US" sz="1200" b="0" i="0" u="none" strike="noStrike" kern="1200" cap="none" spc="0" normalizeH="0" baseline="0" noProof="0" dirty="0">
              <a:ln>
                <a:noFill/>
              </a:ln>
              <a:solidFill>
                <a:schemeClr val="bg1">
                  <a:lumMod val="50000"/>
                </a:schemeClr>
              </a:solidFill>
              <a:effectLst/>
              <a:uLnTx/>
              <a:uFillTx/>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300" fill="hold"/>
                                        <p:tgtEl>
                                          <p:spTgt spid="3"/>
                                        </p:tgtEl>
                                        <p:attrNameLst>
                                          <p:attrName>ppt_w</p:attrName>
                                        </p:attrNameLst>
                                      </p:cBhvr>
                                      <p:tavLst>
                                        <p:tav tm="0">
                                          <p:val>
                                            <p:fltVal val="0"/>
                                          </p:val>
                                        </p:tav>
                                        <p:tav tm="100000">
                                          <p:val>
                                            <p:strVal val="#ppt_w"/>
                                          </p:val>
                                        </p:tav>
                                      </p:tavLst>
                                    </p:anim>
                                    <p:anim calcmode="lin" valueType="num">
                                      <p:cBhvr>
                                        <p:cTn id="13" dur="300" fill="hold"/>
                                        <p:tgtEl>
                                          <p:spTgt spid="3"/>
                                        </p:tgtEl>
                                        <p:attrNameLst>
                                          <p:attrName>ppt_h</p:attrName>
                                        </p:attrNameLst>
                                      </p:cBhvr>
                                      <p:tavLst>
                                        <p:tav tm="0">
                                          <p:val>
                                            <p:fltVal val="0"/>
                                          </p:val>
                                        </p:tav>
                                        <p:tav tm="100000">
                                          <p:val>
                                            <p:strVal val="#ppt_h"/>
                                          </p:val>
                                        </p:tav>
                                      </p:tavLst>
                                    </p:anim>
                                    <p:animEffect transition="in" filter="fade">
                                      <p:cBhvr>
                                        <p:cTn id="14" dur="3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300" fill="hold"/>
                                        <p:tgtEl>
                                          <p:spTgt spid="4"/>
                                        </p:tgtEl>
                                        <p:attrNameLst>
                                          <p:attrName>ppt_w</p:attrName>
                                        </p:attrNameLst>
                                      </p:cBhvr>
                                      <p:tavLst>
                                        <p:tav tm="0">
                                          <p:val>
                                            <p:fltVal val="0"/>
                                          </p:val>
                                        </p:tav>
                                        <p:tav tm="100000">
                                          <p:val>
                                            <p:strVal val="#ppt_w"/>
                                          </p:val>
                                        </p:tav>
                                      </p:tavLst>
                                    </p:anim>
                                    <p:anim calcmode="lin" valueType="num">
                                      <p:cBhvr>
                                        <p:cTn id="19" dur="300" fill="hold"/>
                                        <p:tgtEl>
                                          <p:spTgt spid="4"/>
                                        </p:tgtEl>
                                        <p:attrNameLst>
                                          <p:attrName>ppt_h</p:attrName>
                                        </p:attrNameLst>
                                      </p:cBhvr>
                                      <p:tavLst>
                                        <p:tav tm="0">
                                          <p:val>
                                            <p:fltVal val="0"/>
                                          </p:val>
                                        </p:tav>
                                        <p:tav tm="100000">
                                          <p:val>
                                            <p:strVal val="#ppt_h"/>
                                          </p:val>
                                        </p:tav>
                                      </p:tavLst>
                                    </p:anim>
                                    <p:animEffect transition="in" filter="fade">
                                      <p:cBhvr>
                                        <p:cTn id="20" dur="300"/>
                                        <p:tgtEl>
                                          <p:spTgt spid="4"/>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300" fill="hold"/>
                                        <p:tgtEl>
                                          <p:spTgt spid="5"/>
                                        </p:tgtEl>
                                        <p:attrNameLst>
                                          <p:attrName>ppt_w</p:attrName>
                                        </p:attrNameLst>
                                      </p:cBhvr>
                                      <p:tavLst>
                                        <p:tav tm="0">
                                          <p:val>
                                            <p:fltVal val="0"/>
                                          </p:val>
                                        </p:tav>
                                        <p:tav tm="100000">
                                          <p:val>
                                            <p:strVal val="#ppt_w"/>
                                          </p:val>
                                        </p:tav>
                                      </p:tavLst>
                                    </p:anim>
                                    <p:anim calcmode="lin" valueType="num">
                                      <p:cBhvr>
                                        <p:cTn id="25" dur="300" fill="hold"/>
                                        <p:tgtEl>
                                          <p:spTgt spid="5"/>
                                        </p:tgtEl>
                                        <p:attrNameLst>
                                          <p:attrName>ppt_h</p:attrName>
                                        </p:attrNameLst>
                                      </p:cBhvr>
                                      <p:tavLst>
                                        <p:tav tm="0">
                                          <p:val>
                                            <p:fltVal val="0"/>
                                          </p:val>
                                        </p:tav>
                                        <p:tav tm="100000">
                                          <p:val>
                                            <p:strVal val="#ppt_h"/>
                                          </p:val>
                                        </p:tav>
                                      </p:tavLst>
                                    </p:anim>
                                    <p:animEffect transition="in" filter="fade">
                                      <p:cBhvr>
                                        <p:cTn id="26" dur="3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岗位工作概述</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grpSp>
        <p:nvGrpSpPr>
          <p:cNvPr id="2" name="组合 1"/>
          <p:cNvGrpSpPr/>
          <p:nvPr/>
        </p:nvGrpSpPr>
        <p:grpSpPr>
          <a:xfrm>
            <a:off x="1029869" y="1731145"/>
            <a:ext cx="3770614" cy="3516919"/>
            <a:chOff x="1637523" y="2365766"/>
            <a:chExt cx="3374002" cy="3146992"/>
          </a:xfrm>
        </p:grpSpPr>
        <p:sp>
          <p:nvSpPr>
            <p:cNvPr id="3" name="矩形 2"/>
            <p:cNvSpPr/>
            <p:nvPr/>
          </p:nvSpPr>
          <p:spPr>
            <a:xfrm>
              <a:off x="3941745" y="2365766"/>
              <a:ext cx="1069780" cy="2501518"/>
            </a:xfrm>
            <a:prstGeom prst="rect">
              <a:avLst/>
            </a:prstGeom>
            <a:gradFill>
              <a:gsLst>
                <a:gs pos="0">
                  <a:srgbClr val="8FDC60"/>
                </a:gs>
                <a:gs pos="91000">
                  <a:srgbClr val="33995C"/>
                </a:gs>
              </a:gsLst>
              <a:lin ang="5400000" scaled="1"/>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4" name="矩形 3"/>
            <p:cNvSpPr/>
            <p:nvPr/>
          </p:nvSpPr>
          <p:spPr>
            <a:xfrm>
              <a:off x="1637523" y="3534979"/>
              <a:ext cx="1122537" cy="1977779"/>
            </a:xfrm>
            <a:prstGeom prst="rect">
              <a:avLst/>
            </a:prstGeom>
            <a:gradFill>
              <a:gsLst>
                <a:gs pos="0">
                  <a:srgbClr val="8FDC60"/>
                </a:gs>
                <a:gs pos="91000">
                  <a:srgbClr val="33995C"/>
                </a:gs>
              </a:gsLst>
              <a:lin ang="5400000" scaled="1"/>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cs typeface="+mn-ea"/>
                <a:sym typeface="+mn-lt"/>
              </a:endParaRPr>
            </a:p>
          </p:txBody>
        </p:sp>
        <p:sp>
          <p:nvSpPr>
            <p:cNvPr id="5" name="矩形 4"/>
            <p:cNvSpPr/>
            <p:nvPr/>
          </p:nvSpPr>
          <p:spPr>
            <a:xfrm>
              <a:off x="1884966" y="2592969"/>
              <a:ext cx="2797870" cy="2639124"/>
            </a:xfrm>
            <a:prstGeom prst="rect">
              <a:avLst/>
            </a:prstGeom>
            <a:solidFill>
              <a:srgbClr val="F7FBF4"/>
            </a:solidFill>
            <a:ln w="38100">
              <a:solidFill>
                <a:srgbClr val="A9D18E"/>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00" dirty="0">
                <a:solidFill>
                  <a:schemeClr val="bg1"/>
                </a:solidFill>
                <a:cs typeface="+mn-ea"/>
                <a:sym typeface="+mn-lt"/>
              </a:endParaRPr>
            </a:p>
          </p:txBody>
        </p:sp>
        <p:sp>
          <p:nvSpPr>
            <p:cNvPr id="6" name="文本框 5"/>
            <p:cNvSpPr txBox="1"/>
            <p:nvPr/>
          </p:nvSpPr>
          <p:spPr>
            <a:xfrm>
              <a:off x="2198792" y="2904700"/>
              <a:ext cx="2152240" cy="468185"/>
            </a:xfrm>
            <a:prstGeom prst="rect">
              <a:avLst/>
            </a:prstGeom>
            <a:noFill/>
          </p:spPr>
          <p:txBody>
            <a:bodyPr wrap="square" rtlCol="0">
              <a:spAutoFit/>
            </a:bodyPr>
            <a:lstStyle/>
            <a:p>
              <a:pPr algn="ctr"/>
              <a:r>
                <a:rPr lang="zh-CN" altLang="en-US" sz="2800" dirty="0">
                  <a:solidFill>
                    <a:schemeClr val="bg2">
                      <a:lumMod val="25000"/>
                    </a:schemeClr>
                  </a:solidFill>
                  <a:cs typeface="+mn-ea"/>
                  <a:sym typeface="+mn-lt"/>
                </a:rPr>
                <a:t>在此输入标题</a:t>
              </a:r>
              <a:endParaRPr lang="zh-CN" altLang="en-US" sz="2800" dirty="0">
                <a:solidFill>
                  <a:schemeClr val="bg2">
                    <a:lumMod val="25000"/>
                  </a:schemeClr>
                </a:solidFill>
                <a:cs typeface="+mn-ea"/>
                <a:sym typeface="+mn-lt"/>
              </a:endParaRPr>
            </a:p>
          </p:txBody>
        </p:sp>
        <p:sp>
          <p:nvSpPr>
            <p:cNvPr id="9" name="文本框 8"/>
            <p:cNvSpPr txBox="1"/>
            <p:nvPr/>
          </p:nvSpPr>
          <p:spPr>
            <a:xfrm>
              <a:off x="2213655" y="3508539"/>
              <a:ext cx="2152240" cy="1315337"/>
            </a:xfrm>
            <a:prstGeom prst="rect">
              <a:avLst/>
            </a:prstGeom>
            <a:noFill/>
          </p:spPr>
          <p:txBody>
            <a:bodyPr wrap="square">
              <a:spAutoFit/>
            </a:bodyPr>
            <a:lstStyle/>
            <a:p>
              <a:pPr algn="ctr">
                <a:lnSpc>
                  <a:spcPct val="130000"/>
                </a:lnSpc>
                <a:defRPr/>
              </a:pPr>
              <a:r>
                <a:rPr kumimoji="0" lang="zh-CN" altLang="en-US" sz="1400" b="0" i="0" u="none" strike="noStrike" kern="1200" cap="none" spc="0" normalizeH="0" baseline="0" noProof="0" dirty="0">
                  <a:ln>
                    <a:noFill/>
                  </a:ln>
                  <a:solidFill>
                    <a:schemeClr val="bg1">
                      <a:lumMod val="50000"/>
                    </a:schemeClr>
                  </a:solidFill>
                  <a:effectLst/>
                  <a:uLnTx/>
                  <a:uFillTx/>
                  <a:cs typeface="+mn-ea"/>
                  <a:sym typeface="+mn-lt"/>
                </a:rPr>
                <a:t> 在此处添加内容在此次添加内容在此处添加内容在此次添加内容在此处添加内容在此处添加内容在此次添加内容在此处添加内容 </a:t>
              </a: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grpSp>
      <p:grpSp>
        <p:nvGrpSpPr>
          <p:cNvPr id="12" name="组合 11"/>
          <p:cNvGrpSpPr/>
          <p:nvPr/>
        </p:nvGrpSpPr>
        <p:grpSpPr>
          <a:xfrm>
            <a:off x="5692138" y="1782506"/>
            <a:ext cx="5177841" cy="3382508"/>
            <a:chOff x="6007193" y="1939823"/>
            <a:chExt cx="4965607" cy="3243862"/>
          </a:xfrm>
        </p:grpSpPr>
        <p:sp>
          <p:nvSpPr>
            <p:cNvPr id="14" name="Rounded Rectangle 88"/>
            <p:cNvSpPr/>
            <p:nvPr/>
          </p:nvSpPr>
          <p:spPr>
            <a:xfrm>
              <a:off x="6007193" y="4506698"/>
              <a:ext cx="67594" cy="676987"/>
            </a:xfrm>
            <a:prstGeom prst="round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dirty="0">
                <a:solidFill>
                  <a:schemeClr val="bg1"/>
                </a:solidFill>
                <a:cs typeface="+mn-ea"/>
                <a:sym typeface="+mn-lt"/>
              </a:endParaRPr>
            </a:p>
          </p:txBody>
        </p:sp>
        <p:sp>
          <p:nvSpPr>
            <p:cNvPr id="15" name="Rounded Rectangle 94"/>
            <p:cNvSpPr/>
            <p:nvPr/>
          </p:nvSpPr>
          <p:spPr>
            <a:xfrm>
              <a:off x="6007193" y="3366442"/>
              <a:ext cx="67594" cy="676987"/>
            </a:xfrm>
            <a:prstGeom prst="roundRect">
              <a:avLst/>
            </a:prstGeom>
            <a:gradFill>
              <a:gsLst>
                <a:gs pos="0">
                  <a:srgbClr val="8FDC60"/>
                </a:gs>
                <a:gs pos="91000">
                  <a:srgbClr val="33995C"/>
                </a:gs>
              </a:gsLst>
              <a:lin ang="5400000" scaled="1"/>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cs typeface="+mn-ea"/>
                <a:sym typeface="+mn-lt"/>
              </a:endParaRPr>
            </a:p>
          </p:txBody>
        </p:sp>
        <p:sp>
          <p:nvSpPr>
            <p:cNvPr id="16" name="Rounded Rectangle 97"/>
            <p:cNvSpPr/>
            <p:nvPr/>
          </p:nvSpPr>
          <p:spPr>
            <a:xfrm>
              <a:off x="6007193" y="2209523"/>
              <a:ext cx="67594" cy="676987"/>
            </a:xfrm>
            <a:prstGeom prst="roundRect">
              <a:avLst/>
            </a:prstGeom>
            <a:gradFill>
              <a:gsLst>
                <a:gs pos="0">
                  <a:srgbClr val="A9D18E"/>
                </a:gs>
                <a:gs pos="97000">
                  <a:srgbClr val="33995C"/>
                </a:gs>
              </a:gsLst>
              <a:lin ang="5400000" scaled="1"/>
            </a:gra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600" dirty="0">
                <a:solidFill>
                  <a:schemeClr val="bg1"/>
                </a:solidFill>
                <a:cs typeface="+mn-ea"/>
                <a:sym typeface="+mn-lt"/>
              </a:endParaRPr>
            </a:p>
          </p:txBody>
        </p:sp>
        <p:sp>
          <p:nvSpPr>
            <p:cNvPr id="17" name="文本框 16"/>
            <p:cNvSpPr txBox="1"/>
            <p:nvPr/>
          </p:nvSpPr>
          <p:spPr>
            <a:xfrm>
              <a:off x="6119704" y="1939823"/>
              <a:ext cx="2180319" cy="461620"/>
            </a:xfrm>
            <a:prstGeom prst="rect">
              <a:avLst/>
            </a:prstGeom>
            <a:noFill/>
          </p:spPr>
          <p:txBody>
            <a:bodyPr wrap="square">
              <a:spAutoFit/>
            </a:bodyPr>
            <a:lstStyle/>
            <a:p>
              <a:pPr>
                <a:lnSpc>
                  <a:spcPct val="142000"/>
                </a:lnSpc>
              </a:pPr>
              <a:r>
                <a:rPr lang="zh-CN" altLang="en-US" sz="2000" b="1" dirty="0">
                  <a:solidFill>
                    <a:schemeClr val="tx1">
                      <a:lumMod val="75000"/>
                      <a:lumOff val="25000"/>
                    </a:schemeClr>
                  </a:solidFill>
                  <a:cs typeface="+mn-ea"/>
                  <a:sym typeface="+mn-lt"/>
                </a:rPr>
                <a:t>请在此输入标题</a:t>
              </a:r>
              <a:endParaRPr lang="en-US" altLang="zh-CN" sz="2000" b="1" dirty="0">
                <a:solidFill>
                  <a:schemeClr val="tx1">
                    <a:lumMod val="75000"/>
                    <a:lumOff val="25000"/>
                  </a:schemeClr>
                </a:solidFill>
                <a:cs typeface="+mn-ea"/>
                <a:sym typeface="+mn-lt"/>
              </a:endParaRPr>
            </a:p>
          </p:txBody>
        </p:sp>
        <p:sp>
          <p:nvSpPr>
            <p:cNvPr id="18" name="文本框 17"/>
            <p:cNvSpPr txBox="1"/>
            <p:nvPr/>
          </p:nvSpPr>
          <p:spPr>
            <a:xfrm>
              <a:off x="6119704" y="2341691"/>
              <a:ext cx="4853096" cy="563943"/>
            </a:xfrm>
            <a:prstGeom prst="rect">
              <a:avLst/>
            </a:prstGeom>
            <a:noFill/>
          </p:spPr>
          <p:txBody>
            <a:bodyPr wrap="square">
              <a:spAutoFit/>
            </a:bodyPr>
            <a:lstStyle/>
            <a:p>
              <a:pPr>
                <a:lnSpc>
                  <a:spcPct val="142000"/>
                </a:lnSpc>
              </a:pPr>
              <a:r>
                <a:rPr lang="zh-CN" altLang="en-US" sz="1200" dirty="0">
                  <a:solidFill>
                    <a:schemeClr val="bg1">
                      <a:lumMod val="50000"/>
                    </a:schemeClr>
                  </a:solidFill>
                  <a:cs typeface="+mn-ea"/>
                  <a:sym typeface="+mn-lt"/>
                </a:rPr>
                <a:t>在此处添加内容在此次添加内容在此处添加内容在此次添加内容在此处添加内容在此次添加内容在此处添加内容 </a:t>
              </a:r>
              <a:endParaRPr lang="zh-CN" altLang="en-US" sz="1200" dirty="0">
                <a:solidFill>
                  <a:schemeClr val="bg1">
                    <a:lumMod val="50000"/>
                  </a:schemeClr>
                </a:solidFill>
                <a:cs typeface="+mn-ea"/>
                <a:sym typeface="+mn-lt"/>
              </a:endParaRPr>
            </a:p>
          </p:txBody>
        </p:sp>
        <p:sp>
          <p:nvSpPr>
            <p:cNvPr id="19" name="文本框 18"/>
            <p:cNvSpPr txBox="1"/>
            <p:nvPr/>
          </p:nvSpPr>
          <p:spPr>
            <a:xfrm>
              <a:off x="6119704" y="3125077"/>
              <a:ext cx="2180319" cy="461620"/>
            </a:xfrm>
            <a:prstGeom prst="rect">
              <a:avLst/>
            </a:prstGeom>
            <a:noFill/>
          </p:spPr>
          <p:txBody>
            <a:bodyPr wrap="square">
              <a:spAutoFit/>
            </a:bodyPr>
            <a:lstStyle/>
            <a:p>
              <a:pPr>
                <a:lnSpc>
                  <a:spcPct val="142000"/>
                </a:lnSpc>
              </a:pPr>
              <a:r>
                <a:rPr lang="zh-CN" altLang="en-US" sz="2000" b="1" dirty="0">
                  <a:solidFill>
                    <a:schemeClr val="tx1">
                      <a:lumMod val="75000"/>
                      <a:lumOff val="25000"/>
                    </a:schemeClr>
                  </a:solidFill>
                  <a:cs typeface="+mn-ea"/>
                  <a:sym typeface="+mn-lt"/>
                </a:rPr>
                <a:t>请在此输入标题</a:t>
              </a:r>
              <a:endParaRPr lang="en-US" altLang="zh-CN" sz="2000" b="1" dirty="0">
                <a:solidFill>
                  <a:schemeClr val="tx1">
                    <a:lumMod val="75000"/>
                    <a:lumOff val="25000"/>
                  </a:schemeClr>
                </a:solidFill>
                <a:cs typeface="+mn-ea"/>
                <a:sym typeface="+mn-lt"/>
              </a:endParaRPr>
            </a:p>
          </p:txBody>
        </p:sp>
        <p:sp>
          <p:nvSpPr>
            <p:cNvPr id="20" name="文本框 19"/>
            <p:cNvSpPr txBox="1"/>
            <p:nvPr/>
          </p:nvSpPr>
          <p:spPr>
            <a:xfrm>
              <a:off x="6119704" y="3526946"/>
              <a:ext cx="4853096" cy="563943"/>
            </a:xfrm>
            <a:prstGeom prst="rect">
              <a:avLst/>
            </a:prstGeom>
            <a:noFill/>
          </p:spPr>
          <p:txBody>
            <a:bodyPr wrap="square">
              <a:spAutoFit/>
            </a:bodyPr>
            <a:lstStyle/>
            <a:p>
              <a:pPr>
                <a:lnSpc>
                  <a:spcPct val="142000"/>
                </a:lnSpc>
              </a:pPr>
              <a:r>
                <a:rPr lang="zh-CN" altLang="en-US" sz="1200" dirty="0">
                  <a:solidFill>
                    <a:schemeClr val="bg1">
                      <a:lumMod val="50000"/>
                    </a:schemeClr>
                  </a:solidFill>
                  <a:cs typeface="+mn-ea"/>
                  <a:sym typeface="+mn-lt"/>
                </a:rPr>
                <a:t>在此处添加内容在此次添加内容在此处添加内容在此次添加内容在此处添加内容在此次添加内容在此处添加内容 </a:t>
              </a:r>
              <a:endParaRPr lang="zh-CN" altLang="en-US" sz="1200" dirty="0">
                <a:solidFill>
                  <a:schemeClr val="bg1">
                    <a:lumMod val="50000"/>
                  </a:schemeClr>
                </a:solidFill>
                <a:cs typeface="+mn-ea"/>
                <a:sym typeface="+mn-lt"/>
              </a:endParaRPr>
            </a:p>
          </p:txBody>
        </p:sp>
        <p:sp>
          <p:nvSpPr>
            <p:cNvPr id="21" name="文本框 20"/>
            <p:cNvSpPr txBox="1"/>
            <p:nvPr/>
          </p:nvSpPr>
          <p:spPr>
            <a:xfrm>
              <a:off x="6119704" y="4214137"/>
              <a:ext cx="2180319" cy="461620"/>
            </a:xfrm>
            <a:prstGeom prst="rect">
              <a:avLst/>
            </a:prstGeom>
            <a:noFill/>
          </p:spPr>
          <p:txBody>
            <a:bodyPr wrap="square">
              <a:spAutoFit/>
            </a:bodyPr>
            <a:lstStyle/>
            <a:p>
              <a:pPr>
                <a:lnSpc>
                  <a:spcPct val="142000"/>
                </a:lnSpc>
              </a:pPr>
              <a:r>
                <a:rPr lang="zh-CN" altLang="en-US" sz="2000" b="1" dirty="0">
                  <a:solidFill>
                    <a:schemeClr val="tx1">
                      <a:lumMod val="75000"/>
                      <a:lumOff val="25000"/>
                    </a:schemeClr>
                  </a:solidFill>
                  <a:cs typeface="+mn-ea"/>
                  <a:sym typeface="+mn-lt"/>
                </a:rPr>
                <a:t>请在此输入标题</a:t>
              </a:r>
              <a:endParaRPr lang="en-US" altLang="zh-CN" sz="2000" b="1" dirty="0">
                <a:solidFill>
                  <a:schemeClr val="tx1">
                    <a:lumMod val="75000"/>
                    <a:lumOff val="25000"/>
                  </a:schemeClr>
                </a:solidFill>
                <a:cs typeface="+mn-ea"/>
                <a:sym typeface="+mn-lt"/>
              </a:endParaRPr>
            </a:p>
          </p:txBody>
        </p:sp>
        <p:sp>
          <p:nvSpPr>
            <p:cNvPr id="22" name="文本框 21"/>
            <p:cNvSpPr txBox="1"/>
            <p:nvPr/>
          </p:nvSpPr>
          <p:spPr>
            <a:xfrm>
              <a:off x="6119704" y="4616006"/>
              <a:ext cx="4853096" cy="563943"/>
            </a:xfrm>
            <a:prstGeom prst="rect">
              <a:avLst/>
            </a:prstGeom>
            <a:noFill/>
          </p:spPr>
          <p:txBody>
            <a:bodyPr wrap="square">
              <a:spAutoFit/>
            </a:bodyPr>
            <a:lstStyle/>
            <a:p>
              <a:pPr>
                <a:lnSpc>
                  <a:spcPct val="142000"/>
                </a:lnSpc>
              </a:pPr>
              <a:r>
                <a:rPr lang="zh-CN" altLang="en-US" sz="1200" dirty="0">
                  <a:solidFill>
                    <a:schemeClr val="bg1">
                      <a:lumMod val="50000"/>
                    </a:schemeClr>
                  </a:solidFill>
                  <a:cs typeface="+mn-ea"/>
                  <a:sym typeface="+mn-lt"/>
                </a:rPr>
                <a:t>在此处添加内容在此次添加内容在此处添加内容在此次添加内容在此处添加内容在此次添加内容在此处添加内容 </a:t>
              </a:r>
              <a:endParaRPr lang="zh-CN" altLang="en-US" sz="1200" dirty="0">
                <a:solidFill>
                  <a:schemeClr val="bg1">
                    <a:lumMod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cstate="screen"/>
          <a:stretch>
            <a:fillRect/>
          </a:stretch>
        </p:blipFill>
        <p:spPr>
          <a:xfrm>
            <a:off x="-421" y="2295"/>
            <a:ext cx="12192025" cy="6858014"/>
          </a:xfrm>
          <a:prstGeom prst="rect">
            <a:avLst/>
          </a:prstGeom>
        </p:spPr>
      </p:pic>
      <p:sp>
        <p:nvSpPr>
          <p:cNvPr id="7" name="椭圆 6"/>
          <p:cNvSpPr/>
          <p:nvPr/>
        </p:nvSpPr>
        <p:spPr>
          <a:xfrm>
            <a:off x="7992034" y="2476001"/>
            <a:ext cx="1677259" cy="1677256"/>
          </a:xfrm>
          <a:prstGeom prst="ellipse">
            <a:avLst/>
          </a:prstGeom>
          <a:gradFill>
            <a:gsLst>
              <a:gs pos="0">
                <a:srgbClr val="8FDC60"/>
              </a:gs>
              <a:gs pos="91000">
                <a:srgbClr val="33995C"/>
              </a:gs>
            </a:gsLst>
            <a:lin ang="5400000" scaled="1"/>
          </a:gradFill>
          <a:ln w="57150">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9" name="文本框 8"/>
          <p:cNvSpPr txBox="1"/>
          <p:nvPr/>
        </p:nvSpPr>
        <p:spPr>
          <a:xfrm>
            <a:off x="1736436" y="2465827"/>
            <a:ext cx="5863080" cy="1278235"/>
          </a:xfrm>
          <a:prstGeom prst="rect">
            <a:avLst/>
          </a:prstGeom>
          <a:noFill/>
        </p:spPr>
        <p:txBody>
          <a:bodyPr wrap="square" rtlCol="0">
            <a:spAutoFit/>
          </a:bodyPr>
          <a:lstStyle>
            <a:defPPr>
              <a:defRPr lang="zh-CN"/>
            </a:defPPr>
            <a:lvl1pPr algn="r">
              <a:lnSpc>
                <a:spcPct val="142000"/>
              </a:lnSpc>
              <a:defRPr sz="6100">
                <a:solidFill>
                  <a:schemeClr val="bg2">
                    <a:lumMod val="25000"/>
                  </a:schemeClr>
                </a:solidFill>
                <a:latin typeface="造字工房悦黑体验版纤细体" pitchFamily="50" charset="-122"/>
                <a:ea typeface="造字工房悦黑体验版纤细体" pitchFamily="50" charset="-122"/>
                <a:cs typeface="+mn-ea"/>
              </a:defRPr>
            </a:lvl1pPr>
          </a:lstStyle>
          <a:p>
            <a:r>
              <a:rPr lang="zh-CN" altLang="en-US" dirty="0">
                <a:sym typeface="+mn-lt"/>
              </a:rPr>
              <a:t>工作完成情况</a:t>
            </a:r>
            <a:endParaRPr lang="en-US" altLang="zh-CN" dirty="0">
              <a:sym typeface="+mn-lt"/>
            </a:endParaRPr>
          </a:p>
        </p:txBody>
      </p:sp>
      <p:sp>
        <p:nvSpPr>
          <p:cNvPr id="10" name="文本框 9"/>
          <p:cNvSpPr txBox="1"/>
          <p:nvPr/>
        </p:nvSpPr>
        <p:spPr>
          <a:xfrm>
            <a:off x="2814976" y="3692271"/>
            <a:ext cx="4730750" cy="413959"/>
          </a:xfrm>
          <a:prstGeom prst="rect">
            <a:avLst/>
          </a:prstGeom>
          <a:noFill/>
          <a:ln>
            <a:noFill/>
          </a:ln>
        </p:spPr>
        <p:txBody>
          <a:bodyPr wrap="square" rtlCol="0">
            <a:spAutoFit/>
          </a:bodyPr>
          <a:lstStyle/>
          <a:p>
            <a:pPr algn="r">
              <a:lnSpc>
                <a:spcPct val="120000"/>
              </a:lnSpc>
            </a:pPr>
            <a:r>
              <a:rPr lang="en-US" altLang="zh-CN" sz="900" dirty="0">
                <a:solidFill>
                  <a:schemeClr val="bg1">
                    <a:lumMod val="50000"/>
                    <a:alpha val="50000"/>
                  </a:schemeClr>
                </a:solidFill>
                <a:cs typeface="+mn-ea"/>
                <a:sym typeface="+mn-lt"/>
              </a:rPr>
              <a:t>print the presentation and make it into a film to be used in a wider fieldprint the presentation to be wider field</a:t>
            </a:r>
            <a:endParaRPr lang="en-US" altLang="zh-CN" sz="900" dirty="0">
              <a:solidFill>
                <a:schemeClr val="bg1">
                  <a:lumMod val="50000"/>
                  <a:alpha val="50000"/>
                </a:schemeClr>
              </a:solidFill>
              <a:cs typeface="+mn-ea"/>
              <a:sym typeface="+mn-lt"/>
            </a:endParaRPr>
          </a:p>
        </p:txBody>
      </p:sp>
      <p:sp>
        <p:nvSpPr>
          <p:cNvPr id="11" name="圆角矩形 17"/>
          <p:cNvSpPr/>
          <p:nvPr/>
        </p:nvSpPr>
        <p:spPr>
          <a:xfrm>
            <a:off x="7798919" y="2731076"/>
            <a:ext cx="2099824" cy="99044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7200" dirty="0">
                <a:solidFill>
                  <a:schemeClr val="bg1"/>
                </a:solidFill>
                <a:cs typeface="+mn-ea"/>
                <a:sym typeface="+mn-lt"/>
              </a:rPr>
              <a:t>02</a:t>
            </a:r>
            <a:endParaRPr lang="zh-CN" altLang="en-US" sz="72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par>
                          <p:cTn id="8" fill="hold">
                            <p:stCondLst>
                              <p:cond delay="500"/>
                            </p:stCondLst>
                            <p:childTnLst>
                              <p:par>
                                <p:cTn id="9" presetID="37"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900" decel="100000" fill="hold"/>
                                        <p:tgtEl>
                                          <p:spTgt spid="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555745" y="88900"/>
            <a:ext cx="2524150" cy="658963"/>
          </a:xfrm>
          <a:prstGeom prst="rect">
            <a:avLst/>
          </a:prstGeom>
          <a:noFill/>
        </p:spPr>
        <p:txBody>
          <a:bodyPr wrap="square" rtlCol="0">
            <a:spAutoFit/>
          </a:bodyPr>
          <a:lstStyle/>
          <a:p>
            <a:pPr>
              <a:lnSpc>
                <a:spcPct val="142000"/>
              </a:lnSpc>
            </a:pPr>
            <a:r>
              <a:rPr lang="zh-CN" altLang="en-US" sz="2800" dirty="0">
                <a:solidFill>
                  <a:schemeClr val="bg2">
                    <a:lumMod val="10000"/>
                  </a:schemeClr>
                </a:solidFill>
                <a:cs typeface="+mn-ea"/>
                <a:sym typeface="+mn-lt"/>
              </a:rPr>
              <a:t>工作完成情况</a:t>
            </a:r>
            <a:endParaRPr lang="zh-CN" altLang="en-US" sz="2800" dirty="0">
              <a:solidFill>
                <a:schemeClr val="bg2">
                  <a:lumMod val="10000"/>
                </a:schemeClr>
              </a:solidFill>
              <a:cs typeface="+mn-ea"/>
              <a:sym typeface="+mn-lt"/>
            </a:endParaRPr>
          </a:p>
        </p:txBody>
      </p:sp>
      <p:sp>
        <p:nvSpPr>
          <p:cNvPr id="8" name="文本框 7"/>
          <p:cNvSpPr txBox="1"/>
          <p:nvPr/>
        </p:nvSpPr>
        <p:spPr>
          <a:xfrm>
            <a:off x="585529" y="635058"/>
            <a:ext cx="2919671" cy="245388"/>
          </a:xfrm>
          <a:prstGeom prst="rect">
            <a:avLst/>
          </a:prstGeom>
          <a:noFill/>
        </p:spPr>
        <p:txBody>
          <a:bodyPr wrap="square" rtlCol="0">
            <a:spAutoFit/>
          </a:bodyPr>
          <a:lstStyle/>
          <a:p>
            <a:pPr>
              <a:lnSpc>
                <a:spcPct val="120000"/>
              </a:lnSpc>
            </a:pPr>
            <a:r>
              <a:rPr lang="en-US" altLang="zh-CN" sz="900" dirty="0">
                <a:solidFill>
                  <a:schemeClr val="tx1">
                    <a:lumMod val="50000"/>
                    <a:lumOff val="50000"/>
                  </a:schemeClr>
                </a:solidFill>
                <a:cs typeface="+mn-ea"/>
                <a:sym typeface="+mn-lt"/>
              </a:rPr>
              <a:t>Lorem Ipsum Dolor Sit Amet, Connecter Adipescent </a:t>
            </a:r>
            <a:endParaRPr lang="en-US" altLang="zh-CN" sz="900" dirty="0">
              <a:solidFill>
                <a:schemeClr val="tx1">
                  <a:lumMod val="50000"/>
                  <a:lumOff val="50000"/>
                </a:schemeClr>
              </a:solidFill>
              <a:cs typeface="+mn-ea"/>
              <a:sym typeface="+mn-lt"/>
            </a:endParaRPr>
          </a:p>
        </p:txBody>
      </p:sp>
      <p:sp>
        <p:nvSpPr>
          <p:cNvPr id="30" name="Freeform 13"/>
          <p:cNvSpPr>
            <a:spLocks noEditPoints="1"/>
          </p:cNvSpPr>
          <p:nvPr/>
        </p:nvSpPr>
        <p:spPr bwMode="auto">
          <a:xfrm>
            <a:off x="1532388" y="1360686"/>
            <a:ext cx="2923181" cy="3455962"/>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gradFill>
            <a:gsLst>
              <a:gs pos="0">
                <a:srgbClr val="A9D18E"/>
              </a:gs>
              <a:gs pos="97000">
                <a:srgbClr val="33995C"/>
              </a:gs>
            </a:gsLst>
            <a:lin ang="5400000" scaled="1"/>
          </a:grad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sp>
        <p:nvSpPr>
          <p:cNvPr id="31" name="Freeform 16"/>
          <p:cNvSpPr>
            <a:spLocks noEditPoints="1"/>
          </p:cNvSpPr>
          <p:nvPr/>
        </p:nvSpPr>
        <p:spPr bwMode="auto">
          <a:xfrm>
            <a:off x="2246123" y="5047605"/>
            <a:ext cx="1494000" cy="1198362"/>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gradFill>
            <a:gsLst>
              <a:gs pos="0">
                <a:srgbClr val="A9D18E"/>
              </a:gs>
              <a:gs pos="97000">
                <a:srgbClr val="33995C"/>
              </a:gs>
            </a:gsLst>
            <a:lin ang="5400000" scaled="1"/>
          </a:grad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grpSp>
        <p:nvGrpSpPr>
          <p:cNvPr id="32" name="Group 12"/>
          <p:cNvGrpSpPr/>
          <p:nvPr/>
        </p:nvGrpSpPr>
        <p:grpSpPr>
          <a:xfrm>
            <a:off x="1841481" y="1762719"/>
            <a:ext cx="2300613" cy="2059155"/>
            <a:chOff x="8169276" y="952501"/>
            <a:chExt cx="3781424" cy="3384550"/>
          </a:xfrm>
          <a:gradFill>
            <a:gsLst>
              <a:gs pos="0">
                <a:srgbClr val="A9D18E"/>
              </a:gs>
              <a:gs pos="97000">
                <a:srgbClr val="33995C"/>
              </a:gs>
            </a:gsLst>
            <a:lin ang="5400000" scaled="1"/>
          </a:gradFill>
        </p:grpSpPr>
        <p:sp>
          <p:nvSpPr>
            <p:cNvPr id="33" name="Freeform 10"/>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sp>
          <p:nvSpPr>
            <p:cNvPr id="34" name="Freeform 11"/>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p:spPr>
          <p:txBody>
            <a:bodyPr vert="horz" wrap="square" lIns="91435" tIns="45718" rIns="91435" bIns="45718" numCol="1" anchor="t" anchorCtr="0" compatLnSpc="1"/>
            <a:lstStyle/>
            <a:p>
              <a:pPr algn="just" defTabSz="866775" fontAlgn="base">
                <a:lnSpc>
                  <a:spcPct val="120000"/>
                </a:lnSpc>
              </a:pPr>
              <a:endParaRPr lang="id-ID" sz="760" dirty="0">
                <a:solidFill>
                  <a:prstClr val="black"/>
                </a:solidFill>
                <a:cs typeface="+mn-ea"/>
                <a:sym typeface="+mn-lt"/>
              </a:endParaRPr>
            </a:p>
          </p:txBody>
        </p:sp>
      </p:grpSp>
      <p:sp>
        <p:nvSpPr>
          <p:cNvPr id="35" name="Oval 4"/>
          <p:cNvSpPr/>
          <p:nvPr/>
        </p:nvSpPr>
        <p:spPr>
          <a:xfrm>
            <a:off x="6039790" y="1769488"/>
            <a:ext cx="629655" cy="629655"/>
          </a:xfrm>
          <a:prstGeom prst="ellipse">
            <a:avLst/>
          </a:prstGeom>
          <a:gradFill>
            <a:gsLst>
              <a:gs pos="0">
                <a:srgbClr val="A9D18E"/>
              </a:gs>
              <a:gs pos="97000">
                <a:srgbClr val="33995C"/>
              </a:gs>
            </a:gsLst>
            <a:lin ang="54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01</a:t>
            </a:r>
            <a:endParaRPr lang="en-US" sz="1325" dirty="0">
              <a:solidFill>
                <a:prstClr val="white"/>
              </a:solidFill>
              <a:cs typeface="+mn-ea"/>
              <a:sym typeface="+mn-lt"/>
            </a:endParaRPr>
          </a:p>
        </p:txBody>
      </p:sp>
      <p:sp>
        <p:nvSpPr>
          <p:cNvPr id="36" name="文本框 35"/>
          <p:cNvSpPr txBox="1"/>
          <p:nvPr/>
        </p:nvSpPr>
        <p:spPr>
          <a:xfrm>
            <a:off x="6669445" y="1906717"/>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chemeClr val="bg1">
                    <a:lumMod val="50000"/>
                  </a:schemeClr>
                </a:solidFill>
                <a:effectLst/>
                <a:uLnTx/>
                <a:uFillTx/>
                <a:cs typeface="+mn-ea"/>
                <a:sym typeface="+mn-lt"/>
              </a:rPr>
              <a:t>单击此处添加标题内容，内容要与标题相符</a:t>
            </a:r>
            <a:r>
              <a:rPr lang="zh-CN" altLang="en-US" sz="1300" dirty="0">
                <a:solidFill>
                  <a:schemeClr val="bg1">
                    <a:lumMod val="50000"/>
                  </a:schemeClr>
                </a:solidFill>
                <a:cs typeface="+mn-ea"/>
                <a:sym typeface="+mn-lt"/>
              </a:rPr>
              <a:t>。单击此处添加标题内容，内容要与标题相符。</a:t>
            </a:r>
            <a:endParaRPr lang="zh-CN" altLang="en-US" sz="1300" dirty="0">
              <a:solidFill>
                <a:schemeClr val="bg1">
                  <a:lumMod val="50000"/>
                </a:schemeClr>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37" name="文本框 36"/>
          <p:cNvSpPr txBox="1"/>
          <p:nvPr/>
        </p:nvSpPr>
        <p:spPr>
          <a:xfrm>
            <a:off x="6695167" y="1562664"/>
            <a:ext cx="18287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b="1" i="0" u="none" strike="noStrike" kern="1200" cap="none" spc="400" normalizeH="0" baseline="0" noProof="0" dirty="0">
                <a:ln>
                  <a:noFill/>
                </a:ln>
                <a:solidFill>
                  <a:schemeClr val="tx1">
                    <a:lumMod val="75000"/>
                    <a:lumOff val="25000"/>
                  </a:schemeClr>
                </a:solidFill>
                <a:effectLst/>
                <a:uLnTx/>
                <a:uFillTx/>
                <a:cs typeface="+mn-ea"/>
                <a:sym typeface="+mn-lt"/>
              </a:rPr>
              <a:t>添加标题</a:t>
            </a:r>
            <a:endParaRPr kumimoji="0" lang="zh-CN" altLang="en-US" b="1" i="0" u="none" strike="noStrike" kern="1200" cap="none" spc="400" normalizeH="0" baseline="0" noProof="0" dirty="0">
              <a:ln>
                <a:noFill/>
              </a:ln>
              <a:solidFill>
                <a:schemeClr val="tx1">
                  <a:lumMod val="75000"/>
                  <a:lumOff val="25000"/>
                </a:schemeClr>
              </a:solidFill>
              <a:effectLst/>
              <a:uLnTx/>
              <a:uFillTx/>
              <a:cs typeface="+mn-ea"/>
              <a:sym typeface="+mn-lt"/>
            </a:endParaRPr>
          </a:p>
        </p:txBody>
      </p:sp>
      <p:sp>
        <p:nvSpPr>
          <p:cNvPr id="38" name="Oval 19"/>
          <p:cNvSpPr/>
          <p:nvPr/>
        </p:nvSpPr>
        <p:spPr>
          <a:xfrm>
            <a:off x="6039790" y="2838167"/>
            <a:ext cx="629655" cy="629655"/>
          </a:xfrm>
          <a:prstGeom prst="ellipse">
            <a:avLst/>
          </a:prstGeom>
          <a:gradFill>
            <a:gsLst>
              <a:gs pos="0">
                <a:srgbClr val="A9D18E"/>
              </a:gs>
              <a:gs pos="97000">
                <a:srgbClr val="33995C"/>
              </a:gs>
            </a:gsLst>
            <a:lin ang="54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02</a:t>
            </a:r>
            <a:endParaRPr lang="en-US" sz="1325" dirty="0">
              <a:solidFill>
                <a:prstClr val="white"/>
              </a:solidFill>
              <a:cs typeface="+mn-ea"/>
              <a:sym typeface="+mn-lt"/>
            </a:endParaRPr>
          </a:p>
        </p:txBody>
      </p:sp>
      <p:sp>
        <p:nvSpPr>
          <p:cNvPr id="39" name="文本框 38"/>
          <p:cNvSpPr txBox="1"/>
          <p:nvPr/>
        </p:nvSpPr>
        <p:spPr>
          <a:xfrm>
            <a:off x="6669445" y="3030214"/>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chemeClr val="bg1">
                    <a:lumMod val="50000"/>
                  </a:schemeClr>
                </a:solidFill>
                <a:effectLst/>
                <a:uLnTx/>
                <a:uFillTx/>
                <a:cs typeface="+mn-ea"/>
                <a:sym typeface="+mn-lt"/>
              </a:rPr>
              <a:t>单击此处添加标题内容，内容要与标题相符</a:t>
            </a:r>
            <a:r>
              <a:rPr lang="zh-CN" altLang="en-US" sz="1300" dirty="0">
                <a:solidFill>
                  <a:schemeClr val="bg1">
                    <a:lumMod val="50000"/>
                  </a:schemeClr>
                </a:solidFill>
                <a:cs typeface="+mn-ea"/>
                <a:sym typeface="+mn-lt"/>
              </a:rPr>
              <a:t>。单击此处添加标题内容，内容要与标题相符。</a:t>
            </a:r>
            <a:endParaRPr lang="zh-CN" altLang="en-US" sz="1300" dirty="0">
              <a:solidFill>
                <a:schemeClr val="bg1">
                  <a:lumMod val="50000"/>
                </a:schemeClr>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40" name="文本框 39"/>
          <p:cNvSpPr txBox="1"/>
          <p:nvPr/>
        </p:nvSpPr>
        <p:spPr>
          <a:xfrm>
            <a:off x="6695167" y="2686161"/>
            <a:ext cx="1828799" cy="369332"/>
          </a:xfrm>
          <a:prstGeom prst="rect">
            <a:avLst/>
          </a:prstGeom>
          <a:noFill/>
        </p:spPr>
        <p:txBody>
          <a:bodyPr wrap="square" rtlCol="0">
            <a:spAutoFit/>
          </a:bodyPr>
          <a:lstStyle/>
          <a:p>
            <a:pPr>
              <a:defRPr/>
            </a:pPr>
            <a:r>
              <a:rPr lang="zh-CN" altLang="en-US" b="1" spc="400" dirty="0">
                <a:solidFill>
                  <a:schemeClr val="tx1">
                    <a:lumMod val="75000"/>
                    <a:lumOff val="25000"/>
                  </a:schemeClr>
                </a:solidFill>
                <a:cs typeface="+mn-ea"/>
                <a:sym typeface="+mn-lt"/>
              </a:rPr>
              <a:t>添加标题</a:t>
            </a:r>
            <a:endParaRPr lang="zh-CN" altLang="en-US" b="1" spc="400" dirty="0">
              <a:solidFill>
                <a:schemeClr val="tx1">
                  <a:lumMod val="75000"/>
                  <a:lumOff val="25000"/>
                </a:schemeClr>
              </a:solidFill>
              <a:cs typeface="+mn-ea"/>
              <a:sym typeface="+mn-lt"/>
            </a:endParaRPr>
          </a:p>
        </p:txBody>
      </p:sp>
      <p:sp>
        <p:nvSpPr>
          <p:cNvPr id="41" name="Oval 25"/>
          <p:cNvSpPr/>
          <p:nvPr/>
        </p:nvSpPr>
        <p:spPr>
          <a:xfrm>
            <a:off x="6039790" y="4011824"/>
            <a:ext cx="629655" cy="629655"/>
          </a:xfrm>
          <a:prstGeom prst="ellipse">
            <a:avLst/>
          </a:prstGeom>
          <a:gradFill>
            <a:gsLst>
              <a:gs pos="0">
                <a:srgbClr val="A9D18E"/>
              </a:gs>
              <a:gs pos="97000">
                <a:srgbClr val="33995C"/>
              </a:gs>
            </a:gsLst>
            <a:lin ang="54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03</a:t>
            </a:r>
            <a:endParaRPr lang="en-US" sz="1325" dirty="0">
              <a:solidFill>
                <a:prstClr val="white"/>
              </a:solidFill>
              <a:cs typeface="+mn-ea"/>
              <a:sym typeface="+mn-lt"/>
            </a:endParaRPr>
          </a:p>
        </p:txBody>
      </p:sp>
      <p:sp>
        <p:nvSpPr>
          <p:cNvPr id="42" name="文本框 41"/>
          <p:cNvSpPr txBox="1"/>
          <p:nvPr/>
        </p:nvSpPr>
        <p:spPr>
          <a:xfrm>
            <a:off x="6669445" y="4186152"/>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chemeClr val="bg1">
                    <a:lumMod val="50000"/>
                  </a:schemeClr>
                </a:solidFill>
                <a:effectLst/>
                <a:uLnTx/>
                <a:uFillTx/>
                <a:cs typeface="+mn-ea"/>
                <a:sym typeface="+mn-lt"/>
              </a:rPr>
              <a:t>单击此处添加标题内容，内容要与标题相符</a:t>
            </a:r>
            <a:r>
              <a:rPr lang="zh-CN" altLang="en-US" sz="1300" dirty="0">
                <a:solidFill>
                  <a:schemeClr val="bg1">
                    <a:lumMod val="50000"/>
                  </a:schemeClr>
                </a:solidFill>
                <a:cs typeface="+mn-ea"/>
                <a:sym typeface="+mn-lt"/>
              </a:rPr>
              <a:t>。单击此处添加标题内容，内容要与标题相符。</a:t>
            </a:r>
            <a:endParaRPr lang="zh-CN" altLang="en-US" sz="1300" dirty="0">
              <a:solidFill>
                <a:schemeClr val="bg1">
                  <a:lumMod val="50000"/>
                </a:schemeClr>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43" name="文本框 42"/>
          <p:cNvSpPr txBox="1"/>
          <p:nvPr/>
        </p:nvSpPr>
        <p:spPr>
          <a:xfrm>
            <a:off x="6695167" y="3842099"/>
            <a:ext cx="1828799" cy="369332"/>
          </a:xfrm>
          <a:prstGeom prst="rect">
            <a:avLst/>
          </a:prstGeom>
          <a:noFill/>
        </p:spPr>
        <p:txBody>
          <a:bodyPr wrap="square" rtlCol="0">
            <a:spAutoFit/>
          </a:bodyPr>
          <a:lstStyle/>
          <a:p>
            <a:pPr>
              <a:defRPr/>
            </a:pPr>
            <a:r>
              <a:rPr lang="zh-CN" altLang="en-US" b="1" spc="400" dirty="0">
                <a:solidFill>
                  <a:schemeClr val="tx1">
                    <a:lumMod val="75000"/>
                    <a:lumOff val="25000"/>
                  </a:schemeClr>
                </a:solidFill>
                <a:cs typeface="+mn-ea"/>
                <a:sym typeface="+mn-lt"/>
              </a:rPr>
              <a:t>添加标题</a:t>
            </a:r>
            <a:endParaRPr lang="zh-CN" altLang="en-US" b="1" spc="400" dirty="0">
              <a:solidFill>
                <a:schemeClr val="tx1">
                  <a:lumMod val="75000"/>
                  <a:lumOff val="25000"/>
                </a:schemeClr>
              </a:solidFill>
              <a:cs typeface="+mn-ea"/>
              <a:sym typeface="+mn-lt"/>
            </a:endParaRPr>
          </a:p>
        </p:txBody>
      </p:sp>
      <p:sp>
        <p:nvSpPr>
          <p:cNvPr id="44" name="Oval 27"/>
          <p:cNvSpPr/>
          <p:nvPr/>
        </p:nvSpPr>
        <p:spPr>
          <a:xfrm>
            <a:off x="6039790" y="5077977"/>
            <a:ext cx="629655" cy="629655"/>
          </a:xfrm>
          <a:prstGeom prst="ellipse">
            <a:avLst/>
          </a:prstGeom>
          <a:gradFill>
            <a:gsLst>
              <a:gs pos="0">
                <a:srgbClr val="A9D18E"/>
              </a:gs>
              <a:gs pos="97000">
                <a:srgbClr val="33995C"/>
              </a:gs>
            </a:gsLst>
            <a:lin ang="5400000" scaled="1"/>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775" fontAlgn="base">
              <a:lnSpc>
                <a:spcPct val="120000"/>
              </a:lnSpc>
            </a:pPr>
            <a:r>
              <a:rPr lang="en-US" sz="1325" dirty="0">
                <a:solidFill>
                  <a:prstClr val="white"/>
                </a:solidFill>
                <a:cs typeface="+mn-ea"/>
                <a:sym typeface="+mn-lt"/>
              </a:rPr>
              <a:t>04</a:t>
            </a:r>
            <a:endParaRPr lang="en-US" sz="1325" dirty="0">
              <a:solidFill>
                <a:prstClr val="white"/>
              </a:solidFill>
              <a:cs typeface="+mn-ea"/>
              <a:sym typeface="+mn-lt"/>
            </a:endParaRPr>
          </a:p>
        </p:txBody>
      </p:sp>
      <p:sp>
        <p:nvSpPr>
          <p:cNvPr id="45" name="文本框 44"/>
          <p:cNvSpPr txBox="1"/>
          <p:nvPr/>
        </p:nvSpPr>
        <p:spPr>
          <a:xfrm>
            <a:off x="6669445" y="5307410"/>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chemeClr val="bg1">
                    <a:lumMod val="50000"/>
                  </a:schemeClr>
                </a:solidFill>
                <a:effectLst/>
                <a:uLnTx/>
                <a:uFillTx/>
                <a:cs typeface="+mn-ea"/>
                <a:sym typeface="+mn-lt"/>
              </a:rPr>
              <a:t>单击此处添加标题内容，内容要与标题相符</a:t>
            </a:r>
            <a:r>
              <a:rPr lang="zh-CN" altLang="en-US" sz="1300" dirty="0">
                <a:solidFill>
                  <a:schemeClr val="bg1">
                    <a:lumMod val="50000"/>
                  </a:schemeClr>
                </a:solidFill>
                <a:cs typeface="+mn-ea"/>
                <a:sym typeface="+mn-lt"/>
              </a:rPr>
              <a:t>。单击此处添加标题内容，内容要与标题相符。</a:t>
            </a:r>
            <a:endParaRPr lang="zh-CN" altLang="en-US" sz="1300" dirty="0">
              <a:solidFill>
                <a:schemeClr val="bg1">
                  <a:lumMod val="50000"/>
                </a:schemeClr>
              </a:solidFill>
              <a:cs typeface="+mn-ea"/>
              <a:sym typeface="+mn-lt"/>
            </a:endParaRPr>
          </a:p>
          <a:p>
            <a:pPr marL="0" marR="0" lvl="0" indent="0" defTabSz="914400" rtl="0" eaLnBrk="1" fontAlgn="auto" latinLnBrk="0" hangingPunct="1">
              <a:lnSpc>
                <a:spcPts val="18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schemeClr val="bg1">
                  <a:lumMod val="50000"/>
                </a:schemeClr>
              </a:solidFill>
              <a:effectLst/>
              <a:uLnTx/>
              <a:uFillTx/>
              <a:cs typeface="+mn-ea"/>
              <a:sym typeface="+mn-lt"/>
            </a:endParaRPr>
          </a:p>
        </p:txBody>
      </p:sp>
      <p:sp>
        <p:nvSpPr>
          <p:cNvPr id="46" name="文本框 45"/>
          <p:cNvSpPr txBox="1"/>
          <p:nvPr/>
        </p:nvSpPr>
        <p:spPr>
          <a:xfrm>
            <a:off x="6695167" y="4963357"/>
            <a:ext cx="1828799" cy="369332"/>
          </a:xfrm>
          <a:prstGeom prst="rect">
            <a:avLst/>
          </a:prstGeom>
          <a:noFill/>
        </p:spPr>
        <p:txBody>
          <a:bodyPr wrap="square" rtlCol="0">
            <a:spAutoFit/>
          </a:bodyPr>
          <a:lstStyle/>
          <a:p>
            <a:pPr>
              <a:defRPr/>
            </a:pPr>
            <a:r>
              <a:rPr lang="zh-CN" altLang="en-US" b="1" spc="400" dirty="0">
                <a:solidFill>
                  <a:schemeClr val="tx1">
                    <a:lumMod val="75000"/>
                    <a:lumOff val="25000"/>
                  </a:schemeClr>
                </a:solidFill>
                <a:cs typeface="+mn-ea"/>
                <a:sym typeface="+mn-lt"/>
              </a:rPr>
              <a:t>添加标题</a:t>
            </a:r>
            <a:endParaRPr lang="zh-CN" altLang="en-US" b="1" spc="400" dirty="0">
              <a:solidFill>
                <a:schemeClr val="tx1">
                  <a:lumMod val="75000"/>
                  <a:lumOff val="2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down)">
                                      <p:cBhvr>
                                        <p:cTn id="11" dur="500"/>
                                        <p:tgtEl>
                                          <p:spTgt spid="30"/>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p:cTn id="15" dur="500" fill="hold"/>
                                        <p:tgtEl>
                                          <p:spTgt spid="32"/>
                                        </p:tgtEl>
                                        <p:attrNameLst>
                                          <p:attrName>ppt_w</p:attrName>
                                        </p:attrNameLst>
                                      </p:cBhvr>
                                      <p:tavLst>
                                        <p:tav tm="0">
                                          <p:val>
                                            <p:fltVal val="0"/>
                                          </p:val>
                                        </p:tav>
                                        <p:tav tm="100000">
                                          <p:val>
                                            <p:strVal val="#ppt_w"/>
                                          </p:val>
                                        </p:tav>
                                      </p:tavLst>
                                    </p:anim>
                                    <p:anim calcmode="lin" valueType="num">
                                      <p:cBhvr>
                                        <p:cTn id="16" dur="500" fill="hold"/>
                                        <p:tgtEl>
                                          <p:spTgt spid="32"/>
                                        </p:tgtEl>
                                        <p:attrNameLst>
                                          <p:attrName>ppt_h</p:attrName>
                                        </p:attrNameLst>
                                      </p:cBhvr>
                                      <p:tavLst>
                                        <p:tav tm="0">
                                          <p:val>
                                            <p:fltVal val="0"/>
                                          </p:val>
                                        </p:tav>
                                        <p:tav tm="100000">
                                          <p:val>
                                            <p:strVal val="#ppt_h"/>
                                          </p:val>
                                        </p:tav>
                                      </p:tavLst>
                                    </p:anim>
                                    <p:animEffect transition="in" filter="fade">
                                      <p:cBhvr>
                                        <p:cTn id="1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Lst>
  </p:timing>
</p:sld>
</file>

<file path=ppt/tags/tag1.xml><?xml version="1.0" encoding="utf-8"?>
<p:tagLst xmlns:p="http://schemas.openxmlformats.org/presentationml/2006/main">
  <p:tag name="PA" val="v5.1.0"/>
</p:tagLst>
</file>

<file path=ppt/tags/tag2.xml><?xml version="1.0" encoding="utf-8"?>
<p:tagLst xmlns:p="http://schemas.openxmlformats.org/presentationml/2006/main">
  <p:tag name="PA" val="v5.1.0"/>
</p:tagLst>
</file>

<file path=ppt/tags/tag3.xml><?xml version="1.0" encoding="utf-8"?>
<p:tagLst xmlns:p="http://schemas.openxmlformats.org/presentationml/2006/main">
  <p:tag name="PA" val="v5.1.0"/>
</p:tagLst>
</file>

<file path=ppt/tags/tag4.xml><?xml version="1.0" encoding="utf-8"?>
<p:tagLst xmlns:p="http://schemas.openxmlformats.org/presentationml/2006/main">
  <p:tag name="PA" val="v5.1.0"/>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KSO_WPP_MARK_KEY" val="8c1a41bc-e1c9-49d5-b74a-ac00369336cd"/>
  <p:tag name="COMMONDATA" val="eyJoZGlkIjoiYWZlNGNiNjAyNjBkNWIwYTMyZDk3N2Y1MDZlYjJlYzIifQ=="/>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oj43srg">
      <a:majorFont>
        <a:latin typeface="微软雅黑 Light"/>
        <a:ea typeface="微软雅黑 Light"/>
        <a:cs typeface=""/>
      </a:majorFont>
      <a:minorFont>
        <a:latin typeface="微软雅黑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4930</Words>
  <Application>WPS 演示</Application>
  <PresentationFormat>宽屏</PresentationFormat>
  <Paragraphs>405</Paragraphs>
  <Slides>24</Slides>
  <Notes>0</Notes>
  <HiddenSlides>0</HiddenSlides>
  <MMClips>0</MMClips>
  <ScaleCrop>false</ScaleCrop>
  <HeadingPairs>
    <vt:vector size="6" baseType="variant">
      <vt:variant>
        <vt:lpstr>已用的字体</vt:lpstr>
      </vt:variant>
      <vt:variant>
        <vt:i4>22</vt:i4>
      </vt:variant>
      <vt:variant>
        <vt:lpstr>主题</vt:lpstr>
      </vt:variant>
      <vt:variant>
        <vt:i4>2</vt:i4>
      </vt:variant>
      <vt:variant>
        <vt:lpstr>幻灯片标题</vt:lpstr>
      </vt:variant>
      <vt:variant>
        <vt:i4>24</vt:i4>
      </vt:variant>
    </vt:vector>
  </HeadingPairs>
  <TitlesOfParts>
    <vt:vector size="48" baseType="lpstr">
      <vt:lpstr>Arial</vt:lpstr>
      <vt:lpstr>宋体</vt:lpstr>
      <vt:lpstr>Wingdings</vt:lpstr>
      <vt:lpstr>微软雅黑</vt:lpstr>
      <vt:lpstr>造字工房悦黑体验版纤细体</vt:lpstr>
      <vt:lpstr>黑体</vt:lpstr>
      <vt:lpstr>Calibri</vt:lpstr>
      <vt:lpstr>字魂59号-创粗黑</vt:lpstr>
      <vt:lpstr>Gill Sans</vt:lpstr>
      <vt:lpstr>微软雅黑 Light</vt:lpstr>
      <vt:lpstr>Arial Unicode MS</vt:lpstr>
      <vt:lpstr>等线</vt:lpstr>
      <vt:lpstr>Source Han Sans CN Normal</vt:lpstr>
      <vt:lpstr>Yu Gothic UI Semilight</vt:lpstr>
      <vt:lpstr>思源黑体 CN Medium</vt:lpstr>
      <vt:lpstr>Segoe UI Light</vt:lpstr>
      <vt:lpstr>思源黑体 CN Light</vt:lpstr>
      <vt:lpstr>Arial</vt:lpstr>
      <vt:lpstr>Open Sans</vt:lpstr>
      <vt:lpstr>Segoe Print</vt:lpstr>
      <vt:lpstr>Lato</vt:lpstr>
      <vt:lpstr>MS PGothic</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绿色清新</dc:title>
  <dc:creator>第一PPT</dc:creator>
  <cp:keywords>www.1ppt.com</cp:keywords>
  <dc:description>www.1ppt.com</dc:description>
  <cp:lastModifiedBy>吴为</cp:lastModifiedBy>
  <cp:revision>2</cp:revision>
  <dcterms:created xsi:type="dcterms:W3CDTF">2022-10-11T08:39:00Z</dcterms:created>
  <dcterms:modified xsi:type="dcterms:W3CDTF">2023-03-24T06:56:18Z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DFDED154380A4357A7F878CCB67C77DE</vt:lpwstr>
  </property>
  <property fmtid="{D5CDD505-2E9C-101B-9397-08002B2CF9AE}" pid="3" name="KSOProductBuildVer">
    <vt:lpwstr>2052-11.1.0.13703</vt:lpwstr>
  </property>
</Properties>
</file>