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3.svg" ContentType="image/svg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2" r:id="rId3"/>
    <p:sldId id="265" r:id="rId4"/>
    <p:sldId id="266" r:id="rId5"/>
  </p:sldIdLst>
  <p:sldSz cx="11522075" cy="8640445"/>
  <p:notesSz cx="6858000" cy="9144000"/>
  <p:custDataLst>
    <p:tags r:id="rId9"/>
  </p:custDataLst>
  <p:defaultTextStyle>
    <a:defPPr>
      <a:defRPr lang="zh-CN"/>
    </a:defPPr>
    <a:lvl1pPr marL="0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7594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51890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2783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0441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45630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32250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0819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22" userDrawn="1">
          <p15:clr>
            <a:srgbClr val="A4A3A4"/>
          </p15:clr>
        </p15:guide>
        <p15:guide id="2" pos="362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2" d="100"/>
          <a:sy n="82" d="100"/>
        </p:scale>
        <p:origin x="1848" y="6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gs" Target="tags/tag1.xml"/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『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』— 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PPT</a:t>
            </a:r>
            <a:r>
              <a:rPr lang="zh-CN" altLang="en-US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  <a:prstGeom prst="rect">
            <a:avLst/>
          </a:prstGeom>
        </p:spPr>
        <p:txBody>
          <a:bodyPr lIns="91434" tIns="45717" rIns="91434" bIns="45717" anchor="b"/>
          <a:lstStyle>
            <a:lvl1pPr algn="l">
              <a:defRPr sz="25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  <a:prstGeom prst="rect">
            <a:avLst/>
          </a:prstGeom>
        </p:spPr>
        <p:txBody>
          <a:bodyPr lIns="91434" tIns="45717" rIns="91434" bIns="45717"/>
          <a:lstStyle>
            <a:lvl1pPr marL="0" indent="0">
              <a:buNone/>
              <a:defRPr sz="4000"/>
            </a:lvl1pPr>
            <a:lvl2pPr marL="575945" indent="0">
              <a:buNone/>
              <a:defRPr sz="3500"/>
            </a:lvl2pPr>
            <a:lvl3pPr marL="1151890" indent="0">
              <a:buNone/>
              <a:defRPr sz="3000"/>
            </a:lvl3pPr>
            <a:lvl4pPr marL="1727835" indent="0">
              <a:buNone/>
              <a:defRPr sz="2500"/>
            </a:lvl4pPr>
            <a:lvl5pPr marL="2304415" indent="0">
              <a:buNone/>
              <a:defRPr sz="2500"/>
            </a:lvl5pPr>
            <a:lvl6pPr marL="2880360" indent="0">
              <a:buNone/>
              <a:defRPr sz="2500"/>
            </a:lvl6pPr>
            <a:lvl7pPr marL="3456305" indent="0">
              <a:buNone/>
              <a:defRPr sz="2500"/>
            </a:lvl7pPr>
            <a:lvl8pPr marL="4032250" indent="0">
              <a:buNone/>
              <a:defRPr sz="2500"/>
            </a:lvl8pPr>
            <a:lvl9pPr marL="4608195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9"/>
            <a:ext cx="6913245" cy="1014089"/>
          </a:xfrm>
          <a:prstGeom prst="rect">
            <a:avLst/>
          </a:prstGeom>
        </p:spPr>
        <p:txBody>
          <a:bodyPr lIns="91434" tIns="45717" rIns="91434" bIns="45717"/>
          <a:lstStyle>
            <a:lvl1pPr marL="0" indent="0">
              <a:buNone/>
              <a:defRPr sz="1800"/>
            </a:lvl1pPr>
            <a:lvl2pPr marL="575945" indent="0">
              <a:buNone/>
              <a:defRPr sz="1500"/>
            </a:lvl2pPr>
            <a:lvl3pPr marL="1151890" indent="0">
              <a:buNone/>
              <a:defRPr sz="1300"/>
            </a:lvl3pPr>
            <a:lvl4pPr marL="1727835" indent="0">
              <a:buNone/>
              <a:defRPr sz="1100"/>
            </a:lvl4pPr>
            <a:lvl5pPr marL="2304415" indent="0">
              <a:buNone/>
              <a:defRPr sz="1100"/>
            </a:lvl5pPr>
            <a:lvl6pPr marL="2880360" indent="0">
              <a:buNone/>
              <a:defRPr sz="1100"/>
            </a:lvl6pPr>
            <a:lvl7pPr marL="3456305" indent="0">
              <a:buNone/>
              <a:defRPr sz="1100"/>
            </a:lvl7pPr>
            <a:lvl8pPr marL="4032250" indent="0">
              <a:buNone/>
              <a:defRPr sz="1100"/>
            </a:lvl8pPr>
            <a:lvl9pPr marL="4608195" indent="0">
              <a:buNone/>
              <a:defRPr sz="11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lIns="91434" tIns="45717" rIns="91434" bIns="45717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2016180"/>
            <a:ext cx="10369868" cy="5702504"/>
          </a:xfrm>
          <a:prstGeom prst="rect">
            <a:avLst/>
          </a:prstGeom>
        </p:spPr>
        <p:txBody>
          <a:bodyPr vert="eaVert" lIns="91434" tIns="45717" rIns="91434" bIns="45717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3"/>
            <a:ext cx="2592467" cy="7372651"/>
          </a:xfrm>
          <a:prstGeom prst="rect">
            <a:avLst/>
          </a:prstGeom>
        </p:spPr>
        <p:txBody>
          <a:bodyPr vert="eaVert" lIns="91434" tIns="45717" rIns="91434" bIns="45717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3"/>
            <a:ext cx="7585366" cy="7372651"/>
          </a:xfrm>
          <a:prstGeom prst="rect">
            <a:avLst/>
          </a:prstGeom>
        </p:spPr>
        <p:txBody>
          <a:bodyPr vert="eaVert" lIns="91434" tIns="45717" rIns="91434" bIns="45717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『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』— 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PPT</a:t>
            </a:r>
            <a:r>
              <a:rPr lang="zh-CN" altLang="en-US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 bwMode="auto">
          <a:xfrm>
            <a:off x="168072" y="811130"/>
            <a:ext cx="11160415" cy="7682682"/>
          </a:xfrm>
          <a:prstGeom prst="rect">
            <a:avLst/>
          </a:prstGeom>
          <a:solidFill>
            <a:srgbClr val="002060"/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1450" algn="l"/>
              </a:tabLst>
            </a:pPr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『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』— 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PPT</a:t>
            </a:r>
            <a:r>
              <a:rPr lang="zh-CN" altLang="en-US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 bwMode="auto">
          <a:xfrm>
            <a:off x="168072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1450" algn="l"/>
              </a:tabLst>
            </a:pPr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2"/>
            <a:ext cx="9793764" cy="1716152"/>
          </a:xfrm>
          <a:prstGeom prst="rect">
            <a:avLst/>
          </a:prstGeom>
        </p:spPr>
        <p:txBody>
          <a:bodyPr lIns="91434" tIns="45717" rIns="91434" bIns="45717" anchor="t"/>
          <a:lstStyle>
            <a:lvl1pPr algn="l">
              <a:defRPr sz="5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6"/>
            <a:ext cx="9793764" cy="1890166"/>
          </a:xfrm>
          <a:prstGeom prst="rect">
            <a:avLst/>
          </a:prstGeom>
        </p:spPr>
        <p:txBody>
          <a:bodyPr lIns="91434" tIns="45717" rIns="91434" bIns="45717"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594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189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783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41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30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2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19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lIns="91434" tIns="45717" rIns="91434" bIns="45717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80"/>
            <a:ext cx="5088916" cy="5702504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80"/>
            <a:ext cx="5088916" cy="5702504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  <a:prstGeom prst="rect">
            <a:avLst/>
          </a:prstGeom>
        </p:spPr>
        <p:txBody>
          <a:bodyPr lIns="91434" tIns="45717" rIns="91434" bIns="45717" anchor="b"/>
          <a:lstStyle>
            <a:lvl1pPr marL="0" indent="0">
              <a:buNone/>
              <a:defRPr sz="3000" b="1"/>
            </a:lvl1pPr>
            <a:lvl2pPr marL="575945" indent="0">
              <a:buNone/>
              <a:defRPr sz="2500" b="1"/>
            </a:lvl2pPr>
            <a:lvl3pPr marL="1151890" indent="0">
              <a:buNone/>
              <a:defRPr sz="2300" b="1"/>
            </a:lvl3pPr>
            <a:lvl4pPr marL="1727835" indent="0">
              <a:buNone/>
              <a:defRPr sz="2000" b="1"/>
            </a:lvl4pPr>
            <a:lvl5pPr marL="2304415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305" indent="0">
              <a:buNone/>
              <a:defRPr sz="2000" b="1"/>
            </a:lvl7pPr>
            <a:lvl8pPr marL="4032250" indent="0">
              <a:buNone/>
              <a:defRPr sz="2000" b="1"/>
            </a:lvl8pPr>
            <a:lvl9pPr marL="4608195" indent="0">
              <a:buNone/>
              <a:defRPr sz="20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6" y="1934171"/>
            <a:ext cx="5092917" cy="806071"/>
          </a:xfrm>
          <a:prstGeom prst="rect">
            <a:avLst/>
          </a:prstGeom>
        </p:spPr>
        <p:txBody>
          <a:bodyPr lIns="91434" tIns="45717" rIns="91434" bIns="45717" anchor="b"/>
          <a:lstStyle>
            <a:lvl1pPr marL="0" indent="0">
              <a:buNone/>
              <a:defRPr sz="3000" b="1"/>
            </a:lvl1pPr>
            <a:lvl2pPr marL="575945" indent="0">
              <a:buNone/>
              <a:defRPr sz="2500" b="1"/>
            </a:lvl2pPr>
            <a:lvl3pPr marL="1151890" indent="0">
              <a:buNone/>
              <a:defRPr sz="2300" b="1"/>
            </a:lvl3pPr>
            <a:lvl4pPr marL="1727835" indent="0">
              <a:buNone/>
              <a:defRPr sz="2000" b="1"/>
            </a:lvl4pPr>
            <a:lvl5pPr marL="2304415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305" indent="0">
              <a:buNone/>
              <a:defRPr sz="2000" b="1"/>
            </a:lvl7pPr>
            <a:lvl8pPr marL="4032250" indent="0">
              <a:buNone/>
              <a:defRPr sz="2000" b="1"/>
            </a:lvl8pPr>
            <a:lvl9pPr marL="4608195" indent="0">
              <a:buNone/>
              <a:defRPr sz="20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6" y="2740242"/>
            <a:ext cx="5092917" cy="4978440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9103306" y="8064798"/>
            <a:ext cx="775135" cy="246215"/>
          </a:xfrm>
          <a:prstGeom prst="rect">
            <a:avLst/>
          </a:prstGeom>
        </p:spPr>
        <p:txBody>
          <a:bodyPr wrap="square" lIns="91434" tIns="45717" rIns="91434" bIns="45717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字体下载：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lIns="91434" tIns="45717" rIns="91434" bIns="45717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6" y="344032"/>
            <a:ext cx="3790683" cy="1464129"/>
          </a:xfrm>
          <a:prstGeom prst="rect">
            <a:avLst/>
          </a:prstGeom>
        </p:spPr>
        <p:txBody>
          <a:bodyPr lIns="91434" tIns="45717" rIns="91434" bIns="45717" anchor="b"/>
          <a:lstStyle>
            <a:lvl1pPr algn="l">
              <a:defRPr sz="25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2"/>
            <a:ext cx="6441160" cy="7374652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6" y="1808161"/>
            <a:ext cx="3790683" cy="5910523"/>
          </a:xfrm>
          <a:prstGeom prst="rect">
            <a:avLst/>
          </a:prstGeom>
        </p:spPr>
        <p:txBody>
          <a:bodyPr lIns="91434" tIns="45717" rIns="91434" bIns="45717"/>
          <a:lstStyle>
            <a:lvl1pPr marL="0" indent="0">
              <a:buNone/>
              <a:defRPr sz="1800"/>
            </a:lvl1pPr>
            <a:lvl2pPr marL="575945" indent="0">
              <a:buNone/>
              <a:defRPr sz="1500"/>
            </a:lvl2pPr>
            <a:lvl3pPr marL="1151890" indent="0">
              <a:buNone/>
              <a:defRPr sz="1300"/>
            </a:lvl3pPr>
            <a:lvl4pPr marL="1727835" indent="0">
              <a:buNone/>
              <a:defRPr sz="1100"/>
            </a:lvl4pPr>
            <a:lvl5pPr marL="2304415" indent="0">
              <a:buNone/>
              <a:defRPr sz="1100"/>
            </a:lvl5pPr>
            <a:lvl6pPr marL="2880360" indent="0">
              <a:buNone/>
              <a:defRPr sz="1100"/>
            </a:lvl6pPr>
            <a:lvl7pPr marL="3456305" indent="0">
              <a:buNone/>
              <a:defRPr sz="1100"/>
            </a:lvl7pPr>
            <a:lvl8pPr marL="4032250" indent="0">
              <a:buNone/>
              <a:defRPr sz="1100"/>
            </a:lvl8pPr>
            <a:lvl9pPr marL="4608195" indent="0">
              <a:buNone/>
              <a:defRPr sz="11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5040958" y="33987678"/>
            <a:ext cx="4214356" cy="433573"/>
          </a:xfrm>
          <a:prstGeom prst="rect">
            <a:avLst/>
          </a:prstGeom>
        </p:spPr>
        <p:txBody>
          <a:bodyPr wrap="none" lIns="91434" tIns="45717" rIns="91434" bIns="45717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0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1151890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1800" indent="-43180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5990" indent="-360045" algn="l" defTabSz="1151890" rtl="0" eaLnBrk="1" latinLnBrk="0" hangingPunct="1">
        <a:spcBef>
          <a:spcPct val="20000"/>
        </a:spcBef>
        <a:buFont typeface="Arial" panose="020B0604020202020204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125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07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015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396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485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594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189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783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41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30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25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19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3.sv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形 2"/>
          <p:cNvPicPr>
            <a:picLocks noChangeAspect="1"/>
          </p:cNvPicPr>
          <p:nvPr/>
        </p:nvPicPr>
        <p:blipFill>
          <a:blip r:embed="rId1" cstate="screen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5833045" y="2484227"/>
            <a:ext cx="4312570" cy="403234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flipH="1">
            <a:off x="1800597" y="2880221"/>
            <a:ext cx="2722140" cy="3240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形 2"/>
          <p:cNvPicPr>
            <a:picLocks noChangeAspect="1"/>
          </p:cNvPicPr>
          <p:nvPr/>
        </p:nvPicPr>
        <p:blipFill>
          <a:blip r:embed="rId1" cstate="screen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2808709" y="1944117"/>
            <a:ext cx="5616624" cy="52516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flipH="1">
            <a:off x="3596495" y="2232149"/>
            <a:ext cx="4329084" cy="51532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PP_MARK_KEY" val="b3137dff-5a7e-45ab-905d-96df7604b772"/>
  <p:tag name="COMMONDATA" val="eyJoZGlkIjoiYWZlNGNiNjAyNjBkNWIwYTMyZDk3N2Y1MDZlYjJlYzIifQ==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演示</Application>
  <PresentationFormat>自定义</PresentationFormat>
  <Paragraphs>0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1" baseType="lpstr">
      <vt:lpstr>Arial</vt:lpstr>
      <vt:lpstr>宋体</vt:lpstr>
      <vt:lpstr>Wingdings</vt:lpstr>
      <vt:lpstr>微软雅黑</vt:lpstr>
      <vt:lpstr>Arial</vt:lpstr>
      <vt:lpstr>Arial Unicode MS</vt:lpstr>
      <vt:lpstr>Calibri</vt:lpstr>
      <vt:lpstr>第一PPT，www.1ppt.com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PPT素材</dc:title>
  <dc:creator>第一PPT</dc:creator>
  <dc:description>第一PPT，www.1ppt.com</dc:description>
  <dc:subject>第一PPT，www.1ppt.com</dc:subject>
  <cp:lastModifiedBy>吴为</cp:lastModifiedBy>
  <cp:revision>22</cp:revision>
  <dcterms:created xsi:type="dcterms:W3CDTF">2019-10-03T15:40:00Z</dcterms:created>
  <dcterms:modified xsi:type="dcterms:W3CDTF">2023-03-15T08:09:39Z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B1ACE64B6C6744A7AD3B4B72441A9C17</vt:lpwstr>
  </property>
  <property fmtid="{D5CDD505-2E9C-101B-9397-08002B2CF9AE}" pid="3" name="KSOProductBuildVer">
    <vt:lpwstr>2052-11.1.0.13703</vt:lpwstr>
  </property>
</Properties>
</file>