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427" r:id="rId3"/>
    <p:sldId id="428" r:id="rId4"/>
    <p:sldId id="429" r:id="rId5"/>
    <p:sldId id="430" r:id="rId6"/>
    <p:sldId id="431" r:id="rId7"/>
    <p:sldId id="432" r:id="rId8"/>
    <p:sldId id="462" r:id="rId9"/>
    <p:sldId id="433" r:id="rId10"/>
    <p:sldId id="434" r:id="rId11"/>
    <p:sldId id="435" r:id="rId12"/>
    <p:sldId id="436" r:id="rId13"/>
    <p:sldId id="463" r:id="rId14"/>
    <p:sldId id="437" r:id="rId15"/>
    <p:sldId id="438" r:id="rId16"/>
    <p:sldId id="439" r:id="rId17"/>
    <p:sldId id="442" r:id="rId18"/>
    <p:sldId id="464" r:id="rId19"/>
    <p:sldId id="441" r:id="rId20"/>
    <p:sldId id="440" r:id="rId21"/>
    <p:sldId id="443" r:id="rId22"/>
    <p:sldId id="444" r:id="rId23"/>
  </p:sldIdLst>
  <p:sldSz cx="11522075" cy="8640445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5759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15189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72847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30441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880360" algn="l" defTabSz="115189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3456305" algn="l" defTabSz="115189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4032250" algn="l" defTabSz="115189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4608830" algn="l" defTabSz="115189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 showGuides="1">
      <p:cViewPr>
        <p:scale>
          <a:sx n="66" d="100"/>
          <a:sy n="66" d="100"/>
        </p:scale>
        <p:origin x="1926" y="54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5945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1890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470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415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305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250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830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5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1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7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59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18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78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4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3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19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5945" indent="0">
              <a:buNone/>
              <a:defRPr sz="3500"/>
            </a:lvl2pPr>
            <a:lvl3pPr marL="1151890" indent="0">
              <a:buNone/>
              <a:defRPr sz="3000"/>
            </a:lvl3pPr>
            <a:lvl4pPr marL="1727835" indent="0">
              <a:buNone/>
              <a:defRPr sz="2500"/>
            </a:lvl4pPr>
            <a:lvl5pPr marL="2304415" indent="0">
              <a:buNone/>
              <a:defRPr sz="2500"/>
            </a:lvl5pPr>
            <a:lvl6pPr marL="2880360" indent="0">
              <a:buNone/>
              <a:defRPr sz="2500"/>
            </a:lvl6pPr>
            <a:lvl7pPr marL="3456305" indent="0">
              <a:buNone/>
              <a:defRPr sz="2500"/>
            </a:lvl7pPr>
            <a:lvl8pPr marL="4032250" indent="0">
              <a:buNone/>
              <a:defRPr sz="2500"/>
            </a:lvl8pPr>
            <a:lvl9pPr marL="4608195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07" tIns="57603" rIns="115207" bIns="57603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horz" lIns="115207" tIns="57603" rIns="115207" bIns="57603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189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189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189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189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800" indent="-43180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90" indent="-360045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07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01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396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8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4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89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783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41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30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5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19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93" y="1998232"/>
            <a:ext cx="4190476" cy="4698413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209025" y="1551225"/>
            <a:ext cx="2340339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7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lang="zh-CN" altLang="en-US" sz="7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66050" y="3054029"/>
            <a:ext cx="666750" cy="583565"/>
          </a:xfrm>
          <a:prstGeom prst="rect">
            <a:avLst/>
          </a:prstGeom>
          <a:solidFill>
            <a:srgbClr val="55915E"/>
          </a:solidFill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lang="zh-CN" altLang="en-US" sz="3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209025" y="3054028"/>
            <a:ext cx="34480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  <a:endParaRPr lang="zh-CN" altLang="en-US" sz="3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266050" y="4017129"/>
            <a:ext cx="666750" cy="583565"/>
          </a:xfrm>
          <a:prstGeom prst="rect">
            <a:avLst/>
          </a:prstGeom>
          <a:solidFill>
            <a:srgbClr val="55915E"/>
          </a:solidFill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lang="zh-CN" altLang="en-US" sz="3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209025" y="4017129"/>
            <a:ext cx="34480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  <a:endParaRPr lang="zh-CN" altLang="en-US" sz="3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266050" y="4980229"/>
            <a:ext cx="666750" cy="583565"/>
          </a:xfrm>
          <a:prstGeom prst="rect">
            <a:avLst/>
          </a:prstGeom>
          <a:solidFill>
            <a:srgbClr val="55915E"/>
          </a:solidFill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lang="zh-CN" altLang="en-US" sz="3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209025" y="4980229"/>
            <a:ext cx="34480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  <a:endParaRPr lang="zh-CN" altLang="en-US" sz="3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266050" y="5943329"/>
            <a:ext cx="666750" cy="583565"/>
          </a:xfrm>
          <a:prstGeom prst="rect">
            <a:avLst/>
          </a:prstGeom>
          <a:solidFill>
            <a:srgbClr val="55915E"/>
          </a:solidFill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lang="zh-CN" altLang="en-US" sz="3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209025" y="5943329"/>
            <a:ext cx="34480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  <a:endParaRPr lang="zh-CN" altLang="en-US" sz="3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ldLvl="0" animBg="1"/>
      <p:bldP spid="15" grpId="0"/>
      <p:bldP spid="16" grpId="0" bldLvl="0" animBg="1"/>
      <p:bldP spid="17" grpId="0"/>
      <p:bldP spid="18" grpId="0" bldLvl="0" animBg="1"/>
      <p:bldP spid="19" grpId="0"/>
      <p:bldP spid="20" grpId="0" bldLvl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1"/>
          <p:cNvGrpSpPr/>
          <p:nvPr/>
        </p:nvGrpSpPr>
        <p:grpSpPr>
          <a:xfrm>
            <a:off x="7896075" y="2698838"/>
            <a:ext cx="2500330" cy="1449837"/>
            <a:chOff x="1180775" y="3027776"/>
            <a:chExt cx="2379690" cy="2636029"/>
          </a:xfrm>
        </p:grpSpPr>
        <p:grpSp>
          <p:nvGrpSpPr>
            <p:cNvPr id="24" name="组合 23"/>
            <p:cNvGrpSpPr/>
            <p:nvPr/>
          </p:nvGrpSpPr>
          <p:grpSpPr>
            <a:xfrm>
              <a:off x="1180775" y="3027776"/>
              <a:ext cx="2379690" cy="2636029"/>
              <a:chOff x="609271" y="1098950"/>
              <a:chExt cx="2379690" cy="2636029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31121" y="1098950"/>
                <a:ext cx="2206622" cy="6155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单击添加标题</a:t>
                </a:r>
                <a:endPara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09271" y="1818398"/>
                <a:ext cx="2379690" cy="19165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单击此处添加文本单击此处添加文本单击此处添加文本</a:t>
                </a:r>
                <a:endParaRPr kumimoji="0" lang="id-ID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  <a:p>
                <a:pPr marL="0" marR="0" lvl="0" indent="0" algn="just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25" name="直接连接符 24"/>
            <p:cNvCxnSpPr/>
            <p:nvPr/>
          </p:nvCxnSpPr>
          <p:spPr>
            <a:xfrm flipV="1">
              <a:off x="1357290" y="3643320"/>
              <a:ext cx="1928826" cy="2542"/>
            </a:xfrm>
            <a:prstGeom prst="line">
              <a:avLst/>
            </a:prstGeom>
            <a:noFill/>
            <a:ln w="9525" cap="flat" cmpd="sng" algn="ctr">
              <a:solidFill>
                <a:srgbClr val="55915E"/>
              </a:solidFill>
              <a:prstDash val="solid"/>
              <a:miter lim="800000"/>
              <a:headEnd type="oval" w="med" len="med"/>
            </a:ln>
            <a:effectLst/>
          </p:spPr>
        </p:cxnSp>
      </p:grpSp>
      <p:sp>
        <p:nvSpPr>
          <p:cNvPr id="28" name="椭圆 27"/>
          <p:cNvSpPr/>
          <p:nvPr/>
        </p:nvSpPr>
        <p:spPr>
          <a:xfrm>
            <a:off x="5931951" y="2384935"/>
            <a:ext cx="1842954" cy="1842954"/>
          </a:xfrm>
          <a:prstGeom prst="ellipse">
            <a:avLst/>
          </a:prstGeom>
          <a:noFill/>
          <a:ln w="28575" cap="flat" cmpd="sng" algn="ctr">
            <a:solidFill>
              <a:srgbClr val="55915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4" t="73222" r="73307" b="-95"/>
          <a:stretch>
            <a:fillRect/>
          </a:stretch>
        </p:blipFill>
        <p:spPr>
          <a:xfrm>
            <a:off x="6090823" y="2544405"/>
            <a:ext cx="1548520" cy="1330813"/>
          </a:xfrm>
          <a:prstGeom prst="rect">
            <a:avLst/>
          </a:prstGeom>
        </p:spPr>
      </p:pic>
      <p:sp>
        <p:nvSpPr>
          <p:cNvPr id="30" name="椭圆 29"/>
          <p:cNvSpPr/>
          <p:nvPr/>
        </p:nvSpPr>
        <p:spPr>
          <a:xfrm>
            <a:off x="3694836" y="2931849"/>
            <a:ext cx="2715421" cy="2715421"/>
          </a:xfrm>
          <a:prstGeom prst="ellipse">
            <a:avLst/>
          </a:prstGeom>
          <a:noFill/>
          <a:ln w="28575" cap="flat" cmpd="sng" algn="ctr">
            <a:solidFill>
              <a:srgbClr val="55915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64" t="40737" r="71109" b="29415"/>
          <a:stretch>
            <a:fillRect/>
          </a:stretch>
        </p:blipFill>
        <p:spPr>
          <a:xfrm>
            <a:off x="4106470" y="3409956"/>
            <a:ext cx="1764896" cy="1759205"/>
          </a:xfrm>
          <a:prstGeom prst="rect">
            <a:avLst/>
          </a:prstGeom>
        </p:spPr>
      </p:pic>
      <p:grpSp>
        <p:nvGrpSpPr>
          <p:cNvPr id="32" name="组合 21"/>
          <p:cNvGrpSpPr/>
          <p:nvPr/>
        </p:nvGrpSpPr>
        <p:grpSpPr>
          <a:xfrm>
            <a:off x="936501" y="3744330"/>
            <a:ext cx="2500330" cy="1449837"/>
            <a:chOff x="1180775" y="3027776"/>
            <a:chExt cx="2379690" cy="2636029"/>
          </a:xfrm>
        </p:grpSpPr>
        <p:grpSp>
          <p:nvGrpSpPr>
            <p:cNvPr id="33" name="组合 23"/>
            <p:cNvGrpSpPr/>
            <p:nvPr/>
          </p:nvGrpSpPr>
          <p:grpSpPr>
            <a:xfrm>
              <a:off x="1180775" y="3027776"/>
              <a:ext cx="2379690" cy="2636029"/>
              <a:chOff x="609271" y="1098950"/>
              <a:chExt cx="2379690" cy="2636029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631121" y="1098950"/>
                <a:ext cx="2206622" cy="6155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单击添加标题</a:t>
                </a:r>
                <a:endPara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609271" y="1818398"/>
                <a:ext cx="2379690" cy="19165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单击此处添加文本单击此处添加文本单击此处添加文本</a:t>
                </a:r>
                <a:endParaRPr kumimoji="0" lang="id-ID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  <a:p>
                <a:pPr marL="0" marR="0" lvl="0" indent="0" algn="just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34" name="直接连接符 33"/>
            <p:cNvCxnSpPr/>
            <p:nvPr/>
          </p:nvCxnSpPr>
          <p:spPr>
            <a:xfrm flipV="1">
              <a:off x="1357290" y="3643320"/>
              <a:ext cx="1928826" cy="2542"/>
            </a:xfrm>
            <a:prstGeom prst="line">
              <a:avLst/>
            </a:prstGeom>
            <a:noFill/>
            <a:ln w="9525" cap="flat" cmpd="sng" algn="ctr">
              <a:solidFill>
                <a:srgbClr val="55915E"/>
              </a:solidFill>
              <a:prstDash val="solid"/>
              <a:miter lim="800000"/>
              <a:headEnd type="oval" w="med" len="med"/>
            </a:ln>
            <a:effectLst/>
          </p:spPr>
        </p:cxnSp>
      </p:grpSp>
      <p:sp>
        <p:nvSpPr>
          <p:cNvPr id="37" name="椭圆 36"/>
          <p:cNvSpPr/>
          <p:nvPr/>
        </p:nvSpPr>
        <p:spPr>
          <a:xfrm>
            <a:off x="5931951" y="4119708"/>
            <a:ext cx="1842954" cy="1842954"/>
          </a:xfrm>
          <a:prstGeom prst="ellipse">
            <a:avLst/>
          </a:prstGeom>
          <a:noFill/>
          <a:ln w="28575" cap="flat" cmpd="sng" algn="ctr">
            <a:solidFill>
              <a:srgbClr val="55915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0" t="75378" r="48223" b="-2251"/>
          <a:stretch>
            <a:fillRect/>
          </a:stretch>
        </p:blipFill>
        <p:spPr>
          <a:xfrm>
            <a:off x="6036282" y="4369709"/>
            <a:ext cx="1548520" cy="1330813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7896075" y="4814760"/>
            <a:ext cx="2500330" cy="1449837"/>
            <a:chOff x="1180775" y="3027776"/>
            <a:chExt cx="2379690" cy="2636029"/>
          </a:xfrm>
        </p:grpSpPr>
        <p:grpSp>
          <p:nvGrpSpPr>
            <p:cNvPr id="40" name="组合 23"/>
            <p:cNvGrpSpPr/>
            <p:nvPr/>
          </p:nvGrpSpPr>
          <p:grpSpPr>
            <a:xfrm>
              <a:off x="1180775" y="3027776"/>
              <a:ext cx="2379690" cy="2636029"/>
              <a:chOff x="609271" y="1098950"/>
              <a:chExt cx="2379690" cy="2636029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631121" y="1098950"/>
                <a:ext cx="2206622" cy="6155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单击添加标题</a:t>
                </a:r>
                <a:endPara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609271" y="1818398"/>
                <a:ext cx="2379690" cy="19165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单击此处添加文本单击此处添加文本单击此处添加文本</a:t>
                </a:r>
                <a:endParaRPr kumimoji="0" lang="id-ID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  <a:p>
                <a:pPr marL="0" marR="0" lvl="0" indent="0" algn="just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41" name="直接连接符 40"/>
            <p:cNvCxnSpPr/>
            <p:nvPr/>
          </p:nvCxnSpPr>
          <p:spPr>
            <a:xfrm flipV="1">
              <a:off x="1357290" y="3643320"/>
              <a:ext cx="1928826" cy="2542"/>
            </a:xfrm>
            <a:prstGeom prst="line">
              <a:avLst/>
            </a:prstGeom>
            <a:noFill/>
            <a:ln w="9525" cap="flat" cmpd="sng" algn="ctr">
              <a:solidFill>
                <a:srgbClr val="55915E"/>
              </a:solidFill>
              <a:prstDash val="solid"/>
              <a:miter lim="800000"/>
              <a:headEnd type="oval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  <p:bldP spid="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44" t="24065" r="-1668" b="54166"/>
          <a:stretch>
            <a:fillRect/>
          </a:stretch>
        </p:blipFill>
        <p:spPr>
          <a:xfrm>
            <a:off x="1584573" y="2836961"/>
            <a:ext cx="3844986" cy="313960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429559" y="3109019"/>
            <a:ext cx="533400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5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5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TextBox 29"/>
          <p:cNvSpPr txBox="1"/>
          <p:nvPr/>
        </p:nvSpPr>
        <p:spPr>
          <a:xfrm>
            <a:off x="5610594" y="4445038"/>
            <a:ext cx="4971931" cy="1568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16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Entrepreneurial activities differ substantially depending on the type of organization and creativity. Entrepreneurial activities differ</a:t>
            </a:r>
            <a:endParaRPr lang="en-US" sz="1600" spc="3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44658" y="4095791"/>
            <a:ext cx="2351902" cy="8939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5" y="1677716"/>
            <a:ext cx="5306961" cy="530696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305923" y="2767424"/>
            <a:ext cx="5306961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THREE</a:t>
            </a:r>
            <a:endParaRPr lang="zh-CN" altLang="en-US" sz="6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05924" y="4116117"/>
            <a:ext cx="4585281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Click here to add words Click here to add words Click here to add words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Click here to add words Click here to add words Click here to add words Click here to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45385" y="3783087"/>
            <a:ext cx="1390650" cy="95250"/>
          </a:xfrm>
          <a:prstGeom prst="rect">
            <a:avLst/>
          </a:prstGeom>
          <a:solidFill>
            <a:srgbClr val="285D4C"/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58" t="76533" r="23418" b="1698"/>
          <a:stretch>
            <a:fillRect/>
          </a:stretch>
        </p:blipFill>
        <p:spPr>
          <a:xfrm>
            <a:off x="4047641" y="2676415"/>
            <a:ext cx="1712604" cy="139841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83" t="78478" r="-8007" b="-247"/>
          <a:stretch>
            <a:fillRect/>
          </a:stretch>
        </p:blipFill>
        <p:spPr>
          <a:xfrm>
            <a:off x="4248053" y="4169256"/>
            <a:ext cx="1604448" cy="131010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6" t="28234" r="25671" b="49997"/>
          <a:stretch>
            <a:fillRect/>
          </a:stretch>
        </p:blipFill>
        <p:spPr>
          <a:xfrm>
            <a:off x="6140028" y="2903141"/>
            <a:ext cx="1240566" cy="117169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3" t="58059" r="46443" b="28052"/>
          <a:stretch>
            <a:fillRect/>
          </a:stretch>
        </p:blipFill>
        <p:spPr>
          <a:xfrm>
            <a:off x="6044289" y="4454191"/>
            <a:ext cx="1520816" cy="792334"/>
          </a:xfrm>
          <a:prstGeom prst="rect">
            <a:avLst/>
          </a:prstGeom>
        </p:spPr>
      </p:pic>
      <p:cxnSp>
        <p:nvCxnSpPr>
          <p:cNvPr id="20" name="直接连接符 19"/>
          <p:cNvCxnSpPr/>
          <p:nvPr/>
        </p:nvCxnSpPr>
        <p:spPr>
          <a:xfrm>
            <a:off x="4011323" y="4074833"/>
            <a:ext cx="3709297" cy="0"/>
          </a:xfrm>
          <a:prstGeom prst="line">
            <a:avLst/>
          </a:prstGeom>
          <a:noFill/>
          <a:ln w="6350" cap="flat" cmpd="sng" algn="ctr">
            <a:solidFill>
              <a:srgbClr val="55915E"/>
            </a:solidFill>
            <a:prstDash val="solid"/>
            <a:miter lim="800000"/>
          </a:ln>
          <a:effectLst/>
        </p:spPr>
      </p:cxnSp>
      <p:cxnSp>
        <p:nvCxnSpPr>
          <p:cNvPr id="21" name="直接连接符 20"/>
          <p:cNvCxnSpPr/>
          <p:nvPr/>
        </p:nvCxnSpPr>
        <p:spPr>
          <a:xfrm flipV="1">
            <a:off x="5760245" y="3010626"/>
            <a:ext cx="92256" cy="2415466"/>
          </a:xfrm>
          <a:prstGeom prst="line">
            <a:avLst/>
          </a:prstGeom>
          <a:noFill/>
          <a:ln w="6350" cap="flat" cmpd="sng" algn="ctr">
            <a:solidFill>
              <a:srgbClr val="55915E"/>
            </a:solidFill>
            <a:prstDash val="solid"/>
            <a:miter lim="800000"/>
          </a:ln>
          <a:effectLst/>
        </p:spPr>
      </p:cxnSp>
      <p:sp>
        <p:nvSpPr>
          <p:cNvPr id="22" name="矩形 21"/>
          <p:cNvSpPr/>
          <p:nvPr/>
        </p:nvSpPr>
        <p:spPr>
          <a:xfrm>
            <a:off x="1342961" y="3076525"/>
            <a:ext cx="216678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单击添加文本单击添加文本单击添加文本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821060" y="2676415"/>
            <a:ext cx="1198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296541" y="5032330"/>
            <a:ext cx="216678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单击添加文本单击添加文本单击添加文本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774640" y="4632220"/>
            <a:ext cx="1198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986849" y="3076525"/>
            <a:ext cx="216678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单击添加文本单击添加文本单击添加文本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464948" y="2676415"/>
            <a:ext cx="1198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940429" y="5032330"/>
            <a:ext cx="216678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单击添加文本单击添加文本单击添加文本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418528" y="4632220"/>
            <a:ext cx="1198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"/>
          <p:cNvSpPr>
            <a:spLocks noChangeArrowheads="1"/>
          </p:cNvSpPr>
          <p:nvPr/>
        </p:nvSpPr>
        <p:spPr bwMode="auto">
          <a:xfrm>
            <a:off x="4199747" y="2513412"/>
            <a:ext cx="2986088" cy="3003550"/>
          </a:xfrm>
          <a:prstGeom prst="ellipse">
            <a:avLst/>
          </a:prstGeom>
          <a:noFill/>
          <a:ln w="53975" cmpd="dbl">
            <a:solidFill>
              <a:sysClr val="windowText" lastClr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8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Oval 3"/>
          <p:cNvSpPr>
            <a:spLocks noChangeArrowheads="1"/>
          </p:cNvSpPr>
          <p:nvPr/>
        </p:nvSpPr>
        <p:spPr bwMode="auto">
          <a:xfrm>
            <a:off x="4106085" y="2470550"/>
            <a:ext cx="938212" cy="942975"/>
          </a:xfrm>
          <a:prstGeom prst="ellipse">
            <a:avLst/>
          </a:prstGeom>
          <a:solidFill>
            <a:srgbClr val="55915E"/>
          </a:solidFill>
          <a:ln>
            <a:solidFill>
              <a:srgbClr val="55915E"/>
            </a:solidFill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altLang="zh-CN" sz="8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Oval 4"/>
          <p:cNvSpPr>
            <a:spLocks noChangeArrowheads="1"/>
          </p:cNvSpPr>
          <p:nvPr/>
        </p:nvSpPr>
        <p:spPr bwMode="auto">
          <a:xfrm>
            <a:off x="3675872" y="3543700"/>
            <a:ext cx="936625" cy="942975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8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Oval 5"/>
          <p:cNvSpPr>
            <a:spLocks noChangeArrowheads="1"/>
          </p:cNvSpPr>
          <p:nvPr/>
        </p:nvSpPr>
        <p:spPr bwMode="auto">
          <a:xfrm>
            <a:off x="4106085" y="4669237"/>
            <a:ext cx="938212" cy="942975"/>
          </a:xfrm>
          <a:prstGeom prst="ellipse">
            <a:avLst/>
          </a:prstGeom>
          <a:solidFill>
            <a:srgbClr val="55915E"/>
          </a:solidFill>
          <a:ln>
            <a:solidFill>
              <a:srgbClr val="55915E"/>
            </a:solidFill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altLang="zh-CN" sz="8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Oval 6"/>
          <p:cNvSpPr>
            <a:spLocks noChangeArrowheads="1"/>
          </p:cNvSpPr>
          <p:nvPr/>
        </p:nvSpPr>
        <p:spPr bwMode="auto">
          <a:xfrm>
            <a:off x="6355572" y="2470550"/>
            <a:ext cx="938213" cy="942975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8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Oval 7"/>
          <p:cNvSpPr>
            <a:spLocks noChangeArrowheads="1"/>
          </p:cNvSpPr>
          <p:nvPr/>
        </p:nvSpPr>
        <p:spPr bwMode="auto">
          <a:xfrm>
            <a:off x="6730222" y="3543700"/>
            <a:ext cx="938213" cy="942975"/>
          </a:xfrm>
          <a:prstGeom prst="ellipse">
            <a:avLst/>
          </a:prstGeom>
          <a:solidFill>
            <a:srgbClr val="55915E"/>
          </a:solidFill>
          <a:ln>
            <a:solidFill>
              <a:srgbClr val="55915E"/>
            </a:solidFill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altLang="zh-CN" sz="8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Oval 8"/>
          <p:cNvSpPr>
            <a:spLocks noChangeArrowheads="1"/>
          </p:cNvSpPr>
          <p:nvPr/>
        </p:nvSpPr>
        <p:spPr bwMode="auto">
          <a:xfrm>
            <a:off x="6355572" y="4669237"/>
            <a:ext cx="938213" cy="942975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8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35" name="Group 29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560" y="2715025"/>
            <a:ext cx="504825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Group 3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010" y="3788175"/>
            <a:ext cx="487362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Group 3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685" y="3738962"/>
            <a:ext cx="39687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Freeform 103"/>
          <p:cNvSpPr>
            <a:spLocks noEditPoints="1"/>
          </p:cNvSpPr>
          <p:nvPr/>
        </p:nvSpPr>
        <p:spPr bwMode="auto">
          <a:xfrm>
            <a:off x="4307697" y="4912125"/>
            <a:ext cx="463550" cy="457200"/>
          </a:xfrm>
          <a:custGeom>
            <a:avLst/>
            <a:gdLst>
              <a:gd name="T0" fmla="*/ 2147483647 w 113"/>
              <a:gd name="T1" fmla="*/ 2147483647 h 112"/>
              <a:gd name="T2" fmla="*/ 2147483647 w 113"/>
              <a:gd name="T3" fmla="*/ 2147483647 h 112"/>
              <a:gd name="T4" fmla="*/ 2147483647 w 113"/>
              <a:gd name="T5" fmla="*/ 2147483647 h 112"/>
              <a:gd name="T6" fmla="*/ 2147483647 w 113"/>
              <a:gd name="T7" fmla="*/ 2147483647 h 112"/>
              <a:gd name="T8" fmla="*/ 2147483647 w 113"/>
              <a:gd name="T9" fmla="*/ 2147483647 h 112"/>
              <a:gd name="T10" fmla="*/ 2147483647 w 113"/>
              <a:gd name="T11" fmla="*/ 2147483647 h 112"/>
              <a:gd name="T12" fmla="*/ 2147483647 w 113"/>
              <a:gd name="T13" fmla="*/ 2147483647 h 112"/>
              <a:gd name="T14" fmla="*/ 2147483647 w 113"/>
              <a:gd name="T15" fmla="*/ 2147483647 h 112"/>
              <a:gd name="T16" fmla="*/ 2147483647 w 113"/>
              <a:gd name="T17" fmla="*/ 2147483647 h 112"/>
              <a:gd name="T18" fmla="*/ 2147483647 w 113"/>
              <a:gd name="T19" fmla="*/ 2147483647 h 112"/>
              <a:gd name="T20" fmla="*/ 2147483647 w 113"/>
              <a:gd name="T21" fmla="*/ 2147483647 h 112"/>
              <a:gd name="T22" fmla="*/ 2147483647 w 113"/>
              <a:gd name="T23" fmla="*/ 2147483647 h 112"/>
              <a:gd name="T24" fmla="*/ 2147483647 w 113"/>
              <a:gd name="T25" fmla="*/ 2147483647 h 112"/>
              <a:gd name="T26" fmla="*/ 2147483647 w 113"/>
              <a:gd name="T27" fmla="*/ 2147483647 h 112"/>
              <a:gd name="T28" fmla="*/ 2147483647 w 113"/>
              <a:gd name="T29" fmla="*/ 2147483647 h 112"/>
              <a:gd name="T30" fmla="*/ 2147483647 w 113"/>
              <a:gd name="T31" fmla="*/ 2147483647 h 112"/>
              <a:gd name="T32" fmla="*/ 2147483647 w 113"/>
              <a:gd name="T33" fmla="*/ 2147483647 h 112"/>
              <a:gd name="T34" fmla="*/ 2147483647 w 113"/>
              <a:gd name="T35" fmla="*/ 2147483647 h 1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13" h="112">
                <a:moveTo>
                  <a:pt x="14" y="13"/>
                </a:moveTo>
                <a:cubicBezTo>
                  <a:pt x="0" y="27"/>
                  <a:pt x="0" y="49"/>
                  <a:pt x="14" y="63"/>
                </a:cubicBezTo>
                <a:cubicBezTo>
                  <a:pt x="23" y="72"/>
                  <a:pt x="37" y="75"/>
                  <a:pt x="49" y="71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2"/>
                  <a:pt x="70" y="74"/>
                  <a:pt x="75" y="79"/>
                </a:cubicBezTo>
                <a:cubicBezTo>
                  <a:pt x="79" y="83"/>
                  <a:pt x="76" y="89"/>
                  <a:pt x="75" y="93"/>
                </a:cubicBezTo>
                <a:cubicBezTo>
                  <a:pt x="74" y="95"/>
                  <a:pt x="73" y="99"/>
                  <a:pt x="78" y="97"/>
                </a:cubicBezTo>
                <a:cubicBezTo>
                  <a:pt x="81" y="96"/>
                  <a:pt x="88" y="92"/>
                  <a:pt x="92" y="97"/>
                </a:cubicBezTo>
                <a:cubicBezTo>
                  <a:pt x="97" y="102"/>
                  <a:pt x="91" y="112"/>
                  <a:pt x="91" y="112"/>
                </a:cubicBezTo>
                <a:cubicBezTo>
                  <a:pt x="113" y="112"/>
                  <a:pt x="113" y="112"/>
                  <a:pt x="113" y="112"/>
                </a:cubicBezTo>
                <a:cubicBezTo>
                  <a:pt x="113" y="91"/>
                  <a:pt x="113" y="91"/>
                  <a:pt x="113" y="91"/>
                </a:cubicBezTo>
                <a:cubicBezTo>
                  <a:pt x="71" y="49"/>
                  <a:pt x="71" y="49"/>
                  <a:pt x="71" y="49"/>
                </a:cubicBezTo>
                <a:cubicBezTo>
                  <a:pt x="75" y="37"/>
                  <a:pt x="72" y="23"/>
                  <a:pt x="63" y="13"/>
                </a:cubicBezTo>
                <a:cubicBezTo>
                  <a:pt x="49" y="0"/>
                  <a:pt x="27" y="0"/>
                  <a:pt x="14" y="13"/>
                </a:cubicBezTo>
                <a:close/>
                <a:moveTo>
                  <a:pt x="17" y="53"/>
                </a:moveTo>
                <a:cubicBezTo>
                  <a:pt x="11" y="43"/>
                  <a:pt x="12" y="29"/>
                  <a:pt x="20" y="20"/>
                </a:cubicBezTo>
                <a:cubicBezTo>
                  <a:pt x="29" y="12"/>
                  <a:pt x="43" y="11"/>
                  <a:pt x="53" y="17"/>
                </a:cubicBezTo>
                <a:lnTo>
                  <a:pt x="17" y="53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Freeform 104"/>
          <p:cNvSpPr>
            <a:spLocks noEditPoints="1"/>
          </p:cNvSpPr>
          <p:nvPr/>
        </p:nvSpPr>
        <p:spPr bwMode="auto">
          <a:xfrm>
            <a:off x="6579410" y="4883550"/>
            <a:ext cx="490537" cy="485775"/>
          </a:xfrm>
          <a:custGeom>
            <a:avLst/>
            <a:gdLst>
              <a:gd name="T0" fmla="*/ 2147483647 w 120"/>
              <a:gd name="T1" fmla="*/ 2147483647 h 118"/>
              <a:gd name="T2" fmla="*/ 2147483647 w 120"/>
              <a:gd name="T3" fmla="*/ 2147483647 h 118"/>
              <a:gd name="T4" fmla="*/ 2147483647 w 120"/>
              <a:gd name="T5" fmla="*/ 2147483647 h 118"/>
              <a:gd name="T6" fmla="*/ 2147483647 w 120"/>
              <a:gd name="T7" fmla="*/ 2147483647 h 118"/>
              <a:gd name="T8" fmla="*/ 2147483647 w 120"/>
              <a:gd name="T9" fmla="*/ 2147483647 h 118"/>
              <a:gd name="T10" fmla="*/ 2147483647 w 120"/>
              <a:gd name="T11" fmla="*/ 2147483647 h 118"/>
              <a:gd name="T12" fmla="*/ 2147483647 w 120"/>
              <a:gd name="T13" fmla="*/ 2147483647 h 118"/>
              <a:gd name="T14" fmla="*/ 2147483647 w 120"/>
              <a:gd name="T15" fmla="*/ 2147483647 h 118"/>
              <a:gd name="T16" fmla="*/ 2147483647 w 120"/>
              <a:gd name="T17" fmla="*/ 2147483647 h 118"/>
              <a:gd name="T18" fmla="*/ 2147483647 w 120"/>
              <a:gd name="T19" fmla="*/ 2147483647 h 118"/>
              <a:gd name="T20" fmla="*/ 2147483647 w 120"/>
              <a:gd name="T21" fmla="*/ 2147483647 h 118"/>
              <a:gd name="T22" fmla="*/ 2147483647 w 120"/>
              <a:gd name="T23" fmla="*/ 2147483647 h 118"/>
              <a:gd name="T24" fmla="*/ 2147483647 w 120"/>
              <a:gd name="T25" fmla="*/ 2147483647 h 118"/>
              <a:gd name="T26" fmla="*/ 2147483647 w 120"/>
              <a:gd name="T27" fmla="*/ 2147483647 h 118"/>
              <a:gd name="T28" fmla="*/ 2147483647 w 120"/>
              <a:gd name="T29" fmla="*/ 2147483647 h 118"/>
              <a:gd name="T30" fmla="*/ 2147483647 w 120"/>
              <a:gd name="T31" fmla="*/ 2147483647 h 118"/>
              <a:gd name="T32" fmla="*/ 2147483647 w 120"/>
              <a:gd name="T33" fmla="*/ 2147483647 h 118"/>
              <a:gd name="T34" fmla="*/ 2147483647 w 120"/>
              <a:gd name="T35" fmla="*/ 2147483647 h 118"/>
              <a:gd name="T36" fmla="*/ 2147483647 w 120"/>
              <a:gd name="T37" fmla="*/ 2147483647 h 118"/>
              <a:gd name="T38" fmla="*/ 2147483647 w 120"/>
              <a:gd name="T39" fmla="*/ 2147483647 h 11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20" h="118">
                <a:moveTo>
                  <a:pt x="53" y="35"/>
                </a:move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7" y="36"/>
                  <a:pt x="17" y="36"/>
                  <a:pt x="17" y="36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30"/>
                  <a:pt x="2" y="40"/>
                  <a:pt x="9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0" y="117"/>
                  <a:pt x="103" y="118"/>
                  <a:pt x="107" y="118"/>
                </a:cubicBezTo>
                <a:cubicBezTo>
                  <a:pt x="110" y="118"/>
                  <a:pt x="113" y="117"/>
                  <a:pt x="115" y="115"/>
                </a:cubicBezTo>
                <a:cubicBezTo>
                  <a:pt x="120" y="110"/>
                  <a:pt x="120" y="102"/>
                  <a:pt x="115" y="97"/>
                </a:cubicBezTo>
                <a:lnTo>
                  <a:pt x="53" y="35"/>
                </a:lnTo>
                <a:close/>
                <a:moveTo>
                  <a:pt x="108" y="113"/>
                </a:moveTo>
                <a:cubicBezTo>
                  <a:pt x="105" y="113"/>
                  <a:pt x="103" y="110"/>
                  <a:pt x="103" y="108"/>
                </a:cubicBezTo>
                <a:cubicBezTo>
                  <a:pt x="103" y="105"/>
                  <a:pt x="105" y="103"/>
                  <a:pt x="108" y="103"/>
                </a:cubicBezTo>
                <a:cubicBezTo>
                  <a:pt x="110" y="103"/>
                  <a:pt x="113" y="105"/>
                  <a:pt x="113" y="108"/>
                </a:cubicBezTo>
                <a:cubicBezTo>
                  <a:pt x="113" y="110"/>
                  <a:pt x="110" y="113"/>
                  <a:pt x="108" y="11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40" name="Group 4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297" y="2622950"/>
            <a:ext cx="500063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文本框 40"/>
          <p:cNvSpPr txBox="1"/>
          <p:nvPr/>
        </p:nvSpPr>
        <p:spPr>
          <a:xfrm>
            <a:off x="2253852" y="2226074"/>
            <a:ext cx="1097597" cy="368300"/>
          </a:xfrm>
          <a:prstGeom prst="rect">
            <a:avLst/>
          </a:prstGeom>
          <a:solidFill>
            <a:srgbClr val="55915E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09446" y="2558815"/>
            <a:ext cx="2523538" cy="98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单击此处添加文本单击此处添加文本单击此处添加文本</a:t>
            </a: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498626" y="3619738"/>
            <a:ext cx="1097597" cy="368300"/>
          </a:xfrm>
          <a:prstGeom prst="rect">
            <a:avLst/>
          </a:prstGeom>
          <a:solidFill>
            <a:srgbClr val="55915E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54220" y="3952479"/>
            <a:ext cx="2523538" cy="98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单击此处添加文本单击此处添加文本单击此处添加文本</a:t>
            </a: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543572" y="5078812"/>
            <a:ext cx="1097597" cy="368300"/>
          </a:xfrm>
          <a:prstGeom prst="rect">
            <a:avLst/>
          </a:prstGeom>
          <a:solidFill>
            <a:srgbClr val="55915E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199166" y="5411553"/>
            <a:ext cx="2523538" cy="98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单击此处添加文本单击此处添加文本单击此处添加文本</a:t>
            </a: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218663" y="2295649"/>
            <a:ext cx="1097597" cy="368300"/>
          </a:xfrm>
          <a:prstGeom prst="rect">
            <a:avLst/>
          </a:prstGeom>
          <a:solidFill>
            <a:srgbClr val="55915E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095472" y="2655969"/>
            <a:ext cx="2523538" cy="98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单击此处添加文本单击此处添加文本单击此处添加文本</a:t>
            </a: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049322" y="3615289"/>
            <a:ext cx="1097597" cy="368300"/>
          </a:xfrm>
          <a:prstGeom prst="rect">
            <a:avLst/>
          </a:prstGeom>
          <a:solidFill>
            <a:srgbClr val="55915E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926131" y="3975609"/>
            <a:ext cx="2523538" cy="98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单击此处添加文本单击此处添加文本单击此处添加文本</a:t>
            </a: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752947" y="5063408"/>
            <a:ext cx="1097597" cy="368300"/>
          </a:xfrm>
          <a:prstGeom prst="rect">
            <a:avLst/>
          </a:prstGeom>
          <a:solidFill>
            <a:srgbClr val="55915E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629756" y="5423728"/>
            <a:ext cx="2523538" cy="98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单击此处添加文本单击此处添加文本单击此处添加文本</a:t>
            </a: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26" r="78413" b="28410"/>
          <a:stretch>
            <a:fillRect/>
          </a:stretch>
        </p:blipFill>
        <p:spPr>
          <a:xfrm>
            <a:off x="4983374" y="3176293"/>
            <a:ext cx="1389463" cy="1677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8" grpId="0" animBg="1"/>
      <p:bldP spid="39" grpId="0" animBg="1"/>
      <p:bldP spid="41" grpId="0" bldLvl="0" animBg="1"/>
      <p:bldP spid="42" grpId="0"/>
      <p:bldP spid="43" grpId="0" bldLvl="0" animBg="1"/>
      <p:bldP spid="44" grpId="0"/>
      <p:bldP spid="45" grpId="0" bldLvl="0" animBg="1"/>
      <p:bldP spid="46" grpId="0"/>
      <p:bldP spid="47" grpId="0" bldLvl="0" animBg="1"/>
      <p:bldP spid="48" grpId="0"/>
      <p:bldP spid="49" grpId="0" bldLvl="0" animBg="1"/>
      <p:bldP spid="50" grpId="0"/>
      <p:bldP spid="51" grpId="0" bldLvl="0" animBg="1"/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35" t="71459" r="31669" b="-5961"/>
          <a:stretch>
            <a:fillRect/>
          </a:stretch>
        </p:blipFill>
        <p:spPr>
          <a:xfrm>
            <a:off x="2016621" y="2376165"/>
            <a:ext cx="3403970" cy="4375830"/>
          </a:xfrm>
          <a:prstGeom prst="rect">
            <a:avLst/>
          </a:prstGeom>
        </p:spPr>
      </p:pic>
      <p:sp>
        <p:nvSpPr>
          <p:cNvPr id="10" name="矩形: 圆角 9"/>
          <p:cNvSpPr/>
          <p:nvPr/>
        </p:nvSpPr>
        <p:spPr>
          <a:xfrm>
            <a:off x="6231770" y="2913779"/>
            <a:ext cx="1219200" cy="447089"/>
          </a:xfrm>
          <a:prstGeom prst="roundRect">
            <a:avLst/>
          </a:prstGeom>
          <a:solidFill>
            <a:srgbClr val="55915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577151" y="2859787"/>
            <a:ext cx="4882297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     </a:t>
            </a:r>
            <a:r>
              <a: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矩形: 圆角 11"/>
          <p:cNvSpPr/>
          <p:nvPr/>
        </p:nvSpPr>
        <p:spPr>
          <a:xfrm>
            <a:off x="6231770" y="4163207"/>
            <a:ext cx="1219200" cy="447089"/>
          </a:xfrm>
          <a:prstGeom prst="roundRect">
            <a:avLst/>
          </a:prstGeom>
          <a:solidFill>
            <a:srgbClr val="55915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577150" y="4122707"/>
            <a:ext cx="4882297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     </a:t>
            </a:r>
            <a:r>
              <a: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矩形: 圆角 13"/>
          <p:cNvSpPr/>
          <p:nvPr/>
        </p:nvSpPr>
        <p:spPr>
          <a:xfrm>
            <a:off x="6231770" y="5412635"/>
            <a:ext cx="1219200" cy="447089"/>
          </a:xfrm>
          <a:prstGeom prst="roundRect">
            <a:avLst/>
          </a:prstGeom>
          <a:solidFill>
            <a:srgbClr val="55915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577149" y="5371730"/>
            <a:ext cx="4882297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     </a:t>
            </a:r>
            <a:r>
              <a: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/>
      <p:bldP spid="14" grpId="0" animBg="1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98" t="34208" r="34180" b="34855"/>
          <a:stretch>
            <a:fillRect/>
          </a:stretch>
        </p:blipFill>
        <p:spPr>
          <a:xfrm>
            <a:off x="4277070" y="2056741"/>
            <a:ext cx="2907031" cy="3923639"/>
          </a:xfrm>
          <a:prstGeom prst="rect">
            <a:avLst/>
          </a:prstGeom>
        </p:spPr>
      </p:pic>
      <p:grpSp>
        <p:nvGrpSpPr>
          <p:cNvPr id="24" name="组合 21"/>
          <p:cNvGrpSpPr/>
          <p:nvPr/>
        </p:nvGrpSpPr>
        <p:grpSpPr>
          <a:xfrm>
            <a:off x="7478836" y="2568723"/>
            <a:ext cx="2500330" cy="1449837"/>
            <a:chOff x="1180775" y="3027776"/>
            <a:chExt cx="2379690" cy="2636029"/>
          </a:xfrm>
        </p:grpSpPr>
        <p:grpSp>
          <p:nvGrpSpPr>
            <p:cNvPr id="25" name="组合 23"/>
            <p:cNvGrpSpPr/>
            <p:nvPr/>
          </p:nvGrpSpPr>
          <p:grpSpPr>
            <a:xfrm>
              <a:off x="1180775" y="3027776"/>
              <a:ext cx="2379690" cy="2636029"/>
              <a:chOff x="609271" y="1098950"/>
              <a:chExt cx="2379690" cy="2636029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631121" y="1098950"/>
                <a:ext cx="2206622" cy="6155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单击添加标题</a:t>
                </a:r>
                <a:endPara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09271" y="1818398"/>
                <a:ext cx="2379690" cy="19165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单击此处添加文本单击此处添加文本单击此处添加文本</a:t>
                </a:r>
                <a:endParaRPr kumimoji="0" lang="id-ID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  <a:p>
                <a:pPr marL="0" marR="0" lvl="0" indent="0" algn="just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26" name="直接连接符 25"/>
            <p:cNvCxnSpPr/>
            <p:nvPr/>
          </p:nvCxnSpPr>
          <p:spPr>
            <a:xfrm flipV="1">
              <a:off x="1357290" y="3643320"/>
              <a:ext cx="1928826" cy="2542"/>
            </a:xfrm>
            <a:prstGeom prst="line">
              <a:avLst/>
            </a:prstGeom>
            <a:noFill/>
            <a:ln w="9525" cap="flat" cmpd="sng" algn="ctr">
              <a:solidFill>
                <a:srgbClr val="55915E"/>
              </a:solidFill>
              <a:prstDash val="solid"/>
              <a:miter lim="800000"/>
              <a:headEnd type="oval" w="med" len="med"/>
            </a:ln>
            <a:effectLst/>
          </p:spPr>
        </p:cxnSp>
      </p:grpSp>
      <p:grpSp>
        <p:nvGrpSpPr>
          <p:cNvPr id="29" name="组合 21"/>
          <p:cNvGrpSpPr/>
          <p:nvPr/>
        </p:nvGrpSpPr>
        <p:grpSpPr>
          <a:xfrm>
            <a:off x="1459047" y="2568723"/>
            <a:ext cx="2500330" cy="1449837"/>
            <a:chOff x="1180775" y="3027776"/>
            <a:chExt cx="2379690" cy="2636029"/>
          </a:xfrm>
        </p:grpSpPr>
        <p:grpSp>
          <p:nvGrpSpPr>
            <p:cNvPr id="30" name="组合 23"/>
            <p:cNvGrpSpPr/>
            <p:nvPr/>
          </p:nvGrpSpPr>
          <p:grpSpPr>
            <a:xfrm>
              <a:off x="1180775" y="3027776"/>
              <a:ext cx="2379690" cy="2636029"/>
              <a:chOff x="609271" y="1098950"/>
              <a:chExt cx="2379690" cy="2636029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631121" y="1098950"/>
                <a:ext cx="2206622" cy="6155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单击添加标题</a:t>
                </a:r>
                <a:endPara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609271" y="1818398"/>
                <a:ext cx="2379690" cy="19165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单击此处添加文本单击此处添加文本单击此处添加文本</a:t>
                </a:r>
                <a:endParaRPr kumimoji="0" lang="id-ID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  <a:p>
                <a:pPr marL="0" marR="0" lvl="0" indent="0" algn="just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31" name="直接连接符 30"/>
            <p:cNvCxnSpPr/>
            <p:nvPr/>
          </p:nvCxnSpPr>
          <p:spPr>
            <a:xfrm flipV="1">
              <a:off x="1357290" y="3643320"/>
              <a:ext cx="1928826" cy="2542"/>
            </a:xfrm>
            <a:prstGeom prst="line">
              <a:avLst/>
            </a:prstGeom>
            <a:noFill/>
            <a:ln w="9525" cap="flat" cmpd="sng" algn="ctr">
              <a:solidFill>
                <a:srgbClr val="55915E"/>
              </a:solidFill>
              <a:prstDash val="solid"/>
              <a:miter lim="800000"/>
              <a:headEnd type="oval" w="med" len="med"/>
            </a:ln>
            <a:effectLst/>
          </p:spPr>
        </p:cxnSp>
      </p:grpSp>
      <p:grpSp>
        <p:nvGrpSpPr>
          <p:cNvPr id="34" name="组合 21"/>
          <p:cNvGrpSpPr/>
          <p:nvPr/>
        </p:nvGrpSpPr>
        <p:grpSpPr>
          <a:xfrm>
            <a:off x="1296541" y="4742752"/>
            <a:ext cx="2500330" cy="1449837"/>
            <a:chOff x="1180775" y="3027776"/>
            <a:chExt cx="2379690" cy="2636029"/>
          </a:xfrm>
        </p:grpSpPr>
        <p:grpSp>
          <p:nvGrpSpPr>
            <p:cNvPr id="35" name="组合 23"/>
            <p:cNvGrpSpPr/>
            <p:nvPr/>
          </p:nvGrpSpPr>
          <p:grpSpPr>
            <a:xfrm>
              <a:off x="1180775" y="3027776"/>
              <a:ext cx="2379690" cy="2636029"/>
              <a:chOff x="609271" y="1098950"/>
              <a:chExt cx="2379690" cy="2636029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631121" y="1098950"/>
                <a:ext cx="2206622" cy="6155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单击添加标题</a:t>
                </a:r>
                <a:endPara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609271" y="1818398"/>
                <a:ext cx="2379690" cy="19165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单击此处添加文本单击此处添加文本单击此处添加文本</a:t>
                </a:r>
                <a:endParaRPr kumimoji="0" lang="id-ID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  <a:p>
                <a:pPr marL="0" marR="0" lvl="0" indent="0" algn="just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36" name="直接连接符 35"/>
            <p:cNvCxnSpPr/>
            <p:nvPr/>
          </p:nvCxnSpPr>
          <p:spPr>
            <a:xfrm flipV="1">
              <a:off x="1357290" y="3643320"/>
              <a:ext cx="1928826" cy="2542"/>
            </a:xfrm>
            <a:prstGeom prst="line">
              <a:avLst/>
            </a:prstGeom>
            <a:noFill/>
            <a:ln w="9525" cap="flat" cmpd="sng" algn="ctr">
              <a:solidFill>
                <a:srgbClr val="55915E"/>
              </a:solidFill>
              <a:prstDash val="solid"/>
              <a:miter lim="800000"/>
              <a:headEnd type="oval" w="med" len="med"/>
            </a:ln>
            <a:effectLst/>
          </p:spPr>
        </p:cxnSp>
      </p:grpSp>
      <p:grpSp>
        <p:nvGrpSpPr>
          <p:cNvPr id="39" name="组合 21"/>
          <p:cNvGrpSpPr/>
          <p:nvPr/>
        </p:nvGrpSpPr>
        <p:grpSpPr>
          <a:xfrm>
            <a:off x="7427439" y="4742752"/>
            <a:ext cx="2500330" cy="1449837"/>
            <a:chOff x="1180775" y="3027776"/>
            <a:chExt cx="2379690" cy="2636029"/>
          </a:xfrm>
        </p:grpSpPr>
        <p:grpSp>
          <p:nvGrpSpPr>
            <p:cNvPr id="40" name="组合 23"/>
            <p:cNvGrpSpPr/>
            <p:nvPr/>
          </p:nvGrpSpPr>
          <p:grpSpPr>
            <a:xfrm>
              <a:off x="1180775" y="3027776"/>
              <a:ext cx="2379690" cy="2636029"/>
              <a:chOff x="609271" y="1098950"/>
              <a:chExt cx="2379690" cy="2636029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631121" y="1098950"/>
                <a:ext cx="2206622" cy="6155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单击添加标题</a:t>
                </a:r>
                <a:endPara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609271" y="1818398"/>
                <a:ext cx="2379690" cy="19165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单击此处添加文本单击此处添加文本单击此处添加文本</a:t>
                </a:r>
                <a:endParaRPr kumimoji="0" lang="id-ID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  <a:p>
                <a:pPr marL="0" marR="0" lvl="0" indent="0" algn="just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41" name="直接连接符 40"/>
            <p:cNvCxnSpPr/>
            <p:nvPr/>
          </p:nvCxnSpPr>
          <p:spPr>
            <a:xfrm flipV="1">
              <a:off x="1357290" y="3643320"/>
              <a:ext cx="1928826" cy="2542"/>
            </a:xfrm>
            <a:prstGeom prst="line">
              <a:avLst/>
            </a:prstGeom>
            <a:noFill/>
            <a:ln w="9525" cap="flat" cmpd="sng" algn="ctr">
              <a:solidFill>
                <a:srgbClr val="55915E"/>
              </a:solidFill>
              <a:prstDash val="solid"/>
              <a:miter lim="800000"/>
              <a:headEnd type="oval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5" y="1677716"/>
            <a:ext cx="5306961" cy="530696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305923" y="2767424"/>
            <a:ext cx="5306961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FOUR</a:t>
            </a:r>
            <a:endParaRPr lang="zh-CN" altLang="en-US" sz="6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05924" y="4116117"/>
            <a:ext cx="4585281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Click here to add words Click here to add words Click here to add words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Click here to add words Click here to add words Click here to add words Click here to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45385" y="3783087"/>
            <a:ext cx="1390650" cy="95250"/>
          </a:xfrm>
          <a:prstGeom prst="rect">
            <a:avLst/>
          </a:prstGeom>
          <a:solidFill>
            <a:srgbClr val="285D4C"/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21" t="1167" r="48993" b="77064"/>
          <a:stretch>
            <a:fillRect/>
          </a:stretch>
        </p:blipFill>
        <p:spPr>
          <a:xfrm>
            <a:off x="6900492" y="1811526"/>
            <a:ext cx="3626856" cy="452507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152525" y="3181027"/>
            <a:ext cx="533400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5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5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TextBox 29"/>
          <p:cNvSpPr txBox="1"/>
          <p:nvPr/>
        </p:nvSpPr>
        <p:spPr>
          <a:xfrm>
            <a:off x="1333560" y="4429303"/>
            <a:ext cx="4971931" cy="1568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16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Entrepreneurial activities differ substantially depending on the type of organization and creativity. Entrepreneurial activities differ</a:t>
            </a:r>
            <a:endParaRPr lang="en-US" sz="1600" spc="3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67624" y="4080056"/>
            <a:ext cx="2351902" cy="8939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5224923" y="2279853"/>
            <a:ext cx="1385318" cy="2492375"/>
            <a:chOff x="3903407" y="1347614"/>
            <a:chExt cx="1385318" cy="2492375"/>
          </a:xfrm>
          <a:solidFill>
            <a:sysClr val="window" lastClr="FFFFFF">
              <a:lumMod val="75000"/>
            </a:sysClr>
          </a:solidFill>
        </p:grpSpPr>
        <p:grpSp>
          <p:nvGrpSpPr>
            <p:cNvPr id="27" name="组合 26"/>
            <p:cNvGrpSpPr/>
            <p:nvPr/>
          </p:nvGrpSpPr>
          <p:grpSpPr>
            <a:xfrm>
              <a:off x="3903407" y="1347614"/>
              <a:ext cx="1385318" cy="2492375"/>
              <a:chOff x="3851919" y="1591543"/>
              <a:chExt cx="1385318" cy="2492375"/>
            </a:xfrm>
            <a:grpFill/>
          </p:grpSpPr>
          <p:sp>
            <p:nvSpPr>
              <p:cNvPr id="29" name="矩形 27"/>
              <p:cNvSpPr/>
              <p:nvPr/>
            </p:nvSpPr>
            <p:spPr>
              <a:xfrm flipH="1">
                <a:off x="4067944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椭圆 22"/>
              <p:cNvSpPr/>
              <p:nvPr/>
            </p:nvSpPr>
            <p:spPr>
              <a:xfrm>
                <a:off x="3851919" y="2447355"/>
                <a:ext cx="1385318" cy="1636563"/>
              </a:xfrm>
              <a:custGeom>
                <a:avLst/>
                <a:gdLst/>
                <a:ahLst/>
                <a:cxnLst/>
                <a:rect l="l" t="t" r="r" b="b"/>
                <a:pathLst>
                  <a:path w="1385318" h="1636563">
                    <a:moveTo>
                      <a:pt x="692658" y="409189"/>
                    </a:moveTo>
                    <a:cubicBezTo>
                      <a:pt x="987972" y="409189"/>
                      <a:pt x="1227372" y="648589"/>
                      <a:pt x="1227372" y="943903"/>
                    </a:cubicBezTo>
                    <a:cubicBezTo>
                      <a:pt x="1227372" y="1239217"/>
                      <a:pt x="987972" y="1478617"/>
                      <a:pt x="692658" y="1478617"/>
                    </a:cubicBezTo>
                    <a:cubicBezTo>
                      <a:pt x="397344" y="1478617"/>
                      <a:pt x="157944" y="1239217"/>
                      <a:pt x="157944" y="943903"/>
                    </a:cubicBezTo>
                    <a:cubicBezTo>
                      <a:pt x="157944" y="648589"/>
                      <a:pt x="397344" y="409189"/>
                      <a:pt x="692658" y="409189"/>
                    </a:cubicBezTo>
                    <a:close/>
                    <a:moveTo>
                      <a:pt x="692658" y="367839"/>
                    </a:moveTo>
                    <a:cubicBezTo>
                      <a:pt x="374507" y="367839"/>
                      <a:pt x="116594" y="625752"/>
                      <a:pt x="116594" y="943903"/>
                    </a:cubicBezTo>
                    <a:cubicBezTo>
                      <a:pt x="116594" y="1262054"/>
                      <a:pt x="374507" y="1519967"/>
                      <a:pt x="692658" y="1519967"/>
                    </a:cubicBezTo>
                    <a:cubicBezTo>
                      <a:pt x="1010809" y="1519967"/>
                      <a:pt x="1268722" y="1262054"/>
                      <a:pt x="1268722" y="943903"/>
                    </a:cubicBezTo>
                    <a:cubicBezTo>
                      <a:pt x="1268722" y="625752"/>
                      <a:pt x="1010809" y="367839"/>
                      <a:pt x="692658" y="367839"/>
                    </a:cubicBezTo>
                    <a:close/>
                    <a:moveTo>
                      <a:pt x="453480" y="72008"/>
                    </a:moveTo>
                    <a:lnTo>
                      <a:pt x="453480" y="296230"/>
                    </a:lnTo>
                    <a:cubicBezTo>
                      <a:pt x="527423" y="266333"/>
                      <a:pt x="608279" y="251245"/>
                      <a:pt x="692659" y="251245"/>
                    </a:cubicBezTo>
                    <a:cubicBezTo>
                      <a:pt x="786546" y="251245"/>
                      <a:pt x="876070" y="269925"/>
                      <a:pt x="957536" y="304207"/>
                    </a:cubicBezTo>
                    <a:lnTo>
                      <a:pt x="957536" y="72008"/>
                    </a:lnTo>
                    <a:close/>
                    <a:moveTo>
                      <a:pt x="381472" y="0"/>
                    </a:moveTo>
                    <a:lnTo>
                      <a:pt x="1029544" y="0"/>
                    </a:lnTo>
                    <a:lnTo>
                      <a:pt x="1029544" y="72008"/>
                    </a:lnTo>
                    <a:lnTo>
                      <a:pt x="1029544" y="342191"/>
                    </a:lnTo>
                    <a:cubicBezTo>
                      <a:pt x="1242479" y="458018"/>
                      <a:pt x="1385318" y="684280"/>
                      <a:pt x="1385318" y="943904"/>
                    </a:cubicBezTo>
                    <a:cubicBezTo>
                      <a:pt x="1385318" y="1326449"/>
                      <a:pt x="1075204" y="1636563"/>
                      <a:pt x="692659" y="1636563"/>
                    </a:cubicBezTo>
                    <a:cubicBezTo>
                      <a:pt x="310114" y="1636563"/>
                      <a:pt x="0" y="1326449"/>
                      <a:pt x="0" y="943904"/>
                    </a:cubicBezTo>
                    <a:cubicBezTo>
                      <a:pt x="0" y="673806"/>
                      <a:pt x="154597" y="439816"/>
                      <a:pt x="381472" y="328243"/>
                    </a:cubicBezTo>
                    <a:lnTo>
                      <a:pt x="381472" y="72008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1" name="矩形 27"/>
              <p:cNvSpPr/>
              <p:nvPr/>
            </p:nvSpPr>
            <p:spPr>
              <a:xfrm>
                <a:off x="4393306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28" name="TextBox 96"/>
            <p:cNvSpPr txBox="1"/>
            <p:nvPr/>
          </p:nvSpPr>
          <p:spPr>
            <a:xfrm>
              <a:off x="4268091" y="2828240"/>
              <a:ext cx="787395" cy="70788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236814" y="2279853"/>
            <a:ext cx="1225224" cy="2204343"/>
            <a:chOff x="1522701" y="1347614"/>
            <a:chExt cx="1225224" cy="2204343"/>
          </a:xfrm>
          <a:solidFill>
            <a:srgbClr val="55915E"/>
          </a:solidFill>
        </p:grpSpPr>
        <p:grpSp>
          <p:nvGrpSpPr>
            <p:cNvPr id="33" name="组合 32"/>
            <p:cNvGrpSpPr/>
            <p:nvPr/>
          </p:nvGrpSpPr>
          <p:grpSpPr>
            <a:xfrm>
              <a:off x="1522701" y="1347614"/>
              <a:ext cx="1225224" cy="2204343"/>
              <a:chOff x="3851919" y="1591543"/>
              <a:chExt cx="1385318" cy="2492375"/>
            </a:xfrm>
            <a:grpFill/>
          </p:grpSpPr>
          <p:sp>
            <p:nvSpPr>
              <p:cNvPr id="35" name="矩形 27"/>
              <p:cNvSpPr/>
              <p:nvPr/>
            </p:nvSpPr>
            <p:spPr>
              <a:xfrm flipH="1">
                <a:off x="4067944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6" name="椭圆 22"/>
              <p:cNvSpPr/>
              <p:nvPr/>
            </p:nvSpPr>
            <p:spPr>
              <a:xfrm>
                <a:off x="3851919" y="2447355"/>
                <a:ext cx="1385318" cy="1636563"/>
              </a:xfrm>
              <a:custGeom>
                <a:avLst/>
                <a:gdLst/>
                <a:ahLst/>
                <a:cxnLst/>
                <a:rect l="l" t="t" r="r" b="b"/>
                <a:pathLst>
                  <a:path w="1385318" h="1636563">
                    <a:moveTo>
                      <a:pt x="692658" y="409189"/>
                    </a:moveTo>
                    <a:cubicBezTo>
                      <a:pt x="987972" y="409189"/>
                      <a:pt x="1227372" y="648589"/>
                      <a:pt x="1227372" y="943903"/>
                    </a:cubicBezTo>
                    <a:cubicBezTo>
                      <a:pt x="1227372" y="1239217"/>
                      <a:pt x="987972" y="1478617"/>
                      <a:pt x="692658" y="1478617"/>
                    </a:cubicBezTo>
                    <a:cubicBezTo>
                      <a:pt x="397344" y="1478617"/>
                      <a:pt x="157944" y="1239217"/>
                      <a:pt x="157944" y="943903"/>
                    </a:cubicBezTo>
                    <a:cubicBezTo>
                      <a:pt x="157944" y="648589"/>
                      <a:pt x="397344" y="409189"/>
                      <a:pt x="692658" y="409189"/>
                    </a:cubicBezTo>
                    <a:close/>
                    <a:moveTo>
                      <a:pt x="692658" y="367839"/>
                    </a:moveTo>
                    <a:cubicBezTo>
                      <a:pt x="374507" y="367839"/>
                      <a:pt x="116594" y="625752"/>
                      <a:pt x="116594" y="943903"/>
                    </a:cubicBezTo>
                    <a:cubicBezTo>
                      <a:pt x="116594" y="1262054"/>
                      <a:pt x="374507" y="1519967"/>
                      <a:pt x="692658" y="1519967"/>
                    </a:cubicBezTo>
                    <a:cubicBezTo>
                      <a:pt x="1010809" y="1519967"/>
                      <a:pt x="1268722" y="1262054"/>
                      <a:pt x="1268722" y="943903"/>
                    </a:cubicBezTo>
                    <a:cubicBezTo>
                      <a:pt x="1268722" y="625752"/>
                      <a:pt x="1010809" y="367839"/>
                      <a:pt x="692658" y="367839"/>
                    </a:cubicBezTo>
                    <a:close/>
                    <a:moveTo>
                      <a:pt x="453480" y="72008"/>
                    </a:moveTo>
                    <a:lnTo>
                      <a:pt x="453480" y="296230"/>
                    </a:lnTo>
                    <a:cubicBezTo>
                      <a:pt x="527423" y="266333"/>
                      <a:pt x="608279" y="251245"/>
                      <a:pt x="692659" y="251245"/>
                    </a:cubicBezTo>
                    <a:cubicBezTo>
                      <a:pt x="786546" y="251245"/>
                      <a:pt x="876070" y="269925"/>
                      <a:pt x="957536" y="304207"/>
                    </a:cubicBezTo>
                    <a:lnTo>
                      <a:pt x="957536" y="72008"/>
                    </a:lnTo>
                    <a:close/>
                    <a:moveTo>
                      <a:pt x="381472" y="0"/>
                    </a:moveTo>
                    <a:lnTo>
                      <a:pt x="1029544" y="0"/>
                    </a:lnTo>
                    <a:lnTo>
                      <a:pt x="1029544" y="72008"/>
                    </a:lnTo>
                    <a:lnTo>
                      <a:pt x="1029544" y="342191"/>
                    </a:lnTo>
                    <a:cubicBezTo>
                      <a:pt x="1242479" y="458018"/>
                      <a:pt x="1385318" y="684280"/>
                      <a:pt x="1385318" y="943904"/>
                    </a:cubicBezTo>
                    <a:cubicBezTo>
                      <a:pt x="1385318" y="1326449"/>
                      <a:pt x="1075204" y="1636563"/>
                      <a:pt x="692659" y="1636563"/>
                    </a:cubicBezTo>
                    <a:cubicBezTo>
                      <a:pt x="310114" y="1636563"/>
                      <a:pt x="0" y="1326449"/>
                      <a:pt x="0" y="943904"/>
                    </a:cubicBezTo>
                    <a:cubicBezTo>
                      <a:pt x="0" y="673806"/>
                      <a:pt x="154597" y="439816"/>
                      <a:pt x="381472" y="328243"/>
                    </a:cubicBezTo>
                    <a:lnTo>
                      <a:pt x="381472" y="72008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7" name="矩形 27"/>
              <p:cNvSpPr/>
              <p:nvPr/>
            </p:nvSpPr>
            <p:spPr>
              <a:xfrm>
                <a:off x="4393306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34" name="TextBox 102"/>
            <p:cNvSpPr txBox="1"/>
            <p:nvPr/>
          </p:nvSpPr>
          <p:spPr>
            <a:xfrm>
              <a:off x="1793309" y="2644751"/>
              <a:ext cx="787395" cy="70788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306555" y="2279853"/>
            <a:ext cx="1225224" cy="2204343"/>
            <a:chOff x="6444208" y="1347614"/>
            <a:chExt cx="1225224" cy="2204343"/>
          </a:xfrm>
          <a:solidFill>
            <a:srgbClr val="55915E"/>
          </a:solidFill>
        </p:grpSpPr>
        <p:grpSp>
          <p:nvGrpSpPr>
            <p:cNvPr id="39" name="组合 38"/>
            <p:cNvGrpSpPr/>
            <p:nvPr/>
          </p:nvGrpSpPr>
          <p:grpSpPr>
            <a:xfrm>
              <a:off x="6444208" y="1347614"/>
              <a:ext cx="1225224" cy="2204343"/>
              <a:chOff x="3851919" y="1591543"/>
              <a:chExt cx="1385318" cy="2492375"/>
            </a:xfrm>
            <a:grpFill/>
          </p:grpSpPr>
          <p:sp>
            <p:nvSpPr>
              <p:cNvPr id="41" name="矩形 27"/>
              <p:cNvSpPr/>
              <p:nvPr/>
            </p:nvSpPr>
            <p:spPr>
              <a:xfrm flipH="1">
                <a:off x="4067944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2" name="椭圆 22"/>
              <p:cNvSpPr/>
              <p:nvPr/>
            </p:nvSpPr>
            <p:spPr>
              <a:xfrm>
                <a:off x="3851919" y="2447355"/>
                <a:ext cx="1385318" cy="1636563"/>
              </a:xfrm>
              <a:custGeom>
                <a:avLst/>
                <a:gdLst/>
                <a:ahLst/>
                <a:cxnLst/>
                <a:rect l="l" t="t" r="r" b="b"/>
                <a:pathLst>
                  <a:path w="1385318" h="1636563">
                    <a:moveTo>
                      <a:pt x="692658" y="409189"/>
                    </a:moveTo>
                    <a:cubicBezTo>
                      <a:pt x="987972" y="409189"/>
                      <a:pt x="1227372" y="648589"/>
                      <a:pt x="1227372" y="943903"/>
                    </a:cubicBezTo>
                    <a:cubicBezTo>
                      <a:pt x="1227372" y="1239217"/>
                      <a:pt x="987972" y="1478617"/>
                      <a:pt x="692658" y="1478617"/>
                    </a:cubicBezTo>
                    <a:cubicBezTo>
                      <a:pt x="397344" y="1478617"/>
                      <a:pt x="157944" y="1239217"/>
                      <a:pt x="157944" y="943903"/>
                    </a:cubicBezTo>
                    <a:cubicBezTo>
                      <a:pt x="157944" y="648589"/>
                      <a:pt x="397344" y="409189"/>
                      <a:pt x="692658" y="409189"/>
                    </a:cubicBezTo>
                    <a:close/>
                    <a:moveTo>
                      <a:pt x="692658" y="367839"/>
                    </a:moveTo>
                    <a:cubicBezTo>
                      <a:pt x="374507" y="367839"/>
                      <a:pt x="116594" y="625752"/>
                      <a:pt x="116594" y="943903"/>
                    </a:cubicBezTo>
                    <a:cubicBezTo>
                      <a:pt x="116594" y="1262054"/>
                      <a:pt x="374507" y="1519967"/>
                      <a:pt x="692658" y="1519967"/>
                    </a:cubicBezTo>
                    <a:cubicBezTo>
                      <a:pt x="1010809" y="1519967"/>
                      <a:pt x="1268722" y="1262054"/>
                      <a:pt x="1268722" y="943903"/>
                    </a:cubicBezTo>
                    <a:cubicBezTo>
                      <a:pt x="1268722" y="625752"/>
                      <a:pt x="1010809" y="367839"/>
                      <a:pt x="692658" y="367839"/>
                    </a:cubicBezTo>
                    <a:close/>
                    <a:moveTo>
                      <a:pt x="453480" y="72008"/>
                    </a:moveTo>
                    <a:lnTo>
                      <a:pt x="453480" y="296230"/>
                    </a:lnTo>
                    <a:cubicBezTo>
                      <a:pt x="527423" y="266333"/>
                      <a:pt x="608279" y="251245"/>
                      <a:pt x="692659" y="251245"/>
                    </a:cubicBezTo>
                    <a:cubicBezTo>
                      <a:pt x="786546" y="251245"/>
                      <a:pt x="876070" y="269925"/>
                      <a:pt x="957536" y="304207"/>
                    </a:cubicBezTo>
                    <a:lnTo>
                      <a:pt x="957536" y="72008"/>
                    </a:lnTo>
                    <a:close/>
                    <a:moveTo>
                      <a:pt x="381472" y="0"/>
                    </a:moveTo>
                    <a:lnTo>
                      <a:pt x="1029544" y="0"/>
                    </a:lnTo>
                    <a:lnTo>
                      <a:pt x="1029544" y="72008"/>
                    </a:lnTo>
                    <a:lnTo>
                      <a:pt x="1029544" y="342191"/>
                    </a:lnTo>
                    <a:cubicBezTo>
                      <a:pt x="1242479" y="458018"/>
                      <a:pt x="1385318" y="684280"/>
                      <a:pt x="1385318" y="943904"/>
                    </a:cubicBezTo>
                    <a:cubicBezTo>
                      <a:pt x="1385318" y="1326449"/>
                      <a:pt x="1075204" y="1636563"/>
                      <a:pt x="692659" y="1636563"/>
                    </a:cubicBezTo>
                    <a:cubicBezTo>
                      <a:pt x="310114" y="1636563"/>
                      <a:pt x="0" y="1326449"/>
                      <a:pt x="0" y="943904"/>
                    </a:cubicBezTo>
                    <a:cubicBezTo>
                      <a:pt x="0" y="673806"/>
                      <a:pt x="154597" y="439816"/>
                      <a:pt x="381472" y="328243"/>
                    </a:cubicBezTo>
                    <a:lnTo>
                      <a:pt x="381472" y="72008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3" name="矩形 27"/>
              <p:cNvSpPr/>
              <p:nvPr/>
            </p:nvSpPr>
            <p:spPr>
              <a:xfrm>
                <a:off x="4393306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0" name="TextBox 108"/>
            <p:cNvSpPr txBox="1"/>
            <p:nvPr/>
          </p:nvSpPr>
          <p:spPr>
            <a:xfrm>
              <a:off x="6690373" y="2550367"/>
              <a:ext cx="787395" cy="70788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4" name="矩形: 圆角 43"/>
          <p:cNvSpPr/>
          <p:nvPr/>
        </p:nvSpPr>
        <p:spPr>
          <a:xfrm>
            <a:off x="2106036" y="4772228"/>
            <a:ext cx="1219200" cy="447089"/>
          </a:xfrm>
          <a:prstGeom prst="roundRect">
            <a:avLst/>
          </a:prstGeom>
          <a:solidFill>
            <a:srgbClr val="55915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656581" y="4772228"/>
            <a:ext cx="2111188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单击此处添加文本单击此处添加文本单击此处添加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矩形: 圆角 45"/>
          <p:cNvSpPr/>
          <p:nvPr/>
        </p:nvSpPr>
        <p:spPr>
          <a:xfrm>
            <a:off x="5270621" y="5219317"/>
            <a:ext cx="1219200" cy="447089"/>
          </a:xfrm>
          <a:prstGeom prst="roundRect">
            <a:avLst/>
          </a:prstGeom>
          <a:solidFill>
            <a:srgbClr val="55915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821166" y="5219317"/>
            <a:ext cx="2111188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单击此处添加文本单击此处添加文本单击此处添加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矩形: 圆角 47"/>
          <p:cNvSpPr/>
          <p:nvPr/>
        </p:nvSpPr>
        <p:spPr>
          <a:xfrm>
            <a:off x="8368634" y="4784432"/>
            <a:ext cx="1219200" cy="447089"/>
          </a:xfrm>
          <a:prstGeom prst="roundRect">
            <a:avLst/>
          </a:prstGeom>
          <a:solidFill>
            <a:srgbClr val="55915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863572" y="4772228"/>
            <a:ext cx="2111188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单击此处添加文本单击此处添加文本单击此处添加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/>
          <p:bldP spid="46" grpId="0" animBg="1"/>
          <p:bldP spid="47" grpId="0"/>
          <p:bldP spid="48" grpId="0" animBg="1"/>
          <p:bldP spid="4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/>
          <p:bldP spid="46" grpId="0" animBg="1"/>
          <p:bldP spid="47" grpId="0"/>
          <p:bldP spid="48" grpId="0" animBg="1"/>
          <p:bldP spid="49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5" y="1677716"/>
            <a:ext cx="5306961" cy="530696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305923" y="2767424"/>
            <a:ext cx="4585281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ONE</a:t>
            </a:r>
            <a:endParaRPr lang="zh-CN" altLang="en-US" sz="6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05924" y="4116117"/>
            <a:ext cx="4585281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Click here to add words Click here to add words Click here to add words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Click here to add words Click here to add words Click here to add words Click here to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45385" y="3783087"/>
            <a:ext cx="1390650" cy="95250"/>
          </a:xfrm>
          <a:prstGeom prst="rect">
            <a:avLst/>
          </a:prstGeom>
          <a:solidFill>
            <a:srgbClr val="285D4C"/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303" b="76944"/>
          <a:stretch>
            <a:fillRect/>
          </a:stretch>
        </p:blipFill>
        <p:spPr>
          <a:xfrm>
            <a:off x="976222" y="2477192"/>
            <a:ext cx="2144441" cy="158115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64" t="3545" r="48028" b="75867"/>
          <a:stretch>
            <a:fillRect/>
          </a:stretch>
        </p:blipFill>
        <p:spPr>
          <a:xfrm>
            <a:off x="3628509" y="4058342"/>
            <a:ext cx="1306241" cy="141191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3" t="-1571" r="20974" b="69626"/>
          <a:stretch>
            <a:fillRect/>
          </a:stretch>
        </p:blipFill>
        <p:spPr>
          <a:xfrm>
            <a:off x="6129211" y="2750831"/>
            <a:ext cx="1803198" cy="219075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71" t="1027" r="-3524" b="80607"/>
          <a:stretch>
            <a:fillRect/>
          </a:stretch>
        </p:blipFill>
        <p:spPr>
          <a:xfrm>
            <a:off x="8844897" y="4596470"/>
            <a:ext cx="1803199" cy="1259513"/>
          </a:xfrm>
          <a:prstGeom prst="rect">
            <a:avLst/>
          </a:prstGeom>
        </p:spPr>
      </p:pic>
      <p:sp>
        <p:nvSpPr>
          <p:cNvPr id="19" name="任意多边形: 形状 18"/>
          <p:cNvSpPr/>
          <p:nvPr/>
        </p:nvSpPr>
        <p:spPr>
          <a:xfrm>
            <a:off x="1966263" y="3608083"/>
            <a:ext cx="7372350" cy="1485900"/>
          </a:xfrm>
          <a:custGeom>
            <a:avLst/>
            <a:gdLst>
              <a:gd name="connsiteX0" fmla="*/ 0 w 7372350"/>
              <a:gd name="connsiteY0" fmla="*/ 0 h 1485900"/>
              <a:gd name="connsiteX1" fmla="*/ 2000250 w 7372350"/>
              <a:gd name="connsiteY1" fmla="*/ 1219200 h 1485900"/>
              <a:gd name="connsiteX2" fmla="*/ 4686300 w 7372350"/>
              <a:gd name="connsiteY2" fmla="*/ 514350 h 1485900"/>
              <a:gd name="connsiteX3" fmla="*/ 7372350 w 7372350"/>
              <a:gd name="connsiteY3" fmla="*/ 1485900 h 148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72350" h="1485900">
                <a:moveTo>
                  <a:pt x="0" y="0"/>
                </a:moveTo>
                <a:cubicBezTo>
                  <a:pt x="609600" y="566737"/>
                  <a:pt x="1219200" y="1133475"/>
                  <a:pt x="2000250" y="1219200"/>
                </a:cubicBezTo>
                <a:cubicBezTo>
                  <a:pt x="2781300" y="1304925"/>
                  <a:pt x="3790950" y="469900"/>
                  <a:pt x="4686300" y="514350"/>
                </a:cubicBezTo>
                <a:cubicBezTo>
                  <a:pt x="5581650" y="558800"/>
                  <a:pt x="6940550" y="1330325"/>
                  <a:pt x="7372350" y="1485900"/>
                </a:cubicBezTo>
              </a:path>
            </a:pathLst>
          </a:custGeom>
          <a:noFill/>
          <a:ln w="12700" cap="flat" cmpd="sng" algn="ctr">
            <a:solidFill>
              <a:srgbClr val="55915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64493" y="5011310"/>
            <a:ext cx="216678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单击添加文本单击添加文本单击添加文本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342592" y="4611200"/>
            <a:ext cx="1198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201778" y="3115162"/>
            <a:ext cx="216678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单击添加文本单击添加文本单击添加文本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679877" y="2715052"/>
            <a:ext cx="1198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568619" y="5392370"/>
            <a:ext cx="216678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单击添加文本单击添加文本单击添加文本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46718" y="4992260"/>
            <a:ext cx="1198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635544" y="3574028"/>
            <a:ext cx="216678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单击添加文本单击添加文本单击添加文本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113643" y="3173918"/>
            <a:ext cx="1198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539"/>
          <p:cNvSpPr/>
          <p:nvPr/>
        </p:nvSpPr>
        <p:spPr bwMode="auto">
          <a:xfrm>
            <a:off x="1378380" y="3326558"/>
            <a:ext cx="2527300" cy="12747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</p:spPr>
        <p:txBody>
          <a:bodyPr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Shape 542"/>
          <p:cNvSpPr/>
          <p:nvPr/>
        </p:nvSpPr>
        <p:spPr bwMode="auto">
          <a:xfrm>
            <a:off x="2343580" y="3726608"/>
            <a:ext cx="563563" cy="4699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0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0 h 21600"/>
              <a:gd name="T58" fmla="*/ 2147483647 w 21600"/>
              <a:gd name="T59" fmla="*/ 1529999752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1600" h="21600" extrusionOk="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1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9050" tIns="19050" rIns="19050" bIns="1905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Shape 544"/>
          <p:cNvSpPr/>
          <p:nvPr/>
        </p:nvSpPr>
        <p:spPr bwMode="auto">
          <a:xfrm>
            <a:off x="3604055" y="3324971"/>
            <a:ext cx="2528888" cy="1276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55915E"/>
          </a:solidFill>
          <a:ln>
            <a:noFill/>
          </a:ln>
        </p:spPr>
        <p:txBody>
          <a:bodyPr lIns="0" tIns="0" rIns="0" bIns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Shape 547"/>
          <p:cNvSpPr/>
          <p:nvPr/>
        </p:nvSpPr>
        <p:spPr bwMode="auto">
          <a:xfrm>
            <a:off x="4597830" y="3721846"/>
            <a:ext cx="585788" cy="48736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0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2147483647 w 21600"/>
              <a:gd name="T81" fmla="*/ 2147483647 h 21600"/>
              <a:gd name="T82" fmla="*/ 2147483647 w 21600"/>
              <a:gd name="T83" fmla="*/ 2147483647 h 21600"/>
              <a:gd name="T84" fmla="*/ 2147483647 w 21600"/>
              <a:gd name="T85" fmla="*/ 2147483647 h 21600"/>
              <a:gd name="T86" fmla="*/ 2147483647 w 21600"/>
              <a:gd name="T87" fmla="*/ 2147483647 h 21600"/>
              <a:gd name="T88" fmla="*/ 2147483647 w 21600"/>
              <a:gd name="T89" fmla="*/ 2147483647 h 21600"/>
              <a:gd name="T90" fmla="*/ 2147483647 w 21600"/>
              <a:gd name="T91" fmla="*/ 1731028101 h 21600"/>
              <a:gd name="T92" fmla="*/ 2147483647 w 21600"/>
              <a:gd name="T93" fmla="*/ 2147483647 h 21600"/>
              <a:gd name="T94" fmla="*/ 2147483647 w 21600"/>
              <a:gd name="T95" fmla="*/ 0 h 21600"/>
              <a:gd name="T96" fmla="*/ 2147483647 w 21600"/>
              <a:gd name="T97" fmla="*/ 2147483647 h 21600"/>
              <a:gd name="T98" fmla="*/ 2147483647 w 21600"/>
              <a:gd name="T99" fmla="*/ 2147483647 h 21600"/>
              <a:gd name="T100" fmla="*/ 2147483647 w 21600"/>
              <a:gd name="T101" fmla="*/ 2147483647 h 21600"/>
              <a:gd name="T102" fmla="*/ 2147483647 w 21600"/>
              <a:gd name="T103" fmla="*/ 2147483647 h 21600"/>
              <a:gd name="T104" fmla="*/ 2147483647 w 21600"/>
              <a:gd name="T105" fmla="*/ 2147483647 h 21600"/>
              <a:gd name="T106" fmla="*/ 2147483647 w 21600"/>
              <a:gd name="T107" fmla="*/ 2147483647 h 21600"/>
              <a:gd name="T108" fmla="*/ 2147483647 w 21600"/>
              <a:gd name="T109" fmla="*/ 2147483647 h 216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1600" h="21600" extrusionOk="0">
                <a:moveTo>
                  <a:pt x="11234" y="6152"/>
                </a:moveTo>
                <a:cubicBezTo>
                  <a:pt x="11406" y="6502"/>
                  <a:pt x="11552" y="6917"/>
                  <a:pt x="11672" y="7395"/>
                </a:cubicBezTo>
                <a:cubicBezTo>
                  <a:pt x="11747" y="7412"/>
                  <a:pt x="11886" y="7434"/>
                  <a:pt x="12089" y="7462"/>
                </a:cubicBezTo>
                <a:cubicBezTo>
                  <a:pt x="12291" y="7488"/>
                  <a:pt x="12501" y="7527"/>
                  <a:pt x="12715" y="7578"/>
                </a:cubicBezTo>
                <a:cubicBezTo>
                  <a:pt x="12929" y="7626"/>
                  <a:pt x="13120" y="7680"/>
                  <a:pt x="13289" y="7731"/>
                </a:cubicBezTo>
                <a:cubicBezTo>
                  <a:pt x="13459" y="7787"/>
                  <a:pt x="13543" y="7849"/>
                  <a:pt x="13543" y="7923"/>
                </a:cubicBezTo>
                <a:lnTo>
                  <a:pt x="13543" y="10328"/>
                </a:lnTo>
                <a:cubicBezTo>
                  <a:pt x="13543" y="10416"/>
                  <a:pt x="13459" y="10495"/>
                  <a:pt x="13289" y="10549"/>
                </a:cubicBezTo>
                <a:cubicBezTo>
                  <a:pt x="13120" y="10611"/>
                  <a:pt x="12929" y="10659"/>
                  <a:pt x="12715" y="10707"/>
                </a:cubicBezTo>
                <a:cubicBezTo>
                  <a:pt x="12501" y="10752"/>
                  <a:pt x="12289" y="10783"/>
                  <a:pt x="12077" y="10800"/>
                </a:cubicBezTo>
                <a:cubicBezTo>
                  <a:pt x="11867" y="10820"/>
                  <a:pt x="11731" y="10837"/>
                  <a:pt x="11672" y="10857"/>
                </a:cubicBezTo>
                <a:cubicBezTo>
                  <a:pt x="11566" y="11243"/>
                  <a:pt x="11430" y="11639"/>
                  <a:pt x="11255" y="12045"/>
                </a:cubicBezTo>
                <a:cubicBezTo>
                  <a:pt x="11430" y="12325"/>
                  <a:pt x="11594" y="12596"/>
                  <a:pt x="11757" y="12864"/>
                </a:cubicBezTo>
                <a:cubicBezTo>
                  <a:pt x="11919" y="13127"/>
                  <a:pt x="12100" y="13395"/>
                  <a:pt x="12303" y="13655"/>
                </a:cubicBezTo>
                <a:lnTo>
                  <a:pt x="12326" y="13787"/>
                </a:lnTo>
                <a:cubicBezTo>
                  <a:pt x="12326" y="13841"/>
                  <a:pt x="12249" y="13977"/>
                  <a:pt x="12096" y="14194"/>
                </a:cubicBezTo>
                <a:cubicBezTo>
                  <a:pt x="11940" y="14411"/>
                  <a:pt x="11762" y="14637"/>
                  <a:pt x="11559" y="14877"/>
                </a:cubicBezTo>
                <a:cubicBezTo>
                  <a:pt x="11357" y="15117"/>
                  <a:pt x="11166" y="15326"/>
                  <a:pt x="10992" y="15513"/>
                </a:cubicBezTo>
                <a:cubicBezTo>
                  <a:pt x="10813" y="15696"/>
                  <a:pt x="10702" y="15789"/>
                  <a:pt x="10658" y="15789"/>
                </a:cubicBezTo>
                <a:cubicBezTo>
                  <a:pt x="10643" y="15789"/>
                  <a:pt x="10566" y="15727"/>
                  <a:pt x="10427" y="15606"/>
                </a:cubicBezTo>
                <a:cubicBezTo>
                  <a:pt x="10288" y="15484"/>
                  <a:pt x="10135" y="15346"/>
                  <a:pt x="9966" y="15188"/>
                </a:cubicBezTo>
                <a:cubicBezTo>
                  <a:pt x="9796" y="15030"/>
                  <a:pt x="9638" y="14886"/>
                  <a:pt x="9493" y="14747"/>
                </a:cubicBezTo>
                <a:cubicBezTo>
                  <a:pt x="9344" y="14615"/>
                  <a:pt x="9250" y="14524"/>
                  <a:pt x="9205" y="14476"/>
                </a:cubicBezTo>
                <a:cubicBezTo>
                  <a:pt x="8866" y="14685"/>
                  <a:pt x="8537" y="14852"/>
                  <a:pt x="8212" y="14979"/>
                </a:cubicBezTo>
                <a:cubicBezTo>
                  <a:pt x="8212" y="15069"/>
                  <a:pt x="8200" y="15236"/>
                  <a:pt x="8179" y="15476"/>
                </a:cubicBezTo>
                <a:cubicBezTo>
                  <a:pt x="8156" y="15721"/>
                  <a:pt x="8127" y="15976"/>
                  <a:pt x="8090" y="16241"/>
                </a:cubicBezTo>
                <a:cubicBezTo>
                  <a:pt x="8052" y="16509"/>
                  <a:pt x="8005" y="16744"/>
                  <a:pt x="7948" y="16944"/>
                </a:cubicBezTo>
                <a:cubicBezTo>
                  <a:pt x="7892" y="17148"/>
                  <a:pt x="7833" y="17249"/>
                  <a:pt x="7774" y="17249"/>
                </a:cubicBezTo>
                <a:lnTo>
                  <a:pt x="5769" y="17249"/>
                </a:lnTo>
                <a:cubicBezTo>
                  <a:pt x="5708" y="17249"/>
                  <a:pt x="5651" y="17147"/>
                  <a:pt x="5595" y="16944"/>
                </a:cubicBezTo>
                <a:cubicBezTo>
                  <a:pt x="5538" y="16744"/>
                  <a:pt x="5494" y="16509"/>
                  <a:pt x="5463" y="16241"/>
                </a:cubicBezTo>
                <a:cubicBezTo>
                  <a:pt x="5435" y="15976"/>
                  <a:pt x="5406" y="15721"/>
                  <a:pt x="5385" y="15484"/>
                </a:cubicBezTo>
                <a:cubicBezTo>
                  <a:pt x="5362" y="15244"/>
                  <a:pt x="5352" y="15078"/>
                  <a:pt x="5352" y="14979"/>
                </a:cubicBezTo>
                <a:cubicBezTo>
                  <a:pt x="5013" y="14871"/>
                  <a:pt x="4682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9" y="15321"/>
                  <a:pt x="3213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3" y="15513"/>
                </a:cubicBezTo>
                <a:cubicBezTo>
                  <a:pt x="2396" y="15326"/>
                  <a:pt x="2212" y="15117"/>
                  <a:pt x="2022" y="14877"/>
                </a:cubicBezTo>
                <a:cubicBezTo>
                  <a:pt x="1829" y="14637"/>
                  <a:pt x="1657" y="14411"/>
                  <a:pt x="1504" y="14194"/>
                </a:cubicBezTo>
                <a:cubicBezTo>
                  <a:pt x="1349" y="13977"/>
                  <a:pt x="1273" y="13841"/>
                  <a:pt x="1273" y="13787"/>
                </a:cubicBezTo>
                <a:cubicBezTo>
                  <a:pt x="1273" y="13771"/>
                  <a:pt x="1320" y="13677"/>
                  <a:pt x="1419" y="13511"/>
                </a:cubicBezTo>
                <a:cubicBezTo>
                  <a:pt x="1516" y="13347"/>
                  <a:pt x="1629" y="13163"/>
                  <a:pt x="1751" y="12971"/>
                </a:cubicBezTo>
                <a:cubicBezTo>
                  <a:pt x="1876" y="12777"/>
                  <a:pt x="1991" y="12590"/>
                  <a:pt x="2100" y="12415"/>
                </a:cubicBezTo>
                <a:cubicBezTo>
                  <a:pt x="2210" y="12240"/>
                  <a:pt x="2278" y="12127"/>
                  <a:pt x="2309" y="12071"/>
                </a:cubicBezTo>
                <a:cubicBezTo>
                  <a:pt x="2135" y="11687"/>
                  <a:pt x="1989" y="11260"/>
                  <a:pt x="1869" y="10800"/>
                </a:cubicBezTo>
                <a:cubicBezTo>
                  <a:pt x="1794" y="10783"/>
                  <a:pt x="1655" y="10761"/>
                  <a:pt x="1452" y="10732"/>
                </a:cubicBezTo>
                <a:cubicBezTo>
                  <a:pt x="1250" y="10707"/>
                  <a:pt x="1043" y="10676"/>
                  <a:pt x="826" y="10639"/>
                </a:cubicBezTo>
                <a:cubicBezTo>
                  <a:pt x="612" y="10602"/>
                  <a:pt x="421" y="10554"/>
                  <a:pt x="252" y="10498"/>
                </a:cubicBezTo>
                <a:cubicBezTo>
                  <a:pt x="82" y="10439"/>
                  <a:pt x="0" y="10374"/>
                  <a:pt x="0" y="10300"/>
                </a:cubicBezTo>
                <a:lnTo>
                  <a:pt x="0" y="7869"/>
                </a:lnTo>
                <a:cubicBezTo>
                  <a:pt x="0" y="7798"/>
                  <a:pt x="82" y="7725"/>
                  <a:pt x="252" y="7660"/>
                </a:cubicBezTo>
                <a:cubicBezTo>
                  <a:pt x="421" y="7590"/>
                  <a:pt x="617" y="7539"/>
                  <a:pt x="838" y="7502"/>
                </a:cubicBezTo>
                <a:cubicBezTo>
                  <a:pt x="1059" y="7468"/>
                  <a:pt x="1273" y="7434"/>
                  <a:pt x="1476" y="7409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2" y="6926"/>
                  <a:pt x="2121" y="6531"/>
                  <a:pt x="2309" y="6178"/>
                </a:cubicBezTo>
                <a:cubicBezTo>
                  <a:pt x="2135" y="5901"/>
                  <a:pt x="1965" y="5621"/>
                  <a:pt x="1796" y="5347"/>
                </a:cubicBezTo>
                <a:cubicBezTo>
                  <a:pt x="1629" y="5074"/>
                  <a:pt x="1452" y="4803"/>
                  <a:pt x="1273" y="4543"/>
                </a:cubicBezTo>
                <a:lnTo>
                  <a:pt x="1229" y="4407"/>
                </a:lnTo>
                <a:cubicBezTo>
                  <a:pt x="1229" y="4354"/>
                  <a:pt x="1304" y="4221"/>
                  <a:pt x="1457" y="4009"/>
                </a:cubicBezTo>
                <a:cubicBezTo>
                  <a:pt x="1612" y="3797"/>
                  <a:pt x="1789" y="3574"/>
                  <a:pt x="1987" y="3334"/>
                </a:cubicBezTo>
                <a:cubicBezTo>
                  <a:pt x="2187" y="3094"/>
                  <a:pt x="2375" y="2883"/>
                  <a:pt x="2551" y="2696"/>
                </a:cubicBezTo>
                <a:cubicBezTo>
                  <a:pt x="2728" y="2515"/>
                  <a:pt x="2839" y="2419"/>
                  <a:pt x="2883" y="2419"/>
                </a:cubicBezTo>
                <a:cubicBezTo>
                  <a:pt x="2900" y="2419"/>
                  <a:pt x="2975" y="2479"/>
                  <a:pt x="3114" y="2597"/>
                </a:cubicBezTo>
                <a:cubicBezTo>
                  <a:pt x="3253" y="2713"/>
                  <a:pt x="3408" y="2851"/>
                  <a:pt x="3578" y="3007"/>
                </a:cubicBezTo>
                <a:cubicBezTo>
                  <a:pt x="3745" y="3165"/>
                  <a:pt x="3907" y="3320"/>
                  <a:pt x="4060" y="3470"/>
                </a:cubicBezTo>
                <a:cubicBezTo>
                  <a:pt x="4215" y="3617"/>
                  <a:pt x="4307" y="3707"/>
                  <a:pt x="4336" y="3744"/>
                </a:cubicBezTo>
                <a:cubicBezTo>
                  <a:pt x="4660" y="3518"/>
                  <a:pt x="4999" y="3354"/>
                  <a:pt x="5352" y="3244"/>
                </a:cubicBezTo>
                <a:cubicBezTo>
                  <a:pt x="5352" y="3173"/>
                  <a:pt x="5362" y="3004"/>
                  <a:pt x="5385" y="2747"/>
                </a:cubicBezTo>
                <a:cubicBezTo>
                  <a:pt x="5406" y="2484"/>
                  <a:pt x="5435" y="2225"/>
                  <a:pt x="5463" y="1968"/>
                </a:cubicBezTo>
                <a:cubicBezTo>
                  <a:pt x="5494" y="1708"/>
                  <a:pt x="5534" y="1476"/>
                  <a:pt x="5583" y="1264"/>
                </a:cubicBezTo>
                <a:cubicBezTo>
                  <a:pt x="5630" y="1053"/>
                  <a:pt x="5694" y="948"/>
                  <a:pt x="5769" y="948"/>
                </a:cubicBezTo>
                <a:lnTo>
                  <a:pt x="7774" y="948"/>
                </a:lnTo>
                <a:cubicBezTo>
                  <a:pt x="7833" y="948"/>
                  <a:pt x="7892" y="1053"/>
                  <a:pt x="7948" y="1264"/>
                </a:cubicBezTo>
                <a:cubicBezTo>
                  <a:pt x="8005" y="1476"/>
                  <a:pt x="8047" y="1708"/>
                  <a:pt x="8078" y="1968"/>
                </a:cubicBezTo>
                <a:cubicBezTo>
                  <a:pt x="8109" y="2225"/>
                  <a:pt x="8134" y="2484"/>
                  <a:pt x="8156" y="2747"/>
                </a:cubicBezTo>
                <a:cubicBezTo>
                  <a:pt x="8179" y="3004"/>
                  <a:pt x="8198" y="3173"/>
                  <a:pt x="8212" y="3244"/>
                </a:cubicBezTo>
                <a:cubicBezTo>
                  <a:pt x="8551" y="3354"/>
                  <a:pt x="8873" y="3512"/>
                  <a:pt x="9182" y="3715"/>
                </a:cubicBezTo>
                <a:cubicBezTo>
                  <a:pt x="9415" y="3512"/>
                  <a:pt x="9650" y="3306"/>
                  <a:pt x="9886" y="3106"/>
                </a:cubicBezTo>
                <a:cubicBezTo>
                  <a:pt x="10123" y="2899"/>
                  <a:pt x="10352" y="2691"/>
                  <a:pt x="10568" y="2476"/>
                </a:cubicBezTo>
                <a:lnTo>
                  <a:pt x="10658" y="2419"/>
                </a:lnTo>
                <a:cubicBezTo>
                  <a:pt x="10688" y="2419"/>
                  <a:pt x="10792" y="2518"/>
                  <a:pt x="10968" y="2710"/>
                </a:cubicBezTo>
                <a:cubicBezTo>
                  <a:pt x="11145" y="2905"/>
                  <a:pt x="11331" y="3117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3" y="4221"/>
                  <a:pt x="12303" y="4354"/>
                  <a:pt x="12303" y="4407"/>
                </a:cubicBezTo>
                <a:cubicBezTo>
                  <a:pt x="12303" y="4444"/>
                  <a:pt x="12253" y="4543"/>
                  <a:pt x="12152" y="4712"/>
                </a:cubicBezTo>
                <a:cubicBezTo>
                  <a:pt x="12049" y="4879"/>
                  <a:pt x="11936" y="5057"/>
                  <a:pt x="11813" y="5251"/>
                </a:cubicBezTo>
                <a:cubicBezTo>
                  <a:pt x="11689" y="5446"/>
                  <a:pt x="11568" y="5630"/>
                  <a:pt x="11453" y="5808"/>
                </a:cubicBezTo>
                <a:cubicBezTo>
                  <a:pt x="11335" y="5983"/>
                  <a:pt x="11260" y="6096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70" y="11356"/>
                </a:cubicBezTo>
                <a:cubicBezTo>
                  <a:pt x="7819" y="11229"/>
                  <a:pt x="8036" y="11057"/>
                  <a:pt x="8219" y="10837"/>
                </a:cubicBezTo>
                <a:cubicBezTo>
                  <a:pt x="8403" y="10616"/>
                  <a:pt x="8546" y="10357"/>
                  <a:pt x="8652" y="10060"/>
                </a:cubicBezTo>
                <a:cubicBezTo>
                  <a:pt x="8758" y="9761"/>
                  <a:pt x="8810" y="9447"/>
                  <a:pt x="8810" y="9111"/>
                </a:cubicBezTo>
                <a:cubicBezTo>
                  <a:pt x="8810" y="8778"/>
                  <a:pt x="8758" y="8459"/>
                  <a:pt x="8652" y="8160"/>
                </a:cubicBezTo>
                <a:cubicBezTo>
                  <a:pt x="8546" y="7858"/>
                  <a:pt x="8403" y="7592"/>
                  <a:pt x="8219" y="7372"/>
                </a:cubicBezTo>
                <a:cubicBezTo>
                  <a:pt x="8036" y="7152"/>
                  <a:pt x="7819" y="6980"/>
                  <a:pt x="7570" y="6847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7" y="6889"/>
                  <a:pt x="5329" y="7367"/>
                </a:cubicBezTo>
                <a:cubicBezTo>
                  <a:pt x="4931" y="7844"/>
                  <a:pt x="4731" y="8425"/>
                  <a:pt x="4731" y="9111"/>
                </a:cubicBezTo>
                <a:cubicBezTo>
                  <a:pt x="4731" y="9447"/>
                  <a:pt x="4785" y="9761"/>
                  <a:pt x="4896" y="10060"/>
                </a:cubicBezTo>
                <a:cubicBezTo>
                  <a:pt x="5004" y="10357"/>
                  <a:pt x="5150" y="10616"/>
                  <a:pt x="5334" y="10837"/>
                </a:cubicBezTo>
                <a:cubicBezTo>
                  <a:pt x="5517" y="11057"/>
                  <a:pt x="5736" y="11229"/>
                  <a:pt x="5988" y="11356"/>
                </a:cubicBezTo>
                <a:cubicBezTo>
                  <a:pt x="6240" y="11480"/>
                  <a:pt x="6501" y="11545"/>
                  <a:pt x="6781" y="11545"/>
                </a:cubicBezTo>
                <a:moveTo>
                  <a:pt x="20496" y="16952"/>
                </a:moveTo>
                <a:cubicBezTo>
                  <a:pt x="20428" y="17294"/>
                  <a:pt x="20341" y="17613"/>
                  <a:pt x="20235" y="17913"/>
                </a:cubicBezTo>
                <a:cubicBezTo>
                  <a:pt x="20251" y="17963"/>
                  <a:pt x="20294" y="18051"/>
                  <a:pt x="20364" y="18161"/>
                </a:cubicBezTo>
                <a:cubicBezTo>
                  <a:pt x="20437" y="18274"/>
                  <a:pt x="20508" y="18398"/>
                  <a:pt x="20574" y="18528"/>
                </a:cubicBezTo>
                <a:cubicBezTo>
                  <a:pt x="20642" y="18655"/>
                  <a:pt x="20701" y="18779"/>
                  <a:pt x="20755" y="18898"/>
                </a:cubicBezTo>
                <a:cubicBezTo>
                  <a:pt x="20807" y="19014"/>
                  <a:pt x="20833" y="19098"/>
                  <a:pt x="20833" y="19141"/>
                </a:cubicBezTo>
                <a:cubicBezTo>
                  <a:pt x="20833" y="19177"/>
                  <a:pt x="20762" y="19282"/>
                  <a:pt x="20626" y="19460"/>
                </a:cubicBezTo>
                <a:cubicBezTo>
                  <a:pt x="20487" y="19635"/>
                  <a:pt x="20324" y="19821"/>
                  <a:pt x="20141" y="20013"/>
                </a:cubicBezTo>
                <a:cubicBezTo>
                  <a:pt x="19957" y="20205"/>
                  <a:pt x="19778" y="20389"/>
                  <a:pt x="19611" y="20558"/>
                </a:cubicBezTo>
                <a:cubicBezTo>
                  <a:pt x="19442" y="20730"/>
                  <a:pt x="19333" y="20849"/>
                  <a:pt x="19289" y="20911"/>
                </a:cubicBezTo>
                <a:lnTo>
                  <a:pt x="19199" y="20968"/>
                </a:lnTo>
                <a:cubicBezTo>
                  <a:pt x="19169" y="20968"/>
                  <a:pt x="19107" y="20928"/>
                  <a:pt x="19013" y="20852"/>
                </a:cubicBezTo>
                <a:cubicBezTo>
                  <a:pt x="18919" y="20773"/>
                  <a:pt x="18823" y="20685"/>
                  <a:pt x="18726" y="20586"/>
                </a:cubicBezTo>
                <a:cubicBezTo>
                  <a:pt x="18630" y="20488"/>
                  <a:pt x="18533" y="20392"/>
                  <a:pt x="18439" y="20295"/>
                </a:cubicBezTo>
                <a:cubicBezTo>
                  <a:pt x="18345" y="20199"/>
                  <a:pt x="18284" y="20137"/>
                  <a:pt x="18253" y="20101"/>
                </a:cubicBezTo>
                <a:cubicBezTo>
                  <a:pt x="17975" y="20208"/>
                  <a:pt x="17681" y="20295"/>
                  <a:pt x="17373" y="20358"/>
                </a:cubicBezTo>
                <a:cubicBezTo>
                  <a:pt x="17359" y="20411"/>
                  <a:pt x="17323" y="20510"/>
                  <a:pt x="17274" y="20649"/>
                </a:cubicBezTo>
                <a:cubicBezTo>
                  <a:pt x="17220" y="20787"/>
                  <a:pt x="17161" y="20925"/>
                  <a:pt x="17097" y="21061"/>
                </a:cubicBezTo>
                <a:cubicBezTo>
                  <a:pt x="17034" y="21196"/>
                  <a:pt x="16973" y="21320"/>
                  <a:pt x="16911" y="21431"/>
                </a:cubicBezTo>
                <a:cubicBezTo>
                  <a:pt x="16853" y="21546"/>
                  <a:pt x="16798" y="21600"/>
                  <a:pt x="16754" y="21600"/>
                </a:cubicBezTo>
                <a:cubicBezTo>
                  <a:pt x="16709" y="21600"/>
                  <a:pt x="16577" y="21569"/>
                  <a:pt x="16361" y="21498"/>
                </a:cubicBezTo>
                <a:cubicBezTo>
                  <a:pt x="16142" y="21431"/>
                  <a:pt x="15906" y="21349"/>
                  <a:pt x="15655" y="21247"/>
                </a:cubicBezTo>
                <a:cubicBezTo>
                  <a:pt x="15405" y="21148"/>
                  <a:pt x="15179" y="21044"/>
                  <a:pt x="14979" y="20931"/>
                </a:cubicBezTo>
                <a:cubicBezTo>
                  <a:pt x="14779" y="20818"/>
                  <a:pt x="14680" y="20719"/>
                  <a:pt x="14680" y="20629"/>
                </a:cubicBezTo>
                <a:cubicBezTo>
                  <a:pt x="14680" y="20420"/>
                  <a:pt x="14699" y="20205"/>
                  <a:pt x="14737" y="19985"/>
                </a:cubicBezTo>
                <a:cubicBezTo>
                  <a:pt x="14774" y="19765"/>
                  <a:pt x="14810" y="19556"/>
                  <a:pt x="14838" y="19355"/>
                </a:cubicBezTo>
                <a:cubicBezTo>
                  <a:pt x="14718" y="19248"/>
                  <a:pt x="14612" y="19129"/>
                  <a:pt x="14518" y="18999"/>
                </a:cubicBezTo>
                <a:cubicBezTo>
                  <a:pt x="14424" y="18870"/>
                  <a:pt x="14339" y="18731"/>
                  <a:pt x="14264" y="18587"/>
                </a:cubicBezTo>
                <a:cubicBezTo>
                  <a:pt x="14092" y="18607"/>
                  <a:pt x="13920" y="18618"/>
                  <a:pt x="13750" y="18630"/>
                </a:cubicBezTo>
                <a:cubicBezTo>
                  <a:pt x="13583" y="18638"/>
                  <a:pt x="13414" y="18641"/>
                  <a:pt x="13251" y="18641"/>
                </a:cubicBezTo>
                <a:lnTo>
                  <a:pt x="13087" y="18641"/>
                </a:lnTo>
                <a:cubicBezTo>
                  <a:pt x="13037" y="18641"/>
                  <a:pt x="13007" y="18590"/>
                  <a:pt x="12990" y="18491"/>
                </a:cubicBezTo>
                <a:cubicBezTo>
                  <a:pt x="12976" y="18418"/>
                  <a:pt x="12945" y="18260"/>
                  <a:pt x="12901" y="18011"/>
                </a:cubicBezTo>
                <a:cubicBezTo>
                  <a:pt x="12856" y="17763"/>
                  <a:pt x="12804" y="17503"/>
                  <a:pt x="12748" y="17229"/>
                </a:cubicBezTo>
                <a:cubicBezTo>
                  <a:pt x="12691" y="16953"/>
                  <a:pt x="12644" y="16704"/>
                  <a:pt x="12609" y="16478"/>
                </a:cubicBezTo>
                <a:cubicBezTo>
                  <a:pt x="12569" y="16252"/>
                  <a:pt x="12552" y="16123"/>
                  <a:pt x="12552" y="16086"/>
                </a:cubicBezTo>
                <a:cubicBezTo>
                  <a:pt x="12552" y="16032"/>
                  <a:pt x="12602" y="15973"/>
                  <a:pt x="12703" y="15911"/>
                </a:cubicBezTo>
                <a:cubicBezTo>
                  <a:pt x="12804" y="15849"/>
                  <a:pt x="12922" y="15784"/>
                  <a:pt x="13054" y="15713"/>
                </a:cubicBezTo>
                <a:cubicBezTo>
                  <a:pt x="13183" y="15645"/>
                  <a:pt x="13310" y="15592"/>
                  <a:pt x="13430" y="15546"/>
                </a:cubicBezTo>
                <a:cubicBezTo>
                  <a:pt x="13550" y="15501"/>
                  <a:pt x="13633" y="15470"/>
                  <a:pt x="13677" y="15453"/>
                </a:cubicBezTo>
                <a:cubicBezTo>
                  <a:pt x="13708" y="15241"/>
                  <a:pt x="13743" y="15069"/>
                  <a:pt x="13786" y="14922"/>
                </a:cubicBezTo>
                <a:cubicBezTo>
                  <a:pt x="13826" y="14778"/>
                  <a:pt x="13885" y="14615"/>
                  <a:pt x="13960" y="14423"/>
                </a:cubicBezTo>
                <a:cubicBezTo>
                  <a:pt x="13929" y="14389"/>
                  <a:pt x="13882" y="14310"/>
                  <a:pt x="13814" y="14194"/>
                </a:cubicBezTo>
                <a:cubicBezTo>
                  <a:pt x="13746" y="14075"/>
                  <a:pt x="13677" y="13951"/>
                  <a:pt x="13604" y="13824"/>
                </a:cubicBezTo>
                <a:cubicBezTo>
                  <a:pt x="13534" y="13694"/>
                  <a:pt x="13470" y="13567"/>
                  <a:pt x="13419" y="13446"/>
                </a:cubicBezTo>
                <a:cubicBezTo>
                  <a:pt x="13367" y="13325"/>
                  <a:pt x="13341" y="13243"/>
                  <a:pt x="13341" y="13209"/>
                </a:cubicBezTo>
                <a:cubicBezTo>
                  <a:pt x="13341" y="13172"/>
                  <a:pt x="13409" y="13065"/>
                  <a:pt x="13548" y="12887"/>
                </a:cubicBezTo>
                <a:cubicBezTo>
                  <a:pt x="13687" y="12715"/>
                  <a:pt x="13849" y="12531"/>
                  <a:pt x="14033" y="12336"/>
                </a:cubicBezTo>
                <a:cubicBezTo>
                  <a:pt x="14216" y="12144"/>
                  <a:pt x="14393" y="11961"/>
                  <a:pt x="14562" y="11797"/>
                </a:cubicBezTo>
                <a:cubicBezTo>
                  <a:pt x="14732" y="11628"/>
                  <a:pt x="14838" y="11517"/>
                  <a:pt x="14883" y="11467"/>
                </a:cubicBezTo>
                <a:lnTo>
                  <a:pt x="14974" y="11410"/>
                </a:lnTo>
                <a:cubicBezTo>
                  <a:pt x="15005" y="11410"/>
                  <a:pt x="15066" y="11450"/>
                  <a:pt x="15160" y="11526"/>
                </a:cubicBezTo>
                <a:cubicBezTo>
                  <a:pt x="15254" y="11599"/>
                  <a:pt x="15349" y="11690"/>
                  <a:pt x="15447" y="11789"/>
                </a:cubicBezTo>
                <a:cubicBezTo>
                  <a:pt x="15544" y="11887"/>
                  <a:pt x="15640" y="11983"/>
                  <a:pt x="15735" y="12076"/>
                </a:cubicBezTo>
                <a:cubicBezTo>
                  <a:pt x="15829" y="12175"/>
                  <a:pt x="15890" y="12237"/>
                  <a:pt x="15920" y="12277"/>
                </a:cubicBezTo>
                <a:cubicBezTo>
                  <a:pt x="16184" y="12167"/>
                  <a:pt x="16469" y="12082"/>
                  <a:pt x="16777" y="12017"/>
                </a:cubicBezTo>
                <a:cubicBezTo>
                  <a:pt x="16791" y="11964"/>
                  <a:pt x="16827" y="11868"/>
                  <a:pt x="16878" y="11726"/>
                </a:cubicBezTo>
                <a:cubicBezTo>
                  <a:pt x="16930" y="11588"/>
                  <a:pt x="16991" y="11450"/>
                  <a:pt x="17064" y="11317"/>
                </a:cubicBezTo>
                <a:cubicBezTo>
                  <a:pt x="17135" y="11178"/>
                  <a:pt x="17201" y="11057"/>
                  <a:pt x="17262" y="10941"/>
                </a:cubicBezTo>
                <a:cubicBezTo>
                  <a:pt x="17321" y="10831"/>
                  <a:pt x="17373" y="10775"/>
                  <a:pt x="17420" y="10775"/>
                </a:cubicBezTo>
                <a:cubicBezTo>
                  <a:pt x="17448" y="10775"/>
                  <a:pt x="17575" y="10806"/>
                  <a:pt x="17803" y="10871"/>
                </a:cubicBezTo>
                <a:cubicBezTo>
                  <a:pt x="18027" y="10930"/>
                  <a:pt x="18265" y="11015"/>
                  <a:pt x="18517" y="11119"/>
                </a:cubicBezTo>
                <a:cubicBezTo>
                  <a:pt x="18768" y="11224"/>
                  <a:pt x="18997" y="11328"/>
                  <a:pt x="19199" y="11438"/>
                </a:cubicBezTo>
                <a:cubicBezTo>
                  <a:pt x="19402" y="11546"/>
                  <a:pt x="19503" y="11647"/>
                  <a:pt x="19503" y="11746"/>
                </a:cubicBezTo>
                <a:cubicBezTo>
                  <a:pt x="19503" y="11955"/>
                  <a:pt x="19482" y="12167"/>
                  <a:pt x="19442" y="12384"/>
                </a:cubicBezTo>
                <a:cubicBezTo>
                  <a:pt x="19399" y="12599"/>
                  <a:pt x="19364" y="12810"/>
                  <a:pt x="19333" y="13017"/>
                </a:cubicBezTo>
                <a:cubicBezTo>
                  <a:pt x="19453" y="13124"/>
                  <a:pt x="19562" y="13245"/>
                  <a:pt x="19656" y="13375"/>
                </a:cubicBezTo>
                <a:cubicBezTo>
                  <a:pt x="19750" y="13505"/>
                  <a:pt x="19835" y="13643"/>
                  <a:pt x="19910" y="13787"/>
                </a:cubicBezTo>
                <a:cubicBezTo>
                  <a:pt x="20096" y="13771"/>
                  <a:pt x="20282" y="13756"/>
                  <a:pt x="20466" y="13748"/>
                </a:cubicBezTo>
                <a:cubicBezTo>
                  <a:pt x="20651" y="13737"/>
                  <a:pt x="20830" y="13734"/>
                  <a:pt x="21002" y="13734"/>
                </a:cubicBezTo>
                <a:cubicBezTo>
                  <a:pt x="21061" y="13734"/>
                  <a:pt x="21129" y="13852"/>
                  <a:pt x="21205" y="14092"/>
                </a:cubicBezTo>
                <a:cubicBezTo>
                  <a:pt x="21280" y="14333"/>
                  <a:pt x="21346" y="14604"/>
                  <a:pt x="21402" y="14911"/>
                </a:cubicBezTo>
                <a:cubicBezTo>
                  <a:pt x="21459" y="15216"/>
                  <a:pt x="21506" y="15507"/>
                  <a:pt x="21544" y="15784"/>
                </a:cubicBezTo>
                <a:cubicBezTo>
                  <a:pt x="21581" y="16058"/>
                  <a:pt x="21600" y="16236"/>
                  <a:pt x="21600" y="16315"/>
                </a:cubicBezTo>
                <a:cubicBezTo>
                  <a:pt x="21600" y="16371"/>
                  <a:pt x="21548" y="16427"/>
                  <a:pt x="21447" y="16492"/>
                </a:cubicBezTo>
                <a:cubicBezTo>
                  <a:pt x="21346" y="16554"/>
                  <a:pt x="21235" y="16614"/>
                  <a:pt x="21115" y="16665"/>
                </a:cubicBezTo>
                <a:cubicBezTo>
                  <a:pt x="20995" y="16721"/>
                  <a:pt x="20873" y="16777"/>
                  <a:pt x="20748" y="16837"/>
                </a:cubicBezTo>
                <a:cubicBezTo>
                  <a:pt x="20623" y="16893"/>
                  <a:pt x="20541" y="16933"/>
                  <a:pt x="20496" y="16952"/>
                </a:cubicBezTo>
                <a:moveTo>
                  <a:pt x="20515" y="6070"/>
                </a:moveTo>
                <a:cubicBezTo>
                  <a:pt x="20416" y="6395"/>
                  <a:pt x="20301" y="6678"/>
                  <a:pt x="20164" y="6920"/>
                </a:cubicBezTo>
                <a:cubicBezTo>
                  <a:pt x="20181" y="6960"/>
                  <a:pt x="20211" y="7030"/>
                  <a:pt x="20256" y="7143"/>
                </a:cubicBezTo>
                <a:cubicBezTo>
                  <a:pt x="20301" y="7256"/>
                  <a:pt x="20353" y="7378"/>
                  <a:pt x="20409" y="7510"/>
                </a:cubicBezTo>
                <a:cubicBezTo>
                  <a:pt x="20463" y="7640"/>
                  <a:pt x="20510" y="7759"/>
                  <a:pt x="20550" y="7869"/>
                </a:cubicBezTo>
                <a:cubicBezTo>
                  <a:pt x="20586" y="7974"/>
                  <a:pt x="20604" y="8041"/>
                  <a:pt x="20604" y="8058"/>
                </a:cubicBezTo>
                <a:cubicBezTo>
                  <a:pt x="20604" y="8112"/>
                  <a:pt x="20520" y="8216"/>
                  <a:pt x="20353" y="8375"/>
                </a:cubicBezTo>
                <a:cubicBezTo>
                  <a:pt x="20183" y="8533"/>
                  <a:pt x="19995" y="8696"/>
                  <a:pt x="19788" y="8863"/>
                </a:cubicBezTo>
                <a:cubicBezTo>
                  <a:pt x="19581" y="9027"/>
                  <a:pt x="19388" y="9176"/>
                  <a:pt x="19209" y="9309"/>
                </a:cubicBezTo>
                <a:cubicBezTo>
                  <a:pt x="19027" y="9439"/>
                  <a:pt x="18931" y="9501"/>
                  <a:pt x="18914" y="9501"/>
                </a:cubicBezTo>
                <a:cubicBezTo>
                  <a:pt x="18886" y="9501"/>
                  <a:pt x="18832" y="9462"/>
                  <a:pt x="18757" y="9374"/>
                </a:cubicBezTo>
                <a:cubicBezTo>
                  <a:pt x="18684" y="9289"/>
                  <a:pt x="18601" y="9193"/>
                  <a:pt x="18514" y="9083"/>
                </a:cubicBezTo>
                <a:cubicBezTo>
                  <a:pt x="18430" y="8979"/>
                  <a:pt x="18352" y="8871"/>
                  <a:pt x="18284" y="8767"/>
                </a:cubicBezTo>
                <a:cubicBezTo>
                  <a:pt x="18215" y="8663"/>
                  <a:pt x="18168" y="8592"/>
                  <a:pt x="18138" y="8558"/>
                </a:cubicBezTo>
                <a:cubicBezTo>
                  <a:pt x="18032" y="8592"/>
                  <a:pt x="17926" y="8620"/>
                  <a:pt x="17815" y="8640"/>
                </a:cubicBezTo>
                <a:cubicBezTo>
                  <a:pt x="17707" y="8657"/>
                  <a:pt x="17596" y="8657"/>
                  <a:pt x="17483" y="8640"/>
                </a:cubicBezTo>
                <a:lnTo>
                  <a:pt x="17326" y="8640"/>
                </a:lnTo>
                <a:cubicBezTo>
                  <a:pt x="17297" y="8674"/>
                  <a:pt x="17250" y="8750"/>
                  <a:pt x="17192" y="8863"/>
                </a:cubicBezTo>
                <a:cubicBezTo>
                  <a:pt x="17130" y="8973"/>
                  <a:pt x="17067" y="9092"/>
                  <a:pt x="16994" y="9213"/>
                </a:cubicBezTo>
                <a:cubicBezTo>
                  <a:pt x="16923" y="9335"/>
                  <a:pt x="16853" y="9442"/>
                  <a:pt x="16784" y="9529"/>
                </a:cubicBezTo>
                <a:cubicBezTo>
                  <a:pt x="16718" y="9620"/>
                  <a:pt x="16669" y="9668"/>
                  <a:pt x="16638" y="9668"/>
                </a:cubicBezTo>
                <a:cubicBezTo>
                  <a:pt x="16610" y="9668"/>
                  <a:pt x="16495" y="9617"/>
                  <a:pt x="16302" y="9518"/>
                </a:cubicBezTo>
                <a:cubicBezTo>
                  <a:pt x="16106" y="9419"/>
                  <a:pt x="15902" y="9304"/>
                  <a:pt x="15687" y="9171"/>
                </a:cubicBezTo>
                <a:cubicBezTo>
                  <a:pt x="15473" y="9041"/>
                  <a:pt x="15278" y="8911"/>
                  <a:pt x="15101" y="8778"/>
                </a:cubicBezTo>
                <a:cubicBezTo>
                  <a:pt x="14925" y="8649"/>
                  <a:pt x="14835" y="8558"/>
                  <a:pt x="14835" y="8505"/>
                </a:cubicBezTo>
                <a:cubicBezTo>
                  <a:pt x="14835" y="8488"/>
                  <a:pt x="14847" y="8420"/>
                  <a:pt x="14868" y="8307"/>
                </a:cubicBezTo>
                <a:cubicBezTo>
                  <a:pt x="14892" y="8194"/>
                  <a:pt x="14923" y="8073"/>
                  <a:pt x="14960" y="7948"/>
                </a:cubicBezTo>
                <a:cubicBezTo>
                  <a:pt x="14998" y="7824"/>
                  <a:pt x="15031" y="7700"/>
                  <a:pt x="15061" y="7579"/>
                </a:cubicBezTo>
                <a:cubicBezTo>
                  <a:pt x="15092" y="7457"/>
                  <a:pt x="15113" y="7378"/>
                  <a:pt x="15130" y="7341"/>
                </a:cubicBezTo>
                <a:cubicBezTo>
                  <a:pt x="14958" y="7132"/>
                  <a:pt x="14814" y="6867"/>
                  <a:pt x="14701" y="6542"/>
                </a:cubicBezTo>
                <a:cubicBezTo>
                  <a:pt x="14303" y="6525"/>
                  <a:pt x="14021" y="6503"/>
                  <a:pt x="13856" y="6475"/>
                </a:cubicBezTo>
                <a:cubicBezTo>
                  <a:pt x="13692" y="6446"/>
                  <a:pt x="13581" y="6364"/>
                  <a:pt x="13529" y="6226"/>
                </a:cubicBezTo>
                <a:cubicBezTo>
                  <a:pt x="13477" y="6085"/>
                  <a:pt x="13459" y="5850"/>
                  <a:pt x="13473" y="5514"/>
                </a:cubicBezTo>
                <a:cubicBezTo>
                  <a:pt x="13489" y="5184"/>
                  <a:pt x="13473" y="4693"/>
                  <a:pt x="13428" y="4043"/>
                </a:cubicBezTo>
                <a:cubicBezTo>
                  <a:pt x="13428" y="3987"/>
                  <a:pt x="13475" y="3936"/>
                  <a:pt x="13569" y="3880"/>
                </a:cubicBezTo>
                <a:cubicBezTo>
                  <a:pt x="13663" y="3826"/>
                  <a:pt x="13774" y="3784"/>
                  <a:pt x="13901" y="3744"/>
                </a:cubicBezTo>
                <a:cubicBezTo>
                  <a:pt x="14028" y="3707"/>
                  <a:pt x="14155" y="3685"/>
                  <a:pt x="14280" y="3665"/>
                </a:cubicBezTo>
                <a:cubicBezTo>
                  <a:pt x="14402" y="3645"/>
                  <a:pt x="14487" y="3628"/>
                  <a:pt x="14532" y="3609"/>
                </a:cubicBezTo>
                <a:cubicBezTo>
                  <a:pt x="14607" y="3315"/>
                  <a:pt x="14722" y="3024"/>
                  <a:pt x="14880" y="2747"/>
                </a:cubicBezTo>
                <a:cubicBezTo>
                  <a:pt x="14866" y="2708"/>
                  <a:pt x="14835" y="2632"/>
                  <a:pt x="14791" y="2510"/>
                </a:cubicBezTo>
                <a:cubicBezTo>
                  <a:pt x="14746" y="2389"/>
                  <a:pt x="14699" y="2265"/>
                  <a:pt x="14650" y="2137"/>
                </a:cubicBezTo>
                <a:cubicBezTo>
                  <a:pt x="14602" y="2010"/>
                  <a:pt x="14558" y="1897"/>
                  <a:pt x="14522" y="1793"/>
                </a:cubicBezTo>
                <a:cubicBezTo>
                  <a:pt x="14482" y="1689"/>
                  <a:pt x="14466" y="1618"/>
                  <a:pt x="14466" y="1584"/>
                </a:cubicBezTo>
                <a:cubicBezTo>
                  <a:pt x="14466" y="1528"/>
                  <a:pt x="14546" y="1429"/>
                  <a:pt x="14706" y="1279"/>
                </a:cubicBezTo>
                <a:cubicBezTo>
                  <a:pt x="14868" y="1130"/>
                  <a:pt x="15052" y="971"/>
                  <a:pt x="15259" y="805"/>
                </a:cubicBezTo>
                <a:cubicBezTo>
                  <a:pt x="15464" y="641"/>
                  <a:pt x="15659" y="491"/>
                  <a:pt x="15840" y="367"/>
                </a:cubicBezTo>
                <a:cubicBezTo>
                  <a:pt x="16019" y="240"/>
                  <a:pt x="16125" y="178"/>
                  <a:pt x="16154" y="178"/>
                </a:cubicBezTo>
                <a:cubicBezTo>
                  <a:pt x="16184" y="178"/>
                  <a:pt x="16234" y="217"/>
                  <a:pt x="16302" y="296"/>
                </a:cubicBezTo>
                <a:cubicBezTo>
                  <a:pt x="16368" y="381"/>
                  <a:pt x="16445" y="477"/>
                  <a:pt x="16532" y="590"/>
                </a:cubicBezTo>
                <a:cubicBezTo>
                  <a:pt x="16620" y="700"/>
                  <a:pt x="16695" y="808"/>
                  <a:pt x="16763" y="906"/>
                </a:cubicBezTo>
                <a:cubicBezTo>
                  <a:pt x="16829" y="1005"/>
                  <a:pt x="16878" y="1073"/>
                  <a:pt x="16909" y="1110"/>
                </a:cubicBezTo>
                <a:cubicBezTo>
                  <a:pt x="17015" y="1073"/>
                  <a:pt x="17123" y="1048"/>
                  <a:pt x="17229" y="1028"/>
                </a:cubicBezTo>
                <a:cubicBezTo>
                  <a:pt x="17340" y="1008"/>
                  <a:pt x="17450" y="1008"/>
                  <a:pt x="17563" y="1028"/>
                </a:cubicBezTo>
                <a:lnTo>
                  <a:pt x="17721" y="1028"/>
                </a:lnTo>
                <a:cubicBezTo>
                  <a:pt x="17735" y="994"/>
                  <a:pt x="17778" y="918"/>
                  <a:pt x="17846" y="805"/>
                </a:cubicBezTo>
                <a:cubicBezTo>
                  <a:pt x="17912" y="692"/>
                  <a:pt x="17982" y="579"/>
                  <a:pt x="18053" y="460"/>
                </a:cubicBezTo>
                <a:cubicBezTo>
                  <a:pt x="18124" y="342"/>
                  <a:pt x="18189" y="237"/>
                  <a:pt x="18251" y="144"/>
                </a:cubicBezTo>
                <a:cubicBezTo>
                  <a:pt x="18310" y="51"/>
                  <a:pt x="18354" y="0"/>
                  <a:pt x="18385" y="0"/>
                </a:cubicBezTo>
                <a:cubicBezTo>
                  <a:pt x="18415" y="0"/>
                  <a:pt x="18528" y="54"/>
                  <a:pt x="18724" y="158"/>
                </a:cubicBezTo>
                <a:cubicBezTo>
                  <a:pt x="18919" y="260"/>
                  <a:pt x="19129" y="378"/>
                  <a:pt x="19350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2" y="1019"/>
                  <a:pt x="20211" y="1110"/>
                  <a:pt x="20211" y="1163"/>
                </a:cubicBezTo>
                <a:cubicBezTo>
                  <a:pt x="20211" y="1200"/>
                  <a:pt x="20197" y="1268"/>
                  <a:pt x="20164" y="1372"/>
                </a:cubicBezTo>
                <a:cubicBezTo>
                  <a:pt x="20136" y="1477"/>
                  <a:pt x="20105" y="1593"/>
                  <a:pt x="20075" y="1725"/>
                </a:cubicBezTo>
                <a:cubicBezTo>
                  <a:pt x="20047" y="1855"/>
                  <a:pt x="20014" y="1979"/>
                  <a:pt x="19981" y="2095"/>
                </a:cubicBezTo>
                <a:cubicBezTo>
                  <a:pt x="19945" y="2214"/>
                  <a:pt x="19922" y="2290"/>
                  <a:pt x="19908" y="2327"/>
                </a:cubicBezTo>
                <a:cubicBezTo>
                  <a:pt x="20058" y="2552"/>
                  <a:pt x="20204" y="2824"/>
                  <a:pt x="20345" y="3137"/>
                </a:cubicBezTo>
                <a:cubicBezTo>
                  <a:pt x="20729" y="3174"/>
                  <a:pt x="21007" y="3205"/>
                  <a:pt x="21181" y="3233"/>
                </a:cubicBezTo>
                <a:cubicBezTo>
                  <a:pt x="21353" y="3258"/>
                  <a:pt x="21461" y="3343"/>
                  <a:pt x="21506" y="3478"/>
                </a:cubicBezTo>
                <a:cubicBezTo>
                  <a:pt x="21551" y="3623"/>
                  <a:pt x="21572" y="3854"/>
                  <a:pt x="21562" y="4184"/>
                </a:cubicBezTo>
                <a:cubicBezTo>
                  <a:pt x="21555" y="4515"/>
                  <a:pt x="21567" y="4995"/>
                  <a:pt x="21598" y="5624"/>
                </a:cubicBezTo>
                <a:cubicBezTo>
                  <a:pt x="21598" y="5678"/>
                  <a:pt x="21551" y="5735"/>
                  <a:pt x="21456" y="5794"/>
                </a:cubicBezTo>
                <a:cubicBezTo>
                  <a:pt x="21362" y="5850"/>
                  <a:pt x="21254" y="5901"/>
                  <a:pt x="21136" y="5935"/>
                </a:cubicBezTo>
                <a:cubicBezTo>
                  <a:pt x="21014" y="5972"/>
                  <a:pt x="20894" y="6000"/>
                  <a:pt x="20769" y="6017"/>
                </a:cubicBezTo>
                <a:cubicBezTo>
                  <a:pt x="20647" y="6034"/>
                  <a:pt x="20560" y="6054"/>
                  <a:pt x="20515" y="6070"/>
                </a:cubicBezTo>
                <a:moveTo>
                  <a:pt x="15739" y="16167"/>
                </a:moveTo>
                <a:cubicBezTo>
                  <a:pt x="15739" y="16611"/>
                  <a:pt x="15869" y="16992"/>
                  <a:pt x="16130" y="17317"/>
                </a:cubicBezTo>
                <a:cubicBezTo>
                  <a:pt x="16389" y="17641"/>
                  <a:pt x="16704" y="17802"/>
                  <a:pt x="17081" y="17802"/>
                </a:cubicBezTo>
                <a:cubicBezTo>
                  <a:pt x="17448" y="17802"/>
                  <a:pt x="17766" y="17647"/>
                  <a:pt x="18034" y="17339"/>
                </a:cubicBezTo>
                <a:cubicBezTo>
                  <a:pt x="18300" y="17023"/>
                  <a:pt x="18434" y="16639"/>
                  <a:pt x="18434" y="16167"/>
                </a:cubicBezTo>
                <a:cubicBezTo>
                  <a:pt x="18434" y="15724"/>
                  <a:pt x="18302" y="15351"/>
                  <a:pt x="18044" y="15038"/>
                </a:cubicBezTo>
                <a:cubicBezTo>
                  <a:pt x="17785" y="14727"/>
                  <a:pt x="17465" y="14572"/>
                  <a:pt x="17081" y="14572"/>
                </a:cubicBezTo>
                <a:cubicBezTo>
                  <a:pt x="16714" y="14572"/>
                  <a:pt x="16396" y="14727"/>
                  <a:pt x="16135" y="15038"/>
                </a:cubicBezTo>
                <a:cubicBezTo>
                  <a:pt x="15869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9"/>
                  <a:pt x="16410" y="5602"/>
                  <a:pt x="16648" y="5887"/>
                </a:cubicBezTo>
                <a:cubicBezTo>
                  <a:pt x="16883" y="6172"/>
                  <a:pt x="17173" y="6313"/>
                  <a:pt x="17509" y="6313"/>
                </a:cubicBezTo>
                <a:cubicBezTo>
                  <a:pt x="17862" y="6313"/>
                  <a:pt x="18159" y="6172"/>
                  <a:pt x="18399" y="5887"/>
                </a:cubicBezTo>
                <a:cubicBezTo>
                  <a:pt x="18639" y="5602"/>
                  <a:pt x="18759" y="5257"/>
                  <a:pt x="18759" y="4853"/>
                </a:cubicBezTo>
                <a:cubicBezTo>
                  <a:pt x="18759" y="4430"/>
                  <a:pt x="18641" y="4074"/>
                  <a:pt x="18404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8" y="3786"/>
                </a:cubicBezTo>
                <a:cubicBezTo>
                  <a:pt x="16408" y="4074"/>
                  <a:pt x="16292" y="4421"/>
                  <a:pt x="16292" y="4825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9050" tIns="19050" rIns="19050" bIns="1905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Shape 549"/>
          <p:cNvSpPr/>
          <p:nvPr/>
        </p:nvSpPr>
        <p:spPr bwMode="auto">
          <a:xfrm>
            <a:off x="5834493" y="3324971"/>
            <a:ext cx="2527300" cy="1276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</p:spPr>
        <p:txBody>
          <a:bodyPr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Shape 553"/>
          <p:cNvSpPr/>
          <p:nvPr/>
        </p:nvSpPr>
        <p:spPr bwMode="auto">
          <a:xfrm>
            <a:off x="6875893" y="3709146"/>
            <a:ext cx="584200" cy="488950"/>
          </a:xfrm>
          <a:custGeom>
            <a:avLst/>
            <a:gdLst>
              <a:gd name="T0" fmla="*/ 2147483647 w 21600"/>
              <a:gd name="T1" fmla="*/ 921356079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891418282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2147483647 w 21600"/>
              <a:gd name="T81" fmla="*/ 2147483647 h 21600"/>
              <a:gd name="T82" fmla="*/ 2147483647 w 21600"/>
              <a:gd name="T83" fmla="*/ 2147483647 h 21600"/>
              <a:gd name="T84" fmla="*/ 2147483647 w 21600"/>
              <a:gd name="T85" fmla="*/ 2147483647 h 21600"/>
              <a:gd name="T86" fmla="*/ 2147483647 w 21600"/>
              <a:gd name="T87" fmla="*/ 2147483647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 extrusionOk="0">
                <a:moveTo>
                  <a:pt x="8765" y="0"/>
                </a:moveTo>
                <a:cubicBezTo>
                  <a:pt x="9365" y="0"/>
                  <a:pt x="9963" y="51"/>
                  <a:pt x="10556" y="155"/>
                </a:cubicBezTo>
                <a:cubicBezTo>
                  <a:pt x="11152" y="260"/>
                  <a:pt x="11733" y="418"/>
                  <a:pt x="12303" y="632"/>
                </a:cubicBezTo>
                <a:cubicBezTo>
                  <a:pt x="12950" y="898"/>
                  <a:pt x="13588" y="1240"/>
                  <a:pt x="14219" y="1663"/>
                </a:cubicBezTo>
                <a:cubicBezTo>
                  <a:pt x="14850" y="2087"/>
                  <a:pt x="15412" y="2598"/>
                  <a:pt x="15904" y="3199"/>
                </a:cubicBezTo>
                <a:cubicBezTo>
                  <a:pt x="16396" y="3798"/>
                  <a:pt x="16791" y="4475"/>
                  <a:pt x="17088" y="5229"/>
                </a:cubicBezTo>
                <a:cubicBezTo>
                  <a:pt x="17382" y="5989"/>
                  <a:pt x="17530" y="6813"/>
                  <a:pt x="17530" y="7703"/>
                </a:cubicBezTo>
                <a:cubicBezTo>
                  <a:pt x="17530" y="8586"/>
                  <a:pt x="17382" y="9408"/>
                  <a:pt x="17088" y="10162"/>
                </a:cubicBezTo>
                <a:cubicBezTo>
                  <a:pt x="16791" y="10921"/>
                  <a:pt x="16396" y="11596"/>
                  <a:pt x="15904" y="12186"/>
                </a:cubicBezTo>
                <a:cubicBezTo>
                  <a:pt x="15412" y="12776"/>
                  <a:pt x="14850" y="13287"/>
                  <a:pt x="14219" y="13719"/>
                </a:cubicBezTo>
                <a:cubicBezTo>
                  <a:pt x="13588" y="14152"/>
                  <a:pt x="12950" y="14499"/>
                  <a:pt x="12303" y="14758"/>
                </a:cubicBezTo>
                <a:cubicBezTo>
                  <a:pt x="11147" y="15185"/>
                  <a:pt x="9968" y="15397"/>
                  <a:pt x="8765" y="15397"/>
                </a:cubicBezTo>
                <a:cubicBezTo>
                  <a:pt x="8487" y="15397"/>
                  <a:pt x="8214" y="15382"/>
                  <a:pt x="7948" y="15354"/>
                </a:cubicBezTo>
                <a:cubicBezTo>
                  <a:pt x="7683" y="15329"/>
                  <a:pt x="7409" y="15298"/>
                  <a:pt x="7132" y="15258"/>
                </a:cubicBezTo>
                <a:cubicBezTo>
                  <a:pt x="6007" y="16294"/>
                  <a:pt x="4743" y="16995"/>
                  <a:pt x="3347" y="17353"/>
                </a:cubicBezTo>
                <a:cubicBezTo>
                  <a:pt x="3196" y="17393"/>
                  <a:pt x="3034" y="17435"/>
                  <a:pt x="2862" y="17483"/>
                </a:cubicBezTo>
                <a:cubicBezTo>
                  <a:pt x="2688" y="17534"/>
                  <a:pt x="2521" y="17559"/>
                  <a:pt x="2354" y="17559"/>
                </a:cubicBezTo>
                <a:cubicBezTo>
                  <a:pt x="2264" y="17559"/>
                  <a:pt x="2182" y="17514"/>
                  <a:pt x="2111" y="17432"/>
                </a:cubicBezTo>
                <a:cubicBezTo>
                  <a:pt x="2041" y="17342"/>
                  <a:pt x="2005" y="17238"/>
                  <a:pt x="2005" y="17110"/>
                </a:cubicBezTo>
                <a:cubicBezTo>
                  <a:pt x="2005" y="17023"/>
                  <a:pt x="2034" y="16944"/>
                  <a:pt x="2090" y="16873"/>
                </a:cubicBezTo>
                <a:cubicBezTo>
                  <a:pt x="2147" y="16808"/>
                  <a:pt x="2196" y="16746"/>
                  <a:pt x="2241" y="16693"/>
                </a:cubicBezTo>
                <a:cubicBezTo>
                  <a:pt x="2624" y="16235"/>
                  <a:pt x="2897" y="15803"/>
                  <a:pt x="3060" y="15397"/>
                </a:cubicBezTo>
                <a:cubicBezTo>
                  <a:pt x="3220" y="14987"/>
                  <a:pt x="3354" y="14465"/>
                  <a:pt x="3458" y="13813"/>
                </a:cubicBezTo>
                <a:cubicBezTo>
                  <a:pt x="2985" y="13499"/>
                  <a:pt x="2540" y="13129"/>
                  <a:pt x="2123" y="12706"/>
                </a:cubicBezTo>
                <a:cubicBezTo>
                  <a:pt x="1706" y="12279"/>
                  <a:pt x="1342" y="11811"/>
                  <a:pt x="1024" y="11300"/>
                </a:cubicBezTo>
                <a:cubicBezTo>
                  <a:pt x="711" y="10786"/>
                  <a:pt x="459" y="10229"/>
                  <a:pt x="275" y="9623"/>
                </a:cubicBezTo>
                <a:cubicBezTo>
                  <a:pt x="92" y="9021"/>
                  <a:pt x="0" y="8383"/>
                  <a:pt x="0" y="7703"/>
                </a:cubicBezTo>
                <a:cubicBezTo>
                  <a:pt x="0" y="6822"/>
                  <a:pt x="151" y="6000"/>
                  <a:pt x="450" y="5238"/>
                </a:cubicBezTo>
                <a:cubicBezTo>
                  <a:pt x="751" y="4478"/>
                  <a:pt x="1151" y="3798"/>
                  <a:pt x="1650" y="3199"/>
                </a:cubicBezTo>
                <a:cubicBezTo>
                  <a:pt x="2149" y="2598"/>
                  <a:pt x="2716" y="2087"/>
                  <a:pt x="3347" y="1663"/>
                </a:cubicBezTo>
                <a:cubicBezTo>
                  <a:pt x="3978" y="1239"/>
                  <a:pt x="4616" y="898"/>
                  <a:pt x="5261" y="632"/>
                </a:cubicBezTo>
                <a:cubicBezTo>
                  <a:pt x="5832" y="409"/>
                  <a:pt x="6412" y="249"/>
                  <a:pt x="7002" y="150"/>
                </a:cubicBezTo>
                <a:cubicBezTo>
                  <a:pt x="7591" y="48"/>
                  <a:pt x="8179" y="0"/>
                  <a:pt x="8765" y="0"/>
                </a:cubicBezTo>
                <a:moveTo>
                  <a:pt x="8765" y="2160"/>
                </a:moveTo>
                <a:cubicBezTo>
                  <a:pt x="8269" y="2160"/>
                  <a:pt x="7774" y="2202"/>
                  <a:pt x="7278" y="2282"/>
                </a:cubicBezTo>
                <a:cubicBezTo>
                  <a:pt x="6783" y="2366"/>
                  <a:pt x="6287" y="2510"/>
                  <a:pt x="5790" y="2719"/>
                </a:cubicBezTo>
                <a:cubicBezTo>
                  <a:pt x="5348" y="2877"/>
                  <a:pt x="4886" y="3112"/>
                  <a:pt x="4411" y="3419"/>
                </a:cubicBezTo>
                <a:cubicBezTo>
                  <a:pt x="3933" y="3727"/>
                  <a:pt x="3502" y="4086"/>
                  <a:pt x="3114" y="4501"/>
                </a:cubicBezTo>
                <a:cubicBezTo>
                  <a:pt x="2728" y="4916"/>
                  <a:pt x="2413" y="5390"/>
                  <a:pt x="2168" y="5927"/>
                </a:cubicBezTo>
                <a:cubicBezTo>
                  <a:pt x="1925" y="6463"/>
                  <a:pt x="1803" y="7056"/>
                  <a:pt x="1803" y="7703"/>
                </a:cubicBezTo>
                <a:cubicBezTo>
                  <a:pt x="1803" y="8355"/>
                  <a:pt x="1916" y="8925"/>
                  <a:pt x="2147" y="9422"/>
                </a:cubicBezTo>
                <a:cubicBezTo>
                  <a:pt x="2375" y="9919"/>
                  <a:pt x="2667" y="10363"/>
                  <a:pt x="3017" y="10758"/>
                </a:cubicBezTo>
                <a:cubicBezTo>
                  <a:pt x="3373" y="11156"/>
                  <a:pt x="3764" y="11509"/>
                  <a:pt x="4197" y="11811"/>
                </a:cubicBezTo>
                <a:cubicBezTo>
                  <a:pt x="4630" y="12122"/>
                  <a:pt x="5051" y="12407"/>
                  <a:pt x="5465" y="12678"/>
                </a:cubicBezTo>
                <a:lnTo>
                  <a:pt x="5239" y="14177"/>
                </a:lnTo>
                <a:cubicBezTo>
                  <a:pt x="5486" y="14019"/>
                  <a:pt x="5724" y="13827"/>
                  <a:pt x="5955" y="13610"/>
                </a:cubicBezTo>
                <a:cubicBezTo>
                  <a:pt x="6183" y="13395"/>
                  <a:pt x="6407" y="13189"/>
                  <a:pt x="6626" y="12989"/>
                </a:cubicBezTo>
                <a:cubicBezTo>
                  <a:pt x="6979" y="13042"/>
                  <a:pt x="7334" y="13099"/>
                  <a:pt x="7694" y="13152"/>
                </a:cubicBezTo>
                <a:cubicBezTo>
                  <a:pt x="8057" y="13209"/>
                  <a:pt x="8412" y="13232"/>
                  <a:pt x="8765" y="13232"/>
                </a:cubicBezTo>
                <a:cubicBezTo>
                  <a:pt x="9780" y="13232"/>
                  <a:pt x="10771" y="13048"/>
                  <a:pt x="11740" y="12678"/>
                </a:cubicBezTo>
                <a:cubicBezTo>
                  <a:pt x="12197" y="12517"/>
                  <a:pt x="12665" y="12280"/>
                  <a:pt x="13138" y="11978"/>
                </a:cubicBezTo>
                <a:cubicBezTo>
                  <a:pt x="13609" y="11670"/>
                  <a:pt x="14040" y="11306"/>
                  <a:pt x="14421" y="10880"/>
                </a:cubicBezTo>
                <a:cubicBezTo>
                  <a:pt x="14805" y="10459"/>
                  <a:pt x="15120" y="9982"/>
                  <a:pt x="15370" y="9454"/>
                </a:cubicBezTo>
                <a:cubicBezTo>
                  <a:pt x="15617" y="8929"/>
                  <a:pt x="15739" y="8344"/>
                  <a:pt x="15739" y="7703"/>
                </a:cubicBezTo>
                <a:cubicBezTo>
                  <a:pt x="15739" y="7057"/>
                  <a:pt x="15617" y="6464"/>
                  <a:pt x="15370" y="5927"/>
                </a:cubicBezTo>
                <a:cubicBezTo>
                  <a:pt x="15120" y="5391"/>
                  <a:pt x="14805" y="4916"/>
                  <a:pt x="14421" y="4501"/>
                </a:cubicBezTo>
                <a:cubicBezTo>
                  <a:pt x="14040" y="4086"/>
                  <a:pt x="13611" y="3728"/>
                  <a:pt x="13143" y="3420"/>
                </a:cubicBezTo>
                <a:cubicBezTo>
                  <a:pt x="12675" y="3112"/>
                  <a:pt x="12206" y="2878"/>
                  <a:pt x="11740" y="2720"/>
                </a:cubicBezTo>
                <a:cubicBezTo>
                  <a:pt x="11267" y="2511"/>
                  <a:pt x="10780" y="2367"/>
                  <a:pt x="10281" y="2282"/>
                </a:cubicBezTo>
                <a:cubicBezTo>
                  <a:pt x="9782" y="2202"/>
                  <a:pt x="9278" y="2160"/>
                  <a:pt x="8765" y="2160"/>
                </a:cubicBezTo>
                <a:moveTo>
                  <a:pt x="21600" y="11746"/>
                </a:moveTo>
                <a:cubicBezTo>
                  <a:pt x="21600" y="12429"/>
                  <a:pt x="21506" y="13076"/>
                  <a:pt x="21322" y="13672"/>
                </a:cubicBezTo>
                <a:cubicBezTo>
                  <a:pt x="21139" y="14273"/>
                  <a:pt x="20889" y="14829"/>
                  <a:pt x="20574" y="15340"/>
                </a:cubicBezTo>
                <a:cubicBezTo>
                  <a:pt x="20258" y="15854"/>
                  <a:pt x="19891" y="16323"/>
                  <a:pt x="19475" y="16747"/>
                </a:cubicBezTo>
                <a:cubicBezTo>
                  <a:pt x="19058" y="17173"/>
                  <a:pt x="18613" y="17543"/>
                  <a:pt x="18140" y="17856"/>
                </a:cubicBezTo>
                <a:cubicBezTo>
                  <a:pt x="18246" y="18506"/>
                  <a:pt x="18378" y="19031"/>
                  <a:pt x="18540" y="19440"/>
                </a:cubicBezTo>
                <a:cubicBezTo>
                  <a:pt x="18703" y="19841"/>
                  <a:pt x="18973" y="20276"/>
                  <a:pt x="19357" y="20736"/>
                </a:cubicBezTo>
                <a:cubicBezTo>
                  <a:pt x="19402" y="20790"/>
                  <a:pt x="19453" y="20858"/>
                  <a:pt x="19510" y="20931"/>
                </a:cubicBezTo>
                <a:cubicBezTo>
                  <a:pt x="19566" y="21007"/>
                  <a:pt x="19592" y="21092"/>
                  <a:pt x="19592" y="21182"/>
                </a:cubicBezTo>
                <a:cubicBezTo>
                  <a:pt x="19592" y="21326"/>
                  <a:pt x="19555" y="21431"/>
                  <a:pt x="19475" y="21498"/>
                </a:cubicBezTo>
                <a:cubicBezTo>
                  <a:pt x="19397" y="21569"/>
                  <a:pt x="19305" y="21600"/>
                  <a:pt x="19199" y="21600"/>
                </a:cubicBezTo>
                <a:cubicBezTo>
                  <a:pt x="19049" y="21600"/>
                  <a:pt x="18889" y="21572"/>
                  <a:pt x="18714" y="21527"/>
                </a:cubicBezTo>
                <a:cubicBezTo>
                  <a:pt x="18543" y="21473"/>
                  <a:pt x="18387" y="21433"/>
                  <a:pt x="18253" y="21397"/>
                </a:cubicBezTo>
                <a:cubicBezTo>
                  <a:pt x="16855" y="21027"/>
                  <a:pt x="15593" y="20329"/>
                  <a:pt x="14468" y="19302"/>
                </a:cubicBezTo>
                <a:cubicBezTo>
                  <a:pt x="14191" y="19338"/>
                  <a:pt x="13917" y="19369"/>
                  <a:pt x="13652" y="19395"/>
                </a:cubicBezTo>
                <a:cubicBezTo>
                  <a:pt x="13383" y="19423"/>
                  <a:pt x="13113" y="19440"/>
                  <a:pt x="12832" y="19440"/>
                </a:cubicBezTo>
                <a:cubicBezTo>
                  <a:pt x="11865" y="19440"/>
                  <a:pt x="10909" y="19293"/>
                  <a:pt x="9973" y="19002"/>
                </a:cubicBezTo>
                <a:cubicBezTo>
                  <a:pt x="9031" y="18717"/>
                  <a:pt x="8146" y="18279"/>
                  <a:pt x="7313" y="17692"/>
                </a:cubicBezTo>
                <a:lnTo>
                  <a:pt x="7617" y="17475"/>
                </a:lnTo>
                <a:cubicBezTo>
                  <a:pt x="8000" y="17531"/>
                  <a:pt x="8382" y="17559"/>
                  <a:pt x="8765" y="17559"/>
                </a:cubicBezTo>
                <a:cubicBezTo>
                  <a:pt x="10246" y="17559"/>
                  <a:pt x="11677" y="17280"/>
                  <a:pt x="13058" y="16721"/>
                </a:cubicBezTo>
                <a:cubicBezTo>
                  <a:pt x="13892" y="16388"/>
                  <a:pt x="14685" y="15936"/>
                  <a:pt x="15436" y="15374"/>
                </a:cubicBezTo>
                <a:cubicBezTo>
                  <a:pt x="16186" y="14812"/>
                  <a:pt x="16853" y="14149"/>
                  <a:pt x="17432" y="13381"/>
                </a:cubicBezTo>
                <a:cubicBezTo>
                  <a:pt x="18008" y="12618"/>
                  <a:pt x="18470" y="11760"/>
                  <a:pt x="18816" y="10814"/>
                </a:cubicBezTo>
                <a:cubicBezTo>
                  <a:pt x="19162" y="9865"/>
                  <a:pt x="19336" y="8832"/>
                  <a:pt x="19336" y="7703"/>
                </a:cubicBezTo>
                <a:cubicBezTo>
                  <a:pt x="19336" y="7333"/>
                  <a:pt x="19312" y="6957"/>
                  <a:pt x="19267" y="6568"/>
                </a:cubicBezTo>
                <a:cubicBezTo>
                  <a:pt x="19943" y="7217"/>
                  <a:pt x="20501" y="7979"/>
                  <a:pt x="20941" y="8855"/>
                </a:cubicBezTo>
                <a:cubicBezTo>
                  <a:pt x="21379" y="9727"/>
                  <a:pt x="21600" y="10693"/>
                  <a:pt x="21600" y="1174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9050" tIns="19050" rIns="19050" bIns="1905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Shape 555"/>
          <p:cNvSpPr/>
          <p:nvPr/>
        </p:nvSpPr>
        <p:spPr bwMode="auto">
          <a:xfrm>
            <a:off x="8063343" y="3324971"/>
            <a:ext cx="2528887" cy="1276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55915E"/>
          </a:solidFill>
          <a:ln>
            <a:noFill/>
          </a:ln>
        </p:spPr>
        <p:txBody>
          <a:bodyPr lIns="0" tIns="0" rIns="0" bIns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Shape 559"/>
          <p:cNvSpPr/>
          <p:nvPr/>
        </p:nvSpPr>
        <p:spPr bwMode="auto">
          <a:xfrm>
            <a:off x="9092043" y="3709146"/>
            <a:ext cx="573087" cy="4794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0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0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2147483647 w 21600"/>
              <a:gd name="T81" fmla="*/ 2147483647 h 21600"/>
              <a:gd name="T82" fmla="*/ 2147483647 w 21600"/>
              <a:gd name="T83" fmla="*/ 2147483647 h 21600"/>
              <a:gd name="T84" fmla="*/ 2147483647 w 21600"/>
              <a:gd name="T85" fmla="*/ 2147483647 h 2160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93" y="0"/>
                  <a:pt x="13697" y="343"/>
                  <a:pt x="15005" y="1019"/>
                </a:cubicBezTo>
                <a:cubicBezTo>
                  <a:pt x="16315" y="1699"/>
                  <a:pt x="17460" y="2629"/>
                  <a:pt x="18442" y="3806"/>
                </a:cubicBezTo>
                <a:cubicBezTo>
                  <a:pt x="19421" y="4981"/>
                  <a:pt x="20194" y="6355"/>
                  <a:pt x="20755" y="7924"/>
                </a:cubicBezTo>
                <a:cubicBezTo>
                  <a:pt x="21319" y="9499"/>
                  <a:pt x="21600" y="11174"/>
                  <a:pt x="21600" y="12957"/>
                </a:cubicBezTo>
                <a:cubicBezTo>
                  <a:pt x="21600" y="13674"/>
                  <a:pt x="21545" y="14402"/>
                  <a:pt x="21434" y="15148"/>
                </a:cubicBezTo>
                <a:cubicBezTo>
                  <a:pt x="21322" y="15893"/>
                  <a:pt x="21161" y="16625"/>
                  <a:pt x="20952" y="17339"/>
                </a:cubicBezTo>
                <a:cubicBezTo>
                  <a:pt x="20741" y="18059"/>
                  <a:pt x="20477" y="18744"/>
                  <a:pt x="20162" y="19403"/>
                </a:cubicBezTo>
                <a:cubicBezTo>
                  <a:pt x="19850" y="20057"/>
                  <a:pt x="19498" y="20656"/>
                  <a:pt x="19106" y="21200"/>
                </a:cubicBezTo>
                <a:cubicBezTo>
                  <a:pt x="18931" y="21468"/>
                  <a:pt x="18703" y="21600"/>
                  <a:pt x="18430" y="21600"/>
                </a:cubicBezTo>
                <a:lnTo>
                  <a:pt x="3170" y="21600"/>
                </a:lnTo>
                <a:cubicBezTo>
                  <a:pt x="2887" y="21600"/>
                  <a:pt x="2662" y="21467"/>
                  <a:pt x="2494" y="21200"/>
                </a:cubicBezTo>
                <a:cubicBezTo>
                  <a:pt x="2088" y="20656"/>
                  <a:pt x="1730" y="20057"/>
                  <a:pt x="1426" y="19403"/>
                </a:cubicBezTo>
                <a:cubicBezTo>
                  <a:pt x="1118" y="18744"/>
                  <a:pt x="859" y="18059"/>
                  <a:pt x="650" y="17339"/>
                </a:cubicBezTo>
                <a:cubicBezTo>
                  <a:pt x="439" y="16625"/>
                  <a:pt x="278" y="15893"/>
                  <a:pt x="166" y="15148"/>
                </a:cubicBezTo>
                <a:cubicBezTo>
                  <a:pt x="55" y="14402"/>
                  <a:pt x="0" y="13673"/>
                  <a:pt x="0" y="12957"/>
                </a:cubicBezTo>
                <a:cubicBezTo>
                  <a:pt x="0" y="11163"/>
                  <a:pt x="281" y="9487"/>
                  <a:pt x="845" y="7918"/>
                </a:cubicBezTo>
                <a:cubicBezTo>
                  <a:pt x="1406" y="6354"/>
                  <a:pt x="2179" y="4981"/>
                  <a:pt x="3158" y="3806"/>
                </a:cubicBezTo>
                <a:cubicBezTo>
                  <a:pt x="4140" y="2629"/>
                  <a:pt x="5285" y="1699"/>
                  <a:pt x="6595" y="1019"/>
                </a:cubicBezTo>
                <a:cubicBezTo>
                  <a:pt x="7903" y="343"/>
                  <a:pt x="9305" y="0"/>
                  <a:pt x="10800" y="0"/>
                </a:cubicBezTo>
                <a:moveTo>
                  <a:pt x="3149" y="14572"/>
                </a:moveTo>
                <a:cubicBezTo>
                  <a:pt x="3523" y="14572"/>
                  <a:pt x="3842" y="14414"/>
                  <a:pt x="4102" y="14100"/>
                </a:cubicBezTo>
                <a:cubicBezTo>
                  <a:pt x="4361" y="13792"/>
                  <a:pt x="4493" y="13409"/>
                  <a:pt x="4493" y="12957"/>
                </a:cubicBezTo>
                <a:cubicBezTo>
                  <a:pt x="4493" y="12508"/>
                  <a:pt x="4361" y="12128"/>
                  <a:pt x="4097" y="11822"/>
                </a:cubicBezTo>
                <a:cubicBezTo>
                  <a:pt x="3833" y="11512"/>
                  <a:pt x="3516" y="11359"/>
                  <a:pt x="3149" y="11359"/>
                </a:cubicBezTo>
                <a:cubicBezTo>
                  <a:pt x="2772" y="11359"/>
                  <a:pt x="2455" y="11511"/>
                  <a:pt x="2201" y="11822"/>
                </a:cubicBezTo>
                <a:cubicBezTo>
                  <a:pt x="1944" y="12128"/>
                  <a:pt x="1814" y="12508"/>
                  <a:pt x="1814" y="12957"/>
                </a:cubicBezTo>
                <a:cubicBezTo>
                  <a:pt x="1814" y="13409"/>
                  <a:pt x="1944" y="13792"/>
                  <a:pt x="2201" y="14100"/>
                </a:cubicBezTo>
                <a:cubicBezTo>
                  <a:pt x="2455" y="14414"/>
                  <a:pt x="2772" y="14572"/>
                  <a:pt x="3149" y="14572"/>
                </a:cubicBezTo>
                <a:moveTo>
                  <a:pt x="5388" y="8105"/>
                </a:moveTo>
                <a:cubicBezTo>
                  <a:pt x="5762" y="8105"/>
                  <a:pt x="6086" y="7944"/>
                  <a:pt x="6353" y="7621"/>
                </a:cubicBezTo>
                <a:cubicBezTo>
                  <a:pt x="6622" y="7302"/>
                  <a:pt x="6756" y="6916"/>
                  <a:pt x="6756" y="6467"/>
                </a:cubicBezTo>
                <a:cubicBezTo>
                  <a:pt x="6756" y="6015"/>
                  <a:pt x="6622" y="5635"/>
                  <a:pt x="6353" y="5327"/>
                </a:cubicBezTo>
                <a:cubicBezTo>
                  <a:pt x="6086" y="5021"/>
                  <a:pt x="5762" y="4866"/>
                  <a:pt x="5388" y="4866"/>
                </a:cubicBezTo>
                <a:cubicBezTo>
                  <a:pt x="5028" y="4866"/>
                  <a:pt x="4714" y="5021"/>
                  <a:pt x="4447" y="5327"/>
                </a:cubicBezTo>
                <a:cubicBezTo>
                  <a:pt x="4178" y="5635"/>
                  <a:pt x="4044" y="6015"/>
                  <a:pt x="4044" y="6467"/>
                </a:cubicBezTo>
                <a:cubicBezTo>
                  <a:pt x="4044" y="6916"/>
                  <a:pt x="4178" y="7302"/>
                  <a:pt x="4447" y="7621"/>
                </a:cubicBezTo>
                <a:cubicBezTo>
                  <a:pt x="4714" y="7944"/>
                  <a:pt x="5028" y="8105"/>
                  <a:pt x="5388" y="8105"/>
                </a:cubicBezTo>
                <a:moveTo>
                  <a:pt x="11995" y="15053"/>
                </a:moveTo>
                <a:cubicBezTo>
                  <a:pt x="12026" y="14923"/>
                  <a:pt x="12084" y="14673"/>
                  <a:pt x="12173" y="14293"/>
                </a:cubicBezTo>
                <a:cubicBezTo>
                  <a:pt x="12262" y="13918"/>
                  <a:pt x="12365" y="13478"/>
                  <a:pt x="12482" y="12977"/>
                </a:cubicBezTo>
                <a:cubicBezTo>
                  <a:pt x="12600" y="12476"/>
                  <a:pt x="12727" y="11955"/>
                  <a:pt x="12862" y="11405"/>
                </a:cubicBezTo>
                <a:cubicBezTo>
                  <a:pt x="12996" y="10861"/>
                  <a:pt x="13114" y="10351"/>
                  <a:pt x="13212" y="9882"/>
                </a:cubicBezTo>
                <a:cubicBezTo>
                  <a:pt x="13313" y="9415"/>
                  <a:pt x="13399" y="9009"/>
                  <a:pt x="13471" y="8670"/>
                </a:cubicBezTo>
                <a:cubicBezTo>
                  <a:pt x="13543" y="8330"/>
                  <a:pt x="13579" y="8131"/>
                  <a:pt x="13579" y="8076"/>
                </a:cubicBezTo>
                <a:cubicBezTo>
                  <a:pt x="13579" y="7869"/>
                  <a:pt x="13512" y="7682"/>
                  <a:pt x="13380" y="7527"/>
                </a:cubicBezTo>
                <a:cubicBezTo>
                  <a:pt x="13246" y="7371"/>
                  <a:pt x="13090" y="7293"/>
                  <a:pt x="12914" y="7293"/>
                </a:cubicBezTo>
                <a:cubicBezTo>
                  <a:pt x="12761" y="7293"/>
                  <a:pt x="12624" y="7345"/>
                  <a:pt x="12506" y="7458"/>
                </a:cubicBezTo>
                <a:cubicBezTo>
                  <a:pt x="12386" y="7567"/>
                  <a:pt x="12305" y="7711"/>
                  <a:pt x="12259" y="7886"/>
                </a:cubicBezTo>
                <a:lnTo>
                  <a:pt x="10706" y="14598"/>
                </a:lnTo>
                <a:cubicBezTo>
                  <a:pt x="10409" y="14618"/>
                  <a:pt x="10126" y="14696"/>
                  <a:pt x="9857" y="14840"/>
                </a:cubicBezTo>
                <a:cubicBezTo>
                  <a:pt x="9590" y="14984"/>
                  <a:pt x="9358" y="15174"/>
                  <a:pt x="9163" y="15419"/>
                </a:cubicBezTo>
                <a:cubicBezTo>
                  <a:pt x="8966" y="15663"/>
                  <a:pt x="8813" y="15945"/>
                  <a:pt x="8702" y="16265"/>
                </a:cubicBezTo>
                <a:cubicBezTo>
                  <a:pt x="8592" y="16588"/>
                  <a:pt x="8537" y="16927"/>
                  <a:pt x="8537" y="17284"/>
                </a:cubicBezTo>
                <a:cubicBezTo>
                  <a:pt x="8537" y="18039"/>
                  <a:pt x="8755" y="18678"/>
                  <a:pt x="9197" y="19199"/>
                </a:cubicBezTo>
                <a:cubicBezTo>
                  <a:pt x="9638" y="19726"/>
                  <a:pt x="10171" y="19988"/>
                  <a:pt x="10800" y="19988"/>
                </a:cubicBezTo>
                <a:cubicBezTo>
                  <a:pt x="11429" y="19988"/>
                  <a:pt x="11962" y="19726"/>
                  <a:pt x="12403" y="19199"/>
                </a:cubicBezTo>
                <a:cubicBezTo>
                  <a:pt x="12842" y="18678"/>
                  <a:pt x="13063" y="18039"/>
                  <a:pt x="13063" y="17284"/>
                </a:cubicBezTo>
                <a:cubicBezTo>
                  <a:pt x="13063" y="16835"/>
                  <a:pt x="12962" y="16418"/>
                  <a:pt x="12763" y="16032"/>
                </a:cubicBezTo>
                <a:cubicBezTo>
                  <a:pt x="12564" y="15646"/>
                  <a:pt x="12307" y="15321"/>
                  <a:pt x="11995" y="15053"/>
                </a:cubicBezTo>
                <a:moveTo>
                  <a:pt x="10800" y="2177"/>
                </a:moveTo>
                <a:cubicBezTo>
                  <a:pt x="10426" y="2177"/>
                  <a:pt x="10106" y="2335"/>
                  <a:pt x="9847" y="2646"/>
                </a:cubicBezTo>
                <a:cubicBezTo>
                  <a:pt x="9586" y="2960"/>
                  <a:pt x="9456" y="3343"/>
                  <a:pt x="9456" y="3792"/>
                </a:cubicBezTo>
                <a:cubicBezTo>
                  <a:pt x="9456" y="4241"/>
                  <a:pt x="9586" y="4621"/>
                  <a:pt x="9847" y="4927"/>
                </a:cubicBezTo>
                <a:cubicBezTo>
                  <a:pt x="10106" y="5237"/>
                  <a:pt x="10426" y="5390"/>
                  <a:pt x="10800" y="5390"/>
                </a:cubicBezTo>
                <a:cubicBezTo>
                  <a:pt x="11174" y="5390"/>
                  <a:pt x="11494" y="5238"/>
                  <a:pt x="11753" y="4927"/>
                </a:cubicBezTo>
                <a:cubicBezTo>
                  <a:pt x="12014" y="4621"/>
                  <a:pt x="12144" y="4241"/>
                  <a:pt x="12144" y="3792"/>
                </a:cubicBezTo>
                <a:cubicBezTo>
                  <a:pt x="12144" y="3343"/>
                  <a:pt x="12014" y="2960"/>
                  <a:pt x="11753" y="2646"/>
                </a:cubicBezTo>
                <a:cubicBezTo>
                  <a:pt x="11494" y="2335"/>
                  <a:pt x="11174" y="2177"/>
                  <a:pt x="10800" y="2177"/>
                </a:cubicBezTo>
                <a:moveTo>
                  <a:pt x="14844" y="6467"/>
                </a:moveTo>
                <a:cubicBezTo>
                  <a:pt x="14844" y="6916"/>
                  <a:pt x="14978" y="7299"/>
                  <a:pt x="15247" y="7610"/>
                </a:cubicBezTo>
                <a:cubicBezTo>
                  <a:pt x="15514" y="7921"/>
                  <a:pt x="15835" y="8076"/>
                  <a:pt x="16212" y="8076"/>
                </a:cubicBezTo>
                <a:cubicBezTo>
                  <a:pt x="16586" y="8076"/>
                  <a:pt x="16903" y="7921"/>
                  <a:pt x="17165" y="7610"/>
                </a:cubicBezTo>
                <a:cubicBezTo>
                  <a:pt x="17426" y="7299"/>
                  <a:pt x="17556" y="6916"/>
                  <a:pt x="17556" y="6467"/>
                </a:cubicBezTo>
                <a:cubicBezTo>
                  <a:pt x="17556" y="6015"/>
                  <a:pt x="17426" y="5635"/>
                  <a:pt x="17165" y="5327"/>
                </a:cubicBezTo>
                <a:cubicBezTo>
                  <a:pt x="16903" y="5021"/>
                  <a:pt x="16586" y="4866"/>
                  <a:pt x="16212" y="4866"/>
                </a:cubicBezTo>
                <a:cubicBezTo>
                  <a:pt x="15835" y="4866"/>
                  <a:pt x="15514" y="5022"/>
                  <a:pt x="15247" y="5327"/>
                </a:cubicBezTo>
                <a:cubicBezTo>
                  <a:pt x="14978" y="5635"/>
                  <a:pt x="14844" y="6015"/>
                  <a:pt x="14844" y="6467"/>
                </a:cubicBezTo>
                <a:moveTo>
                  <a:pt x="18451" y="14572"/>
                </a:moveTo>
                <a:cubicBezTo>
                  <a:pt x="18828" y="14572"/>
                  <a:pt x="19142" y="14414"/>
                  <a:pt x="19399" y="14100"/>
                </a:cubicBezTo>
                <a:cubicBezTo>
                  <a:pt x="19656" y="13792"/>
                  <a:pt x="19786" y="13409"/>
                  <a:pt x="19786" y="12957"/>
                </a:cubicBezTo>
                <a:cubicBezTo>
                  <a:pt x="19786" y="12508"/>
                  <a:pt x="19656" y="12128"/>
                  <a:pt x="19399" y="11822"/>
                </a:cubicBezTo>
                <a:cubicBezTo>
                  <a:pt x="19142" y="11512"/>
                  <a:pt x="18828" y="11359"/>
                  <a:pt x="18451" y="11359"/>
                </a:cubicBezTo>
                <a:cubicBezTo>
                  <a:pt x="18077" y="11359"/>
                  <a:pt x="17758" y="11511"/>
                  <a:pt x="17498" y="11822"/>
                </a:cubicBezTo>
                <a:cubicBezTo>
                  <a:pt x="17237" y="12128"/>
                  <a:pt x="17107" y="12508"/>
                  <a:pt x="17107" y="12957"/>
                </a:cubicBezTo>
                <a:cubicBezTo>
                  <a:pt x="17107" y="13409"/>
                  <a:pt x="17237" y="13792"/>
                  <a:pt x="17498" y="14100"/>
                </a:cubicBezTo>
                <a:cubicBezTo>
                  <a:pt x="17758" y="14414"/>
                  <a:pt x="18077" y="14572"/>
                  <a:pt x="18451" y="1457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9050" tIns="19050" rIns="19050" bIns="1905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793488" y="5125508"/>
            <a:ext cx="1097597" cy="368300"/>
          </a:xfrm>
          <a:prstGeom prst="rect">
            <a:avLst/>
          </a:prstGeom>
          <a:solidFill>
            <a:srgbClr val="55915E"/>
          </a:solidFill>
          <a:ln>
            <a:solidFill>
              <a:srgbClr val="55915E"/>
            </a:solidFill>
          </a:ln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080517" y="5639752"/>
            <a:ext cx="2523538" cy="98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单击此处添加文本单击此处添加文本单击此处添加文本</a:t>
            </a: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317026" y="1829986"/>
            <a:ext cx="1097597" cy="368300"/>
          </a:xfrm>
          <a:prstGeom prst="rect">
            <a:avLst/>
          </a:prstGeom>
          <a:solidFill>
            <a:srgbClr val="55915E"/>
          </a:solidFill>
          <a:ln>
            <a:solidFill>
              <a:srgbClr val="55915E"/>
            </a:solidFill>
          </a:ln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604055" y="2344230"/>
            <a:ext cx="2523538" cy="98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单击此处添加文本单击此处添加文本单击此处添加文本</a:t>
            </a: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374799" y="5067818"/>
            <a:ext cx="1097597" cy="368300"/>
          </a:xfrm>
          <a:prstGeom prst="rect">
            <a:avLst/>
          </a:prstGeom>
          <a:solidFill>
            <a:srgbClr val="55915E"/>
          </a:solidFill>
          <a:ln>
            <a:solidFill>
              <a:srgbClr val="55915E"/>
            </a:solidFill>
          </a:ln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661828" y="5582062"/>
            <a:ext cx="2523538" cy="98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单击此处添加文本单击此处添加文本单击此处添加文本</a:t>
            </a: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547378" y="1829986"/>
            <a:ext cx="1097597" cy="368300"/>
          </a:xfrm>
          <a:prstGeom prst="rect">
            <a:avLst/>
          </a:prstGeom>
          <a:solidFill>
            <a:srgbClr val="55915E"/>
          </a:solidFill>
          <a:ln>
            <a:solidFill>
              <a:srgbClr val="55915E"/>
            </a:solidFill>
          </a:ln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834407" y="2344230"/>
            <a:ext cx="2523538" cy="98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单击此处添加文本单击此处添加文本单击此处添加文本</a:t>
            </a: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bldLvl="0" animBg="1"/>
      <p:bldP spid="27" grpId="0"/>
      <p:bldP spid="28" grpId="0" bldLvl="0" animBg="1"/>
      <p:bldP spid="29" grpId="0"/>
      <p:bldP spid="30" grpId="0" bldLvl="0" animBg="1"/>
      <p:bldP spid="31" grpId="0"/>
      <p:bldP spid="32" grpId="0" bldLvl="0" animBg="1"/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3" b="77778"/>
          <a:stretch>
            <a:fillRect/>
          </a:stretch>
        </p:blipFill>
        <p:spPr>
          <a:xfrm>
            <a:off x="1973235" y="2737011"/>
            <a:ext cx="1389463" cy="1524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584573" y="5104338"/>
            <a:ext cx="216678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单击添加文本单击添加文本单击添加文本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062672" y="4704228"/>
            <a:ext cx="1198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" t="23238" r="77155" b="52298"/>
          <a:stretch>
            <a:fillRect/>
          </a:stretch>
        </p:blipFill>
        <p:spPr>
          <a:xfrm>
            <a:off x="5246943" y="2737011"/>
            <a:ext cx="1389463" cy="1677788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4858282" y="5104338"/>
            <a:ext cx="216678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单击添加文本单击添加文本单击添加文本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36381" y="4704228"/>
            <a:ext cx="1198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26" r="78413" b="28410"/>
          <a:stretch>
            <a:fillRect/>
          </a:stretch>
        </p:blipFill>
        <p:spPr>
          <a:xfrm>
            <a:off x="8341775" y="2737011"/>
            <a:ext cx="1389463" cy="1677788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7953115" y="5104338"/>
            <a:ext cx="216678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单击添加文本单击添加文本单击添加文本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431214" y="4704228"/>
            <a:ext cx="1198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58" t="76533" r="23418" b="1698"/>
          <a:stretch>
            <a:fillRect/>
          </a:stretch>
        </p:blipFill>
        <p:spPr>
          <a:xfrm>
            <a:off x="6440178" y="2664197"/>
            <a:ext cx="3963618" cy="323647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152525" y="3240261"/>
            <a:ext cx="533400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5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zh-CN" altLang="en-US" sz="5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TextBox 29"/>
          <p:cNvSpPr txBox="1"/>
          <p:nvPr/>
        </p:nvSpPr>
        <p:spPr>
          <a:xfrm>
            <a:off x="1333560" y="4637670"/>
            <a:ext cx="4971931" cy="1568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16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Entrepreneurial activities differ substantially depending on the type of organization and creativity. Entrepreneurial activities differ</a:t>
            </a:r>
            <a:endParaRPr lang="en-US" sz="1600" spc="3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67624" y="4288423"/>
            <a:ext cx="2351902" cy="8939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800" y="1852153"/>
            <a:ext cx="4988508" cy="4988508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877634" y="4052659"/>
            <a:ext cx="603261" cy="517527"/>
            <a:chOff x="5558611" y="2348253"/>
            <a:chExt cx="449263" cy="400050"/>
          </a:xfrm>
        </p:grpSpPr>
        <p:sp>
          <p:nvSpPr>
            <p:cNvPr id="24" name="Freeform 137"/>
            <p:cNvSpPr>
              <a:spLocks noEditPoints="1"/>
            </p:cNvSpPr>
            <p:nvPr/>
          </p:nvSpPr>
          <p:spPr bwMode="auto">
            <a:xfrm>
              <a:off x="5558611" y="2348253"/>
              <a:ext cx="449263" cy="400050"/>
            </a:xfrm>
            <a:custGeom>
              <a:avLst/>
              <a:gdLst/>
              <a:ahLst/>
              <a:cxnLst>
                <a:cxn ang="0">
                  <a:pos x="751" y="382"/>
                </a:cxn>
                <a:cxn ang="0">
                  <a:pos x="652" y="439"/>
                </a:cxn>
                <a:cxn ang="0">
                  <a:pos x="598" y="517"/>
                </a:cxn>
                <a:cxn ang="0">
                  <a:pos x="467" y="723"/>
                </a:cxn>
                <a:cxn ang="0">
                  <a:pos x="241" y="692"/>
                </a:cxn>
                <a:cxn ang="0">
                  <a:pos x="58" y="619"/>
                </a:cxn>
                <a:cxn ang="0">
                  <a:pos x="3" y="442"/>
                </a:cxn>
                <a:cxn ang="0">
                  <a:pos x="143" y="246"/>
                </a:cxn>
                <a:cxn ang="0">
                  <a:pos x="246" y="198"/>
                </a:cxn>
                <a:cxn ang="0">
                  <a:pos x="315" y="127"/>
                </a:cxn>
                <a:cxn ang="0">
                  <a:pos x="419" y="1"/>
                </a:cxn>
                <a:cxn ang="0">
                  <a:pos x="559" y="36"/>
                </a:cxn>
                <a:cxn ang="0">
                  <a:pos x="627" y="84"/>
                </a:cxn>
                <a:cxn ang="0">
                  <a:pos x="734" y="356"/>
                </a:cxn>
                <a:cxn ang="0">
                  <a:pos x="826" y="295"/>
                </a:cxn>
                <a:cxn ang="0">
                  <a:pos x="780" y="233"/>
                </a:cxn>
                <a:cxn ang="0">
                  <a:pos x="735" y="154"/>
                </a:cxn>
                <a:cxn ang="0">
                  <a:pos x="660" y="223"/>
                </a:cxn>
                <a:cxn ang="0">
                  <a:pos x="494" y="393"/>
                </a:cxn>
                <a:cxn ang="0">
                  <a:pos x="269" y="427"/>
                </a:cxn>
                <a:cxn ang="0">
                  <a:pos x="294" y="260"/>
                </a:cxn>
                <a:cxn ang="0">
                  <a:pos x="524" y="46"/>
                </a:cxn>
                <a:cxn ang="0">
                  <a:pos x="363" y="60"/>
                </a:cxn>
                <a:cxn ang="0">
                  <a:pos x="309" y="164"/>
                </a:cxn>
                <a:cxn ang="0">
                  <a:pos x="237" y="233"/>
                </a:cxn>
                <a:cxn ang="0">
                  <a:pos x="59" y="344"/>
                </a:cxn>
                <a:cxn ang="0">
                  <a:pos x="446" y="519"/>
                </a:cxn>
                <a:cxn ang="0">
                  <a:pos x="533" y="454"/>
                </a:cxn>
                <a:cxn ang="0">
                  <a:pos x="569" y="381"/>
                </a:cxn>
                <a:cxn ang="0">
                  <a:pos x="657" y="298"/>
                </a:cxn>
                <a:cxn ang="0">
                  <a:pos x="771" y="241"/>
                </a:cxn>
                <a:cxn ang="0">
                  <a:pos x="727" y="388"/>
                </a:cxn>
                <a:cxn ang="0">
                  <a:pos x="598" y="95"/>
                </a:cxn>
                <a:cxn ang="0">
                  <a:pos x="360" y="299"/>
                </a:cxn>
                <a:cxn ang="0">
                  <a:pos x="342" y="433"/>
                </a:cxn>
                <a:cxn ang="0">
                  <a:pos x="488" y="382"/>
                </a:cxn>
                <a:cxn ang="0">
                  <a:pos x="708" y="132"/>
                </a:cxn>
                <a:cxn ang="0">
                  <a:pos x="670" y="357"/>
                </a:cxn>
                <a:cxn ang="0">
                  <a:pos x="647" y="314"/>
                </a:cxn>
                <a:cxn ang="0">
                  <a:pos x="664" y="404"/>
                </a:cxn>
                <a:cxn ang="0">
                  <a:pos x="598" y="402"/>
                </a:cxn>
                <a:cxn ang="0">
                  <a:pos x="619" y="372"/>
                </a:cxn>
                <a:cxn ang="0">
                  <a:pos x="600" y="480"/>
                </a:cxn>
                <a:cxn ang="0">
                  <a:pos x="490" y="166"/>
                </a:cxn>
                <a:cxn ang="0">
                  <a:pos x="523" y="132"/>
                </a:cxn>
                <a:cxn ang="0">
                  <a:pos x="574" y="75"/>
                </a:cxn>
                <a:cxn ang="0">
                  <a:pos x="402" y="185"/>
                </a:cxn>
                <a:cxn ang="0">
                  <a:pos x="265" y="334"/>
                </a:cxn>
                <a:cxn ang="0">
                  <a:pos x="287" y="334"/>
                </a:cxn>
                <a:cxn ang="0">
                  <a:pos x="355" y="283"/>
                </a:cxn>
                <a:cxn ang="0">
                  <a:pos x="386" y="258"/>
                </a:cxn>
                <a:cxn ang="0">
                  <a:pos x="547" y="411"/>
                </a:cxn>
                <a:cxn ang="0">
                  <a:pos x="581" y="503"/>
                </a:cxn>
                <a:cxn ang="0">
                  <a:pos x="556" y="598"/>
                </a:cxn>
                <a:cxn ang="0">
                  <a:pos x="505" y="501"/>
                </a:cxn>
                <a:cxn ang="0">
                  <a:pos x="224" y="463"/>
                </a:cxn>
                <a:cxn ang="0">
                  <a:pos x="71" y="607"/>
                </a:cxn>
                <a:cxn ang="0">
                  <a:pos x="318" y="706"/>
                </a:cxn>
                <a:cxn ang="0">
                  <a:pos x="430" y="611"/>
                </a:cxn>
                <a:cxn ang="0">
                  <a:pos x="437" y="735"/>
                </a:cxn>
                <a:cxn ang="0">
                  <a:pos x="252" y="351"/>
                </a:cxn>
                <a:cxn ang="0">
                  <a:pos x="228" y="372"/>
                </a:cxn>
              </a:cxnLst>
              <a:rect l="0" t="0" r="r" b="b"/>
              <a:pathLst>
                <a:path w="850" h="755">
                  <a:moveTo>
                    <a:pt x="850" y="165"/>
                  </a:moveTo>
                  <a:lnTo>
                    <a:pt x="850" y="165"/>
                  </a:lnTo>
                  <a:lnTo>
                    <a:pt x="848" y="183"/>
                  </a:lnTo>
                  <a:lnTo>
                    <a:pt x="847" y="201"/>
                  </a:lnTo>
                  <a:lnTo>
                    <a:pt x="847" y="236"/>
                  </a:lnTo>
                  <a:lnTo>
                    <a:pt x="847" y="253"/>
                  </a:lnTo>
                  <a:lnTo>
                    <a:pt x="846" y="269"/>
                  </a:lnTo>
                  <a:lnTo>
                    <a:pt x="844" y="285"/>
                  </a:lnTo>
                  <a:lnTo>
                    <a:pt x="841" y="300"/>
                  </a:lnTo>
                  <a:lnTo>
                    <a:pt x="841" y="300"/>
                  </a:lnTo>
                  <a:lnTo>
                    <a:pt x="818" y="318"/>
                  </a:lnTo>
                  <a:lnTo>
                    <a:pt x="796" y="337"/>
                  </a:lnTo>
                  <a:lnTo>
                    <a:pt x="785" y="347"/>
                  </a:lnTo>
                  <a:lnTo>
                    <a:pt x="775" y="358"/>
                  </a:lnTo>
                  <a:lnTo>
                    <a:pt x="766" y="368"/>
                  </a:lnTo>
                  <a:lnTo>
                    <a:pt x="756" y="380"/>
                  </a:lnTo>
                  <a:lnTo>
                    <a:pt x="756" y="380"/>
                  </a:lnTo>
                  <a:lnTo>
                    <a:pt x="751" y="382"/>
                  </a:lnTo>
                  <a:lnTo>
                    <a:pt x="746" y="386"/>
                  </a:lnTo>
                  <a:lnTo>
                    <a:pt x="742" y="389"/>
                  </a:lnTo>
                  <a:lnTo>
                    <a:pt x="737" y="391"/>
                  </a:lnTo>
                  <a:lnTo>
                    <a:pt x="737" y="391"/>
                  </a:lnTo>
                  <a:lnTo>
                    <a:pt x="734" y="396"/>
                  </a:lnTo>
                  <a:lnTo>
                    <a:pt x="730" y="401"/>
                  </a:lnTo>
                  <a:lnTo>
                    <a:pt x="722" y="408"/>
                  </a:lnTo>
                  <a:lnTo>
                    <a:pt x="722" y="408"/>
                  </a:lnTo>
                  <a:lnTo>
                    <a:pt x="712" y="407"/>
                  </a:lnTo>
                  <a:lnTo>
                    <a:pt x="703" y="408"/>
                  </a:lnTo>
                  <a:lnTo>
                    <a:pt x="695" y="410"/>
                  </a:lnTo>
                  <a:lnTo>
                    <a:pt x="688" y="414"/>
                  </a:lnTo>
                  <a:lnTo>
                    <a:pt x="681" y="420"/>
                  </a:lnTo>
                  <a:lnTo>
                    <a:pt x="676" y="425"/>
                  </a:lnTo>
                  <a:lnTo>
                    <a:pt x="663" y="439"/>
                  </a:lnTo>
                  <a:lnTo>
                    <a:pt x="663" y="439"/>
                  </a:lnTo>
                  <a:lnTo>
                    <a:pt x="652" y="439"/>
                  </a:lnTo>
                  <a:lnTo>
                    <a:pt x="652" y="439"/>
                  </a:lnTo>
                  <a:lnTo>
                    <a:pt x="649" y="443"/>
                  </a:lnTo>
                  <a:lnTo>
                    <a:pt x="647" y="448"/>
                  </a:lnTo>
                  <a:lnTo>
                    <a:pt x="640" y="457"/>
                  </a:lnTo>
                  <a:lnTo>
                    <a:pt x="637" y="462"/>
                  </a:lnTo>
                  <a:lnTo>
                    <a:pt x="633" y="465"/>
                  </a:lnTo>
                  <a:lnTo>
                    <a:pt x="628" y="467"/>
                  </a:lnTo>
                  <a:lnTo>
                    <a:pt x="621" y="468"/>
                  </a:lnTo>
                  <a:lnTo>
                    <a:pt x="621" y="468"/>
                  </a:lnTo>
                  <a:lnTo>
                    <a:pt x="619" y="479"/>
                  </a:lnTo>
                  <a:lnTo>
                    <a:pt x="617" y="484"/>
                  </a:lnTo>
                  <a:lnTo>
                    <a:pt x="615" y="489"/>
                  </a:lnTo>
                  <a:lnTo>
                    <a:pt x="613" y="493"/>
                  </a:lnTo>
                  <a:lnTo>
                    <a:pt x="609" y="497"/>
                  </a:lnTo>
                  <a:lnTo>
                    <a:pt x="605" y="499"/>
                  </a:lnTo>
                  <a:lnTo>
                    <a:pt x="600" y="501"/>
                  </a:lnTo>
                  <a:lnTo>
                    <a:pt x="600" y="501"/>
                  </a:lnTo>
                  <a:lnTo>
                    <a:pt x="599" y="509"/>
                  </a:lnTo>
                  <a:lnTo>
                    <a:pt x="598" y="517"/>
                  </a:lnTo>
                  <a:lnTo>
                    <a:pt x="592" y="535"/>
                  </a:lnTo>
                  <a:lnTo>
                    <a:pt x="585" y="555"/>
                  </a:lnTo>
                  <a:lnTo>
                    <a:pt x="576" y="570"/>
                  </a:lnTo>
                  <a:lnTo>
                    <a:pt x="576" y="570"/>
                  </a:lnTo>
                  <a:lnTo>
                    <a:pt x="577" y="576"/>
                  </a:lnTo>
                  <a:lnTo>
                    <a:pt x="577" y="583"/>
                  </a:lnTo>
                  <a:lnTo>
                    <a:pt x="576" y="587"/>
                  </a:lnTo>
                  <a:lnTo>
                    <a:pt x="575" y="592"/>
                  </a:lnTo>
                  <a:lnTo>
                    <a:pt x="571" y="602"/>
                  </a:lnTo>
                  <a:lnTo>
                    <a:pt x="567" y="614"/>
                  </a:lnTo>
                  <a:lnTo>
                    <a:pt x="567" y="614"/>
                  </a:lnTo>
                  <a:lnTo>
                    <a:pt x="557" y="622"/>
                  </a:lnTo>
                  <a:lnTo>
                    <a:pt x="548" y="631"/>
                  </a:lnTo>
                  <a:lnTo>
                    <a:pt x="531" y="648"/>
                  </a:lnTo>
                  <a:lnTo>
                    <a:pt x="515" y="667"/>
                  </a:lnTo>
                  <a:lnTo>
                    <a:pt x="500" y="686"/>
                  </a:lnTo>
                  <a:lnTo>
                    <a:pt x="484" y="706"/>
                  </a:lnTo>
                  <a:lnTo>
                    <a:pt x="467" y="723"/>
                  </a:lnTo>
                  <a:lnTo>
                    <a:pt x="450" y="740"/>
                  </a:lnTo>
                  <a:lnTo>
                    <a:pt x="440" y="747"/>
                  </a:lnTo>
                  <a:lnTo>
                    <a:pt x="430" y="755"/>
                  </a:lnTo>
                  <a:lnTo>
                    <a:pt x="430" y="755"/>
                  </a:lnTo>
                  <a:lnTo>
                    <a:pt x="420" y="754"/>
                  </a:lnTo>
                  <a:lnTo>
                    <a:pt x="410" y="753"/>
                  </a:lnTo>
                  <a:lnTo>
                    <a:pt x="400" y="753"/>
                  </a:lnTo>
                  <a:lnTo>
                    <a:pt x="395" y="753"/>
                  </a:lnTo>
                  <a:lnTo>
                    <a:pt x="391" y="755"/>
                  </a:lnTo>
                  <a:lnTo>
                    <a:pt x="391" y="755"/>
                  </a:lnTo>
                  <a:lnTo>
                    <a:pt x="378" y="747"/>
                  </a:lnTo>
                  <a:lnTo>
                    <a:pt x="364" y="740"/>
                  </a:lnTo>
                  <a:lnTo>
                    <a:pt x="350" y="735"/>
                  </a:lnTo>
                  <a:lnTo>
                    <a:pt x="335" y="729"/>
                  </a:lnTo>
                  <a:lnTo>
                    <a:pt x="305" y="719"/>
                  </a:lnTo>
                  <a:lnTo>
                    <a:pt x="276" y="707"/>
                  </a:lnTo>
                  <a:lnTo>
                    <a:pt x="276" y="707"/>
                  </a:lnTo>
                  <a:lnTo>
                    <a:pt x="241" y="692"/>
                  </a:lnTo>
                  <a:lnTo>
                    <a:pt x="207" y="676"/>
                  </a:lnTo>
                  <a:lnTo>
                    <a:pt x="207" y="676"/>
                  </a:lnTo>
                  <a:lnTo>
                    <a:pt x="201" y="674"/>
                  </a:lnTo>
                  <a:lnTo>
                    <a:pt x="197" y="669"/>
                  </a:lnTo>
                  <a:lnTo>
                    <a:pt x="193" y="666"/>
                  </a:lnTo>
                  <a:lnTo>
                    <a:pt x="189" y="664"/>
                  </a:lnTo>
                  <a:lnTo>
                    <a:pt x="189" y="664"/>
                  </a:lnTo>
                  <a:lnTo>
                    <a:pt x="175" y="659"/>
                  </a:lnTo>
                  <a:lnTo>
                    <a:pt x="160" y="655"/>
                  </a:lnTo>
                  <a:lnTo>
                    <a:pt x="146" y="652"/>
                  </a:lnTo>
                  <a:lnTo>
                    <a:pt x="132" y="647"/>
                  </a:lnTo>
                  <a:lnTo>
                    <a:pt x="132" y="647"/>
                  </a:lnTo>
                  <a:lnTo>
                    <a:pt x="118" y="641"/>
                  </a:lnTo>
                  <a:lnTo>
                    <a:pt x="102" y="635"/>
                  </a:lnTo>
                  <a:lnTo>
                    <a:pt x="84" y="630"/>
                  </a:lnTo>
                  <a:lnTo>
                    <a:pt x="66" y="625"/>
                  </a:lnTo>
                  <a:lnTo>
                    <a:pt x="66" y="625"/>
                  </a:lnTo>
                  <a:lnTo>
                    <a:pt x="58" y="619"/>
                  </a:lnTo>
                  <a:lnTo>
                    <a:pt x="49" y="613"/>
                  </a:lnTo>
                  <a:lnTo>
                    <a:pt x="33" y="602"/>
                  </a:lnTo>
                  <a:lnTo>
                    <a:pt x="26" y="596"/>
                  </a:lnTo>
                  <a:lnTo>
                    <a:pt x="19" y="590"/>
                  </a:lnTo>
                  <a:lnTo>
                    <a:pt x="13" y="583"/>
                  </a:lnTo>
                  <a:lnTo>
                    <a:pt x="9" y="574"/>
                  </a:lnTo>
                  <a:lnTo>
                    <a:pt x="9" y="574"/>
                  </a:lnTo>
                  <a:lnTo>
                    <a:pt x="7" y="562"/>
                  </a:lnTo>
                  <a:lnTo>
                    <a:pt x="4" y="548"/>
                  </a:lnTo>
                  <a:lnTo>
                    <a:pt x="2" y="533"/>
                  </a:lnTo>
                  <a:lnTo>
                    <a:pt x="1" y="517"/>
                  </a:lnTo>
                  <a:lnTo>
                    <a:pt x="0" y="460"/>
                  </a:lnTo>
                  <a:lnTo>
                    <a:pt x="0" y="460"/>
                  </a:lnTo>
                  <a:lnTo>
                    <a:pt x="0" y="456"/>
                  </a:lnTo>
                  <a:lnTo>
                    <a:pt x="1" y="451"/>
                  </a:lnTo>
                  <a:lnTo>
                    <a:pt x="3" y="447"/>
                  </a:lnTo>
                  <a:lnTo>
                    <a:pt x="3" y="442"/>
                  </a:lnTo>
                  <a:lnTo>
                    <a:pt x="3" y="442"/>
                  </a:lnTo>
                  <a:lnTo>
                    <a:pt x="3" y="424"/>
                  </a:lnTo>
                  <a:lnTo>
                    <a:pt x="2" y="406"/>
                  </a:lnTo>
                  <a:lnTo>
                    <a:pt x="2" y="389"/>
                  </a:lnTo>
                  <a:lnTo>
                    <a:pt x="3" y="381"/>
                  </a:lnTo>
                  <a:lnTo>
                    <a:pt x="6" y="373"/>
                  </a:lnTo>
                  <a:lnTo>
                    <a:pt x="6" y="373"/>
                  </a:lnTo>
                  <a:lnTo>
                    <a:pt x="8" y="372"/>
                  </a:lnTo>
                  <a:lnTo>
                    <a:pt x="12" y="371"/>
                  </a:lnTo>
                  <a:lnTo>
                    <a:pt x="15" y="372"/>
                  </a:lnTo>
                  <a:lnTo>
                    <a:pt x="18" y="373"/>
                  </a:lnTo>
                  <a:lnTo>
                    <a:pt x="18" y="373"/>
                  </a:lnTo>
                  <a:lnTo>
                    <a:pt x="31" y="354"/>
                  </a:lnTo>
                  <a:lnTo>
                    <a:pt x="46" y="337"/>
                  </a:lnTo>
                  <a:lnTo>
                    <a:pt x="62" y="321"/>
                  </a:lnTo>
                  <a:lnTo>
                    <a:pt x="78" y="305"/>
                  </a:lnTo>
                  <a:lnTo>
                    <a:pt x="112" y="275"/>
                  </a:lnTo>
                  <a:lnTo>
                    <a:pt x="143" y="246"/>
                  </a:lnTo>
                  <a:lnTo>
                    <a:pt x="143" y="246"/>
                  </a:lnTo>
                  <a:lnTo>
                    <a:pt x="153" y="245"/>
                  </a:lnTo>
                  <a:lnTo>
                    <a:pt x="164" y="245"/>
                  </a:lnTo>
                  <a:lnTo>
                    <a:pt x="174" y="246"/>
                  </a:lnTo>
                  <a:lnTo>
                    <a:pt x="183" y="245"/>
                  </a:lnTo>
                  <a:lnTo>
                    <a:pt x="192" y="244"/>
                  </a:lnTo>
                  <a:lnTo>
                    <a:pt x="198" y="241"/>
                  </a:lnTo>
                  <a:lnTo>
                    <a:pt x="203" y="239"/>
                  </a:lnTo>
                  <a:lnTo>
                    <a:pt x="205" y="236"/>
                  </a:lnTo>
                  <a:lnTo>
                    <a:pt x="208" y="231"/>
                  </a:lnTo>
                  <a:lnTo>
                    <a:pt x="210" y="227"/>
                  </a:lnTo>
                  <a:lnTo>
                    <a:pt x="210" y="227"/>
                  </a:lnTo>
                  <a:lnTo>
                    <a:pt x="218" y="226"/>
                  </a:lnTo>
                  <a:lnTo>
                    <a:pt x="224" y="225"/>
                  </a:lnTo>
                  <a:lnTo>
                    <a:pt x="229" y="222"/>
                  </a:lnTo>
                  <a:lnTo>
                    <a:pt x="235" y="217"/>
                  </a:lnTo>
                  <a:lnTo>
                    <a:pt x="240" y="212"/>
                  </a:lnTo>
                  <a:lnTo>
                    <a:pt x="243" y="206"/>
                  </a:lnTo>
                  <a:lnTo>
                    <a:pt x="246" y="198"/>
                  </a:lnTo>
                  <a:lnTo>
                    <a:pt x="249" y="190"/>
                  </a:lnTo>
                  <a:lnTo>
                    <a:pt x="249" y="190"/>
                  </a:lnTo>
                  <a:lnTo>
                    <a:pt x="259" y="189"/>
                  </a:lnTo>
                  <a:lnTo>
                    <a:pt x="267" y="189"/>
                  </a:lnTo>
                  <a:lnTo>
                    <a:pt x="267" y="189"/>
                  </a:lnTo>
                  <a:lnTo>
                    <a:pt x="270" y="185"/>
                  </a:lnTo>
                  <a:lnTo>
                    <a:pt x="272" y="182"/>
                  </a:lnTo>
                  <a:lnTo>
                    <a:pt x="274" y="175"/>
                  </a:lnTo>
                  <a:lnTo>
                    <a:pt x="276" y="166"/>
                  </a:lnTo>
                  <a:lnTo>
                    <a:pt x="280" y="159"/>
                  </a:lnTo>
                  <a:lnTo>
                    <a:pt x="280" y="159"/>
                  </a:lnTo>
                  <a:lnTo>
                    <a:pt x="290" y="157"/>
                  </a:lnTo>
                  <a:lnTo>
                    <a:pt x="295" y="156"/>
                  </a:lnTo>
                  <a:lnTo>
                    <a:pt x="299" y="154"/>
                  </a:lnTo>
                  <a:lnTo>
                    <a:pt x="304" y="149"/>
                  </a:lnTo>
                  <a:lnTo>
                    <a:pt x="309" y="142"/>
                  </a:lnTo>
                  <a:lnTo>
                    <a:pt x="312" y="135"/>
                  </a:lnTo>
                  <a:lnTo>
                    <a:pt x="315" y="127"/>
                  </a:lnTo>
                  <a:lnTo>
                    <a:pt x="320" y="109"/>
                  </a:lnTo>
                  <a:lnTo>
                    <a:pt x="320" y="109"/>
                  </a:lnTo>
                  <a:lnTo>
                    <a:pt x="328" y="108"/>
                  </a:lnTo>
                  <a:lnTo>
                    <a:pt x="336" y="106"/>
                  </a:lnTo>
                  <a:lnTo>
                    <a:pt x="336" y="106"/>
                  </a:lnTo>
                  <a:lnTo>
                    <a:pt x="339" y="94"/>
                  </a:lnTo>
                  <a:lnTo>
                    <a:pt x="339" y="85"/>
                  </a:lnTo>
                  <a:lnTo>
                    <a:pt x="339" y="75"/>
                  </a:lnTo>
                  <a:lnTo>
                    <a:pt x="339" y="64"/>
                  </a:lnTo>
                  <a:lnTo>
                    <a:pt x="339" y="64"/>
                  </a:lnTo>
                  <a:lnTo>
                    <a:pt x="347" y="55"/>
                  </a:lnTo>
                  <a:lnTo>
                    <a:pt x="356" y="47"/>
                  </a:lnTo>
                  <a:lnTo>
                    <a:pt x="376" y="31"/>
                  </a:lnTo>
                  <a:lnTo>
                    <a:pt x="396" y="16"/>
                  </a:lnTo>
                  <a:lnTo>
                    <a:pt x="406" y="9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19" y="1"/>
                  </a:lnTo>
                  <a:lnTo>
                    <a:pt x="423" y="2"/>
                  </a:lnTo>
                  <a:lnTo>
                    <a:pt x="433" y="3"/>
                  </a:lnTo>
                  <a:lnTo>
                    <a:pt x="437" y="4"/>
                  </a:lnTo>
                  <a:lnTo>
                    <a:pt x="441" y="6"/>
                  </a:lnTo>
                  <a:lnTo>
                    <a:pt x="445" y="9"/>
                  </a:lnTo>
                  <a:lnTo>
                    <a:pt x="448" y="13"/>
                  </a:lnTo>
                  <a:lnTo>
                    <a:pt x="448" y="13"/>
                  </a:lnTo>
                  <a:lnTo>
                    <a:pt x="472" y="18"/>
                  </a:lnTo>
                  <a:lnTo>
                    <a:pt x="498" y="24"/>
                  </a:lnTo>
                  <a:lnTo>
                    <a:pt x="511" y="28"/>
                  </a:lnTo>
                  <a:lnTo>
                    <a:pt x="523" y="32"/>
                  </a:lnTo>
                  <a:lnTo>
                    <a:pt x="534" y="38"/>
                  </a:lnTo>
                  <a:lnTo>
                    <a:pt x="546" y="44"/>
                  </a:lnTo>
                  <a:lnTo>
                    <a:pt x="546" y="44"/>
                  </a:lnTo>
                  <a:lnTo>
                    <a:pt x="549" y="43"/>
                  </a:lnTo>
                  <a:lnTo>
                    <a:pt x="552" y="42"/>
                  </a:lnTo>
                  <a:lnTo>
                    <a:pt x="556" y="40"/>
                  </a:lnTo>
                  <a:lnTo>
                    <a:pt x="559" y="36"/>
                  </a:lnTo>
                  <a:lnTo>
                    <a:pt x="562" y="35"/>
                  </a:lnTo>
                  <a:lnTo>
                    <a:pt x="564" y="34"/>
                  </a:lnTo>
                  <a:lnTo>
                    <a:pt x="564" y="34"/>
                  </a:lnTo>
                  <a:lnTo>
                    <a:pt x="570" y="40"/>
                  </a:lnTo>
                  <a:lnTo>
                    <a:pt x="574" y="44"/>
                  </a:lnTo>
                  <a:lnTo>
                    <a:pt x="581" y="55"/>
                  </a:lnTo>
                  <a:lnTo>
                    <a:pt x="587" y="65"/>
                  </a:lnTo>
                  <a:lnTo>
                    <a:pt x="592" y="71"/>
                  </a:lnTo>
                  <a:lnTo>
                    <a:pt x="598" y="75"/>
                  </a:lnTo>
                  <a:lnTo>
                    <a:pt x="598" y="75"/>
                  </a:lnTo>
                  <a:lnTo>
                    <a:pt x="601" y="74"/>
                  </a:lnTo>
                  <a:lnTo>
                    <a:pt x="603" y="74"/>
                  </a:lnTo>
                  <a:lnTo>
                    <a:pt x="605" y="73"/>
                  </a:lnTo>
                  <a:lnTo>
                    <a:pt x="608" y="73"/>
                  </a:lnTo>
                  <a:lnTo>
                    <a:pt x="608" y="73"/>
                  </a:lnTo>
                  <a:lnTo>
                    <a:pt x="613" y="77"/>
                  </a:lnTo>
                  <a:lnTo>
                    <a:pt x="617" y="80"/>
                  </a:lnTo>
                  <a:lnTo>
                    <a:pt x="627" y="84"/>
                  </a:lnTo>
                  <a:lnTo>
                    <a:pt x="636" y="87"/>
                  </a:lnTo>
                  <a:lnTo>
                    <a:pt x="647" y="90"/>
                  </a:lnTo>
                  <a:lnTo>
                    <a:pt x="647" y="90"/>
                  </a:lnTo>
                  <a:lnTo>
                    <a:pt x="647" y="88"/>
                  </a:lnTo>
                  <a:lnTo>
                    <a:pt x="645" y="88"/>
                  </a:lnTo>
                  <a:lnTo>
                    <a:pt x="645" y="88"/>
                  </a:lnTo>
                  <a:lnTo>
                    <a:pt x="742" y="121"/>
                  </a:lnTo>
                  <a:lnTo>
                    <a:pt x="796" y="141"/>
                  </a:lnTo>
                  <a:lnTo>
                    <a:pt x="824" y="153"/>
                  </a:lnTo>
                  <a:lnTo>
                    <a:pt x="850" y="165"/>
                  </a:lnTo>
                  <a:lnTo>
                    <a:pt x="850" y="165"/>
                  </a:lnTo>
                  <a:close/>
                  <a:moveTo>
                    <a:pt x="731" y="290"/>
                  </a:moveTo>
                  <a:lnTo>
                    <a:pt x="731" y="290"/>
                  </a:lnTo>
                  <a:lnTo>
                    <a:pt x="734" y="302"/>
                  </a:lnTo>
                  <a:lnTo>
                    <a:pt x="734" y="313"/>
                  </a:lnTo>
                  <a:lnTo>
                    <a:pt x="733" y="335"/>
                  </a:lnTo>
                  <a:lnTo>
                    <a:pt x="733" y="345"/>
                  </a:lnTo>
                  <a:lnTo>
                    <a:pt x="734" y="356"/>
                  </a:lnTo>
                  <a:lnTo>
                    <a:pt x="736" y="365"/>
                  </a:lnTo>
                  <a:lnTo>
                    <a:pt x="738" y="371"/>
                  </a:lnTo>
                  <a:lnTo>
                    <a:pt x="740" y="375"/>
                  </a:lnTo>
                  <a:lnTo>
                    <a:pt x="740" y="375"/>
                  </a:lnTo>
                  <a:lnTo>
                    <a:pt x="746" y="369"/>
                  </a:lnTo>
                  <a:lnTo>
                    <a:pt x="753" y="363"/>
                  </a:lnTo>
                  <a:lnTo>
                    <a:pt x="764" y="350"/>
                  </a:lnTo>
                  <a:lnTo>
                    <a:pt x="775" y="336"/>
                  </a:lnTo>
                  <a:lnTo>
                    <a:pt x="781" y="330"/>
                  </a:lnTo>
                  <a:lnTo>
                    <a:pt x="788" y="323"/>
                  </a:lnTo>
                  <a:lnTo>
                    <a:pt x="788" y="323"/>
                  </a:lnTo>
                  <a:lnTo>
                    <a:pt x="797" y="317"/>
                  </a:lnTo>
                  <a:lnTo>
                    <a:pt x="806" y="312"/>
                  </a:lnTo>
                  <a:lnTo>
                    <a:pt x="815" y="306"/>
                  </a:lnTo>
                  <a:lnTo>
                    <a:pt x="819" y="303"/>
                  </a:lnTo>
                  <a:lnTo>
                    <a:pt x="823" y="300"/>
                  </a:lnTo>
                  <a:lnTo>
                    <a:pt x="823" y="300"/>
                  </a:lnTo>
                  <a:lnTo>
                    <a:pt x="826" y="295"/>
                  </a:lnTo>
                  <a:lnTo>
                    <a:pt x="828" y="289"/>
                  </a:lnTo>
                  <a:lnTo>
                    <a:pt x="832" y="277"/>
                  </a:lnTo>
                  <a:lnTo>
                    <a:pt x="834" y="263"/>
                  </a:lnTo>
                  <a:lnTo>
                    <a:pt x="834" y="250"/>
                  </a:lnTo>
                  <a:lnTo>
                    <a:pt x="834" y="222"/>
                  </a:lnTo>
                  <a:lnTo>
                    <a:pt x="833" y="196"/>
                  </a:lnTo>
                  <a:lnTo>
                    <a:pt x="833" y="196"/>
                  </a:lnTo>
                  <a:lnTo>
                    <a:pt x="811" y="223"/>
                  </a:lnTo>
                  <a:lnTo>
                    <a:pt x="799" y="236"/>
                  </a:lnTo>
                  <a:lnTo>
                    <a:pt x="787" y="247"/>
                  </a:lnTo>
                  <a:lnTo>
                    <a:pt x="774" y="259"/>
                  </a:lnTo>
                  <a:lnTo>
                    <a:pt x="760" y="271"/>
                  </a:lnTo>
                  <a:lnTo>
                    <a:pt x="746" y="281"/>
                  </a:lnTo>
                  <a:lnTo>
                    <a:pt x="731" y="290"/>
                  </a:lnTo>
                  <a:lnTo>
                    <a:pt x="731" y="290"/>
                  </a:lnTo>
                  <a:close/>
                  <a:moveTo>
                    <a:pt x="771" y="241"/>
                  </a:moveTo>
                  <a:lnTo>
                    <a:pt x="771" y="241"/>
                  </a:lnTo>
                  <a:lnTo>
                    <a:pt x="780" y="233"/>
                  </a:lnTo>
                  <a:lnTo>
                    <a:pt x="788" y="226"/>
                  </a:lnTo>
                  <a:lnTo>
                    <a:pt x="805" y="211"/>
                  </a:lnTo>
                  <a:lnTo>
                    <a:pt x="813" y="204"/>
                  </a:lnTo>
                  <a:lnTo>
                    <a:pt x="819" y="194"/>
                  </a:lnTo>
                  <a:lnTo>
                    <a:pt x="824" y="184"/>
                  </a:lnTo>
                  <a:lnTo>
                    <a:pt x="825" y="178"/>
                  </a:lnTo>
                  <a:lnTo>
                    <a:pt x="826" y="171"/>
                  </a:lnTo>
                  <a:lnTo>
                    <a:pt x="826" y="171"/>
                  </a:lnTo>
                  <a:lnTo>
                    <a:pt x="806" y="163"/>
                  </a:lnTo>
                  <a:lnTo>
                    <a:pt x="787" y="154"/>
                  </a:lnTo>
                  <a:lnTo>
                    <a:pt x="768" y="147"/>
                  </a:lnTo>
                  <a:lnTo>
                    <a:pt x="757" y="144"/>
                  </a:lnTo>
                  <a:lnTo>
                    <a:pt x="745" y="140"/>
                  </a:lnTo>
                  <a:lnTo>
                    <a:pt x="745" y="140"/>
                  </a:lnTo>
                  <a:lnTo>
                    <a:pt x="743" y="145"/>
                  </a:lnTo>
                  <a:lnTo>
                    <a:pt x="739" y="148"/>
                  </a:lnTo>
                  <a:lnTo>
                    <a:pt x="736" y="152"/>
                  </a:lnTo>
                  <a:lnTo>
                    <a:pt x="735" y="154"/>
                  </a:lnTo>
                  <a:lnTo>
                    <a:pt x="735" y="157"/>
                  </a:lnTo>
                  <a:lnTo>
                    <a:pt x="735" y="157"/>
                  </a:lnTo>
                  <a:lnTo>
                    <a:pt x="730" y="157"/>
                  </a:lnTo>
                  <a:lnTo>
                    <a:pt x="726" y="160"/>
                  </a:lnTo>
                  <a:lnTo>
                    <a:pt x="718" y="164"/>
                  </a:lnTo>
                  <a:lnTo>
                    <a:pt x="709" y="170"/>
                  </a:lnTo>
                  <a:lnTo>
                    <a:pt x="702" y="177"/>
                  </a:lnTo>
                  <a:lnTo>
                    <a:pt x="702" y="177"/>
                  </a:lnTo>
                  <a:lnTo>
                    <a:pt x="694" y="187"/>
                  </a:lnTo>
                  <a:lnTo>
                    <a:pt x="687" y="198"/>
                  </a:lnTo>
                  <a:lnTo>
                    <a:pt x="679" y="210"/>
                  </a:lnTo>
                  <a:lnTo>
                    <a:pt x="670" y="220"/>
                  </a:lnTo>
                  <a:lnTo>
                    <a:pt x="670" y="220"/>
                  </a:lnTo>
                  <a:lnTo>
                    <a:pt x="667" y="220"/>
                  </a:lnTo>
                  <a:lnTo>
                    <a:pt x="664" y="221"/>
                  </a:lnTo>
                  <a:lnTo>
                    <a:pt x="662" y="222"/>
                  </a:lnTo>
                  <a:lnTo>
                    <a:pt x="660" y="223"/>
                  </a:lnTo>
                  <a:lnTo>
                    <a:pt x="660" y="223"/>
                  </a:lnTo>
                  <a:lnTo>
                    <a:pt x="644" y="244"/>
                  </a:lnTo>
                  <a:lnTo>
                    <a:pt x="625" y="263"/>
                  </a:lnTo>
                  <a:lnTo>
                    <a:pt x="607" y="283"/>
                  </a:lnTo>
                  <a:lnTo>
                    <a:pt x="587" y="300"/>
                  </a:lnTo>
                  <a:lnTo>
                    <a:pt x="587" y="300"/>
                  </a:lnTo>
                  <a:lnTo>
                    <a:pt x="579" y="308"/>
                  </a:lnTo>
                  <a:lnTo>
                    <a:pt x="572" y="317"/>
                  </a:lnTo>
                  <a:lnTo>
                    <a:pt x="558" y="334"/>
                  </a:lnTo>
                  <a:lnTo>
                    <a:pt x="551" y="343"/>
                  </a:lnTo>
                  <a:lnTo>
                    <a:pt x="542" y="351"/>
                  </a:lnTo>
                  <a:lnTo>
                    <a:pt x="533" y="358"/>
                  </a:lnTo>
                  <a:lnTo>
                    <a:pt x="523" y="364"/>
                  </a:lnTo>
                  <a:lnTo>
                    <a:pt x="523" y="364"/>
                  </a:lnTo>
                  <a:lnTo>
                    <a:pt x="519" y="371"/>
                  </a:lnTo>
                  <a:lnTo>
                    <a:pt x="515" y="376"/>
                  </a:lnTo>
                  <a:lnTo>
                    <a:pt x="511" y="380"/>
                  </a:lnTo>
                  <a:lnTo>
                    <a:pt x="506" y="384"/>
                  </a:lnTo>
                  <a:lnTo>
                    <a:pt x="494" y="393"/>
                  </a:lnTo>
                  <a:lnTo>
                    <a:pt x="488" y="397"/>
                  </a:lnTo>
                  <a:lnTo>
                    <a:pt x="484" y="402"/>
                  </a:lnTo>
                  <a:lnTo>
                    <a:pt x="484" y="402"/>
                  </a:lnTo>
                  <a:lnTo>
                    <a:pt x="461" y="418"/>
                  </a:lnTo>
                  <a:lnTo>
                    <a:pt x="449" y="425"/>
                  </a:lnTo>
                  <a:lnTo>
                    <a:pt x="436" y="433"/>
                  </a:lnTo>
                  <a:lnTo>
                    <a:pt x="424" y="438"/>
                  </a:lnTo>
                  <a:lnTo>
                    <a:pt x="410" y="443"/>
                  </a:lnTo>
                  <a:lnTo>
                    <a:pt x="395" y="447"/>
                  </a:lnTo>
                  <a:lnTo>
                    <a:pt x="378" y="448"/>
                  </a:lnTo>
                  <a:lnTo>
                    <a:pt x="378" y="448"/>
                  </a:lnTo>
                  <a:lnTo>
                    <a:pt x="363" y="448"/>
                  </a:lnTo>
                  <a:lnTo>
                    <a:pt x="349" y="447"/>
                  </a:lnTo>
                  <a:lnTo>
                    <a:pt x="335" y="445"/>
                  </a:lnTo>
                  <a:lnTo>
                    <a:pt x="321" y="442"/>
                  </a:lnTo>
                  <a:lnTo>
                    <a:pt x="296" y="436"/>
                  </a:lnTo>
                  <a:lnTo>
                    <a:pt x="269" y="427"/>
                  </a:lnTo>
                  <a:lnTo>
                    <a:pt x="269" y="427"/>
                  </a:lnTo>
                  <a:lnTo>
                    <a:pt x="243" y="407"/>
                  </a:lnTo>
                  <a:lnTo>
                    <a:pt x="230" y="396"/>
                  </a:lnTo>
                  <a:lnTo>
                    <a:pt x="218" y="386"/>
                  </a:lnTo>
                  <a:lnTo>
                    <a:pt x="218" y="386"/>
                  </a:lnTo>
                  <a:lnTo>
                    <a:pt x="214" y="378"/>
                  </a:lnTo>
                  <a:lnTo>
                    <a:pt x="212" y="372"/>
                  </a:lnTo>
                  <a:lnTo>
                    <a:pt x="212" y="365"/>
                  </a:lnTo>
                  <a:lnTo>
                    <a:pt x="212" y="359"/>
                  </a:lnTo>
                  <a:lnTo>
                    <a:pt x="214" y="352"/>
                  </a:lnTo>
                  <a:lnTo>
                    <a:pt x="216" y="347"/>
                  </a:lnTo>
                  <a:lnTo>
                    <a:pt x="223" y="335"/>
                  </a:lnTo>
                  <a:lnTo>
                    <a:pt x="230" y="324"/>
                  </a:lnTo>
                  <a:lnTo>
                    <a:pt x="238" y="315"/>
                  </a:lnTo>
                  <a:lnTo>
                    <a:pt x="245" y="305"/>
                  </a:lnTo>
                  <a:lnTo>
                    <a:pt x="251" y="296"/>
                  </a:lnTo>
                  <a:lnTo>
                    <a:pt x="251" y="296"/>
                  </a:lnTo>
                  <a:lnTo>
                    <a:pt x="272" y="278"/>
                  </a:lnTo>
                  <a:lnTo>
                    <a:pt x="294" y="260"/>
                  </a:lnTo>
                  <a:lnTo>
                    <a:pt x="336" y="222"/>
                  </a:lnTo>
                  <a:lnTo>
                    <a:pt x="358" y="204"/>
                  </a:lnTo>
                  <a:lnTo>
                    <a:pt x="379" y="185"/>
                  </a:lnTo>
                  <a:lnTo>
                    <a:pt x="402" y="168"/>
                  </a:lnTo>
                  <a:lnTo>
                    <a:pt x="426" y="152"/>
                  </a:lnTo>
                  <a:lnTo>
                    <a:pt x="426" y="152"/>
                  </a:lnTo>
                  <a:lnTo>
                    <a:pt x="439" y="139"/>
                  </a:lnTo>
                  <a:lnTo>
                    <a:pt x="453" y="127"/>
                  </a:lnTo>
                  <a:lnTo>
                    <a:pt x="481" y="104"/>
                  </a:lnTo>
                  <a:lnTo>
                    <a:pt x="481" y="104"/>
                  </a:lnTo>
                  <a:lnTo>
                    <a:pt x="495" y="93"/>
                  </a:lnTo>
                  <a:lnTo>
                    <a:pt x="509" y="80"/>
                  </a:lnTo>
                  <a:lnTo>
                    <a:pt x="515" y="74"/>
                  </a:lnTo>
                  <a:lnTo>
                    <a:pt x="521" y="66"/>
                  </a:lnTo>
                  <a:lnTo>
                    <a:pt x="525" y="59"/>
                  </a:lnTo>
                  <a:lnTo>
                    <a:pt x="528" y="49"/>
                  </a:lnTo>
                  <a:lnTo>
                    <a:pt x="528" y="49"/>
                  </a:lnTo>
                  <a:lnTo>
                    <a:pt x="524" y="46"/>
                  </a:lnTo>
                  <a:lnTo>
                    <a:pt x="518" y="45"/>
                  </a:lnTo>
                  <a:lnTo>
                    <a:pt x="509" y="43"/>
                  </a:lnTo>
                  <a:lnTo>
                    <a:pt x="498" y="42"/>
                  </a:lnTo>
                  <a:lnTo>
                    <a:pt x="486" y="40"/>
                  </a:lnTo>
                  <a:lnTo>
                    <a:pt x="486" y="40"/>
                  </a:lnTo>
                  <a:lnTo>
                    <a:pt x="468" y="34"/>
                  </a:lnTo>
                  <a:lnTo>
                    <a:pt x="449" y="27"/>
                  </a:lnTo>
                  <a:lnTo>
                    <a:pt x="431" y="21"/>
                  </a:lnTo>
                  <a:lnTo>
                    <a:pt x="423" y="20"/>
                  </a:lnTo>
                  <a:lnTo>
                    <a:pt x="417" y="20"/>
                  </a:lnTo>
                  <a:lnTo>
                    <a:pt x="417" y="20"/>
                  </a:lnTo>
                  <a:lnTo>
                    <a:pt x="412" y="21"/>
                  </a:lnTo>
                  <a:lnTo>
                    <a:pt x="408" y="25"/>
                  </a:lnTo>
                  <a:lnTo>
                    <a:pt x="399" y="33"/>
                  </a:lnTo>
                  <a:lnTo>
                    <a:pt x="399" y="33"/>
                  </a:lnTo>
                  <a:lnTo>
                    <a:pt x="386" y="42"/>
                  </a:lnTo>
                  <a:lnTo>
                    <a:pt x="374" y="51"/>
                  </a:lnTo>
                  <a:lnTo>
                    <a:pt x="363" y="60"/>
                  </a:lnTo>
                  <a:lnTo>
                    <a:pt x="359" y="65"/>
                  </a:lnTo>
                  <a:lnTo>
                    <a:pt x="355" y="71"/>
                  </a:lnTo>
                  <a:lnTo>
                    <a:pt x="355" y="71"/>
                  </a:lnTo>
                  <a:lnTo>
                    <a:pt x="355" y="85"/>
                  </a:lnTo>
                  <a:lnTo>
                    <a:pt x="352" y="95"/>
                  </a:lnTo>
                  <a:lnTo>
                    <a:pt x="350" y="106"/>
                  </a:lnTo>
                  <a:lnTo>
                    <a:pt x="347" y="119"/>
                  </a:lnTo>
                  <a:lnTo>
                    <a:pt x="347" y="119"/>
                  </a:lnTo>
                  <a:lnTo>
                    <a:pt x="343" y="123"/>
                  </a:lnTo>
                  <a:lnTo>
                    <a:pt x="337" y="125"/>
                  </a:lnTo>
                  <a:lnTo>
                    <a:pt x="327" y="130"/>
                  </a:lnTo>
                  <a:lnTo>
                    <a:pt x="327" y="130"/>
                  </a:lnTo>
                  <a:lnTo>
                    <a:pt x="328" y="137"/>
                  </a:lnTo>
                  <a:lnTo>
                    <a:pt x="327" y="145"/>
                  </a:lnTo>
                  <a:lnTo>
                    <a:pt x="325" y="151"/>
                  </a:lnTo>
                  <a:lnTo>
                    <a:pt x="320" y="156"/>
                  </a:lnTo>
                  <a:lnTo>
                    <a:pt x="315" y="161"/>
                  </a:lnTo>
                  <a:lnTo>
                    <a:pt x="309" y="164"/>
                  </a:lnTo>
                  <a:lnTo>
                    <a:pt x="302" y="166"/>
                  </a:lnTo>
                  <a:lnTo>
                    <a:pt x="295" y="168"/>
                  </a:lnTo>
                  <a:lnTo>
                    <a:pt x="295" y="168"/>
                  </a:lnTo>
                  <a:lnTo>
                    <a:pt x="291" y="174"/>
                  </a:lnTo>
                  <a:lnTo>
                    <a:pt x="289" y="180"/>
                  </a:lnTo>
                  <a:lnTo>
                    <a:pt x="287" y="186"/>
                  </a:lnTo>
                  <a:lnTo>
                    <a:pt x="284" y="192"/>
                  </a:lnTo>
                  <a:lnTo>
                    <a:pt x="281" y="197"/>
                  </a:lnTo>
                  <a:lnTo>
                    <a:pt x="275" y="200"/>
                  </a:lnTo>
                  <a:lnTo>
                    <a:pt x="272" y="201"/>
                  </a:lnTo>
                  <a:lnTo>
                    <a:pt x="269" y="201"/>
                  </a:lnTo>
                  <a:lnTo>
                    <a:pt x="259" y="201"/>
                  </a:lnTo>
                  <a:lnTo>
                    <a:pt x="259" y="201"/>
                  </a:lnTo>
                  <a:lnTo>
                    <a:pt x="254" y="213"/>
                  </a:lnTo>
                  <a:lnTo>
                    <a:pt x="251" y="220"/>
                  </a:lnTo>
                  <a:lnTo>
                    <a:pt x="246" y="225"/>
                  </a:lnTo>
                  <a:lnTo>
                    <a:pt x="242" y="230"/>
                  </a:lnTo>
                  <a:lnTo>
                    <a:pt x="237" y="233"/>
                  </a:lnTo>
                  <a:lnTo>
                    <a:pt x="231" y="236"/>
                  </a:lnTo>
                  <a:lnTo>
                    <a:pt x="225" y="236"/>
                  </a:lnTo>
                  <a:lnTo>
                    <a:pt x="225" y="236"/>
                  </a:lnTo>
                  <a:lnTo>
                    <a:pt x="223" y="240"/>
                  </a:lnTo>
                  <a:lnTo>
                    <a:pt x="220" y="243"/>
                  </a:lnTo>
                  <a:lnTo>
                    <a:pt x="213" y="248"/>
                  </a:lnTo>
                  <a:lnTo>
                    <a:pt x="205" y="253"/>
                  </a:lnTo>
                  <a:lnTo>
                    <a:pt x="195" y="255"/>
                  </a:lnTo>
                  <a:lnTo>
                    <a:pt x="184" y="257"/>
                  </a:lnTo>
                  <a:lnTo>
                    <a:pt x="174" y="258"/>
                  </a:lnTo>
                  <a:lnTo>
                    <a:pt x="153" y="259"/>
                  </a:lnTo>
                  <a:lnTo>
                    <a:pt x="153" y="259"/>
                  </a:lnTo>
                  <a:lnTo>
                    <a:pt x="136" y="272"/>
                  </a:lnTo>
                  <a:lnTo>
                    <a:pt x="120" y="286"/>
                  </a:lnTo>
                  <a:lnTo>
                    <a:pt x="104" y="300"/>
                  </a:lnTo>
                  <a:lnTo>
                    <a:pt x="88" y="314"/>
                  </a:lnTo>
                  <a:lnTo>
                    <a:pt x="73" y="329"/>
                  </a:lnTo>
                  <a:lnTo>
                    <a:pt x="59" y="344"/>
                  </a:lnTo>
                  <a:lnTo>
                    <a:pt x="45" y="360"/>
                  </a:lnTo>
                  <a:lnTo>
                    <a:pt x="31" y="377"/>
                  </a:lnTo>
                  <a:lnTo>
                    <a:pt x="31" y="377"/>
                  </a:lnTo>
                  <a:lnTo>
                    <a:pt x="58" y="386"/>
                  </a:lnTo>
                  <a:lnTo>
                    <a:pt x="85" y="395"/>
                  </a:lnTo>
                  <a:lnTo>
                    <a:pt x="140" y="416"/>
                  </a:lnTo>
                  <a:lnTo>
                    <a:pt x="198" y="436"/>
                  </a:lnTo>
                  <a:lnTo>
                    <a:pt x="227" y="445"/>
                  </a:lnTo>
                  <a:lnTo>
                    <a:pt x="256" y="453"/>
                  </a:lnTo>
                  <a:lnTo>
                    <a:pt x="256" y="453"/>
                  </a:lnTo>
                  <a:lnTo>
                    <a:pt x="261" y="458"/>
                  </a:lnTo>
                  <a:lnTo>
                    <a:pt x="265" y="460"/>
                  </a:lnTo>
                  <a:lnTo>
                    <a:pt x="269" y="463"/>
                  </a:lnTo>
                  <a:lnTo>
                    <a:pt x="269" y="463"/>
                  </a:lnTo>
                  <a:lnTo>
                    <a:pt x="356" y="492"/>
                  </a:lnTo>
                  <a:lnTo>
                    <a:pt x="403" y="507"/>
                  </a:lnTo>
                  <a:lnTo>
                    <a:pt x="446" y="519"/>
                  </a:lnTo>
                  <a:lnTo>
                    <a:pt x="446" y="519"/>
                  </a:lnTo>
                  <a:lnTo>
                    <a:pt x="461" y="511"/>
                  </a:lnTo>
                  <a:lnTo>
                    <a:pt x="476" y="503"/>
                  </a:lnTo>
                  <a:lnTo>
                    <a:pt x="491" y="495"/>
                  </a:lnTo>
                  <a:lnTo>
                    <a:pt x="498" y="490"/>
                  </a:lnTo>
                  <a:lnTo>
                    <a:pt x="505" y="484"/>
                  </a:lnTo>
                  <a:lnTo>
                    <a:pt x="505" y="484"/>
                  </a:lnTo>
                  <a:lnTo>
                    <a:pt x="508" y="480"/>
                  </a:lnTo>
                  <a:lnTo>
                    <a:pt x="511" y="474"/>
                  </a:lnTo>
                  <a:lnTo>
                    <a:pt x="513" y="470"/>
                  </a:lnTo>
                  <a:lnTo>
                    <a:pt x="517" y="466"/>
                  </a:lnTo>
                  <a:lnTo>
                    <a:pt x="517" y="466"/>
                  </a:lnTo>
                  <a:lnTo>
                    <a:pt x="519" y="465"/>
                  </a:lnTo>
                  <a:lnTo>
                    <a:pt x="522" y="466"/>
                  </a:lnTo>
                  <a:lnTo>
                    <a:pt x="524" y="466"/>
                  </a:lnTo>
                  <a:lnTo>
                    <a:pt x="526" y="464"/>
                  </a:lnTo>
                  <a:lnTo>
                    <a:pt x="526" y="464"/>
                  </a:lnTo>
                  <a:lnTo>
                    <a:pt x="530" y="459"/>
                  </a:lnTo>
                  <a:lnTo>
                    <a:pt x="533" y="454"/>
                  </a:lnTo>
                  <a:lnTo>
                    <a:pt x="536" y="448"/>
                  </a:lnTo>
                  <a:lnTo>
                    <a:pt x="538" y="442"/>
                  </a:lnTo>
                  <a:lnTo>
                    <a:pt x="538" y="442"/>
                  </a:lnTo>
                  <a:lnTo>
                    <a:pt x="538" y="438"/>
                  </a:lnTo>
                  <a:lnTo>
                    <a:pt x="537" y="435"/>
                  </a:lnTo>
                  <a:lnTo>
                    <a:pt x="536" y="426"/>
                  </a:lnTo>
                  <a:lnTo>
                    <a:pt x="533" y="419"/>
                  </a:lnTo>
                  <a:lnTo>
                    <a:pt x="533" y="414"/>
                  </a:lnTo>
                  <a:lnTo>
                    <a:pt x="533" y="411"/>
                  </a:lnTo>
                  <a:lnTo>
                    <a:pt x="533" y="411"/>
                  </a:lnTo>
                  <a:lnTo>
                    <a:pt x="536" y="406"/>
                  </a:lnTo>
                  <a:lnTo>
                    <a:pt x="538" y="403"/>
                  </a:lnTo>
                  <a:lnTo>
                    <a:pt x="541" y="399"/>
                  </a:lnTo>
                  <a:lnTo>
                    <a:pt x="545" y="397"/>
                  </a:lnTo>
                  <a:lnTo>
                    <a:pt x="555" y="393"/>
                  </a:lnTo>
                  <a:lnTo>
                    <a:pt x="564" y="389"/>
                  </a:lnTo>
                  <a:lnTo>
                    <a:pt x="564" y="389"/>
                  </a:lnTo>
                  <a:lnTo>
                    <a:pt x="569" y="381"/>
                  </a:lnTo>
                  <a:lnTo>
                    <a:pt x="571" y="374"/>
                  </a:lnTo>
                  <a:lnTo>
                    <a:pt x="574" y="357"/>
                  </a:lnTo>
                  <a:lnTo>
                    <a:pt x="576" y="349"/>
                  </a:lnTo>
                  <a:lnTo>
                    <a:pt x="579" y="342"/>
                  </a:lnTo>
                  <a:lnTo>
                    <a:pt x="584" y="336"/>
                  </a:lnTo>
                  <a:lnTo>
                    <a:pt x="590" y="331"/>
                  </a:lnTo>
                  <a:lnTo>
                    <a:pt x="590" y="331"/>
                  </a:lnTo>
                  <a:lnTo>
                    <a:pt x="603" y="331"/>
                  </a:lnTo>
                  <a:lnTo>
                    <a:pt x="603" y="331"/>
                  </a:lnTo>
                  <a:lnTo>
                    <a:pt x="613" y="320"/>
                  </a:lnTo>
                  <a:lnTo>
                    <a:pt x="618" y="315"/>
                  </a:lnTo>
                  <a:lnTo>
                    <a:pt x="623" y="310"/>
                  </a:lnTo>
                  <a:lnTo>
                    <a:pt x="629" y="305"/>
                  </a:lnTo>
                  <a:lnTo>
                    <a:pt x="636" y="302"/>
                  </a:lnTo>
                  <a:lnTo>
                    <a:pt x="644" y="301"/>
                  </a:lnTo>
                  <a:lnTo>
                    <a:pt x="652" y="302"/>
                  </a:lnTo>
                  <a:lnTo>
                    <a:pt x="652" y="302"/>
                  </a:lnTo>
                  <a:lnTo>
                    <a:pt x="657" y="298"/>
                  </a:lnTo>
                  <a:lnTo>
                    <a:pt x="659" y="293"/>
                  </a:lnTo>
                  <a:lnTo>
                    <a:pt x="665" y="285"/>
                  </a:lnTo>
                  <a:lnTo>
                    <a:pt x="668" y="281"/>
                  </a:lnTo>
                  <a:lnTo>
                    <a:pt x="672" y="277"/>
                  </a:lnTo>
                  <a:lnTo>
                    <a:pt x="677" y="274"/>
                  </a:lnTo>
                  <a:lnTo>
                    <a:pt x="682" y="272"/>
                  </a:lnTo>
                  <a:lnTo>
                    <a:pt x="682" y="272"/>
                  </a:lnTo>
                  <a:lnTo>
                    <a:pt x="687" y="273"/>
                  </a:lnTo>
                  <a:lnTo>
                    <a:pt x="692" y="274"/>
                  </a:lnTo>
                  <a:lnTo>
                    <a:pt x="704" y="273"/>
                  </a:lnTo>
                  <a:lnTo>
                    <a:pt x="710" y="273"/>
                  </a:lnTo>
                  <a:lnTo>
                    <a:pt x="717" y="274"/>
                  </a:lnTo>
                  <a:lnTo>
                    <a:pt x="723" y="275"/>
                  </a:lnTo>
                  <a:lnTo>
                    <a:pt x="729" y="277"/>
                  </a:lnTo>
                  <a:lnTo>
                    <a:pt x="729" y="277"/>
                  </a:lnTo>
                  <a:lnTo>
                    <a:pt x="740" y="271"/>
                  </a:lnTo>
                  <a:lnTo>
                    <a:pt x="751" y="262"/>
                  </a:lnTo>
                  <a:lnTo>
                    <a:pt x="771" y="241"/>
                  </a:lnTo>
                  <a:lnTo>
                    <a:pt x="771" y="241"/>
                  </a:lnTo>
                  <a:close/>
                  <a:moveTo>
                    <a:pt x="696" y="302"/>
                  </a:moveTo>
                  <a:lnTo>
                    <a:pt x="696" y="302"/>
                  </a:lnTo>
                  <a:lnTo>
                    <a:pt x="695" y="312"/>
                  </a:lnTo>
                  <a:lnTo>
                    <a:pt x="696" y="322"/>
                  </a:lnTo>
                  <a:lnTo>
                    <a:pt x="698" y="333"/>
                  </a:lnTo>
                  <a:lnTo>
                    <a:pt x="702" y="345"/>
                  </a:lnTo>
                  <a:lnTo>
                    <a:pt x="709" y="368"/>
                  </a:lnTo>
                  <a:lnTo>
                    <a:pt x="712" y="380"/>
                  </a:lnTo>
                  <a:lnTo>
                    <a:pt x="714" y="391"/>
                  </a:lnTo>
                  <a:lnTo>
                    <a:pt x="714" y="391"/>
                  </a:lnTo>
                  <a:lnTo>
                    <a:pt x="717" y="391"/>
                  </a:lnTo>
                  <a:lnTo>
                    <a:pt x="719" y="391"/>
                  </a:lnTo>
                  <a:lnTo>
                    <a:pt x="721" y="389"/>
                  </a:lnTo>
                  <a:lnTo>
                    <a:pt x="723" y="388"/>
                  </a:lnTo>
                  <a:lnTo>
                    <a:pt x="725" y="388"/>
                  </a:lnTo>
                  <a:lnTo>
                    <a:pt x="727" y="388"/>
                  </a:lnTo>
                  <a:lnTo>
                    <a:pt x="727" y="388"/>
                  </a:lnTo>
                  <a:lnTo>
                    <a:pt x="725" y="381"/>
                  </a:lnTo>
                  <a:lnTo>
                    <a:pt x="723" y="375"/>
                  </a:lnTo>
                  <a:lnTo>
                    <a:pt x="722" y="367"/>
                  </a:lnTo>
                  <a:lnTo>
                    <a:pt x="722" y="359"/>
                  </a:lnTo>
                  <a:lnTo>
                    <a:pt x="722" y="342"/>
                  </a:lnTo>
                  <a:lnTo>
                    <a:pt x="723" y="324"/>
                  </a:lnTo>
                  <a:lnTo>
                    <a:pt x="722" y="310"/>
                  </a:lnTo>
                  <a:lnTo>
                    <a:pt x="721" y="302"/>
                  </a:lnTo>
                  <a:lnTo>
                    <a:pt x="719" y="297"/>
                  </a:lnTo>
                  <a:lnTo>
                    <a:pt x="715" y="292"/>
                  </a:lnTo>
                  <a:lnTo>
                    <a:pt x="711" y="289"/>
                  </a:lnTo>
                  <a:lnTo>
                    <a:pt x="706" y="288"/>
                  </a:lnTo>
                  <a:lnTo>
                    <a:pt x="698" y="289"/>
                  </a:lnTo>
                  <a:lnTo>
                    <a:pt x="698" y="289"/>
                  </a:lnTo>
                  <a:lnTo>
                    <a:pt x="697" y="296"/>
                  </a:lnTo>
                  <a:lnTo>
                    <a:pt x="696" y="302"/>
                  </a:lnTo>
                  <a:lnTo>
                    <a:pt x="696" y="302"/>
                  </a:lnTo>
                  <a:close/>
                  <a:moveTo>
                    <a:pt x="598" y="95"/>
                  </a:moveTo>
                  <a:lnTo>
                    <a:pt x="598" y="95"/>
                  </a:lnTo>
                  <a:lnTo>
                    <a:pt x="588" y="105"/>
                  </a:lnTo>
                  <a:lnTo>
                    <a:pt x="577" y="116"/>
                  </a:lnTo>
                  <a:lnTo>
                    <a:pt x="556" y="135"/>
                  </a:lnTo>
                  <a:lnTo>
                    <a:pt x="536" y="155"/>
                  </a:lnTo>
                  <a:lnTo>
                    <a:pt x="527" y="165"/>
                  </a:lnTo>
                  <a:lnTo>
                    <a:pt x="519" y="176"/>
                  </a:lnTo>
                  <a:lnTo>
                    <a:pt x="519" y="176"/>
                  </a:lnTo>
                  <a:lnTo>
                    <a:pt x="507" y="182"/>
                  </a:lnTo>
                  <a:lnTo>
                    <a:pt x="496" y="190"/>
                  </a:lnTo>
                  <a:lnTo>
                    <a:pt x="485" y="197"/>
                  </a:lnTo>
                  <a:lnTo>
                    <a:pt x="475" y="206"/>
                  </a:lnTo>
                  <a:lnTo>
                    <a:pt x="455" y="224"/>
                  </a:lnTo>
                  <a:lnTo>
                    <a:pt x="437" y="243"/>
                  </a:lnTo>
                  <a:lnTo>
                    <a:pt x="437" y="243"/>
                  </a:lnTo>
                  <a:lnTo>
                    <a:pt x="417" y="256"/>
                  </a:lnTo>
                  <a:lnTo>
                    <a:pt x="397" y="270"/>
                  </a:lnTo>
                  <a:lnTo>
                    <a:pt x="360" y="299"/>
                  </a:lnTo>
                  <a:lnTo>
                    <a:pt x="322" y="328"/>
                  </a:lnTo>
                  <a:lnTo>
                    <a:pt x="285" y="357"/>
                  </a:lnTo>
                  <a:lnTo>
                    <a:pt x="285" y="357"/>
                  </a:lnTo>
                  <a:lnTo>
                    <a:pt x="282" y="361"/>
                  </a:lnTo>
                  <a:lnTo>
                    <a:pt x="279" y="366"/>
                  </a:lnTo>
                  <a:lnTo>
                    <a:pt x="273" y="378"/>
                  </a:lnTo>
                  <a:lnTo>
                    <a:pt x="270" y="391"/>
                  </a:lnTo>
                  <a:lnTo>
                    <a:pt x="267" y="404"/>
                  </a:lnTo>
                  <a:lnTo>
                    <a:pt x="267" y="404"/>
                  </a:lnTo>
                  <a:lnTo>
                    <a:pt x="274" y="410"/>
                  </a:lnTo>
                  <a:lnTo>
                    <a:pt x="283" y="416"/>
                  </a:lnTo>
                  <a:lnTo>
                    <a:pt x="291" y="420"/>
                  </a:lnTo>
                  <a:lnTo>
                    <a:pt x="301" y="424"/>
                  </a:lnTo>
                  <a:lnTo>
                    <a:pt x="311" y="427"/>
                  </a:lnTo>
                  <a:lnTo>
                    <a:pt x="320" y="429"/>
                  </a:lnTo>
                  <a:lnTo>
                    <a:pt x="331" y="432"/>
                  </a:lnTo>
                  <a:lnTo>
                    <a:pt x="342" y="433"/>
                  </a:lnTo>
                  <a:lnTo>
                    <a:pt x="342" y="433"/>
                  </a:lnTo>
                  <a:lnTo>
                    <a:pt x="364" y="434"/>
                  </a:lnTo>
                  <a:lnTo>
                    <a:pt x="376" y="434"/>
                  </a:lnTo>
                  <a:lnTo>
                    <a:pt x="388" y="433"/>
                  </a:lnTo>
                  <a:lnTo>
                    <a:pt x="400" y="430"/>
                  </a:lnTo>
                  <a:lnTo>
                    <a:pt x="411" y="427"/>
                  </a:lnTo>
                  <a:lnTo>
                    <a:pt x="422" y="424"/>
                  </a:lnTo>
                  <a:lnTo>
                    <a:pt x="432" y="419"/>
                  </a:lnTo>
                  <a:lnTo>
                    <a:pt x="432" y="419"/>
                  </a:lnTo>
                  <a:lnTo>
                    <a:pt x="436" y="416"/>
                  </a:lnTo>
                  <a:lnTo>
                    <a:pt x="440" y="411"/>
                  </a:lnTo>
                  <a:lnTo>
                    <a:pt x="443" y="407"/>
                  </a:lnTo>
                  <a:lnTo>
                    <a:pt x="448" y="404"/>
                  </a:lnTo>
                  <a:lnTo>
                    <a:pt x="448" y="404"/>
                  </a:lnTo>
                  <a:lnTo>
                    <a:pt x="457" y="398"/>
                  </a:lnTo>
                  <a:lnTo>
                    <a:pt x="468" y="393"/>
                  </a:lnTo>
                  <a:lnTo>
                    <a:pt x="479" y="388"/>
                  </a:lnTo>
                  <a:lnTo>
                    <a:pt x="488" y="382"/>
                  </a:lnTo>
                  <a:lnTo>
                    <a:pt x="488" y="382"/>
                  </a:lnTo>
                  <a:lnTo>
                    <a:pt x="495" y="377"/>
                  </a:lnTo>
                  <a:lnTo>
                    <a:pt x="501" y="371"/>
                  </a:lnTo>
                  <a:lnTo>
                    <a:pt x="512" y="358"/>
                  </a:lnTo>
                  <a:lnTo>
                    <a:pt x="524" y="346"/>
                  </a:lnTo>
                  <a:lnTo>
                    <a:pt x="530" y="341"/>
                  </a:lnTo>
                  <a:lnTo>
                    <a:pt x="538" y="336"/>
                  </a:lnTo>
                  <a:lnTo>
                    <a:pt x="538" y="336"/>
                  </a:lnTo>
                  <a:lnTo>
                    <a:pt x="559" y="311"/>
                  </a:lnTo>
                  <a:lnTo>
                    <a:pt x="583" y="286"/>
                  </a:lnTo>
                  <a:lnTo>
                    <a:pt x="629" y="237"/>
                  </a:lnTo>
                  <a:lnTo>
                    <a:pt x="676" y="189"/>
                  </a:lnTo>
                  <a:lnTo>
                    <a:pt x="699" y="164"/>
                  </a:lnTo>
                  <a:lnTo>
                    <a:pt x="722" y="139"/>
                  </a:lnTo>
                  <a:lnTo>
                    <a:pt x="722" y="139"/>
                  </a:lnTo>
                  <a:lnTo>
                    <a:pt x="723" y="138"/>
                  </a:lnTo>
                  <a:lnTo>
                    <a:pt x="724" y="137"/>
                  </a:lnTo>
                  <a:lnTo>
                    <a:pt x="724" y="137"/>
                  </a:lnTo>
                  <a:lnTo>
                    <a:pt x="708" y="132"/>
                  </a:lnTo>
                  <a:lnTo>
                    <a:pt x="694" y="126"/>
                  </a:lnTo>
                  <a:lnTo>
                    <a:pt x="665" y="114"/>
                  </a:lnTo>
                  <a:lnTo>
                    <a:pt x="650" y="108"/>
                  </a:lnTo>
                  <a:lnTo>
                    <a:pt x="634" y="103"/>
                  </a:lnTo>
                  <a:lnTo>
                    <a:pt x="617" y="99"/>
                  </a:lnTo>
                  <a:lnTo>
                    <a:pt x="598" y="95"/>
                  </a:lnTo>
                  <a:lnTo>
                    <a:pt x="598" y="95"/>
                  </a:lnTo>
                  <a:close/>
                  <a:moveTo>
                    <a:pt x="680" y="311"/>
                  </a:moveTo>
                  <a:lnTo>
                    <a:pt x="680" y="311"/>
                  </a:lnTo>
                  <a:lnTo>
                    <a:pt x="678" y="311"/>
                  </a:lnTo>
                  <a:lnTo>
                    <a:pt x="677" y="310"/>
                  </a:lnTo>
                  <a:lnTo>
                    <a:pt x="675" y="307"/>
                  </a:lnTo>
                  <a:lnTo>
                    <a:pt x="675" y="307"/>
                  </a:lnTo>
                  <a:lnTo>
                    <a:pt x="669" y="311"/>
                  </a:lnTo>
                  <a:lnTo>
                    <a:pt x="663" y="313"/>
                  </a:lnTo>
                  <a:lnTo>
                    <a:pt x="663" y="313"/>
                  </a:lnTo>
                  <a:lnTo>
                    <a:pt x="667" y="334"/>
                  </a:lnTo>
                  <a:lnTo>
                    <a:pt x="670" y="357"/>
                  </a:lnTo>
                  <a:lnTo>
                    <a:pt x="673" y="368"/>
                  </a:lnTo>
                  <a:lnTo>
                    <a:pt x="676" y="379"/>
                  </a:lnTo>
                  <a:lnTo>
                    <a:pt x="680" y="389"/>
                  </a:lnTo>
                  <a:lnTo>
                    <a:pt x="685" y="396"/>
                  </a:lnTo>
                  <a:lnTo>
                    <a:pt x="685" y="396"/>
                  </a:lnTo>
                  <a:lnTo>
                    <a:pt x="689" y="392"/>
                  </a:lnTo>
                  <a:lnTo>
                    <a:pt x="692" y="387"/>
                  </a:lnTo>
                  <a:lnTo>
                    <a:pt x="693" y="381"/>
                  </a:lnTo>
                  <a:lnTo>
                    <a:pt x="694" y="377"/>
                  </a:lnTo>
                  <a:lnTo>
                    <a:pt x="694" y="372"/>
                  </a:lnTo>
                  <a:lnTo>
                    <a:pt x="694" y="367"/>
                  </a:lnTo>
                  <a:lnTo>
                    <a:pt x="691" y="357"/>
                  </a:lnTo>
                  <a:lnTo>
                    <a:pt x="684" y="335"/>
                  </a:lnTo>
                  <a:lnTo>
                    <a:pt x="681" y="323"/>
                  </a:lnTo>
                  <a:lnTo>
                    <a:pt x="680" y="311"/>
                  </a:lnTo>
                  <a:lnTo>
                    <a:pt x="680" y="311"/>
                  </a:lnTo>
                  <a:close/>
                  <a:moveTo>
                    <a:pt x="647" y="314"/>
                  </a:moveTo>
                  <a:lnTo>
                    <a:pt x="647" y="314"/>
                  </a:lnTo>
                  <a:lnTo>
                    <a:pt x="637" y="316"/>
                  </a:lnTo>
                  <a:lnTo>
                    <a:pt x="633" y="318"/>
                  </a:lnTo>
                  <a:lnTo>
                    <a:pt x="629" y="321"/>
                  </a:lnTo>
                  <a:lnTo>
                    <a:pt x="629" y="321"/>
                  </a:lnTo>
                  <a:lnTo>
                    <a:pt x="628" y="336"/>
                  </a:lnTo>
                  <a:lnTo>
                    <a:pt x="629" y="351"/>
                  </a:lnTo>
                  <a:lnTo>
                    <a:pt x="630" y="366"/>
                  </a:lnTo>
                  <a:lnTo>
                    <a:pt x="632" y="380"/>
                  </a:lnTo>
                  <a:lnTo>
                    <a:pt x="635" y="393"/>
                  </a:lnTo>
                  <a:lnTo>
                    <a:pt x="640" y="405"/>
                  </a:lnTo>
                  <a:lnTo>
                    <a:pt x="644" y="410"/>
                  </a:lnTo>
                  <a:lnTo>
                    <a:pt x="648" y="414"/>
                  </a:lnTo>
                  <a:lnTo>
                    <a:pt x="651" y="419"/>
                  </a:lnTo>
                  <a:lnTo>
                    <a:pt x="657" y="422"/>
                  </a:lnTo>
                  <a:lnTo>
                    <a:pt x="657" y="422"/>
                  </a:lnTo>
                  <a:lnTo>
                    <a:pt x="660" y="417"/>
                  </a:lnTo>
                  <a:lnTo>
                    <a:pt x="662" y="410"/>
                  </a:lnTo>
                  <a:lnTo>
                    <a:pt x="664" y="404"/>
                  </a:lnTo>
                  <a:lnTo>
                    <a:pt x="665" y="397"/>
                  </a:lnTo>
                  <a:lnTo>
                    <a:pt x="664" y="383"/>
                  </a:lnTo>
                  <a:lnTo>
                    <a:pt x="662" y="369"/>
                  </a:lnTo>
                  <a:lnTo>
                    <a:pt x="659" y="356"/>
                  </a:lnTo>
                  <a:lnTo>
                    <a:pt x="654" y="342"/>
                  </a:lnTo>
                  <a:lnTo>
                    <a:pt x="650" y="328"/>
                  </a:lnTo>
                  <a:lnTo>
                    <a:pt x="647" y="314"/>
                  </a:lnTo>
                  <a:lnTo>
                    <a:pt x="647" y="314"/>
                  </a:lnTo>
                  <a:close/>
                  <a:moveTo>
                    <a:pt x="616" y="342"/>
                  </a:moveTo>
                  <a:lnTo>
                    <a:pt x="616" y="342"/>
                  </a:lnTo>
                  <a:lnTo>
                    <a:pt x="603" y="344"/>
                  </a:lnTo>
                  <a:lnTo>
                    <a:pt x="598" y="345"/>
                  </a:lnTo>
                  <a:lnTo>
                    <a:pt x="592" y="347"/>
                  </a:lnTo>
                  <a:lnTo>
                    <a:pt x="592" y="347"/>
                  </a:lnTo>
                  <a:lnTo>
                    <a:pt x="591" y="361"/>
                  </a:lnTo>
                  <a:lnTo>
                    <a:pt x="591" y="375"/>
                  </a:lnTo>
                  <a:lnTo>
                    <a:pt x="594" y="389"/>
                  </a:lnTo>
                  <a:lnTo>
                    <a:pt x="598" y="402"/>
                  </a:lnTo>
                  <a:lnTo>
                    <a:pt x="603" y="414"/>
                  </a:lnTo>
                  <a:lnTo>
                    <a:pt x="608" y="427"/>
                  </a:lnTo>
                  <a:lnTo>
                    <a:pt x="619" y="450"/>
                  </a:lnTo>
                  <a:lnTo>
                    <a:pt x="619" y="450"/>
                  </a:lnTo>
                  <a:lnTo>
                    <a:pt x="622" y="450"/>
                  </a:lnTo>
                  <a:lnTo>
                    <a:pt x="623" y="450"/>
                  </a:lnTo>
                  <a:lnTo>
                    <a:pt x="625" y="448"/>
                  </a:lnTo>
                  <a:lnTo>
                    <a:pt x="628" y="447"/>
                  </a:lnTo>
                  <a:lnTo>
                    <a:pt x="629" y="445"/>
                  </a:lnTo>
                  <a:lnTo>
                    <a:pt x="631" y="445"/>
                  </a:lnTo>
                  <a:lnTo>
                    <a:pt x="631" y="445"/>
                  </a:lnTo>
                  <a:lnTo>
                    <a:pt x="632" y="439"/>
                  </a:lnTo>
                  <a:lnTo>
                    <a:pt x="632" y="434"/>
                  </a:lnTo>
                  <a:lnTo>
                    <a:pt x="632" y="421"/>
                  </a:lnTo>
                  <a:lnTo>
                    <a:pt x="630" y="409"/>
                  </a:lnTo>
                  <a:lnTo>
                    <a:pt x="625" y="397"/>
                  </a:lnTo>
                  <a:lnTo>
                    <a:pt x="622" y="384"/>
                  </a:lnTo>
                  <a:lnTo>
                    <a:pt x="619" y="372"/>
                  </a:lnTo>
                  <a:lnTo>
                    <a:pt x="616" y="358"/>
                  </a:lnTo>
                  <a:lnTo>
                    <a:pt x="616" y="342"/>
                  </a:lnTo>
                  <a:lnTo>
                    <a:pt x="616" y="342"/>
                  </a:lnTo>
                  <a:close/>
                  <a:moveTo>
                    <a:pt x="583" y="388"/>
                  </a:moveTo>
                  <a:lnTo>
                    <a:pt x="583" y="388"/>
                  </a:lnTo>
                  <a:lnTo>
                    <a:pt x="581" y="388"/>
                  </a:lnTo>
                  <a:lnTo>
                    <a:pt x="578" y="388"/>
                  </a:lnTo>
                  <a:lnTo>
                    <a:pt x="573" y="392"/>
                  </a:lnTo>
                  <a:lnTo>
                    <a:pt x="564" y="402"/>
                  </a:lnTo>
                  <a:lnTo>
                    <a:pt x="564" y="402"/>
                  </a:lnTo>
                  <a:lnTo>
                    <a:pt x="571" y="424"/>
                  </a:lnTo>
                  <a:lnTo>
                    <a:pt x="577" y="447"/>
                  </a:lnTo>
                  <a:lnTo>
                    <a:pt x="581" y="457"/>
                  </a:lnTo>
                  <a:lnTo>
                    <a:pt x="585" y="467"/>
                  </a:lnTo>
                  <a:lnTo>
                    <a:pt x="590" y="477"/>
                  </a:lnTo>
                  <a:lnTo>
                    <a:pt x="596" y="484"/>
                  </a:lnTo>
                  <a:lnTo>
                    <a:pt x="596" y="484"/>
                  </a:lnTo>
                  <a:lnTo>
                    <a:pt x="600" y="480"/>
                  </a:lnTo>
                  <a:lnTo>
                    <a:pt x="602" y="474"/>
                  </a:lnTo>
                  <a:lnTo>
                    <a:pt x="604" y="468"/>
                  </a:lnTo>
                  <a:lnTo>
                    <a:pt x="604" y="463"/>
                  </a:lnTo>
                  <a:lnTo>
                    <a:pt x="604" y="457"/>
                  </a:lnTo>
                  <a:lnTo>
                    <a:pt x="603" y="451"/>
                  </a:lnTo>
                  <a:lnTo>
                    <a:pt x="600" y="438"/>
                  </a:lnTo>
                  <a:lnTo>
                    <a:pt x="590" y="412"/>
                  </a:lnTo>
                  <a:lnTo>
                    <a:pt x="586" y="399"/>
                  </a:lnTo>
                  <a:lnTo>
                    <a:pt x="583" y="388"/>
                  </a:lnTo>
                  <a:lnTo>
                    <a:pt x="583" y="388"/>
                  </a:lnTo>
                  <a:close/>
                  <a:moveTo>
                    <a:pt x="402" y="246"/>
                  </a:moveTo>
                  <a:lnTo>
                    <a:pt x="402" y="246"/>
                  </a:lnTo>
                  <a:lnTo>
                    <a:pt x="422" y="229"/>
                  </a:lnTo>
                  <a:lnTo>
                    <a:pt x="442" y="212"/>
                  </a:lnTo>
                  <a:lnTo>
                    <a:pt x="486" y="177"/>
                  </a:lnTo>
                  <a:lnTo>
                    <a:pt x="486" y="177"/>
                  </a:lnTo>
                  <a:lnTo>
                    <a:pt x="488" y="172"/>
                  </a:lnTo>
                  <a:lnTo>
                    <a:pt x="490" y="166"/>
                  </a:lnTo>
                  <a:lnTo>
                    <a:pt x="490" y="153"/>
                  </a:lnTo>
                  <a:lnTo>
                    <a:pt x="491" y="140"/>
                  </a:lnTo>
                  <a:lnTo>
                    <a:pt x="492" y="136"/>
                  </a:lnTo>
                  <a:lnTo>
                    <a:pt x="494" y="132"/>
                  </a:lnTo>
                  <a:lnTo>
                    <a:pt x="494" y="132"/>
                  </a:lnTo>
                  <a:lnTo>
                    <a:pt x="496" y="135"/>
                  </a:lnTo>
                  <a:lnTo>
                    <a:pt x="498" y="138"/>
                  </a:lnTo>
                  <a:lnTo>
                    <a:pt x="500" y="147"/>
                  </a:lnTo>
                  <a:lnTo>
                    <a:pt x="501" y="166"/>
                  </a:lnTo>
                  <a:lnTo>
                    <a:pt x="501" y="166"/>
                  </a:lnTo>
                  <a:lnTo>
                    <a:pt x="505" y="165"/>
                  </a:lnTo>
                  <a:lnTo>
                    <a:pt x="508" y="162"/>
                  </a:lnTo>
                  <a:lnTo>
                    <a:pt x="513" y="155"/>
                  </a:lnTo>
                  <a:lnTo>
                    <a:pt x="517" y="149"/>
                  </a:lnTo>
                  <a:lnTo>
                    <a:pt x="521" y="146"/>
                  </a:lnTo>
                  <a:lnTo>
                    <a:pt x="525" y="145"/>
                  </a:lnTo>
                  <a:lnTo>
                    <a:pt x="525" y="145"/>
                  </a:lnTo>
                  <a:lnTo>
                    <a:pt x="523" y="132"/>
                  </a:lnTo>
                  <a:lnTo>
                    <a:pt x="523" y="118"/>
                  </a:lnTo>
                  <a:lnTo>
                    <a:pt x="525" y="103"/>
                  </a:lnTo>
                  <a:lnTo>
                    <a:pt x="526" y="96"/>
                  </a:lnTo>
                  <a:lnTo>
                    <a:pt x="528" y="91"/>
                  </a:lnTo>
                  <a:lnTo>
                    <a:pt x="528" y="91"/>
                  </a:lnTo>
                  <a:lnTo>
                    <a:pt x="531" y="102"/>
                  </a:lnTo>
                  <a:lnTo>
                    <a:pt x="534" y="111"/>
                  </a:lnTo>
                  <a:lnTo>
                    <a:pt x="536" y="122"/>
                  </a:lnTo>
                  <a:lnTo>
                    <a:pt x="536" y="132"/>
                  </a:lnTo>
                  <a:lnTo>
                    <a:pt x="536" y="132"/>
                  </a:lnTo>
                  <a:lnTo>
                    <a:pt x="542" y="126"/>
                  </a:lnTo>
                  <a:lnTo>
                    <a:pt x="548" y="121"/>
                  </a:lnTo>
                  <a:lnTo>
                    <a:pt x="560" y="109"/>
                  </a:lnTo>
                  <a:lnTo>
                    <a:pt x="571" y="98"/>
                  </a:lnTo>
                  <a:lnTo>
                    <a:pt x="583" y="86"/>
                  </a:lnTo>
                  <a:lnTo>
                    <a:pt x="583" y="86"/>
                  </a:lnTo>
                  <a:lnTo>
                    <a:pt x="579" y="79"/>
                  </a:lnTo>
                  <a:lnTo>
                    <a:pt x="574" y="75"/>
                  </a:lnTo>
                  <a:lnTo>
                    <a:pt x="569" y="70"/>
                  </a:lnTo>
                  <a:lnTo>
                    <a:pt x="564" y="64"/>
                  </a:lnTo>
                  <a:lnTo>
                    <a:pt x="564" y="64"/>
                  </a:lnTo>
                  <a:lnTo>
                    <a:pt x="555" y="63"/>
                  </a:lnTo>
                  <a:lnTo>
                    <a:pt x="549" y="63"/>
                  </a:lnTo>
                  <a:lnTo>
                    <a:pt x="546" y="64"/>
                  </a:lnTo>
                  <a:lnTo>
                    <a:pt x="546" y="64"/>
                  </a:lnTo>
                  <a:lnTo>
                    <a:pt x="532" y="75"/>
                  </a:lnTo>
                  <a:lnTo>
                    <a:pt x="518" y="89"/>
                  </a:lnTo>
                  <a:lnTo>
                    <a:pt x="502" y="104"/>
                  </a:lnTo>
                  <a:lnTo>
                    <a:pt x="486" y="119"/>
                  </a:lnTo>
                  <a:lnTo>
                    <a:pt x="486" y="119"/>
                  </a:lnTo>
                  <a:lnTo>
                    <a:pt x="445" y="153"/>
                  </a:lnTo>
                  <a:lnTo>
                    <a:pt x="407" y="184"/>
                  </a:lnTo>
                  <a:lnTo>
                    <a:pt x="407" y="184"/>
                  </a:lnTo>
                  <a:lnTo>
                    <a:pt x="406" y="185"/>
                  </a:lnTo>
                  <a:lnTo>
                    <a:pt x="404" y="185"/>
                  </a:lnTo>
                  <a:lnTo>
                    <a:pt x="402" y="185"/>
                  </a:lnTo>
                  <a:lnTo>
                    <a:pt x="401" y="186"/>
                  </a:lnTo>
                  <a:lnTo>
                    <a:pt x="401" y="186"/>
                  </a:lnTo>
                  <a:lnTo>
                    <a:pt x="393" y="193"/>
                  </a:lnTo>
                  <a:lnTo>
                    <a:pt x="387" y="199"/>
                  </a:lnTo>
                  <a:lnTo>
                    <a:pt x="380" y="207"/>
                  </a:lnTo>
                  <a:lnTo>
                    <a:pt x="373" y="214"/>
                  </a:lnTo>
                  <a:lnTo>
                    <a:pt x="373" y="214"/>
                  </a:lnTo>
                  <a:lnTo>
                    <a:pt x="333" y="246"/>
                  </a:lnTo>
                  <a:lnTo>
                    <a:pt x="314" y="263"/>
                  </a:lnTo>
                  <a:lnTo>
                    <a:pt x="296" y="280"/>
                  </a:lnTo>
                  <a:lnTo>
                    <a:pt x="296" y="280"/>
                  </a:lnTo>
                  <a:lnTo>
                    <a:pt x="287" y="287"/>
                  </a:lnTo>
                  <a:lnTo>
                    <a:pt x="279" y="295"/>
                  </a:lnTo>
                  <a:lnTo>
                    <a:pt x="270" y="302"/>
                  </a:lnTo>
                  <a:lnTo>
                    <a:pt x="264" y="311"/>
                  </a:lnTo>
                  <a:lnTo>
                    <a:pt x="264" y="311"/>
                  </a:lnTo>
                  <a:lnTo>
                    <a:pt x="264" y="323"/>
                  </a:lnTo>
                  <a:lnTo>
                    <a:pt x="265" y="334"/>
                  </a:lnTo>
                  <a:lnTo>
                    <a:pt x="267" y="34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2" y="352"/>
                  </a:lnTo>
                  <a:lnTo>
                    <a:pt x="274" y="350"/>
                  </a:lnTo>
                  <a:lnTo>
                    <a:pt x="275" y="344"/>
                  </a:lnTo>
                  <a:lnTo>
                    <a:pt x="276" y="336"/>
                  </a:lnTo>
                  <a:lnTo>
                    <a:pt x="275" y="328"/>
                  </a:lnTo>
                  <a:lnTo>
                    <a:pt x="275" y="320"/>
                  </a:lnTo>
                  <a:lnTo>
                    <a:pt x="276" y="313"/>
                  </a:lnTo>
                  <a:lnTo>
                    <a:pt x="278" y="310"/>
                  </a:lnTo>
                  <a:lnTo>
                    <a:pt x="279" y="306"/>
                  </a:lnTo>
                  <a:lnTo>
                    <a:pt x="281" y="305"/>
                  </a:lnTo>
                  <a:lnTo>
                    <a:pt x="283" y="303"/>
                  </a:lnTo>
                  <a:lnTo>
                    <a:pt x="283" y="303"/>
                  </a:lnTo>
                  <a:lnTo>
                    <a:pt x="286" y="318"/>
                  </a:lnTo>
                  <a:lnTo>
                    <a:pt x="287" y="334"/>
                  </a:lnTo>
                  <a:lnTo>
                    <a:pt x="287" y="334"/>
                  </a:lnTo>
                  <a:lnTo>
                    <a:pt x="311" y="316"/>
                  </a:lnTo>
                  <a:lnTo>
                    <a:pt x="322" y="306"/>
                  </a:lnTo>
                  <a:lnTo>
                    <a:pt x="334" y="298"/>
                  </a:lnTo>
                  <a:lnTo>
                    <a:pt x="334" y="298"/>
                  </a:lnTo>
                  <a:lnTo>
                    <a:pt x="335" y="287"/>
                  </a:lnTo>
                  <a:lnTo>
                    <a:pt x="336" y="275"/>
                  </a:lnTo>
                  <a:lnTo>
                    <a:pt x="337" y="270"/>
                  </a:lnTo>
                  <a:lnTo>
                    <a:pt x="340" y="266"/>
                  </a:lnTo>
                  <a:lnTo>
                    <a:pt x="342" y="262"/>
                  </a:lnTo>
                  <a:lnTo>
                    <a:pt x="345" y="259"/>
                  </a:lnTo>
                  <a:lnTo>
                    <a:pt x="345" y="259"/>
                  </a:lnTo>
                  <a:lnTo>
                    <a:pt x="348" y="272"/>
                  </a:lnTo>
                  <a:lnTo>
                    <a:pt x="349" y="280"/>
                  </a:lnTo>
                  <a:lnTo>
                    <a:pt x="348" y="283"/>
                  </a:lnTo>
                  <a:lnTo>
                    <a:pt x="347" y="285"/>
                  </a:lnTo>
                  <a:lnTo>
                    <a:pt x="347" y="285"/>
                  </a:lnTo>
                  <a:lnTo>
                    <a:pt x="351" y="284"/>
                  </a:lnTo>
                  <a:lnTo>
                    <a:pt x="355" y="283"/>
                  </a:lnTo>
                  <a:lnTo>
                    <a:pt x="357" y="281"/>
                  </a:lnTo>
                  <a:lnTo>
                    <a:pt x="358" y="277"/>
                  </a:lnTo>
                  <a:lnTo>
                    <a:pt x="360" y="271"/>
                  </a:lnTo>
                  <a:lnTo>
                    <a:pt x="360" y="262"/>
                  </a:lnTo>
                  <a:lnTo>
                    <a:pt x="359" y="246"/>
                  </a:lnTo>
                  <a:lnTo>
                    <a:pt x="359" y="240"/>
                  </a:lnTo>
                  <a:lnTo>
                    <a:pt x="360" y="238"/>
                  </a:lnTo>
                  <a:lnTo>
                    <a:pt x="362" y="236"/>
                  </a:lnTo>
                  <a:lnTo>
                    <a:pt x="362" y="236"/>
                  </a:lnTo>
                  <a:lnTo>
                    <a:pt x="364" y="238"/>
                  </a:lnTo>
                  <a:lnTo>
                    <a:pt x="366" y="241"/>
                  </a:lnTo>
                  <a:lnTo>
                    <a:pt x="369" y="248"/>
                  </a:lnTo>
                  <a:lnTo>
                    <a:pt x="371" y="265"/>
                  </a:lnTo>
                  <a:lnTo>
                    <a:pt x="371" y="265"/>
                  </a:lnTo>
                  <a:lnTo>
                    <a:pt x="376" y="265"/>
                  </a:lnTo>
                  <a:lnTo>
                    <a:pt x="380" y="262"/>
                  </a:lnTo>
                  <a:lnTo>
                    <a:pt x="382" y="260"/>
                  </a:lnTo>
                  <a:lnTo>
                    <a:pt x="386" y="258"/>
                  </a:lnTo>
                  <a:lnTo>
                    <a:pt x="387" y="255"/>
                  </a:lnTo>
                  <a:lnTo>
                    <a:pt x="388" y="252"/>
                  </a:lnTo>
                  <a:lnTo>
                    <a:pt x="389" y="245"/>
                  </a:lnTo>
                  <a:lnTo>
                    <a:pt x="390" y="238"/>
                  </a:lnTo>
                  <a:lnTo>
                    <a:pt x="390" y="230"/>
                  </a:lnTo>
                  <a:lnTo>
                    <a:pt x="392" y="224"/>
                  </a:lnTo>
                  <a:lnTo>
                    <a:pt x="394" y="222"/>
                  </a:lnTo>
                  <a:lnTo>
                    <a:pt x="396" y="220"/>
                  </a:lnTo>
                  <a:lnTo>
                    <a:pt x="396" y="220"/>
                  </a:lnTo>
                  <a:lnTo>
                    <a:pt x="399" y="226"/>
                  </a:lnTo>
                  <a:lnTo>
                    <a:pt x="400" y="235"/>
                  </a:lnTo>
                  <a:lnTo>
                    <a:pt x="401" y="242"/>
                  </a:lnTo>
                  <a:lnTo>
                    <a:pt x="402" y="246"/>
                  </a:lnTo>
                  <a:lnTo>
                    <a:pt x="402" y="246"/>
                  </a:lnTo>
                  <a:close/>
                  <a:moveTo>
                    <a:pt x="552" y="406"/>
                  </a:moveTo>
                  <a:lnTo>
                    <a:pt x="552" y="406"/>
                  </a:lnTo>
                  <a:lnTo>
                    <a:pt x="549" y="408"/>
                  </a:lnTo>
                  <a:lnTo>
                    <a:pt x="547" y="411"/>
                  </a:lnTo>
                  <a:lnTo>
                    <a:pt x="546" y="417"/>
                  </a:lnTo>
                  <a:lnTo>
                    <a:pt x="546" y="424"/>
                  </a:lnTo>
                  <a:lnTo>
                    <a:pt x="547" y="430"/>
                  </a:lnTo>
                  <a:lnTo>
                    <a:pt x="548" y="438"/>
                  </a:lnTo>
                  <a:lnTo>
                    <a:pt x="548" y="445"/>
                  </a:lnTo>
                  <a:lnTo>
                    <a:pt x="546" y="452"/>
                  </a:lnTo>
                  <a:lnTo>
                    <a:pt x="545" y="454"/>
                  </a:lnTo>
                  <a:lnTo>
                    <a:pt x="543" y="457"/>
                  </a:lnTo>
                  <a:lnTo>
                    <a:pt x="543" y="457"/>
                  </a:lnTo>
                  <a:lnTo>
                    <a:pt x="548" y="480"/>
                  </a:lnTo>
                  <a:lnTo>
                    <a:pt x="556" y="502"/>
                  </a:lnTo>
                  <a:lnTo>
                    <a:pt x="572" y="546"/>
                  </a:lnTo>
                  <a:lnTo>
                    <a:pt x="572" y="546"/>
                  </a:lnTo>
                  <a:lnTo>
                    <a:pt x="576" y="539"/>
                  </a:lnTo>
                  <a:lnTo>
                    <a:pt x="579" y="530"/>
                  </a:lnTo>
                  <a:lnTo>
                    <a:pt x="581" y="522"/>
                  </a:lnTo>
                  <a:lnTo>
                    <a:pt x="582" y="512"/>
                  </a:lnTo>
                  <a:lnTo>
                    <a:pt x="581" y="503"/>
                  </a:lnTo>
                  <a:lnTo>
                    <a:pt x="579" y="494"/>
                  </a:lnTo>
                  <a:lnTo>
                    <a:pt x="575" y="474"/>
                  </a:lnTo>
                  <a:lnTo>
                    <a:pt x="570" y="456"/>
                  </a:lnTo>
                  <a:lnTo>
                    <a:pt x="562" y="438"/>
                  </a:lnTo>
                  <a:lnTo>
                    <a:pt x="557" y="421"/>
                  </a:lnTo>
                  <a:lnTo>
                    <a:pt x="552" y="406"/>
                  </a:lnTo>
                  <a:lnTo>
                    <a:pt x="552" y="406"/>
                  </a:lnTo>
                  <a:close/>
                  <a:moveTo>
                    <a:pt x="492" y="676"/>
                  </a:moveTo>
                  <a:lnTo>
                    <a:pt x="492" y="676"/>
                  </a:lnTo>
                  <a:lnTo>
                    <a:pt x="501" y="663"/>
                  </a:lnTo>
                  <a:lnTo>
                    <a:pt x="507" y="655"/>
                  </a:lnTo>
                  <a:lnTo>
                    <a:pt x="512" y="649"/>
                  </a:lnTo>
                  <a:lnTo>
                    <a:pt x="512" y="649"/>
                  </a:lnTo>
                  <a:lnTo>
                    <a:pt x="524" y="636"/>
                  </a:lnTo>
                  <a:lnTo>
                    <a:pt x="537" y="623"/>
                  </a:lnTo>
                  <a:lnTo>
                    <a:pt x="547" y="610"/>
                  </a:lnTo>
                  <a:lnTo>
                    <a:pt x="553" y="604"/>
                  </a:lnTo>
                  <a:lnTo>
                    <a:pt x="556" y="598"/>
                  </a:lnTo>
                  <a:lnTo>
                    <a:pt x="556" y="598"/>
                  </a:lnTo>
                  <a:lnTo>
                    <a:pt x="558" y="591"/>
                  </a:lnTo>
                  <a:lnTo>
                    <a:pt x="559" y="585"/>
                  </a:lnTo>
                  <a:lnTo>
                    <a:pt x="560" y="578"/>
                  </a:lnTo>
                  <a:lnTo>
                    <a:pt x="560" y="571"/>
                  </a:lnTo>
                  <a:lnTo>
                    <a:pt x="558" y="558"/>
                  </a:lnTo>
                  <a:lnTo>
                    <a:pt x="554" y="543"/>
                  </a:lnTo>
                  <a:lnTo>
                    <a:pt x="544" y="514"/>
                  </a:lnTo>
                  <a:lnTo>
                    <a:pt x="540" y="499"/>
                  </a:lnTo>
                  <a:lnTo>
                    <a:pt x="536" y="484"/>
                  </a:lnTo>
                  <a:lnTo>
                    <a:pt x="536" y="484"/>
                  </a:lnTo>
                  <a:lnTo>
                    <a:pt x="530" y="485"/>
                  </a:lnTo>
                  <a:lnTo>
                    <a:pt x="526" y="487"/>
                  </a:lnTo>
                  <a:lnTo>
                    <a:pt x="518" y="493"/>
                  </a:lnTo>
                  <a:lnTo>
                    <a:pt x="511" y="498"/>
                  </a:lnTo>
                  <a:lnTo>
                    <a:pt x="508" y="500"/>
                  </a:lnTo>
                  <a:lnTo>
                    <a:pt x="505" y="501"/>
                  </a:lnTo>
                  <a:lnTo>
                    <a:pt x="505" y="501"/>
                  </a:lnTo>
                  <a:lnTo>
                    <a:pt x="499" y="510"/>
                  </a:lnTo>
                  <a:lnTo>
                    <a:pt x="493" y="518"/>
                  </a:lnTo>
                  <a:lnTo>
                    <a:pt x="485" y="525"/>
                  </a:lnTo>
                  <a:lnTo>
                    <a:pt x="476" y="530"/>
                  </a:lnTo>
                  <a:lnTo>
                    <a:pt x="466" y="533"/>
                  </a:lnTo>
                  <a:lnTo>
                    <a:pt x="455" y="536"/>
                  </a:lnTo>
                  <a:lnTo>
                    <a:pt x="445" y="538"/>
                  </a:lnTo>
                  <a:lnTo>
                    <a:pt x="433" y="538"/>
                  </a:lnTo>
                  <a:lnTo>
                    <a:pt x="433" y="538"/>
                  </a:lnTo>
                  <a:lnTo>
                    <a:pt x="407" y="526"/>
                  </a:lnTo>
                  <a:lnTo>
                    <a:pt x="381" y="516"/>
                  </a:lnTo>
                  <a:lnTo>
                    <a:pt x="357" y="508"/>
                  </a:lnTo>
                  <a:lnTo>
                    <a:pt x="331" y="500"/>
                  </a:lnTo>
                  <a:lnTo>
                    <a:pt x="280" y="485"/>
                  </a:lnTo>
                  <a:lnTo>
                    <a:pt x="225" y="470"/>
                  </a:lnTo>
                  <a:lnTo>
                    <a:pt x="225" y="470"/>
                  </a:lnTo>
                  <a:lnTo>
                    <a:pt x="225" y="464"/>
                  </a:lnTo>
                  <a:lnTo>
                    <a:pt x="224" y="463"/>
                  </a:lnTo>
                  <a:lnTo>
                    <a:pt x="221" y="463"/>
                  </a:lnTo>
                  <a:lnTo>
                    <a:pt x="221" y="463"/>
                  </a:lnTo>
                  <a:lnTo>
                    <a:pt x="121" y="427"/>
                  </a:lnTo>
                  <a:lnTo>
                    <a:pt x="69" y="408"/>
                  </a:lnTo>
                  <a:lnTo>
                    <a:pt x="16" y="388"/>
                  </a:lnTo>
                  <a:lnTo>
                    <a:pt x="16" y="388"/>
                  </a:lnTo>
                  <a:lnTo>
                    <a:pt x="16" y="414"/>
                  </a:lnTo>
                  <a:lnTo>
                    <a:pt x="16" y="441"/>
                  </a:lnTo>
                  <a:lnTo>
                    <a:pt x="16" y="493"/>
                  </a:lnTo>
                  <a:lnTo>
                    <a:pt x="17" y="517"/>
                  </a:lnTo>
                  <a:lnTo>
                    <a:pt x="19" y="541"/>
                  </a:lnTo>
                  <a:lnTo>
                    <a:pt x="24" y="563"/>
                  </a:lnTo>
                  <a:lnTo>
                    <a:pt x="27" y="574"/>
                  </a:lnTo>
                  <a:lnTo>
                    <a:pt x="31" y="585"/>
                  </a:lnTo>
                  <a:lnTo>
                    <a:pt x="31" y="585"/>
                  </a:lnTo>
                  <a:lnTo>
                    <a:pt x="44" y="593"/>
                  </a:lnTo>
                  <a:lnTo>
                    <a:pt x="57" y="601"/>
                  </a:lnTo>
                  <a:lnTo>
                    <a:pt x="71" y="607"/>
                  </a:lnTo>
                  <a:lnTo>
                    <a:pt x="85" y="614"/>
                  </a:lnTo>
                  <a:lnTo>
                    <a:pt x="113" y="623"/>
                  </a:lnTo>
                  <a:lnTo>
                    <a:pt x="140" y="634"/>
                  </a:lnTo>
                  <a:lnTo>
                    <a:pt x="140" y="634"/>
                  </a:lnTo>
                  <a:lnTo>
                    <a:pt x="152" y="638"/>
                  </a:lnTo>
                  <a:lnTo>
                    <a:pt x="164" y="641"/>
                  </a:lnTo>
                  <a:lnTo>
                    <a:pt x="177" y="645"/>
                  </a:lnTo>
                  <a:lnTo>
                    <a:pt x="189" y="649"/>
                  </a:lnTo>
                  <a:lnTo>
                    <a:pt x="189" y="649"/>
                  </a:lnTo>
                  <a:lnTo>
                    <a:pt x="204" y="655"/>
                  </a:lnTo>
                  <a:lnTo>
                    <a:pt x="219" y="663"/>
                  </a:lnTo>
                  <a:lnTo>
                    <a:pt x="246" y="679"/>
                  </a:lnTo>
                  <a:lnTo>
                    <a:pt x="261" y="686"/>
                  </a:lnTo>
                  <a:lnTo>
                    <a:pt x="275" y="694"/>
                  </a:lnTo>
                  <a:lnTo>
                    <a:pt x="290" y="700"/>
                  </a:lnTo>
                  <a:lnTo>
                    <a:pt x="305" y="706"/>
                  </a:lnTo>
                  <a:lnTo>
                    <a:pt x="305" y="706"/>
                  </a:lnTo>
                  <a:lnTo>
                    <a:pt x="318" y="706"/>
                  </a:lnTo>
                  <a:lnTo>
                    <a:pt x="318" y="706"/>
                  </a:lnTo>
                  <a:lnTo>
                    <a:pt x="363" y="725"/>
                  </a:lnTo>
                  <a:lnTo>
                    <a:pt x="375" y="729"/>
                  </a:lnTo>
                  <a:lnTo>
                    <a:pt x="388" y="732"/>
                  </a:lnTo>
                  <a:lnTo>
                    <a:pt x="400" y="736"/>
                  </a:lnTo>
                  <a:lnTo>
                    <a:pt x="413" y="739"/>
                  </a:lnTo>
                  <a:lnTo>
                    <a:pt x="413" y="739"/>
                  </a:lnTo>
                  <a:lnTo>
                    <a:pt x="417" y="734"/>
                  </a:lnTo>
                  <a:lnTo>
                    <a:pt x="420" y="728"/>
                  </a:lnTo>
                  <a:lnTo>
                    <a:pt x="422" y="723"/>
                  </a:lnTo>
                  <a:lnTo>
                    <a:pt x="424" y="716"/>
                  </a:lnTo>
                  <a:lnTo>
                    <a:pt x="426" y="702"/>
                  </a:lnTo>
                  <a:lnTo>
                    <a:pt x="427" y="687"/>
                  </a:lnTo>
                  <a:lnTo>
                    <a:pt x="427" y="655"/>
                  </a:lnTo>
                  <a:lnTo>
                    <a:pt x="427" y="640"/>
                  </a:lnTo>
                  <a:lnTo>
                    <a:pt x="427" y="625"/>
                  </a:lnTo>
                  <a:lnTo>
                    <a:pt x="427" y="625"/>
                  </a:lnTo>
                  <a:lnTo>
                    <a:pt x="430" y="611"/>
                  </a:lnTo>
                  <a:lnTo>
                    <a:pt x="432" y="598"/>
                  </a:lnTo>
                  <a:lnTo>
                    <a:pt x="437" y="574"/>
                  </a:lnTo>
                  <a:lnTo>
                    <a:pt x="437" y="574"/>
                  </a:lnTo>
                  <a:lnTo>
                    <a:pt x="439" y="580"/>
                  </a:lnTo>
                  <a:lnTo>
                    <a:pt x="440" y="587"/>
                  </a:lnTo>
                  <a:lnTo>
                    <a:pt x="441" y="602"/>
                  </a:lnTo>
                  <a:lnTo>
                    <a:pt x="440" y="618"/>
                  </a:lnTo>
                  <a:lnTo>
                    <a:pt x="439" y="636"/>
                  </a:lnTo>
                  <a:lnTo>
                    <a:pt x="438" y="653"/>
                  </a:lnTo>
                  <a:lnTo>
                    <a:pt x="437" y="671"/>
                  </a:lnTo>
                  <a:lnTo>
                    <a:pt x="438" y="689"/>
                  </a:lnTo>
                  <a:lnTo>
                    <a:pt x="439" y="696"/>
                  </a:lnTo>
                  <a:lnTo>
                    <a:pt x="440" y="704"/>
                  </a:lnTo>
                  <a:lnTo>
                    <a:pt x="440" y="704"/>
                  </a:lnTo>
                  <a:lnTo>
                    <a:pt x="437" y="711"/>
                  </a:lnTo>
                  <a:lnTo>
                    <a:pt x="436" y="720"/>
                  </a:lnTo>
                  <a:lnTo>
                    <a:pt x="436" y="727"/>
                  </a:lnTo>
                  <a:lnTo>
                    <a:pt x="437" y="735"/>
                  </a:lnTo>
                  <a:lnTo>
                    <a:pt x="437" y="735"/>
                  </a:lnTo>
                  <a:lnTo>
                    <a:pt x="451" y="721"/>
                  </a:lnTo>
                  <a:lnTo>
                    <a:pt x="465" y="707"/>
                  </a:lnTo>
                  <a:lnTo>
                    <a:pt x="492" y="676"/>
                  </a:lnTo>
                  <a:lnTo>
                    <a:pt x="492" y="676"/>
                  </a:lnTo>
                  <a:close/>
                  <a:moveTo>
                    <a:pt x="254" y="321"/>
                  </a:moveTo>
                  <a:lnTo>
                    <a:pt x="254" y="321"/>
                  </a:lnTo>
                  <a:lnTo>
                    <a:pt x="252" y="322"/>
                  </a:lnTo>
                  <a:lnTo>
                    <a:pt x="251" y="323"/>
                  </a:lnTo>
                  <a:lnTo>
                    <a:pt x="248" y="328"/>
                  </a:lnTo>
                  <a:lnTo>
                    <a:pt x="245" y="331"/>
                  </a:lnTo>
                  <a:lnTo>
                    <a:pt x="243" y="334"/>
                  </a:lnTo>
                  <a:lnTo>
                    <a:pt x="243" y="334"/>
                  </a:lnTo>
                  <a:lnTo>
                    <a:pt x="246" y="335"/>
                  </a:lnTo>
                  <a:lnTo>
                    <a:pt x="249" y="337"/>
                  </a:lnTo>
                  <a:lnTo>
                    <a:pt x="250" y="341"/>
                  </a:lnTo>
                  <a:lnTo>
                    <a:pt x="251" y="344"/>
                  </a:lnTo>
                  <a:lnTo>
                    <a:pt x="252" y="351"/>
                  </a:lnTo>
                  <a:lnTo>
                    <a:pt x="253" y="354"/>
                  </a:lnTo>
                  <a:lnTo>
                    <a:pt x="256" y="357"/>
                  </a:lnTo>
                  <a:lnTo>
                    <a:pt x="256" y="357"/>
                  </a:lnTo>
                  <a:lnTo>
                    <a:pt x="254" y="338"/>
                  </a:lnTo>
                  <a:lnTo>
                    <a:pt x="254" y="330"/>
                  </a:lnTo>
                  <a:lnTo>
                    <a:pt x="254" y="321"/>
                  </a:lnTo>
                  <a:lnTo>
                    <a:pt x="254" y="321"/>
                  </a:lnTo>
                  <a:close/>
                  <a:moveTo>
                    <a:pt x="239" y="342"/>
                  </a:moveTo>
                  <a:lnTo>
                    <a:pt x="239" y="342"/>
                  </a:lnTo>
                  <a:lnTo>
                    <a:pt x="237" y="347"/>
                  </a:lnTo>
                  <a:lnTo>
                    <a:pt x="235" y="351"/>
                  </a:lnTo>
                  <a:lnTo>
                    <a:pt x="233" y="353"/>
                  </a:lnTo>
                  <a:lnTo>
                    <a:pt x="230" y="354"/>
                  </a:lnTo>
                  <a:lnTo>
                    <a:pt x="228" y="354"/>
                  </a:lnTo>
                  <a:lnTo>
                    <a:pt x="225" y="352"/>
                  </a:lnTo>
                  <a:lnTo>
                    <a:pt x="225" y="352"/>
                  </a:lnTo>
                  <a:lnTo>
                    <a:pt x="226" y="366"/>
                  </a:lnTo>
                  <a:lnTo>
                    <a:pt x="228" y="372"/>
                  </a:lnTo>
                  <a:lnTo>
                    <a:pt x="230" y="376"/>
                  </a:lnTo>
                  <a:lnTo>
                    <a:pt x="233" y="380"/>
                  </a:lnTo>
                  <a:lnTo>
                    <a:pt x="236" y="383"/>
                  </a:lnTo>
                  <a:lnTo>
                    <a:pt x="245" y="391"/>
                  </a:lnTo>
                  <a:lnTo>
                    <a:pt x="245" y="391"/>
                  </a:lnTo>
                  <a:lnTo>
                    <a:pt x="245" y="377"/>
                  </a:lnTo>
                  <a:lnTo>
                    <a:pt x="244" y="364"/>
                  </a:lnTo>
                  <a:lnTo>
                    <a:pt x="243" y="351"/>
                  </a:lnTo>
                  <a:lnTo>
                    <a:pt x="242" y="346"/>
                  </a:lnTo>
                  <a:lnTo>
                    <a:pt x="239" y="342"/>
                  </a:lnTo>
                  <a:lnTo>
                    <a:pt x="239" y="3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55915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5" name="Freeform 138"/>
            <p:cNvSpPr>
              <a:spLocks noEditPoints="1"/>
            </p:cNvSpPr>
            <p:nvPr/>
          </p:nvSpPr>
          <p:spPr bwMode="auto">
            <a:xfrm>
              <a:off x="5849938" y="2519363"/>
              <a:ext cx="68263" cy="4762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118" y="12"/>
                </a:cxn>
                <a:cxn ang="0">
                  <a:pos x="127" y="27"/>
                </a:cxn>
                <a:cxn ang="0">
                  <a:pos x="129" y="43"/>
                </a:cxn>
                <a:cxn ang="0">
                  <a:pos x="126" y="60"/>
                </a:cxn>
                <a:cxn ang="0">
                  <a:pos x="122" y="67"/>
                </a:cxn>
                <a:cxn ang="0">
                  <a:pos x="110" y="78"/>
                </a:cxn>
                <a:cxn ang="0">
                  <a:pos x="94" y="85"/>
                </a:cxn>
                <a:cxn ang="0">
                  <a:pos x="76" y="89"/>
                </a:cxn>
                <a:cxn ang="0">
                  <a:pos x="57" y="90"/>
                </a:cxn>
                <a:cxn ang="0">
                  <a:pos x="38" y="88"/>
                </a:cxn>
                <a:cxn ang="0">
                  <a:pos x="22" y="83"/>
                </a:cxn>
                <a:cxn ang="0">
                  <a:pos x="10" y="75"/>
                </a:cxn>
                <a:cxn ang="0">
                  <a:pos x="5" y="70"/>
                </a:cxn>
                <a:cxn ang="0">
                  <a:pos x="0" y="55"/>
                </a:cxn>
                <a:cxn ang="0">
                  <a:pos x="0" y="37"/>
                </a:cxn>
                <a:cxn ang="0">
                  <a:pos x="3" y="31"/>
                </a:cxn>
                <a:cxn ang="0">
                  <a:pos x="13" y="22"/>
                </a:cxn>
                <a:cxn ang="0">
                  <a:pos x="31" y="12"/>
                </a:cxn>
                <a:cxn ang="0">
                  <a:pos x="59" y="5"/>
                </a:cxn>
                <a:cxn ang="0">
                  <a:pos x="102" y="0"/>
                </a:cxn>
                <a:cxn ang="0">
                  <a:pos x="76" y="44"/>
                </a:cxn>
                <a:cxn ang="0">
                  <a:pos x="77" y="51"/>
                </a:cxn>
                <a:cxn ang="0">
                  <a:pos x="82" y="58"/>
                </a:cxn>
                <a:cxn ang="0">
                  <a:pos x="88" y="60"/>
                </a:cxn>
                <a:cxn ang="0">
                  <a:pos x="104" y="50"/>
                </a:cxn>
                <a:cxn ang="0">
                  <a:pos x="105" y="48"/>
                </a:cxn>
                <a:cxn ang="0">
                  <a:pos x="103" y="43"/>
                </a:cxn>
                <a:cxn ang="0">
                  <a:pos x="103" y="40"/>
                </a:cxn>
                <a:cxn ang="0">
                  <a:pos x="104" y="39"/>
                </a:cxn>
                <a:cxn ang="0">
                  <a:pos x="105" y="40"/>
                </a:cxn>
                <a:cxn ang="0">
                  <a:pos x="106" y="37"/>
                </a:cxn>
                <a:cxn ang="0">
                  <a:pos x="97" y="38"/>
                </a:cxn>
                <a:cxn ang="0">
                  <a:pos x="76" y="44"/>
                </a:cxn>
                <a:cxn ang="0">
                  <a:pos x="73" y="23"/>
                </a:cxn>
                <a:cxn ang="0">
                  <a:pos x="73" y="34"/>
                </a:cxn>
                <a:cxn ang="0">
                  <a:pos x="79" y="31"/>
                </a:cxn>
                <a:cxn ang="0">
                  <a:pos x="91" y="27"/>
                </a:cxn>
                <a:cxn ang="0">
                  <a:pos x="95" y="23"/>
                </a:cxn>
                <a:cxn ang="0">
                  <a:pos x="93" y="21"/>
                </a:cxn>
                <a:cxn ang="0">
                  <a:pos x="86" y="19"/>
                </a:cxn>
                <a:cxn ang="0">
                  <a:pos x="73" y="23"/>
                </a:cxn>
                <a:cxn ang="0">
                  <a:pos x="58" y="48"/>
                </a:cxn>
                <a:cxn ang="0">
                  <a:pos x="56" y="51"/>
                </a:cxn>
                <a:cxn ang="0">
                  <a:pos x="48" y="54"/>
                </a:cxn>
                <a:cxn ang="0">
                  <a:pos x="43" y="57"/>
                </a:cxn>
                <a:cxn ang="0">
                  <a:pos x="40" y="63"/>
                </a:cxn>
                <a:cxn ang="0">
                  <a:pos x="53" y="64"/>
                </a:cxn>
                <a:cxn ang="0">
                  <a:pos x="67" y="65"/>
                </a:cxn>
                <a:cxn ang="0">
                  <a:pos x="65" y="54"/>
                </a:cxn>
                <a:cxn ang="0">
                  <a:pos x="58" y="48"/>
                </a:cxn>
                <a:cxn ang="0">
                  <a:pos x="60" y="21"/>
                </a:cxn>
                <a:cxn ang="0">
                  <a:pos x="44" y="25"/>
                </a:cxn>
                <a:cxn ang="0">
                  <a:pos x="30" y="31"/>
                </a:cxn>
                <a:cxn ang="0">
                  <a:pos x="19" y="40"/>
                </a:cxn>
                <a:cxn ang="0">
                  <a:pos x="14" y="54"/>
                </a:cxn>
                <a:cxn ang="0">
                  <a:pos x="27" y="48"/>
                </a:cxn>
                <a:cxn ang="0">
                  <a:pos x="62" y="35"/>
                </a:cxn>
                <a:cxn ang="0">
                  <a:pos x="60" y="28"/>
                </a:cxn>
                <a:cxn ang="0">
                  <a:pos x="60" y="21"/>
                </a:cxn>
              </a:cxnLst>
              <a:rect l="0" t="0" r="r" b="b"/>
              <a:pathLst>
                <a:path w="129" h="90">
                  <a:moveTo>
                    <a:pt x="102" y="0"/>
                  </a:moveTo>
                  <a:lnTo>
                    <a:pt x="102" y="0"/>
                  </a:lnTo>
                  <a:lnTo>
                    <a:pt x="110" y="6"/>
                  </a:lnTo>
                  <a:lnTo>
                    <a:pt x="118" y="12"/>
                  </a:lnTo>
                  <a:lnTo>
                    <a:pt x="123" y="19"/>
                  </a:lnTo>
                  <a:lnTo>
                    <a:pt x="127" y="27"/>
                  </a:lnTo>
                  <a:lnTo>
                    <a:pt x="129" y="35"/>
                  </a:lnTo>
                  <a:lnTo>
                    <a:pt x="129" y="43"/>
                  </a:lnTo>
                  <a:lnTo>
                    <a:pt x="128" y="52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2" y="67"/>
                  </a:lnTo>
                  <a:lnTo>
                    <a:pt x="117" y="73"/>
                  </a:lnTo>
                  <a:lnTo>
                    <a:pt x="110" y="78"/>
                  </a:lnTo>
                  <a:lnTo>
                    <a:pt x="103" y="82"/>
                  </a:lnTo>
                  <a:lnTo>
                    <a:pt x="94" y="85"/>
                  </a:lnTo>
                  <a:lnTo>
                    <a:pt x="86" y="87"/>
                  </a:lnTo>
                  <a:lnTo>
                    <a:pt x="76" y="89"/>
                  </a:lnTo>
                  <a:lnTo>
                    <a:pt x="66" y="90"/>
                  </a:lnTo>
                  <a:lnTo>
                    <a:pt x="57" y="90"/>
                  </a:lnTo>
                  <a:lnTo>
                    <a:pt x="47" y="89"/>
                  </a:lnTo>
                  <a:lnTo>
                    <a:pt x="38" y="88"/>
                  </a:lnTo>
                  <a:lnTo>
                    <a:pt x="30" y="86"/>
                  </a:lnTo>
                  <a:lnTo>
                    <a:pt x="22" y="83"/>
                  </a:lnTo>
                  <a:lnTo>
                    <a:pt x="15" y="80"/>
                  </a:lnTo>
                  <a:lnTo>
                    <a:pt x="10" y="75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2" y="64"/>
                  </a:lnTo>
                  <a:lnTo>
                    <a:pt x="0" y="55"/>
                  </a:lnTo>
                  <a:lnTo>
                    <a:pt x="0" y="46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3" y="31"/>
                  </a:lnTo>
                  <a:lnTo>
                    <a:pt x="7" y="26"/>
                  </a:lnTo>
                  <a:lnTo>
                    <a:pt x="13" y="22"/>
                  </a:lnTo>
                  <a:lnTo>
                    <a:pt x="18" y="19"/>
                  </a:lnTo>
                  <a:lnTo>
                    <a:pt x="31" y="12"/>
                  </a:lnTo>
                  <a:lnTo>
                    <a:pt x="45" y="8"/>
                  </a:lnTo>
                  <a:lnTo>
                    <a:pt x="59" y="5"/>
                  </a:lnTo>
                  <a:lnTo>
                    <a:pt x="74" y="3"/>
                  </a:lnTo>
                  <a:lnTo>
                    <a:pt x="102" y="0"/>
                  </a:lnTo>
                  <a:lnTo>
                    <a:pt x="102" y="0"/>
                  </a:lnTo>
                  <a:close/>
                  <a:moveTo>
                    <a:pt x="76" y="44"/>
                  </a:moveTo>
                  <a:lnTo>
                    <a:pt x="76" y="44"/>
                  </a:lnTo>
                  <a:lnTo>
                    <a:pt x="77" y="51"/>
                  </a:lnTo>
                  <a:lnTo>
                    <a:pt x="79" y="55"/>
                  </a:lnTo>
                  <a:lnTo>
                    <a:pt x="82" y="58"/>
                  </a:lnTo>
                  <a:lnTo>
                    <a:pt x="88" y="60"/>
                  </a:lnTo>
                  <a:lnTo>
                    <a:pt x="88" y="60"/>
                  </a:lnTo>
                  <a:lnTo>
                    <a:pt x="96" y="55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105" y="48"/>
                  </a:lnTo>
                  <a:lnTo>
                    <a:pt x="104" y="46"/>
                  </a:lnTo>
                  <a:lnTo>
                    <a:pt x="103" y="43"/>
                  </a:lnTo>
                  <a:lnTo>
                    <a:pt x="102" y="40"/>
                  </a:lnTo>
                  <a:lnTo>
                    <a:pt x="103" y="40"/>
                  </a:lnTo>
                  <a:lnTo>
                    <a:pt x="104" y="39"/>
                  </a:lnTo>
                  <a:lnTo>
                    <a:pt x="104" y="39"/>
                  </a:lnTo>
                  <a:lnTo>
                    <a:pt x="104" y="40"/>
                  </a:lnTo>
                  <a:lnTo>
                    <a:pt x="105" y="40"/>
                  </a:lnTo>
                  <a:lnTo>
                    <a:pt x="106" y="39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97" y="38"/>
                  </a:lnTo>
                  <a:lnTo>
                    <a:pt x="90" y="40"/>
                  </a:lnTo>
                  <a:lnTo>
                    <a:pt x="76" y="44"/>
                  </a:lnTo>
                  <a:lnTo>
                    <a:pt x="76" y="44"/>
                  </a:lnTo>
                  <a:close/>
                  <a:moveTo>
                    <a:pt x="73" y="23"/>
                  </a:moveTo>
                  <a:lnTo>
                    <a:pt x="73" y="23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9" y="31"/>
                  </a:lnTo>
                  <a:lnTo>
                    <a:pt x="86" y="29"/>
                  </a:lnTo>
                  <a:lnTo>
                    <a:pt x="91" y="27"/>
                  </a:lnTo>
                  <a:lnTo>
                    <a:pt x="93" y="25"/>
                  </a:lnTo>
                  <a:lnTo>
                    <a:pt x="95" y="23"/>
                  </a:lnTo>
                  <a:lnTo>
                    <a:pt x="95" y="23"/>
                  </a:lnTo>
                  <a:lnTo>
                    <a:pt x="93" y="21"/>
                  </a:lnTo>
                  <a:lnTo>
                    <a:pt x="91" y="20"/>
                  </a:lnTo>
                  <a:lnTo>
                    <a:pt x="86" y="19"/>
                  </a:lnTo>
                  <a:lnTo>
                    <a:pt x="79" y="20"/>
                  </a:lnTo>
                  <a:lnTo>
                    <a:pt x="73" y="23"/>
                  </a:lnTo>
                  <a:lnTo>
                    <a:pt x="73" y="23"/>
                  </a:lnTo>
                  <a:close/>
                  <a:moveTo>
                    <a:pt x="58" y="48"/>
                  </a:moveTo>
                  <a:lnTo>
                    <a:pt x="58" y="48"/>
                  </a:lnTo>
                  <a:lnTo>
                    <a:pt x="56" y="51"/>
                  </a:lnTo>
                  <a:lnTo>
                    <a:pt x="53" y="53"/>
                  </a:lnTo>
                  <a:lnTo>
                    <a:pt x="48" y="54"/>
                  </a:lnTo>
                  <a:lnTo>
                    <a:pt x="45" y="55"/>
                  </a:lnTo>
                  <a:lnTo>
                    <a:pt x="43" y="57"/>
                  </a:lnTo>
                  <a:lnTo>
                    <a:pt x="42" y="59"/>
                  </a:lnTo>
                  <a:lnTo>
                    <a:pt x="40" y="63"/>
                  </a:lnTo>
                  <a:lnTo>
                    <a:pt x="40" y="63"/>
                  </a:lnTo>
                  <a:lnTo>
                    <a:pt x="53" y="64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67" y="58"/>
                  </a:lnTo>
                  <a:lnTo>
                    <a:pt x="65" y="54"/>
                  </a:lnTo>
                  <a:lnTo>
                    <a:pt x="62" y="51"/>
                  </a:lnTo>
                  <a:lnTo>
                    <a:pt x="58" y="48"/>
                  </a:lnTo>
                  <a:lnTo>
                    <a:pt x="58" y="48"/>
                  </a:lnTo>
                  <a:close/>
                  <a:moveTo>
                    <a:pt x="60" y="21"/>
                  </a:moveTo>
                  <a:lnTo>
                    <a:pt x="60" y="21"/>
                  </a:lnTo>
                  <a:lnTo>
                    <a:pt x="44" y="25"/>
                  </a:lnTo>
                  <a:lnTo>
                    <a:pt x="36" y="28"/>
                  </a:lnTo>
                  <a:lnTo>
                    <a:pt x="30" y="31"/>
                  </a:lnTo>
                  <a:lnTo>
                    <a:pt x="23" y="36"/>
                  </a:lnTo>
                  <a:lnTo>
                    <a:pt x="19" y="40"/>
                  </a:lnTo>
                  <a:lnTo>
                    <a:pt x="16" y="46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27" y="48"/>
                  </a:lnTo>
                  <a:lnTo>
                    <a:pt x="37" y="43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0" y="28"/>
                  </a:lnTo>
                  <a:lnTo>
                    <a:pt x="60" y="25"/>
                  </a:lnTo>
                  <a:lnTo>
                    <a:pt x="60" y="21"/>
                  </a:lnTo>
                  <a:lnTo>
                    <a:pt x="6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55915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Freeform 139"/>
            <p:cNvSpPr>
              <a:spLocks noEditPoints="1"/>
            </p:cNvSpPr>
            <p:nvPr/>
          </p:nvSpPr>
          <p:spPr bwMode="auto">
            <a:xfrm>
              <a:off x="5629276" y="2647950"/>
              <a:ext cx="122238" cy="88900"/>
            </a:xfrm>
            <a:custGeom>
              <a:avLst/>
              <a:gdLst/>
              <a:ahLst/>
              <a:cxnLst>
                <a:cxn ang="0">
                  <a:pos x="173" y="165"/>
                </a:cxn>
                <a:cxn ang="0">
                  <a:pos x="132" y="166"/>
                </a:cxn>
                <a:cxn ang="0">
                  <a:pos x="87" y="153"/>
                </a:cxn>
                <a:cxn ang="0">
                  <a:pos x="35" y="121"/>
                </a:cxn>
                <a:cxn ang="0">
                  <a:pos x="11" y="96"/>
                </a:cxn>
                <a:cxn ang="0">
                  <a:pos x="0" y="59"/>
                </a:cxn>
                <a:cxn ang="0">
                  <a:pos x="6" y="37"/>
                </a:cxn>
                <a:cxn ang="0">
                  <a:pos x="21" y="21"/>
                </a:cxn>
                <a:cxn ang="0">
                  <a:pos x="67" y="0"/>
                </a:cxn>
                <a:cxn ang="0">
                  <a:pos x="109" y="11"/>
                </a:cxn>
                <a:cxn ang="0">
                  <a:pos x="176" y="41"/>
                </a:cxn>
                <a:cxn ang="0">
                  <a:pos x="214" y="80"/>
                </a:cxn>
                <a:cxn ang="0">
                  <a:pos x="230" y="112"/>
                </a:cxn>
                <a:cxn ang="0">
                  <a:pos x="224" y="144"/>
                </a:cxn>
                <a:cxn ang="0">
                  <a:pos x="212" y="106"/>
                </a:cxn>
                <a:cxn ang="0">
                  <a:pos x="182" y="121"/>
                </a:cxn>
                <a:cxn ang="0">
                  <a:pos x="180" y="129"/>
                </a:cxn>
                <a:cxn ang="0">
                  <a:pos x="207" y="118"/>
                </a:cxn>
                <a:cxn ang="0">
                  <a:pos x="215" y="110"/>
                </a:cxn>
                <a:cxn ang="0">
                  <a:pos x="200" y="85"/>
                </a:cxn>
                <a:cxn ang="0">
                  <a:pos x="172" y="100"/>
                </a:cxn>
                <a:cxn ang="0">
                  <a:pos x="145" y="119"/>
                </a:cxn>
                <a:cxn ang="0">
                  <a:pos x="180" y="109"/>
                </a:cxn>
                <a:cxn ang="0">
                  <a:pos x="207" y="88"/>
                </a:cxn>
                <a:cxn ang="0">
                  <a:pos x="200" y="85"/>
                </a:cxn>
                <a:cxn ang="0">
                  <a:pos x="146" y="84"/>
                </a:cxn>
                <a:cxn ang="0">
                  <a:pos x="123" y="106"/>
                </a:cxn>
                <a:cxn ang="0">
                  <a:pos x="149" y="103"/>
                </a:cxn>
                <a:cxn ang="0">
                  <a:pos x="191" y="72"/>
                </a:cxn>
                <a:cxn ang="0">
                  <a:pos x="182" y="66"/>
                </a:cxn>
                <a:cxn ang="0">
                  <a:pos x="70" y="54"/>
                </a:cxn>
                <a:cxn ang="0">
                  <a:pos x="82" y="38"/>
                </a:cxn>
                <a:cxn ang="0">
                  <a:pos x="99" y="24"/>
                </a:cxn>
                <a:cxn ang="0">
                  <a:pos x="52" y="26"/>
                </a:cxn>
                <a:cxn ang="0">
                  <a:pos x="28" y="40"/>
                </a:cxn>
                <a:cxn ang="0">
                  <a:pos x="20" y="67"/>
                </a:cxn>
                <a:cxn ang="0">
                  <a:pos x="33" y="89"/>
                </a:cxn>
                <a:cxn ang="0">
                  <a:pos x="68" y="127"/>
                </a:cxn>
                <a:cxn ang="0">
                  <a:pos x="83" y="132"/>
                </a:cxn>
                <a:cxn ang="0">
                  <a:pos x="89" y="134"/>
                </a:cxn>
                <a:cxn ang="0">
                  <a:pos x="113" y="145"/>
                </a:cxn>
                <a:cxn ang="0">
                  <a:pos x="159" y="150"/>
                </a:cxn>
                <a:cxn ang="0">
                  <a:pos x="162" y="141"/>
                </a:cxn>
                <a:cxn ang="0">
                  <a:pos x="104" y="116"/>
                </a:cxn>
                <a:cxn ang="0">
                  <a:pos x="76" y="89"/>
                </a:cxn>
                <a:cxn ang="0">
                  <a:pos x="70" y="54"/>
                </a:cxn>
                <a:cxn ang="0">
                  <a:pos x="144" y="50"/>
                </a:cxn>
                <a:cxn ang="0">
                  <a:pos x="98" y="78"/>
                </a:cxn>
                <a:cxn ang="0">
                  <a:pos x="95" y="87"/>
                </a:cxn>
                <a:cxn ang="0">
                  <a:pos x="109" y="89"/>
                </a:cxn>
                <a:cxn ang="0">
                  <a:pos x="149" y="64"/>
                </a:cxn>
                <a:cxn ang="0">
                  <a:pos x="158" y="48"/>
                </a:cxn>
                <a:cxn ang="0">
                  <a:pos x="124" y="48"/>
                </a:cxn>
                <a:cxn ang="0">
                  <a:pos x="135" y="38"/>
                </a:cxn>
                <a:cxn ang="0">
                  <a:pos x="131" y="37"/>
                </a:cxn>
                <a:cxn ang="0">
                  <a:pos x="127" y="41"/>
                </a:cxn>
                <a:cxn ang="0">
                  <a:pos x="96" y="45"/>
                </a:cxn>
                <a:cxn ang="0">
                  <a:pos x="86" y="60"/>
                </a:cxn>
                <a:cxn ang="0">
                  <a:pos x="88" y="72"/>
                </a:cxn>
                <a:cxn ang="0">
                  <a:pos x="119" y="52"/>
                </a:cxn>
              </a:cxnLst>
              <a:rect l="0" t="0" r="r" b="b"/>
              <a:pathLst>
                <a:path w="231" h="168">
                  <a:moveTo>
                    <a:pt x="209" y="158"/>
                  </a:moveTo>
                  <a:lnTo>
                    <a:pt x="209" y="158"/>
                  </a:lnTo>
                  <a:lnTo>
                    <a:pt x="191" y="161"/>
                  </a:lnTo>
                  <a:lnTo>
                    <a:pt x="173" y="165"/>
                  </a:lnTo>
                  <a:lnTo>
                    <a:pt x="163" y="168"/>
                  </a:lnTo>
                  <a:lnTo>
                    <a:pt x="154" y="168"/>
                  </a:lnTo>
                  <a:lnTo>
                    <a:pt x="143" y="168"/>
                  </a:lnTo>
                  <a:lnTo>
                    <a:pt x="132" y="166"/>
                  </a:lnTo>
                  <a:lnTo>
                    <a:pt x="132" y="166"/>
                  </a:lnTo>
                  <a:lnTo>
                    <a:pt x="117" y="163"/>
                  </a:lnTo>
                  <a:lnTo>
                    <a:pt x="102" y="159"/>
                  </a:lnTo>
                  <a:lnTo>
                    <a:pt x="87" y="153"/>
                  </a:lnTo>
                  <a:lnTo>
                    <a:pt x="73" y="146"/>
                  </a:lnTo>
                  <a:lnTo>
                    <a:pt x="59" y="139"/>
                  </a:lnTo>
                  <a:lnTo>
                    <a:pt x="47" y="130"/>
                  </a:lnTo>
                  <a:lnTo>
                    <a:pt x="35" y="121"/>
                  </a:lnTo>
                  <a:lnTo>
                    <a:pt x="24" y="112"/>
                  </a:lnTo>
                  <a:lnTo>
                    <a:pt x="24" y="112"/>
                  </a:lnTo>
                  <a:lnTo>
                    <a:pt x="18" y="104"/>
                  </a:lnTo>
                  <a:lnTo>
                    <a:pt x="11" y="96"/>
                  </a:lnTo>
                  <a:lnTo>
                    <a:pt x="6" y="86"/>
                  </a:lnTo>
                  <a:lnTo>
                    <a:pt x="3" y="75"/>
                  </a:lnTo>
                  <a:lnTo>
                    <a:pt x="0" y="65"/>
                  </a:lnTo>
                  <a:lnTo>
                    <a:pt x="0" y="59"/>
                  </a:lnTo>
                  <a:lnTo>
                    <a:pt x="0" y="54"/>
                  </a:lnTo>
                  <a:lnTo>
                    <a:pt x="2" y="48"/>
                  </a:lnTo>
                  <a:lnTo>
                    <a:pt x="4" y="42"/>
                  </a:lnTo>
                  <a:lnTo>
                    <a:pt x="6" y="37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4" y="26"/>
                  </a:lnTo>
                  <a:lnTo>
                    <a:pt x="21" y="21"/>
                  </a:lnTo>
                  <a:lnTo>
                    <a:pt x="26" y="17"/>
                  </a:lnTo>
                  <a:lnTo>
                    <a:pt x="33" y="13"/>
                  </a:lnTo>
                  <a:lnTo>
                    <a:pt x="49" y="7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82" y="3"/>
                  </a:lnTo>
                  <a:lnTo>
                    <a:pt x="96" y="6"/>
                  </a:lnTo>
                  <a:lnTo>
                    <a:pt x="109" y="11"/>
                  </a:lnTo>
                  <a:lnTo>
                    <a:pt x="121" y="17"/>
                  </a:lnTo>
                  <a:lnTo>
                    <a:pt x="148" y="29"/>
                  </a:lnTo>
                  <a:lnTo>
                    <a:pt x="162" y="36"/>
                  </a:lnTo>
                  <a:lnTo>
                    <a:pt x="176" y="41"/>
                  </a:lnTo>
                  <a:lnTo>
                    <a:pt x="176" y="41"/>
                  </a:lnTo>
                  <a:lnTo>
                    <a:pt x="188" y="52"/>
                  </a:lnTo>
                  <a:lnTo>
                    <a:pt x="201" y="65"/>
                  </a:lnTo>
                  <a:lnTo>
                    <a:pt x="214" y="80"/>
                  </a:lnTo>
                  <a:lnTo>
                    <a:pt x="219" y="87"/>
                  </a:lnTo>
                  <a:lnTo>
                    <a:pt x="223" y="96"/>
                  </a:lnTo>
                  <a:lnTo>
                    <a:pt x="227" y="103"/>
                  </a:lnTo>
                  <a:lnTo>
                    <a:pt x="230" y="112"/>
                  </a:lnTo>
                  <a:lnTo>
                    <a:pt x="231" y="120"/>
                  </a:lnTo>
                  <a:lnTo>
                    <a:pt x="231" y="128"/>
                  </a:lnTo>
                  <a:lnTo>
                    <a:pt x="229" y="136"/>
                  </a:lnTo>
                  <a:lnTo>
                    <a:pt x="224" y="144"/>
                  </a:lnTo>
                  <a:lnTo>
                    <a:pt x="218" y="150"/>
                  </a:lnTo>
                  <a:lnTo>
                    <a:pt x="209" y="158"/>
                  </a:lnTo>
                  <a:lnTo>
                    <a:pt x="209" y="158"/>
                  </a:lnTo>
                  <a:close/>
                  <a:moveTo>
                    <a:pt x="212" y="106"/>
                  </a:moveTo>
                  <a:lnTo>
                    <a:pt x="212" y="106"/>
                  </a:lnTo>
                  <a:lnTo>
                    <a:pt x="203" y="112"/>
                  </a:lnTo>
                  <a:lnTo>
                    <a:pt x="192" y="116"/>
                  </a:lnTo>
                  <a:lnTo>
                    <a:pt x="182" y="121"/>
                  </a:lnTo>
                  <a:lnTo>
                    <a:pt x="178" y="125"/>
                  </a:lnTo>
                  <a:lnTo>
                    <a:pt x="174" y="129"/>
                  </a:lnTo>
                  <a:lnTo>
                    <a:pt x="174" y="129"/>
                  </a:lnTo>
                  <a:lnTo>
                    <a:pt x="180" y="129"/>
                  </a:lnTo>
                  <a:lnTo>
                    <a:pt x="186" y="128"/>
                  </a:lnTo>
                  <a:lnTo>
                    <a:pt x="191" y="126"/>
                  </a:lnTo>
                  <a:lnTo>
                    <a:pt x="196" y="124"/>
                  </a:lnTo>
                  <a:lnTo>
                    <a:pt x="207" y="118"/>
                  </a:lnTo>
                  <a:lnTo>
                    <a:pt x="217" y="112"/>
                  </a:lnTo>
                  <a:lnTo>
                    <a:pt x="217" y="112"/>
                  </a:lnTo>
                  <a:lnTo>
                    <a:pt x="215" y="111"/>
                  </a:lnTo>
                  <a:lnTo>
                    <a:pt x="215" y="110"/>
                  </a:lnTo>
                  <a:lnTo>
                    <a:pt x="214" y="108"/>
                  </a:lnTo>
                  <a:lnTo>
                    <a:pt x="212" y="106"/>
                  </a:lnTo>
                  <a:lnTo>
                    <a:pt x="212" y="106"/>
                  </a:lnTo>
                  <a:close/>
                  <a:moveTo>
                    <a:pt x="200" y="85"/>
                  </a:moveTo>
                  <a:lnTo>
                    <a:pt x="200" y="85"/>
                  </a:lnTo>
                  <a:lnTo>
                    <a:pt x="193" y="89"/>
                  </a:lnTo>
                  <a:lnTo>
                    <a:pt x="187" y="93"/>
                  </a:lnTo>
                  <a:lnTo>
                    <a:pt x="172" y="100"/>
                  </a:lnTo>
                  <a:lnTo>
                    <a:pt x="158" y="109"/>
                  </a:lnTo>
                  <a:lnTo>
                    <a:pt x="151" y="114"/>
                  </a:lnTo>
                  <a:lnTo>
                    <a:pt x="145" y="119"/>
                  </a:lnTo>
                  <a:lnTo>
                    <a:pt x="145" y="119"/>
                  </a:lnTo>
                  <a:lnTo>
                    <a:pt x="156" y="119"/>
                  </a:lnTo>
                  <a:lnTo>
                    <a:pt x="165" y="117"/>
                  </a:lnTo>
                  <a:lnTo>
                    <a:pt x="173" y="114"/>
                  </a:lnTo>
                  <a:lnTo>
                    <a:pt x="180" y="109"/>
                  </a:lnTo>
                  <a:lnTo>
                    <a:pt x="194" y="98"/>
                  </a:lnTo>
                  <a:lnTo>
                    <a:pt x="201" y="93"/>
                  </a:lnTo>
                  <a:lnTo>
                    <a:pt x="207" y="88"/>
                  </a:lnTo>
                  <a:lnTo>
                    <a:pt x="207" y="88"/>
                  </a:lnTo>
                  <a:lnTo>
                    <a:pt x="205" y="87"/>
                  </a:lnTo>
                  <a:lnTo>
                    <a:pt x="204" y="86"/>
                  </a:lnTo>
                  <a:lnTo>
                    <a:pt x="203" y="85"/>
                  </a:lnTo>
                  <a:lnTo>
                    <a:pt x="200" y="85"/>
                  </a:lnTo>
                  <a:lnTo>
                    <a:pt x="200" y="85"/>
                  </a:lnTo>
                  <a:close/>
                  <a:moveTo>
                    <a:pt x="178" y="65"/>
                  </a:moveTo>
                  <a:lnTo>
                    <a:pt x="178" y="65"/>
                  </a:lnTo>
                  <a:lnTo>
                    <a:pt x="146" y="84"/>
                  </a:lnTo>
                  <a:lnTo>
                    <a:pt x="131" y="9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23" y="106"/>
                  </a:lnTo>
                  <a:lnTo>
                    <a:pt x="128" y="106"/>
                  </a:lnTo>
                  <a:lnTo>
                    <a:pt x="133" y="106"/>
                  </a:lnTo>
                  <a:lnTo>
                    <a:pt x="139" y="106"/>
                  </a:lnTo>
                  <a:lnTo>
                    <a:pt x="149" y="103"/>
                  </a:lnTo>
                  <a:lnTo>
                    <a:pt x="159" y="98"/>
                  </a:lnTo>
                  <a:lnTo>
                    <a:pt x="167" y="91"/>
                  </a:lnTo>
                  <a:lnTo>
                    <a:pt x="176" y="85"/>
                  </a:lnTo>
                  <a:lnTo>
                    <a:pt x="191" y="72"/>
                  </a:lnTo>
                  <a:lnTo>
                    <a:pt x="191" y="72"/>
                  </a:lnTo>
                  <a:lnTo>
                    <a:pt x="188" y="70"/>
                  </a:lnTo>
                  <a:lnTo>
                    <a:pt x="186" y="67"/>
                  </a:lnTo>
                  <a:lnTo>
                    <a:pt x="182" y="66"/>
                  </a:lnTo>
                  <a:lnTo>
                    <a:pt x="178" y="65"/>
                  </a:lnTo>
                  <a:lnTo>
                    <a:pt x="178" y="65"/>
                  </a:lnTo>
                  <a:close/>
                  <a:moveTo>
                    <a:pt x="70" y="54"/>
                  </a:moveTo>
                  <a:lnTo>
                    <a:pt x="70" y="54"/>
                  </a:lnTo>
                  <a:lnTo>
                    <a:pt x="72" y="49"/>
                  </a:lnTo>
                  <a:lnTo>
                    <a:pt x="74" y="44"/>
                  </a:lnTo>
                  <a:lnTo>
                    <a:pt x="79" y="41"/>
                  </a:lnTo>
                  <a:lnTo>
                    <a:pt x="82" y="38"/>
                  </a:lnTo>
                  <a:lnTo>
                    <a:pt x="91" y="32"/>
                  </a:lnTo>
                  <a:lnTo>
                    <a:pt x="96" y="28"/>
                  </a:lnTo>
                  <a:lnTo>
                    <a:pt x="99" y="24"/>
                  </a:lnTo>
                  <a:lnTo>
                    <a:pt x="99" y="24"/>
                  </a:lnTo>
                  <a:lnTo>
                    <a:pt x="87" y="23"/>
                  </a:lnTo>
                  <a:lnTo>
                    <a:pt x="73" y="23"/>
                  </a:lnTo>
                  <a:lnTo>
                    <a:pt x="58" y="25"/>
                  </a:lnTo>
                  <a:lnTo>
                    <a:pt x="52" y="26"/>
                  </a:lnTo>
                  <a:lnTo>
                    <a:pt x="45" y="29"/>
                  </a:lnTo>
                  <a:lnTo>
                    <a:pt x="39" y="32"/>
                  </a:lnTo>
                  <a:lnTo>
                    <a:pt x="34" y="36"/>
                  </a:lnTo>
                  <a:lnTo>
                    <a:pt x="28" y="40"/>
                  </a:lnTo>
                  <a:lnTo>
                    <a:pt x="25" y="45"/>
                  </a:lnTo>
                  <a:lnTo>
                    <a:pt x="22" y="52"/>
                  </a:lnTo>
                  <a:lnTo>
                    <a:pt x="20" y="58"/>
                  </a:lnTo>
                  <a:lnTo>
                    <a:pt x="20" y="67"/>
                  </a:lnTo>
                  <a:lnTo>
                    <a:pt x="21" y="75"/>
                  </a:lnTo>
                  <a:lnTo>
                    <a:pt x="21" y="75"/>
                  </a:lnTo>
                  <a:lnTo>
                    <a:pt x="27" y="82"/>
                  </a:lnTo>
                  <a:lnTo>
                    <a:pt x="33" y="89"/>
                  </a:lnTo>
                  <a:lnTo>
                    <a:pt x="45" y="104"/>
                  </a:lnTo>
                  <a:lnTo>
                    <a:pt x="53" y="113"/>
                  </a:lnTo>
                  <a:lnTo>
                    <a:pt x="60" y="120"/>
                  </a:lnTo>
                  <a:lnTo>
                    <a:pt x="68" y="127"/>
                  </a:lnTo>
                  <a:lnTo>
                    <a:pt x="78" y="132"/>
                  </a:lnTo>
                  <a:lnTo>
                    <a:pt x="78" y="132"/>
                  </a:lnTo>
                  <a:lnTo>
                    <a:pt x="80" y="132"/>
                  </a:lnTo>
                  <a:lnTo>
                    <a:pt x="83" y="132"/>
                  </a:lnTo>
                  <a:lnTo>
                    <a:pt x="86" y="132"/>
                  </a:lnTo>
                  <a:lnTo>
                    <a:pt x="88" y="132"/>
                  </a:lnTo>
                  <a:lnTo>
                    <a:pt x="88" y="132"/>
                  </a:lnTo>
                  <a:lnTo>
                    <a:pt x="89" y="134"/>
                  </a:lnTo>
                  <a:lnTo>
                    <a:pt x="90" y="136"/>
                  </a:lnTo>
                  <a:lnTo>
                    <a:pt x="93" y="138"/>
                  </a:lnTo>
                  <a:lnTo>
                    <a:pt x="93" y="138"/>
                  </a:lnTo>
                  <a:lnTo>
                    <a:pt x="113" y="145"/>
                  </a:lnTo>
                  <a:lnTo>
                    <a:pt x="125" y="147"/>
                  </a:lnTo>
                  <a:lnTo>
                    <a:pt x="135" y="149"/>
                  </a:lnTo>
                  <a:lnTo>
                    <a:pt x="147" y="151"/>
                  </a:lnTo>
                  <a:lnTo>
                    <a:pt x="159" y="150"/>
                  </a:lnTo>
                  <a:lnTo>
                    <a:pt x="170" y="149"/>
                  </a:lnTo>
                  <a:lnTo>
                    <a:pt x="180" y="145"/>
                  </a:lnTo>
                  <a:lnTo>
                    <a:pt x="180" y="145"/>
                  </a:lnTo>
                  <a:lnTo>
                    <a:pt x="162" y="141"/>
                  </a:lnTo>
                  <a:lnTo>
                    <a:pt x="143" y="135"/>
                  </a:lnTo>
                  <a:lnTo>
                    <a:pt x="124" y="127"/>
                  </a:lnTo>
                  <a:lnTo>
                    <a:pt x="114" y="121"/>
                  </a:lnTo>
                  <a:lnTo>
                    <a:pt x="104" y="116"/>
                  </a:lnTo>
                  <a:lnTo>
                    <a:pt x="97" y="110"/>
                  </a:lnTo>
                  <a:lnTo>
                    <a:pt x="88" y="103"/>
                  </a:lnTo>
                  <a:lnTo>
                    <a:pt x="82" y="97"/>
                  </a:lnTo>
                  <a:lnTo>
                    <a:pt x="76" y="89"/>
                  </a:lnTo>
                  <a:lnTo>
                    <a:pt x="72" y="81"/>
                  </a:lnTo>
                  <a:lnTo>
                    <a:pt x="70" y="72"/>
                  </a:lnTo>
                  <a:lnTo>
                    <a:pt x="69" y="63"/>
                  </a:lnTo>
                  <a:lnTo>
                    <a:pt x="70" y="54"/>
                  </a:lnTo>
                  <a:lnTo>
                    <a:pt x="70" y="54"/>
                  </a:lnTo>
                  <a:close/>
                  <a:moveTo>
                    <a:pt x="150" y="44"/>
                  </a:moveTo>
                  <a:lnTo>
                    <a:pt x="150" y="44"/>
                  </a:lnTo>
                  <a:lnTo>
                    <a:pt x="144" y="50"/>
                  </a:lnTo>
                  <a:lnTo>
                    <a:pt x="136" y="55"/>
                  </a:lnTo>
                  <a:lnTo>
                    <a:pt x="121" y="65"/>
                  </a:lnTo>
                  <a:lnTo>
                    <a:pt x="105" y="73"/>
                  </a:lnTo>
                  <a:lnTo>
                    <a:pt x="98" y="78"/>
                  </a:lnTo>
                  <a:lnTo>
                    <a:pt x="90" y="83"/>
                  </a:lnTo>
                  <a:lnTo>
                    <a:pt x="90" y="83"/>
                  </a:lnTo>
                  <a:lnTo>
                    <a:pt x="93" y="84"/>
                  </a:lnTo>
                  <a:lnTo>
                    <a:pt x="95" y="87"/>
                  </a:lnTo>
                  <a:lnTo>
                    <a:pt x="96" y="89"/>
                  </a:lnTo>
                  <a:lnTo>
                    <a:pt x="98" y="91"/>
                  </a:lnTo>
                  <a:lnTo>
                    <a:pt x="98" y="91"/>
                  </a:lnTo>
                  <a:lnTo>
                    <a:pt x="109" y="89"/>
                  </a:lnTo>
                  <a:lnTo>
                    <a:pt x="118" y="86"/>
                  </a:lnTo>
                  <a:lnTo>
                    <a:pt x="127" y="81"/>
                  </a:lnTo>
                  <a:lnTo>
                    <a:pt x="134" y="75"/>
                  </a:lnTo>
                  <a:lnTo>
                    <a:pt x="149" y="64"/>
                  </a:lnTo>
                  <a:lnTo>
                    <a:pt x="163" y="52"/>
                  </a:lnTo>
                  <a:lnTo>
                    <a:pt x="163" y="52"/>
                  </a:lnTo>
                  <a:lnTo>
                    <a:pt x="160" y="50"/>
                  </a:lnTo>
                  <a:lnTo>
                    <a:pt x="158" y="48"/>
                  </a:lnTo>
                  <a:lnTo>
                    <a:pt x="155" y="45"/>
                  </a:lnTo>
                  <a:lnTo>
                    <a:pt x="150" y="44"/>
                  </a:lnTo>
                  <a:lnTo>
                    <a:pt x="150" y="44"/>
                  </a:lnTo>
                  <a:close/>
                  <a:moveTo>
                    <a:pt x="124" y="48"/>
                  </a:moveTo>
                  <a:lnTo>
                    <a:pt x="124" y="48"/>
                  </a:lnTo>
                  <a:lnTo>
                    <a:pt x="132" y="42"/>
                  </a:lnTo>
                  <a:lnTo>
                    <a:pt x="134" y="40"/>
                  </a:lnTo>
                  <a:lnTo>
                    <a:pt x="135" y="38"/>
                  </a:lnTo>
                  <a:lnTo>
                    <a:pt x="134" y="37"/>
                  </a:lnTo>
                  <a:lnTo>
                    <a:pt x="132" y="35"/>
                  </a:lnTo>
                  <a:lnTo>
                    <a:pt x="132" y="35"/>
                  </a:lnTo>
                  <a:lnTo>
                    <a:pt x="131" y="37"/>
                  </a:lnTo>
                  <a:lnTo>
                    <a:pt x="131" y="39"/>
                  </a:lnTo>
                  <a:lnTo>
                    <a:pt x="130" y="41"/>
                  </a:lnTo>
                  <a:lnTo>
                    <a:pt x="127" y="41"/>
                  </a:lnTo>
                  <a:lnTo>
                    <a:pt x="127" y="41"/>
                  </a:lnTo>
                  <a:lnTo>
                    <a:pt x="119" y="39"/>
                  </a:lnTo>
                  <a:lnTo>
                    <a:pt x="111" y="39"/>
                  </a:lnTo>
                  <a:lnTo>
                    <a:pt x="103" y="42"/>
                  </a:lnTo>
                  <a:lnTo>
                    <a:pt x="96" y="45"/>
                  </a:lnTo>
                  <a:lnTo>
                    <a:pt x="90" y="51"/>
                  </a:lnTo>
                  <a:lnTo>
                    <a:pt x="88" y="54"/>
                  </a:lnTo>
                  <a:lnTo>
                    <a:pt x="87" y="57"/>
                  </a:lnTo>
                  <a:lnTo>
                    <a:pt x="86" y="60"/>
                  </a:lnTo>
                  <a:lnTo>
                    <a:pt x="86" y="64"/>
                  </a:lnTo>
                  <a:lnTo>
                    <a:pt x="87" y="68"/>
                  </a:lnTo>
                  <a:lnTo>
                    <a:pt x="88" y="72"/>
                  </a:lnTo>
                  <a:lnTo>
                    <a:pt x="88" y="72"/>
                  </a:lnTo>
                  <a:lnTo>
                    <a:pt x="97" y="66"/>
                  </a:lnTo>
                  <a:lnTo>
                    <a:pt x="106" y="60"/>
                  </a:lnTo>
                  <a:lnTo>
                    <a:pt x="115" y="55"/>
                  </a:lnTo>
                  <a:lnTo>
                    <a:pt x="119" y="52"/>
                  </a:lnTo>
                  <a:lnTo>
                    <a:pt x="124" y="48"/>
                  </a:lnTo>
                  <a:lnTo>
                    <a:pt x="124" y="4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55915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20477" y="5303621"/>
            <a:ext cx="800100" cy="463550"/>
            <a:chOff x="2071688" y="881063"/>
            <a:chExt cx="871538" cy="463550"/>
          </a:xfrm>
        </p:grpSpPr>
        <p:sp>
          <p:nvSpPr>
            <p:cNvPr id="28" name="Freeform 149"/>
            <p:cNvSpPr/>
            <p:nvPr/>
          </p:nvSpPr>
          <p:spPr bwMode="auto">
            <a:xfrm>
              <a:off x="2289176" y="990600"/>
              <a:ext cx="120650" cy="115888"/>
            </a:xfrm>
            <a:custGeom>
              <a:avLst/>
              <a:gdLst/>
              <a:ahLst/>
              <a:cxnLst>
                <a:cxn ang="0">
                  <a:pos x="230" y="40"/>
                </a:cxn>
                <a:cxn ang="0">
                  <a:pos x="223" y="41"/>
                </a:cxn>
                <a:cxn ang="0">
                  <a:pos x="217" y="38"/>
                </a:cxn>
                <a:cxn ang="0">
                  <a:pos x="204" y="31"/>
                </a:cxn>
                <a:cxn ang="0">
                  <a:pos x="187" y="26"/>
                </a:cxn>
                <a:cxn ang="0">
                  <a:pos x="167" y="23"/>
                </a:cxn>
                <a:cxn ang="0">
                  <a:pos x="140" y="18"/>
                </a:cxn>
                <a:cxn ang="0">
                  <a:pos x="125" y="18"/>
                </a:cxn>
                <a:cxn ang="0">
                  <a:pos x="111" y="23"/>
                </a:cxn>
                <a:cxn ang="0">
                  <a:pos x="104" y="27"/>
                </a:cxn>
                <a:cxn ang="0">
                  <a:pos x="98" y="35"/>
                </a:cxn>
                <a:cxn ang="0">
                  <a:pos x="92" y="43"/>
                </a:cxn>
                <a:cxn ang="0">
                  <a:pos x="72" y="68"/>
                </a:cxn>
                <a:cxn ang="0">
                  <a:pos x="67" y="78"/>
                </a:cxn>
                <a:cxn ang="0">
                  <a:pos x="77" y="82"/>
                </a:cxn>
                <a:cxn ang="0">
                  <a:pos x="101" y="85"/>
                </a:cxn>
                <a:cxn ang="0">
                  <a:pos x="114" y="87"/>
                </a:cxn>
                <a:cxn ang="0">
                  <a:pos x="133" y="94"/>
                </a:cxn>
                <a:cxn ang="0">
                  <a:pos x="141" y="100"/>
                </a:cxn>
                <a:cxn ang="0">
                  <a:pos x="144" y="110"/>
                </a:cxn>
                <a:cxn ang="0">
                  <a:pos x="123" y="103"/>
                </a:cxn>
                <a:cxn ang="0">
                  <a:pos x="91" y="95"/>
                </a:cxn>
                <a:cxn ang="0">
                  <a:pos x="67" y="93"/>
                </a:cxn>
                <a:cxn ang="0">
                  <a:pos x="54" y="94"/>
                </a:cxn>
                <a:cxn ang="0">
                  <a:pos x="35" y="119"/>
                </a:cxn>
                <a:cxn ang="0">
                  <a:pos x="25" y="133"/>
                </a:cxn>
                <a:cxn ang="0">
                  <a:pos x="18" y="146"/>
                </a:cxn>
                <a:cxn ang="0">
                  <a:pos x="12" y="161"/>
                </a:cxn>
                <a:cxn ang="0">
                  <a:pos x="13" y="170"/>
                </a:cxn>
                <a:cxn ang="0">
                  <a:pos x="18" y="181"/>
                </a:cxn>
                <a:cxn ang="0">
                  <a:pos x="32" y="191"/>
                </a:cxn>
                <a:cxn ang="0">
                  <a:pos x="52" y="198"/>
                </a:cxn>
                <a:cxn ang="0">
                  <a:pos x="74" y="203"/>
                </a:cxn>
                <a:cxn ang="0">
                  <a:pos x="121" y="208"/>
                </a:cxn>
                <a:cxn ang="0">
                  <a:pos x="138" y="210"/>
                </a:cxn>
                <a:cxn ang="0">
                  <a:pos x="132" y="218"/>
                </a:cxn>
                <a:cxn ang="0">
                  <a:pos x="122" y="220"/>
                </a:cxn>
                <a:cxn ang="0">
                  <a:pos x="95" y="217"/>
                </a:cxn>
                <a:cxn ang="0">
                  <a:pos x="79" y="216"/>
                </a:cxn>
                <a:cxn ang="0">
                  <a:pos x="47" y="209"/>
                </a:cxn>
                <a:cxn ang="0">
                  <a:pos x="32" y="204"/>
                </a:cxn>
                <a:cxn ang="0">
                  <a:pos x="12" y="194"/>
                </a:cxn>
                <a:cxn ang="0">
                  <a:pos x="2" y="183"/>
                </a:cxn>
                <a:cxn ang="0">
                  <a:pos x="0" y="167"/>
                </a:cxn>
                <a:cxn ang="0">
                  <a:pos x="5" y="144"/>
                </a:cxn>
                <a:cxn ang="0">
                  <a:pos x="8" y="136"/>
                </a:cxn>
                <a:cxn ang="0">
                  <a:pos x="18" y="121"/>
                </a:cxn>
                <a:cxn ang="0">
                  <a:pos x="24" y="116"/>
                </a:cxn>
                <a:cxn ang="0">
                  <a:pos x="31" y="101"/>
                </a:cxn>
                <a:cxn ang="0">
                  <a:pos x="58" y="61"/>
                </a:cxn>
                <a:cxn ang="0">
                  <a:pos x="66" y="51"/>
                </a:cxn>
                <a:cxn ang="0">
                  <a:pos x="87" y="27"/>
                </a:cxn>
                <a:cxn ang="0">
                  <a:pos x="96" y="17"/>
                </a:cxn>
                <a:cxn ang="0">
                  <a:pos x="107" y="7"/>
                </a:cxn>
                <a:cxn ang="0">
                  <a:pos x="119" y="1"/>
                </a:cxn>
                <a:cxn ang="0">
                  <a:pos x="138" y="1"/>
                </a:cxn>
                <a:cxn ang="0">
                  <a:pos x="149" y="4"/>
                </a:cxn>
                <a:cxn ang="0">
                  <a:pos x="164" y="8"/>
                </a:cxn>
                <a:cxn ang="0">
                  <a:pos x="195" y="15"/>
                </a:cxn>
                <a:cxn ang="0">
                  <a:pos x="216" y="22"/>
                </a:cxn>
                <a:cxn ang="0">
                  <a:pos x="227" y="30"/>
                </a:cxn>
                <a:cxn ang="0">
                  <a:pos x="230" y="36"/>
                </a:cxn>
                <a:cxn ang="0">
                  <a:pos x="230" y="40"/>
                </a:cxn>
              </a:cxnLst>
              <a:rect l="0" t="0" r="r" b="b"/>
              <a:pathLst>
                <a:path w="230" h="220">
                  <a:moveTo>
                    <a:pt x="230" y="40"/>
                  </a:moveTo>
                  <a:lnTo>
                    <a:pt x="230" y="40"/>
                  </a:lnTo>
                  <a:lnTo>
                    <a:pt x="227" y="41"/>
                  </a:lnTo>
                  <a:lnTo>
                    <a:pt x="223" y="41"/>
                  </a:lnTo>
                  <a:lnTo>
                    <a:pt x="220" y="39"/>
                  </a:lnTo>
                  <a:lnTo>
                    <a:pt x="217" y="38"/>
                  </a:lnTo>
                  <a:lnTo>
                    <a:pt x="210" y="34"/>
                  </a:lnTo>
                  <a:lnTo>
                    <a:pt x="204" y="31"/>
                  </a:lnTo>
                  <a:lnTo>
                    <a:pt x="204" y="31"/>
                  </a:lnTo>
                  <a:lnTo>
                    <a:pt x="187" y="26"/>
                  </a:lnTo>
                  <a:lnTo>
                    <a:pt x="167" y="23"/>
                  </a:lnTo>
                  <a:lnTo>
                    <a:pt x="167" y="23"/>
                  </a:lnTo>
                  <a:lnTo>
                    <a:pt x="148" y="19"/>
                  </a:lnTo>
                  <a:lnTo>
                    <a:pt x="140" y="18"/>
                  </a:lnTo>
                  <a:lnTo>
                    <a:pt x="132" y="18"/>
                  </a:lnTo>
                  <a:lnTo>
                    <a:pt x="125" y="18"/>
                  </a:lnTo>
                  <a:lnTo>
                    <a:pt x="117" y="20"/>
                  </a:lnTo>
                  <a:lnTo>
                    <a:pt x="111" y="23"/>
                  </a:lnTo>
                  <a:lnTo>
                    <a:pt x="104" y="27"/>
                  </a:lnTo>
                  <a:lnTo>
                    <a:pt x="104" y="27"/>
                  </a:lnTo>
                  <a:lnTo>
                    <a:pt x="101" y="31"/>
                  </a:lnTo>
                  <a:lnTo>
                    <a:pt x="98" y="35"/>
                  </a:lnTo>
                  <a:lnTo>
                    <a:pt x="92" y="43"/>
                  </a:lnTo>
                  <a:lnTo>
                    <a:pt x="92" y="43"/>
                  </a:lnTo>
                  <a:lnTo>
                    <a:pt x="78" y="60"/>
                  </a:lnTo>
                  <a:lnTo>
                    <a:pt x="72" y="68"/>
                  </a:lnTo>
                  <a:lnTo>
                    <a:pt x="67" y="78"/>
                  </a:lnTo>
                  <a:lnTo>
                    <a:pt x="67" y="78"/>
                  </a:lnTo>
                  <a:lnTo>
                    <a:pt x="71" y="80"/>
                  </a:lnTo>
                  <a:lnTo>
                    <a:pt x="77" y="82"/>
                  </a:lnTo>
                  <a:lnTo>
                    <a:pt x="89" y="84"/>
                  </a:lnTo>
                  <a:lnTo>
                    <a:pt x="101" y="85"/>
                  </a:lnTo>
                  <a:lnTo>
                    <a:pt x="114" y="87"/>
                  </a:lnTo>
                  <a:lnTo>
                    <a:pt x="114" y="87"/>
                  </a:lnTo>
                  <a:lnTo>
                    <a:pt x="124" y="91"/>
                  </a:lnTo>
                  <a:lnTo>
                    <a:pt x="133" y="94"/>
                  </a:lnTo>
                  <a:lnTo>
                    <a:pt x="138" y="97"/>
                  </a:lnTo>
                  <a:lnTo>
                    <a:pt x="141" y="100"/>
                  </a:lnTo>
                  <a:lnTo>
                    <a:pt x="143" y="104"/>
                  </a:lnTo>
                  <a:lnTo>
                    <a:pt x="144" y="110"/>
                  </a:lnTo>
                  <a:lnTo>
                    <a:pt x="144" y="110"/>
                  </a:lnTo>
                  <a:lnTo>
                    <a:pt x="123" y="103"/>
                  </a:lnTo>
                  <a:lnTo>
                    <a:pt x="101" y="97"/>
                  </a:lnTo>
                  <a:lnTo>
                    <a:pt x="91" y="95"/>
                  </a:lnTo>
                  <a:lnTo>
                    <a:pt x="79" y="94"/>
                  </a:lnTo>
                  <a:lnTo>
                    <a:pt x="67" y="93"/>
                  </a:lnTo>
                  <a:lnTo>
                    <a:pt x="54" y="94"/>
                  </a:lnTo>
                  <a:lnTo>
                    <a:pt x="54" y="94"/>
                  </a:lnTo>
                  <a:lnTo>
                    <a:pt x="45" y="106"/>
                  </a:lnTo>
                  <a:lnTo>
                    <a:pt x="35" y="119"/>
                  </a:lnTo>
                  <a:lnTo>
                    <a:pt x="35" y="119"/>
                  </a:lnTo>
                  <a:lnTo>
                    <a:pt x="25" y="133"/>
                  </a:lnTo>
                  <a:lnTo>
                    <a:pt x="18" y="146"/>
                  </a:lnTo>
                  <a:lnTo>
                    <a:pt x="18" y="146"/>
                  </a:lnTo>
                  <a:lnTo>
                    <a:pt x="13" y="157"/>
                  </a:lnTo>
                  <a:lnTo>
                    <a:pt x="12" y="161"/>
                  </a:lnTo>
                  <a:lnTo>
                    <a:pt x="12" y="166"/>
                  </a:lnTo>
                  <a:lnTo>
                    <a:pt x="13" y="170"/>
                  </a:lnTo>
                  <a:lnTo>
                    <a:pt x="15" y="174"/>
                  </a:lnTo>
                  <a:lnTo>
                    <a:pt x="18" y="181"/>
                  </a:lnTo>
                  <a:lnTo>
                    <a:pt x="24" y="186"/>
                  </a:lnTo>
                  <a:lnTo>
                    <a:pt x="32" y="191"/>
                  </a:lnTo>
                  <a:lnTo>
                    <a:pt x="41" y="194"/>
                  </a:lnTo>
                  <a:lnTo>
                    <a:pt x="52" y="198"/>
                  </a:lnTo>
                  <a:lnTo>
                    <a:pt x="63" y="201"/>
                  </a:lnTo>
                  <a:lnTo>
                    <a:pt x="74" y="203"/>
                  </a:lnTo>
                  <a:lnTo>
                    <a:pt x="98" y="205"/>
                  </a:lnTo>
                  <a:lnTo>
                    <a:pt x="121" y="208"/>
                  </a:lnTo>
                  <a:lnTo>
                    <a:pt x="138" y="210"/>
                  </a:lnTo>
                  <a:lnTo>
                    <a:pt x="138" y="210"/>
                  </a:lnTo>
                  <a:lnTo>
                    <a:pt x="136" y="215"/>
                  </a:lnTo>
                  <a:lnTo>
                    <a:pt x="132" y="218"/>
                  </a:lnTo>
                  <a:lnTo>
                    <a:pt x="127" y="219"/>
                  </a:lnTo>
                  <a:lnTo>
                    <a:pt x="122" y="220"/>
                  </a:lnTo>
                  <a:lnTo>
                    <a:pt x="108" y="219"/>
                  </a:lnTo>
                  <a:lnTo>
                    <a:pt x="95" y="217"/>
                  </a:lnTo>
                  <a:lnTo>
                    <a:pt x="95" y="217"/>
                  </a:lnTo>
                  <a:lnTo>
                    <a:pt x="79" y="216"/>
                  </a:lnTo>
                  <a:lnTo>
                    <a:pt x="63" y="214"/>
                  </a:lnTo>
                  <a:lnTo>
                    <a:pt x="47" y="209"/>
                  </a:lnTo>
                  <a:lnTo>
                    <a:pt x="32" y="204"/>
                  </a:lnTo>
                  <a:lnTo>
                    <a:pt x="32" y="204"/>
                  </a:lnTo>
                  <a:lnTo>
                    <a:pt x="21" y="200"/>
                  </a:lnTo>
                  <a:lnTo>
                    <a:pt x="12" y="194"/>
                  </a:lnTo>
                  <a:lnTo>
                    <a:pt x="6" y="188"/>
                  </a:lnTo>
                  <a:lnTo>
                    <a:pt x="2" y="183"/>
                  </a:lnTo>
                  <a:lnTo>
                    <a:pt x="0" y="175"/>
                  </a:lnTo>
                  <a:lnTo>
                    <a:pt x="0" y="167"/>
                  </a:lnTo>
                  <a:lnTo>
                    <a:pt x="1" y="156"/>
                  </a:lnTo>
                  <a:lnTo>
                    <a:pt x="5" y="144"/>
                  </a:lnTo>
                  <a:lnTo>
                    <a:pt x="5" y="144"/>
                  </a:lnTo>
                  <a:lnTo>
                    <a:pt x="8" y="136"/>
                  </a:lnTo>
                  <a:lnTo>
                    <a:pt x="12" y="128"/>
                  </a:lnTo>
                  <a:lnTo>
                    <a:pt x="18" y="121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26" y="109"/>
                  </a:lnTo>
                  <a:lnTo>
                    <a:pt x="31" y="101"/>
                  </a:lnTo>
                  <a:lnTo>
                    <a:pt x="39" y="87"/>
                  </a:lnTo>
                  <a:lnTo>
                    <a:pt x="58" y="61"/>
                  </a:lnTo>
                  <a:lnTo>
                    <a:pt x="58" y="61"/>
                  </a:lnTo>
                  <a:lnTo>
                    <a:pt x="66" y="51"/>
                  </a:lnTo>
                  <a:lnTo>
                    <a:pt x="72" y="43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96" y="17"/>
                  </a:lnTo>
                  <a:lnTo>
                    <a:pt x="101" y="11"/>
                  </a:lnTo>
                  <a:lnTo>
                    <a:pt x="107" y="7"/>
                  </a:lnTo>
                  <a:lnTo>
                    <a:pt x="112" y="4"/>
                  </a:lnTo>
                  <a:lnTo>
                    <a:pt x="119" y="1"/>
                  </a:lnTo>
                  <a:lnTo>
                    <a:pt x="128" y="0"/>
                  </a:lnTo>
                  <a:lnTo>
                    <a:pt x="138" y="1"/>
                  </a:lnTo>
                  <a:lnTo>
                    <a:pt x="138" y="1"/>
                  </a:lnTo>
                  <a:lnTo>
                    <a:pt x="149" y="4"/>
                  </a:lnTo>
                  <a:lnTo>
                    <a:pt x="164" y="8"/>
                  </a:lnTo>
                  <a:lnTo>
                    <a:pt x="164" y="8"/>
                  </a:lnTo>
                  <a:lnTo>
                    <a:pt x="185" y="12"/>
                  </a:lnTo>
                  <a:lnTo>
                    <a:pt x="195" y="15"/>
                  </a:lnTo>
                  <a:lnTo>
                    <a:pt x="206" y="18"/>
                  </a:lnTo>
                  <a:lnTo>
                    <a:pt x="216" y="22"/>
                  </a:lnTo>
                  <a:lnTo>
                    <a:pt x="223" y="26"/>
                  </a:lnTo>
                  <a:lnTo>
                    <a:pt x="227" y="30"/>
                  </a:lnTo>
                  <a:lnTo>
                    <a:pt x="228" y="33"/>
                  </a:lnTo>
                  <a:lnTo>
                    <a:pt x="230" y="36"/>
                  </a:lnTo>
                  <a:lnTo>
                    <a:pt x="230" y="40"/>
                  </a:lnTo>
                  <a:lnTo>
                    <a:pt x="230" y="4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55915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Freeform 150"/>
            <p:cNvSpPr/>
            <p:nvPr/>
          </p:nvSpPr>
          <p:spPr bwMode="auto">
            <a:xfrm>
              <a:off x="2405063" y="1038225"/>
              <a:ext cx="57150" cy="17463"/>
            </a:xfrm>
            <a:custGeom>
              <a:avLst/>
              <a:gdLst/>
              <a:ahLst/>
              <a:cxnLst>
                <a:cxn ang="0">
                  <a:pos x="107" y="26"/>
                </a:cxn>
                <a:cxn ang="0">
                  <a:pos x="107" y="26"/>
                </a:cxn>
                <a:cxn ang="0">
                  <a:pos x="106" y="27"/>
                </a:cxn>
                <a:cxn ang="0">
                  <a:pos x="106" y="28"/>
                </a:cxn>
                <a:cxn ang="0">
                  <a:pos x="106" y="32"/>
                </a:cxn>
                <a:cxn ang="0">
                  <a:pos x="106" y="32"/>
                </a:cxn>
                <a:cxn ang="0">
                  <a:pos x="96" y="32"/>
                </a:cxn>
                <a:cxn ang="0">
                  <a:pos x="87" y="31"/>
                </a:cxn>
                <a:cxn ang="0">
                  <a:pos x="78" y="28"/>
                </a:cxn>
                <a:cxn ang="0">
                  <a:pos x="70" y="25"/>
                </a:cxn>
                <a:cxn ang="0">
                  <a:pos x="53" y="19"/>
                </a:cxn>
                <a:cxn ang="0">
                  <a:pos x="43" y="16"/>
                </a:cxn>
                <a:cxn ang="0">
                  <a:pos x="34" y="13"/>
                </a:cxn>
                <a:cxn ang="0">
                  <a:pos x="34" y="13"/>
                </a:cxn>
                <a:cxn ang="0">
                  <a:pos x="26" y="15"/>
                </a:cxn>
                <a:cxn ang="0">
                  <a:pos x="17" y="13"/>
                </a:cxn>
                <a:cxn ang="0">
                  <a:pos x="9" y="1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3" y="0"/>
                </a:cxn>
                <a:cxn ang="0">
                  <a:pos x="4" y="1"/>
                </a:cxn>
                <a:cxn ang="0">
                  <a:pos x="4" y="1"/>
                </a:cxn>
                <a:cxn ang="0">
                  <a:pos x="4" y="1"/>
                </a:cxn>
                <a:cxn ang="0">
                  <a:pos x="26" y="3"/>
                </a:cxn>
                <a:cxn ang="0">
                  <a:pos x="48" y="5"/>
                </a:cxn>
                <a:cxn ang="0">
                  <a:pos x="60" y="7"/>
                </a:cxn>
                <a:cxn ang="0">
                  <a:pos x="71" y="10"/>
                </a:cxn>
                <a:cxn ang="0">
                  <a:pos x="80" y="15"/>
                </a:cxn>
                <a:cxn ang="0">
                  <a:pos x="90" y="19"/>
                </a:cxn>
                <a:cxn ang="0">
                  <a:pos x="90" y="19"/>
                </a:cxn>
                <a:cxn ang="0">
                  <a:pos x="95" y="18"/>
                </a:cxn>
                <a:cxn ang="0">
                  <a:pos x="101" y="19"/>
                </a:cxn>
                <a:cxn ang="0">
                  <a:pos x="105" y="21"/>
                </a:cxn>
                <a:cxn ang="0">
                  <a:pos x="106" y="24"/>
                </a:cxn>
                <a:cxn ang="0">
                  <a:pos x="107" y="26"/>
                </a:cxn>
                <a:cxn ang="0">
                  <a:pos x="107" y="26"/>
                </a:cxn>
              </a:cxnLst>
              <a:rect l="0" t="0" r="r" b="b"/>
              <a:pathLst>
                <a:path w="107" h="32">
                  <a:moveTo>
                    <a:pt x="107" y="26"/>
                  </a:moveTo>
                  <a:lnTo>
                    <a:pt x="107" y="26"/>
                  </a:lnTo>
                  <a:lnTo>
                    <a:pt x="106" y="27"/>
                  </a:lnTo>
                  <a:lnTo>
                    <a:pt x="106" y="28"/>
                  </a:lnTo>
                  <a:lnTo>
                    <a:pt x="106" y="32"/>
                  </a:lnTo>
                  <a:lnTo>
                    <a:pt x="106" y="32"/>
                  </a:lnTo>
                  <a:lnTo>
                    <a:pt x="96" y="32"/>
                  </a:lnTo>
                  <a:lnTo>
                    <a:pt x="87" y="31"/>
                  </a:lnTo>
                  <a:lnTo>
                    <a:pt x="78" y="28"/>
                  </a:lnTo>
                  <a:lnTo>
                    <a:pt x="70" y="25"/>
                  </a:lnTo>
                  <a:lnTo>
                    <a:pt x="53" y="19"/>
                  </a:lnTo>
                  <a:lnTo>
                    <a:pt x="43" y="16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26" y="15"/>
                  </a:lnTo>
                  <a:lnTo>
                    <a:pt x="17" y="13"/>
                  </a:lnTo>
                  <a:lnTo>
                    <a:pt x="9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1"/>
                  </a:lnTo>
                  <a:lnTo>
                    <a:pt x="1" y="1"/>
                  </a:lnTo>
                  <a:lnTo>
                    <a:pt x="3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26" y="3"/>
                  </a:lnTo>
                  <a:lnTo>
                    <a:pt x="48" y="5"/>
                  </a:lnTo>
                  <a:lnTo>
                    <a:pt x="60" y="7"/>
                  </a:lnTo>
                  <a:lnTo>
                    <a:pt x="71" y="10"/>
                  </a:lnTo>
                  <a:lnTo>
                    <a:pt x="80" y="15"/>
                  </a:lnTo>
                  <a:lnTo>
                    <a:pt x="90" y="19"/>
                  </a:lnTo>
                  <a:lnTo>
                    <a:pt x="90" y="19"/>
                  </a:lnTo>
                  <a:lnTo>
                    <a:pt x="95" y="18"/>
                  </a:lnTo>
                  <a:lnTo>
                    <a:pt x="101" y="19"/>
                  </a:lnTo>
                  <a:lnTo>
                    <a:pt x="105" y="21"/>
                  </a:lnTo>
                  <a:lnTo>
                    <a:pt x="106" y="24"/>
                  </a:lnTo>
                  <a:lnTo>
                    <a:pt x="107" y="26"/>
                  </a:lnTo>
                  <a:lnTo>
                    <a:pt x="107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55915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Freeform 151"/>
            <p:cNvSpPr/>
            <p:nvPr/>
          </p:nvSpPr>
          <p:spPr bwMode="auto">
            <a:xfrm>
              <a:off x="2719388" y="1049338"/>
              <a:ext cx="61913" cy="61913"/>
            </a:xfrm>
            <a:custGeom>
              <a:avLst/>
              <a:gdLst/>
              <a:ahLst/>
              <a:cxnLst>
                <a:cxn ang="0">
                  <a:pos x="22" y="82"/>
                </a:cxn>
                <a:cxn ang="0">
                  <a:pos x="22" y="90"/>
                </a:cxn>
                <a:cxn ang="0">
                  <a:pos x="21" y="95"/>
                </a:cxn>
                <a:cxn ang="0">
                  <a:pos x="33" y="100"/>
                </a:cxn>
                <a:cxn ang="0">
                  <a:pos x="66" y="104"/>
                </a:cxn>
                <a:cxn ang="0">
                  <a:pos x="82" y="105"/>
                </a:cxn>
                <a:cxn ang="0">
                  <a:pos x="94" y="104"/>
                </a:cxn>
                <a:cxn ang="0">
                  <a:pos x="101" y="105"/>
                </a:cxn>
                <a:cxn ang="0">
                  <a:pos x="104" y="110"/>
                </a:cxn>
                <a:cxn ang="0">
                  <a:pos x="92" y="113"/>
                </a:cxn>
                <a:cxn ang="0">
                  <a:pos x="66" y="117"/>
                </a:cxn>
                <a:cxn ang="0">
                  <a:pos x="37" y="115"/>
                </a:cxn>
                <a:cxn ang="0">
                  <a:pos x="11" y="106"/>
                </a:cxn>
                <a:cxn ang="0">
                  <a:pos x="0" y="101"/>
                </a:cxn>
                <a:cxn ang="0">
                  <a:pos x="1" y="91"/>
                </a:cxn>
                <a:cxn ang="0">
                  <a:pos x="9" y="76"/>
                </a:cxn>
                <a:cxn ang="0">
                  <a:pos x="14" y="69"/>
                </a:cxn>
                <a:cxn ang="0">
                  <a:pos x="43" y="64"/>
                </a:cxn>
                <a:cxn ang="0">
                  <a:pos x="76" y="58"/>
                </a:cxn>
                <a:cxn ang="0">
                  <a:pos x="90" y="52"/>
                </a:cxn>
                <a:cxn ang="0">
                  <a:pos x="100" y="44"/>
                </a:cxn>
                <a:cxn ang="0">
                  <a:pos x="103" y="31"/>
                </a:cxn>
                <a:cxn ang="0">
                  <a:pos x="98" y="15"/>
                </a:cxn>
                <a:cxn ang="0">
                  <a:pos x="88" y="13"/>
                </a:cxn>
                <a:cxn ang="0">
                  <a:pos x="79" y="12"/>
                </a:cxn>
                <a:cxn ang="0">
                  <a:pos x="73" y="13"/>
                </a:cxn>
                <a:cxn ang="0">
                  <a:pos x="61" y="24"/>
                </a:cxn>
                <a:cxn ang="0">
                  <a:pos x="54" y="29"/>
                </a:cxn>
                <a:cxn ang="0">
                  <a:pos x="44" y="31"/>
                </a:cxn>
                <a:cxn ang="0">
                  <a:pos x="44" y="26"/>
                </a:cxn>
                <a:cxn ang="0">
                  <a:pos x="46" y="16"/>
                </a:cxn>
                <a:cxn ang="0">
                  <a:pos x="53" y="10"/>
                </a:cxn>
                <a:cxn ang="0">
                  <a:pos x="62" y="4"/>
                </a:cxn>
                <a:cxn ang="0">
                  <a:pos x="78" y="0"/>
                </a:cxn>
                <a:cxn ang="0">
                  <a:pos x="96" y="1"/>
                </a:cxn>
                <a:cxn ang="0">
                  <a:pos x="106" y="4"/>
                </a:cxn>
                <a:cxn ang="0">
                  <a:pos x="111" y="7"/>
                </a:cxn>
                <a:cxn ang="0">
                  <a:pos x="116" y="22"/>
                </a:cxn>
                <a:cxn ang="0">
                  <a:pos x="118" y="35"/>
                </a:cxn>
                <a:cxn ang="0">
                  <a:pos x="117" y="43"/>
                </a:cxn>
                <a:cxn ang="0">
                  <a:pos x="112" y="55"/>
                </a:cxn>
                <a:cxn ang="0">
                  <a:pos x="102" y="63"/>
                </a:cxn>
                <a:cxn ang="0">
                  <a:pos x="82" y="72"/>
                </a:cxn>
                <a:cxn ang="0">
                  <a:pos x="52" y="78"/>
                </a:cxn>
                <a:cxn ang="0">
                  <a:pos x="22" y="82"/>
                </a:cxn>
              </a:cxnLst>
              <a:rect l="0" t="0" r="r" b="b"/>
              <a:pathLst>
                <a:path w="118" h="117">
                  <a:moveTo>
                    <a:pt x="22" y="82"/>
                  </a:moveTo>
                  <a:lnTo>
                    <a:pt x="22" y="82"/>
                  </a:lnTo>
                  <a:lnTo>
                    <a:pt x="23" y="87"/>
                  </a:lnTo>
                  <a:lnTo>
                    <a:pt x="22" y="90"/>
                  </a:lnTo>
                  <a:lnTo>
                    <a:pt x="21" y="92"/>
                  </a:lnTo>
                  <a:lnTo>
                    <a:pt x="21" y="95"/>
                  </a:lnTo>
                  <a:lnTo>
                    <a:pt x="21" y="95"/>
                  </a:lnTo>
                  <a:lnTo>
                    <a:pt x="33" y="100"/>
                  </a:lnTo>
                  <a:lnTo>
                    <a:pt x="50" y="103"/>
                  </a:lnTo>
                  <a:lnTo>
                    <a:pt x="66" y="104"/>
                  </a:lnTo>
                  <a:lnTo>
                    <a:pt x="82" y="105"/>
                  </a:lnTo>
                  <a:lnTo>
                    <a:pt x="82" y="105"/>
                  </a:lnTo>
                  <a:lnTo>
                    <a:pt x="88" y="105"/>
                  </a:lnTo>
                  <a:lnTo>
                    <a:pt x="94" y="104"/>
                  </a:lnTo>
                  <a:lnTo>
                    <a:pt x="98" y="104"/>
                  </a:lnTo>
                  <a:lnTo>
                    <a:pt x="101" y="105"/>
                  </a:lnTo>
                  <a:lnTo>
                    <a:pt x="103" y="107"/>
                  </a:lnTo>
                  <a:lnTo>
                    <a:pt x="104" y="110"/>
                  </a:lnTo>
                  <a:lnTo>
                    <a:pt x="104" y="110"/>
                  </a:lnTo>
                  <a:lnTo>
                    <a:pt x="92" y="113"/>
                  </a:lnTo>
                  <a:lnTo>
                    <a:pt x="79" y="117"/>
                  </a:lnTo>
                  <a:lnTo>
                    <a:pt x="66" y="117"/>
                  </a:lnTo>
                  <a:lnTo>
                    <a:pt x="51" y="117"/>
                  </a:lnTo>
                  <a:lnTo>
                    <a:pt x="37" y="115"/>
                  </a:lnTo>
                  <a:lnTo>
                    <a:pt x="23" y="111"/>
                  </a:lnTo>
                  <a:lnTo>
                    <a:pt x="11" y="106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95"/>
                  </a:lnTo>
                  <a:lnTo>
                    <a:pt x="1" y="91"/>
                  </a:lnTo>
                  <a:lnTo>
                    <a:pt x="5" y="83"/>
                  </a:lnTo>
                  <a:lnTo>
                    <a:pt x="9" y="76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27" y="66"/>
                  </a:lnTo>
                  <a:lnTo>
                    <a:pt x="43" y="64"/>
                  </a:lnTo>
                  <a:lnTo>
                    <a:pt x="60" y="62"/>
                  </a:lnTo>
                  <a:lnTo>
                    <a:pt x="76" y="58"/>
                  </a:lnTo>
                  <a:lnTo>
                    <a:pt x="84" y="56"/>
                  </a:lnTo>
                  <a:lnTo>
                    <a:pt x="90" y="52"/>
                  </a:lnTo>
                  <a:lnTo>
                    <a:pt x="96" y="48"/>
                  </a:lnTo>
                  <a:lnTo>
                    <a:pt x="100" y="44"/>
                  </a:lnTo>
                  <a:lnTo>
                    <a:pt x="102" y="39"/>
                  </a:lnTo>
                  <a:lnTo>
                    <a:pt x="103" y="31"/>
                  </a:lnTo>
                  <a:lnTo>
                    <a:pt x="102" y="24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88" y="13"/>
                  </a:lnTo>
                  <a:lnTo>
                    <a:pt x="84" y="12"/>
                  </a:lnTo>
                  <a:lnTo>
                    <a:pt x="79" y="12"/>
                  </a:lnTo>
                  <a:lnTo>
                    <a:pt x="79" y="12"/>
                  </a:lnTo>
                  <a:lnTo>
                    <a:pt x="73" y="13"/>
                  </a:lnTo>
                  <a:lnTo>
                    <a:pt x="69" y="16"/>
                  </a:lnTo>
                  <a:lnTo>
                    <a:pt x="61" y="24"/>
                  </a:lnTo>
                  <a:lnTo>
                    <a:pt x="57" y="27"/>
                  </a:lnTo>
                  <a:lnTo>
                    <a:pt x="54" y="29"/>
                  </a:lnTo>
                  <a:lnTo>
                    <a:pt x="50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26"/>
                  </a:lnTo>
                  <a:lnTo>
                    <a:pt x="45" y="20"/>
                  </a:lnTo>
                  <a:lnTo>
                    <a:pt x="46" y="16"/>
                  </a:lnTo>
                  <a:lnTo>
                    <a:pt x="50" y="13"/>
                  </a:lnTo>
                  <a:lnTo>
                    <a:pt x="53" y="10"/>
                  </a:lnTo>
                  <a:lnTo>
                    <a:pt x="57" y="6"/>
                  </a:lnTo>
                  <a:lnTo>
                    <a:pt x="62" y="4"/>
                  </a:lnTo>
                  <a:lnTo>
                    <a:pt x="68" y="2"/>
                  </a:lnTo>
                  <a:lnTo>
                    <a:pt x="78" y="0"/>
                  </a:lnTo>
                  <a:lnTo>
                    <a:pt x="90" y="0"/>
                  </a:lnTo>
                  <a:lnTo>
                    <a:pt x="96" y="1"/>
                  </a:lnTo>
                  <a:lnTo>
                    <a:pt x="101" y="2"/>
                  </a:lnTo>
                  <a:lnTo>
                    <a:pt x="106" y="4"/>
                  </a:lnTo>
                  <a:lnTo>
                    <a:pt x="111" y="7"/>
                  </a:lnTo>
                  <a:lnTo>
                    <a:pt x="111" y="7"/>
                  </a:lnTo>
                  <a:lnTo>
                    <a:pt x="113" y="16"/>
                  </a:lnTo>
                  <a:lnTo>
                    <a:pt x="116" y="22"/>
                  </a:lnTo>
                  <a:lnTo>
                    <a:pt x="118" y="29"/>
                  </a:lnTo>
                  <a:lnTo>
                    <a:pt x="118" y="35"/>
                  </a:lnTo>
                  <a:lnTo>
                    <a:pt x="118" y="35"/>
                  </a:lnTo>
                  <a:lnTo>
                    <a:pt x="117" y="43"/>
                  </a:lnTo>
                  <a:lnTo>
                    <a:pt x="115" y="49"/>
                  </a:lnTo>
                  <a:lnTo>
                    <a:pt x="112" y="55"/>
                  </a:lnTo>
                  <a:lnTo>
                    <a:pt x="106" y="59"/>
                  </a:lnTo>
                  <a:lnTo>
                    <a:pt x="102" y="63"/>
                  </a:lnTo>
                  <a:lnTo>
                    <a:pt x="96" y="66"/>
                  </a:lnTo>
                  <a:lnTo>
                    <a:pt x="82" y="72"/>
                  </a:lnTo>
                  <a:lnTo>
                    <a:pt x="67" y="75"/>
                  </a:lnTo>
                  <a:lnTo>
                    <a:pt x="52" y="78"/>
                  </a:lnTo>
                  <a:lnTo>
                    <a:pt x="22" y="82"/>
                  </a:lnTo>
                  <a:lnTo>
                    <a:pt x="22" y="8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55915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Freeform 152"/>
            <p:cNvSpPr/>
            <p:nvPr/>
          </p:nvSpPr>
          <p:spPr bwMode="auto">
            <a:xfrm>
              <a:off x="2479676" y="1055688"/>
              <a:ext cx="114300" cy="88900"/>
            </a:xfrm>
            <a:custGeom>
              <a:avLst/>
              <a:gdLst/>
              <a:ahLst/>
              <a:cxnLst>
                <a:cxn ang="0">
                  <a:pos x="59" y="7"/>
                </a:cxn>
                <a:cxn ang="0">
                  <a:pos x="52" y="30"/>
                </a:cxn>
                <a:cxn ang="0">
                  <a:pos x="52" y="36"/>
                </a:cxn>
                <a:cxn ang="0">
                  <a:pos x="89" y="20"/>
                </a:cxn>
                <a:cxn ang="0">
                  <a:pos x="115" y="17"/>
                </a:cxn>
                <a:cxn ang="0">
                  <a:pos x="135" y="23"/>
                </a:cxn>
                <a:cxn ang="0">
                  <a:pos x="142" y="43"/>
                </a:cxn>
                <a:cxn ang="0">
                  <a:pos x="151" y="47"/>
                </a:cxn>
                <a:cxn ang="0">
                  <a:pos x="186" y="39"/>
                </a:cxn>
                <a:cxn ang="0">
                  <a:pos x="205" y="43"/>
                </a:cxn>
                <a:cxn ang="0">
                  <a:pos x="216" y="54"/>
                </a:cxn>
                <a:cxn ang="0">
                  <a:pos x="215" y="79"/>
                </a:cxn>
                <a:cxn ang="0">
                  <a:pos x="207" y="96"/>
                </a:cxn>
                <a:cxn ang="0">
                  <a:pos x="185" y="140"/>
                </a:cxn>
                <a:cxn ang="0">
                  <a:pos x="176" y="165"/>
                </a:cxn>
                <a:cxn ang="0">
                  <a:pos x="168" y="167"/>
                </a:cxn>
                <a:cxn ang="0">
                  <a:pos x="162" y="165"/>
                </a:cxn>
                <a:cxn ang="0">
                  <a:pos x="161" y="157"/>
                </a:cxn>
                <a:cxn ang="0">
                  <a:pos x="170" y="146"/>
                </a:cxn>
                <a:cxn ang="0">
                  <a:pos x="186" y="112"/>
                </a:cxn>
                <a:cxn ang="0">
                  <a:pos x="202" y="79"/>
                </a:cxn>
                <a:cxn ang="0">
                  <a:pos x="202" y="64"/>
                </a:cxn>
                <a:cxn ang="0">
                  <a:pos x="190" y="50"/>
                </a:cxn>
                <a:cxn ang="0">
                  <a:pos x="164" y="55"/>
                </a:cxn>
                <a:cxn ang="0">
                  <a:pos x="133" y="73"/>
                </a:cxn>
                <a:cxn ang="0">
                  <a:pos x="112" y="112"/>
                </a:cxn>
                <a:cxn ang="0">
                  <a:pos x="103" y="129"/>
                </a:cxn>
                <a:cxn ang="0">
                  <a:pos x="92" y="136"/>
                </a:cxn>
                <a:cxn ang="0">
                  <a:pos x="91" y="122"/>
                </a:cxn>
                <a:cxn ang="0">
                  <a:pos x="120" y="71"/>
                </a:cxn>
                <a:cxn ang="0">
                  <a:pos x="126" y="51"/>
                </a:cxn>
                <a:cxn ang="0">
                  <a:pos x="123" y="29"/>
                </a:cxn>
                <a:cxn ang="0">
                  <a:pos x="97" y="30"/>
                </a:cxn>
                <a:cxn ang="0">
                  <a:pos x="68" y="43"/>
                </a:cxn>
                <a:cxn ang="0">
                  <a:pos x="40" y="62"/>
                </a:cxn>
                <a:cxn ang="0">
                  <a:pos x="34" y="77"/>
                </a:cxn>
                <a:cxn ang="0">
                  <a:pos x="20" y="107"/>
                </a:cxn>
                <a:cxn ang="0">
                  <a:pos x="9" y="119"/>
                </a:cxn>
                <a:cxn ang="0">
                  <a:pos x="0" y="115"/>
                </a:cxn>
                <a:cxn ang="0">
                  <a:pos x="26" y="61"/>
                </a:cxn>
                <a:cxn ang="0">
                  <a:pos x="42" y="19"/>
                </a:cxn>
                <a:cxn ang="0">
                  <a:pos x="50" y="2"/>
                </a:cxn>
                <a:cxn ang="0">
                  <a:pos x="52" y="0"/>
                </a:cxn>
                <a:cxn ang="0">
                  <a:pos x="59" y="3"/>
                </a:cxn>
              </a:cxnLst>
              <a:rect l="0" t="0" r="r" b="b"/>
              <a:pathLst>
                <a:path w="217" h="168">
                  <a:moveTo>
                    <a:pt x="59" y="3"/>
                  </a:moveTo>
                  <a:lnTo>
                    <a:pt x="59" y="3"/>
                  </a:lnTo>
                  <a:lnTo>
                    <a:pt x="59" y="7"/>
                  </a:lnTo>
                  <a:lnTo>
                    <a:pt x="58" y="13"/>
                  </a:lnTo>
                  <a:lnTo>
                    <a:pt x="55" y="21"/>
                  </a:lnTo>
                  <a:lnTo>
                    <a:pt x="52" y="30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52" y="36"/>
                  </a:lnTo>
                  <a:lnTo>
                    <a:pt x="58" y="32"/>
                  </a:lnTo>
                  <a:lnTo>
                    <a:pt x="72" y="25"/>
                  </a:lnTo>
                  <a:lnTo>
                    <a:pt x="89" y="20"/>
                  </a:lnTo>
                  <a:lnTo>
                    <a:pt x="98" y="18"/>
                  </a:lnTo>
                  <a:lnTo>
                    <a:pt x="106" y="17"/>
                  </a:lnTo>
                  <a:lnTo>
                    <a:pt x="115" y="17"/>
                  </a:lnTo>
                  <a:lnTo>
                    <a:pt x="122" y="18"/>
                  </a:lnTo>
                  <a:lnTo>
                    <a:pt x="130" y="20"/>
                  </a:lnTo>
                  <a:lnTo>
                    <a:pt x="135" y="23"/>
                  </a:lnTo>
                  <a:lnTo>
                    <a:pt x="140" y="28"/>
                  </a:lnTo>
                  <a:lnTo>
                    <a:pt x="142" y="34"/>
                  </a:lnTo>
                  <a:lnTo>
                    <a:pt x="142" y="43"/>
                  </a:lnTo>
                  <a:lnTo>
                    <a:pt x="140" y="52"/>
                  </a:lnTo>
                  <a:lnTo>
                    <a:pt x="140" y="52"/>
                  </a:lnTo>
                  <a:lnTo>
                    <a:pt x="151" y="47"/>
                  </a:lnTo>
                  <a:lnTo>
                    <a:pt x="165" y="43"/>
                  </a:lnTo>
                  <a:lnTo>
                    <a:pt x="179" y="39"/>
                  </a:lnTo>
                  <a:lnTo>
                    <a:pt x="186" y="39"/>
                  </a:lnTo>
                  <a:lnTo>
                    <a:pt x="193" y="39"/>
                  </a:lnTo>
                  <a:lnTo>
                    <a:pt x="200" y="40"/>
                  </a:lnTo>
                  <a:lnTo>
                    <a:pt x="205" y="43"/>
                  </a:lnTo>
                  <a:lnTo>
                    <a:pt x="209" y="45"/>
                  </a:lnTo>
                  <a:lnTo>
                    <a:pt x="213" y="49"/>
                  </a:lnTo>
                  <a:lnTo>
                    <a:pt x="216" y="54"/>
                  </a:lnTo>
                  <a:lnTo>
                    <a:pt x="217" y="61"/>
                  </a:lnTo>
                  <a:lnTo>
                    <a:pt x="217" y="69"/>
                  </a:lnTo>
                  <a:lnTo>
                    <a:pt x="215" y="79"/>
                  </a:lnTo>
                  <a:lnTo>
                    <a:pt x="215" y="79"/>
                  </a:lnTo>
                  <a:lnTo>
                    <a:pt x="211" y="86"/>
                  </a:lnTo>
                  <a:lnTo>
                    <a:pt x="207" y="96"/>
                  </a:lnTo>
                  <a:lnTo>
                    <a:pt x="196" y="115"/>
                  </a:lnTo>
                  <a:lnTo>
                    <a:pt x="196" y="115"/>
                  </a:lnTo>
                  <a:lnTo>
                    <a:pt x="185" y="140"/>
                  </a:lnTo>
                  <a:lnTo>
                    <a:pt x="180" y="152"/>
                  </a:lnTo>
                  <a:lnTo>
                    <a:pt x="176" y="165"/>
                  </a:lnTo>
                  <a:lnTo>
                    <a:pt x="176" y="165"/>
                  </a:lnTo>
                  <a:lnTo>
                    <a:pt x="173" y="165"/>
                  </a:lnTo>
                  <a:lnTo>
                    <a:pt x="171" y="166"/>
                  </a:lnTo>
                  <a:lnTo>
                    <a:pt x="168" y="167"/>
                  </a:lnTo>
                  <a:lnTo>
                    <a:pt x="165" y="168"/>
                  </a:lnTo>
                  <a:lnTo>
                    <a:pt x="165" y="168"/>
                  </a:lnTo>
                  <a:lnTo>
                    <a:pt x="162" y="165"/>
                  </a:lnTo>
                  <a:lnTo>
                    <a:pt x="161" y="163"/>
                  </a:lnTo>
                  <a:lnTo>
                    <a:pt x="160" y="159"/>
                  </a:lnTo>
                  <a:lnTo>
                    <a:pt x="161" y="157"/>
                  </a:lnTo>
                  <a:lnTo>
                    <a:pt x="165" y="153"/>
                  </a:lnTo>
                  <a:lnTo>
                    <a:pt x="170" y="146"/>
                  </a:lnTo>
                  <a:lnTo>
                    <a:pt x="170" y="146"/>
                  </a:lnTo>
                  <a:lnTo>
                    <a:pt x="174" y="140"/>
                  </a:lnTo>
                  <a:lnTo>
                    <a:pt x="178" y="131"/>
                  </a:lnTo>
                  <a:lnTo>
                    <a:pt x="186" y="112"/>
                  </a:lnTo>
                  <a:lnTo>
                    <a:pt x="193" y="93"/>
                  </a:lnTo>
                  <a:lnTo>
                    <a:pt x="197" y="85"/>
                  </a:lnTo>
                  <a:lnTo>
                    <a:pt x="202" y="79"/>
                  </a:lnTo>
                  <a:lnTo>
                    <a:pt x="202" y="79"/>
                  </a:lnTo>
                  <a:lnTo>
                    <a:pt x="202" y="71"/>
                  </a:lnTo>
                  <a:lnTo>
                    <a:pt x="202" y="64"/>
                  </a:lnTo>
                  <a:lnTo>
                    <a:pt x="198" y="52"/>
                  </a:lnTo>
                  <a:lnTo>
                    <a:pt x="198" y="52"/>
                  </a:lnTo>
                  <a:lnTo>
                    <a:pt x="190" y="50"/>
                  </a:lnTo>
                  <a:lnTo>
                    <a:pt x="181" y="50"/>
                  </a:lnTo>
                  <a:lnTo>
                    <a:pt x="173" y="52"/>
                  </a:lnTo>
                  <a:lnTo>
                    <a:pt x="164" y="55"/>
                  </a:lnTo>
                  <a:lnTo>
                    <a:pt x="148" y="64"/>
                  </a:lnTo>
                  <a:lnTo>
                    <a:pt x="133" y="73"/>
                  </a:lnTo>
                  <a:lnTo>
                    <a:pt x="133" y="73"/>
                  </a:lnTo>
                  <a:lnTo>
                    <a:pt x="130" y="82"/>
                  </a:lnTo>
                  <a:lnTo>
                    <a:pt x="123" y="92"/>
                  </a:lnTo>
                  <a:lnTo>
                    <a:pt x="112" y="112"/>
                  </a:lnTo>
                  <a:lnTo>
                    <a:pt x="112" y="112"/>
                  </a:lnTo>
                  <a:lnTo>
                    <a:pt x="107" y="121"/>
                  </a:lnTo>
                  <a:lnTo>
                    <a:pt x="103" y="129"/>
                  </a:lnTo>
                  <a:lnTo>
                    <a:pt x="101" y="134"/>
                  </a:lnTo>
                  <a:lnTo>
                    <a:pt x="97" y="136"/>
                  </a:lnTo>
                  <a:lnTo>
                    <a:pt x="92" y="136"/>
                  </a:lnTo>
                  <a:lnTo>
                    <a:pt x="86" y="135"/>
                  </a:lnTo>
                  <a:lnTo>
                    <a:pt x="86" y="135"/>
                  </a:lnTo>
                  <a:lnTo>
                    <a:pt x="91" y="122"/>
                  </a:lnTo>
                  <a:lnTo>
                    <a:pt x="98" y="109"/>
                  </a:lnTo>
                  <a:lnTo>
                    <a:pt x="114" y="84"/>
                  </a:lnTo>
                  <a:lnTo>
                    <a:pt x="120" y="71"/>
                  </a:lnTo>
                  <a:lnTo>
                    <a:pt x="122" y="65"/>
                  </a:lnTo>
                  <a:lnTo>
                    <a:pt x="125" y="58"/>
                  </a:lnTo>
                  <a:lnTo>
                    <a:pt x="126" y="51"/>
                  </a:lnTo>
                  <a:lnTo>
                    <a:pt x="127" y="44"/>
                  </a:lnTo>
                  <a:lnTo>
                    <a:pt x="126" y="36"/>
                  </a:lnTo>
                  <a:lnTo>
                    <a:pt x="123" y="29"/>
                  </a:lnTo>
                  <a:lnTo>
                    <a:pt x="123" y="29"/>
                  </a:lnTo>
                  <a:lnTo>
                    <a:pt x="109" y="28"/>
                  </a:lnTo>
                  <a:lnTo>
                    <a:pt x="97" y="30"/>
                  </a:lnTo>
                  <a:lnTo>
                    <a:pt x="86" y="33"/>
                  </a:lnTo>
                  <a:lnTo>
                    <a:pt x="76" y="37"/>
                  </a:lnTo>
                  <a:lnTo>
                    <a:pt x="68" y="43"/>
                  </a:lnTo>
                  <a:lnTo>
                    <a:pt x="59" y="49"/>
                  </a:lnTo>
                  <a:lnTo>
                    <a:pt x="51" y="55"/>
                  </a:lnTo>
                  <a:lnTo>
                    <a:pt x="40" y="62"/>
                  </a:lnTo>
                  <a:lnTo>
                    <a:pt x="40" y="62"/>
                  </a:lnTo>
                  <a:lnTo>
                    <a:pt x="37" y="69"/>
                  </a:lnTo>
                  <a:lnTo>
                    <a:pt x="34" y="77"/>
                  </a:lnTo>
                  <a:lnTo>
                    <a:pt x="27" y="93"/>
                  </a:lnTo>
                  <a:lnTo>
                    <a:pt x="24" y="100"/>
                  </a:lnTo>
                  <a:lnTo>
                    <a:pt x="20" y="107"/>
                  </a:lnTo>
                  <a:lnTo>
                    <a:pt x="14" y="113"/>
                  </a:lnTo>
                  <a:lnTo>
                    <a:pt x="9" y="119"/>
                  </a:lnTo>
                  <a:lnTo>
                    <a:pt x="9" y="119"/>
                  </a:lnTo>
                  <a:lnTo>
                    <a:pt x="6" y="119"/>
                  </a:lnTo>
                  <a:lnTo>
                    <a:pt x="5" y="118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13" y="88"/>
                  </a:lnTo>
                  <a:lnTo>
                    <a:pt x="26" y="61"/>
                  </a:lnTo>
                  <a:lnTo>
                    <a:pt x="31" y="48"/>
                  </a:lnTo>
                  <a:lnTo>
                    <a:pt x="38" y="33"/>
                  </a:lnTo>
                  <a:lnTo>
                    <a:pt x="42" y="19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50" y="2"/>
                  </a:lnTo>
                  <a:lnTo>
                    <a:pt x="51" y="1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6" y="1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55915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Freeform 153"/>
            <p:cNvSpPr/>
            <p:nvPr/>
          </p:nvSpPr>
          <p:spPr bwMode="auto">
            <a:xfrm>
              <a:off x="2397126" y="1065213"/>
              <a:ext cx="57150" cy="14288"/>
            </a:xfrm>
            <a:custGeom>
              <a:avLst/>
              <a:gdLst/>
              <a:ahLst/>
              <a:cxnLst>
                <a:cxn ang="0">
                  <a:pos x="106" y="25"/>
                </a:cxn>
                <a:cxn ang="0">
                  <a:pos x="106" y="25"/>
                </a:cxn>
                <a:cxn ang="0">
                  <a:pos x="103" y="27"/>
                </a:cxn>
                <a:cxn ang="0">
                  <a:pos x="100" y="27"/>
                </a:cxn>
                <a:cxn ang="0">
                  <a:pos x="97" y="27"/>
                </a:cxn>
                <a:cxn ang="0">
                  <a:pos x="93" y="26"/>
                </a:cxn>
                <a:cxn ang="0">
                  <a:pos x="87" y="22"/>
                </a:cxn>
                <a:cxn ang="0">
                  <a:pos x="80" y="19"/>
                </a:cxn>
                <a:cxn ang="0">
                  <a:pos x="80" y="19"/>
                </a:cxn>
                <a:cxn ang="0">
                  <a:pos x="77" y="19"/>
                </a:cxn>
                <a:cxn ang="0">
                  <a:pos x="73" y="20"/>
                </a:cxn>
                <a:cxn ang="0">
                  <a:pos x="70" y="21"/>
                </a:cxn>
                <a:cxn ang="0">
                  <a:pos x="67" y="21"/>
                </a:cxn>
                <a:cxn ang="0">
                  <a:pos x="67" y="21"/>
                </a:cxn>
                <a:cxn ang="0">
                  <a:pos x="61" y="20"/>
                </a:cxn>
                <a:cxn ang="0">
                  <a:pos x="56" y="18"/>
                </a:cxn>
                <a:cxn ang="0">
                  <a:pos x="45" y="15"/>
                </a:cxn>
                <a:cxn ang="0">
                  <a:pos x="45" y="15"/>
                </a:cxn>
                <a:cxn ang="0">
                  <a:pos x="32" y="13"/>
                </a:cxn>
                <a:cxn ang="0">
                  <a:pos x="19" y="12"/>
                </a:cxn>
                <a:cxn ang="0">
                  <a:pos x="13" y="11"/>
                </a:cxn>
                <a:cxn ang="0">
                  <a:pos x="8" y="9"/>
                </a:cxn>
                <a:cxn ang="0">
                  <a:pos x="2" y="5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3" y="1"/>
                </a:cxn>
                <a:cxn ang="0">
                  <a:pos x="3" y="1"/>
                </a:cxn>
                <a:cxn ang="0">
                  <a:pos x="13" y="0"/>
                </a:cxn>
                <a:cxn ang="0">
                  <a:pos x="24" y="0"/>
                </a:cxn>
                <a:cxn ang="0">
                  <a:pos x="34" y="1"/>
                </a:cxn>
                <a:cxn ang="0">
                  <a:pos x="44" y="2"/>
                </a:cxn>
                <a:cxn ang="0">
                  <a:pos x="63" y="7"/>
                </a:cxn>
                <a:cxn ang="0">
                  <a:pos x="82" y="11"/>
                </a:cxn>
                <a:cxn ang="0">
                  <a:pos x="82" y="11"/>
                </a:cxn>
                <a:cxn ang="0">
                  <a:pos x="91" y="11"/>
                </a:cxn>
                <a:cxn ang="0">
                  <a:pos x="99" y="13"/>
                </a:cxn>
                <a:cxn ang="0">
                  <a:pos x="102" y="14"/>
                </a:cxn>
                <a:cxn ang="0">
                  <a:pos x="104" y="16"/>
                </a:cxn>
                <a:cxn ang="0">
                  <a:pos x="105" y="20"/>
                </a:cxn>
                <a:cxn ang="0">
                  <a:pos x="106" y="25"/>
                </a:cxn>
                <a:cxn ang="0">
                  <a:pos x="106" y="25"/>
                </a:cxn>
              </a:cxnLst>
              <a:rect l="0" t="0" r="r" b="b"/>
              <a:pathLst>
                <a:path w="106" h="27">
                  <a:moveTo>
                    <a:pt x="106" y="25"/>
                  </a:moveTo>
                  <a:lnTo>
                    <a:pt x="106" y="25"/>
                  </a:lnTo>
                  <a:lnTo>
                    <a:pt x="103" y="27"/>
                  </a:lnTo>
                  <a:lnTo>
                    <a:pt x="100" y="27"/>
                  </a:lnTo>
                  <a:lnTo>
                    <a:pt x="97" y="27"/>
                  </a:lnTo>
                  <a:lnTo>
                    <a:pt x="93" y="26"/>
                  </a:lnTo>
                  <a:lnTo>
                    <a:pt x="87" y="22"/>
                  </a:lnTo>
                  <a:lnTo>
                    <a:pt x="80" y="19"/>
                  </a:lnTo>
                  <a:lnTo>
                    <a:pt x="80" y="19"/>
                  </a:lnTo>
                  <a:lnTo>
                    <a:pt x="77" y="19"/>
                  </a:lnTo>
                  <a:lnTo>
                    <a:pt x="73" y="20"/>
                  </a:lnTo>
                  <a:lnTo>
                    <a:pt x="70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1" y="20"/>
                  </a:lnTo>
                  <a:lnTo>
                    <a:pt x="56" y="18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32" y="13"/>
                  </a:lnTo>
                  <a:lnTo>
                    <a:pt x="19" y="12"/>
                  </a:lnTo>
                  <a:lnTo>
                    <a:pt x="13" y="11"/>
                  </a:lnTo>
                  <a:lnTo>
                    <a:pt x="8" y="9"/>
                  </a:lnTo>
                  <a:lnTo>
                    <a:pt x="2" y="5"/>
                  </a:lnTo>
                  <a:lnTo>
                    <a:pt x="0" y="1"/>
                  </a:lnTo>
                  <a:lnTo>
                    <a:pt x="0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13" y="0"/>
                  </a:lnTo>
                  <a:lnTo>
                    <a:pt x="24" y="0"/>
                  </a:lnTo>
                  <a:lnTo>
                    <a:pt x="34" y="1"/>
                  </a:lnTo>
                  <a:lnTo>
                    <a:pt x="44" y="2"/>
                  </a:lnTo>
                  <a:lnTo>
                    <a:pt x="63" y="7"/>
                  </a:lnTo>
                  <a:lnTo>
                    <a:pt x="82" y="11"/>
                  </a:lnTo>
                  <a:lnTo>
                    <a:pt x="82" y="11"/>
                  </a:lnTo>
                  <a:lnTo>
                    <a:pt x="91" y="11"/>
                  </a:lnTo>
                  <a:lnTo>
                    <a:pt x="99" y="13"/>
                  </a:lnTo>
                  <a:lnTo>
                    <a:pt x="102" y="14"/>
                  </a:lnTo>
                  <a:lnTo>
                    <a:pt x="104" y="16"/>
                  </a:lnTo>
                  <a:lnTo>
                    <a:pt x="105" y="20"/>
                  </a:lnTo>
                  <a:lnTo>
                    <a:pt x="106" y="25"/>
                  </a:lnTo>
                  <a:lnTo>
                    <a:pt x="106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55915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3" name="Freeform 154"/>
            <p:cNvSpPr/>
            <p:nvPr/>
          </p:nvSpPr>
          <p:spPr bwMode="auto">
            <a:xfrm>
              <a:off x="2614613" y="1093788"/>
              <a:ext cx="63500" cy="69850"/>
            </a:xfrm>
            <a:custGeom>
              <a:avLst/>
              <a:gdLst/>
              <a:ahLst/>
              <a:cxnLst>
                <a:cxn ang="0">
                  <a:pos x="118" y="22"/>
                </a:cxn>
                <a:cxn ang="0">
                  <a:pos x="114" y="26"/>
                </a:cxn>
                <a:cxn ang="0">
                  <a:pos x="106" y="28"/>
                </a:cxn>
                <a:cxn ang="0">
                  <a:pos x="104" y="26"/>
                </a:cxn>
                <a:cxn ang="0">
                  <a:pos x="102" y="21"/>
                </a:cxn>
                <a:cxn ang="0">
                  <a:pos x="100" y="15"/>
                </a:cxn>
                <a:cxn ang="0">
                  <a:pos x="98" y="12"/>
                </a:cxn>
                <a:cxn ang="0">
                  <a:pos x="94" y="10"/>
                </a:cxn>
                <a:cxn ang="0">
                  <a:pos x="76" y="11"/>
                </a:cxn>
                <a:cxn ang="0">
                  <a:pos x="54" y="15"/>
                </a:cxn>
                <a:cxn ang="0">
                  <a:pos x="40" y="20"/>
                </a:cxn>
                <a:cxn ang="0">
                  <a:pos x="35" y="25"/>
                </a:cxn>
                <a:cxn ang="0">
                  <a:pos x="26" y="33"/>
                </a:cxn>
                <a:cxn ang="0">
                  <a:pos x="21" y="45"/>
                </a:cxn>
                <a:cxn ang="0">
                  <a:pos x="14" y="71"/>
                </a:cxn>
                <a:cxn ang="0">
                  <a:pos x="14" y="85"/>
                </a:cxn>
                <a:cxn ang="0">
                  <a:pos x="17" y="98"/>
                </a:cxn>
                <a:cxn ang="0">
                  <a:pos x="24" y="108"/>
                </a:cxn>
                <a:cxn ang="0">
                  <a:pos x="35" y="115"/>
                </a:cxn>
                <a:cxn ang="0">
                  <a:pos x="40" y="117"/>
                </a:cxn>
                <a:cxn ang="0">
                  <a:pos x="57" y="119"/>
                </a:cxn>
                <a:cxn ang="0">
                  <a:pos x="81" y="115"/>
                </a:cxn>
                <a:cxn ang="0">
                  <a:pos x="102" y="106"/>
                </a:cxn>
                <a:cxn ang="0">
                  <a:pos x="116" y="90"/>
                </a:cxn>
                <a:cxn ang="0">
                  <a:pos x="118" y="94"/>
                </a:cxn>
                <a:cxn ang="0">
                  <a:pos x="119" y="100"/>
                </a:cxn>
                <a:cxn ang="0">
                  <a:pos x="117" y="107"/>
                </a:cxn>
                <a:cxn ang="0">
                  <a:pos x="108" y="116"/>
                </a:cxn>
                <a:cxn ang="0">
                  <a:pos x="91" y="126"/>
                </a:cxn>
                <a:cxn ang="0">
                  <a:pos x="76" y="131"/>
                </a:cxn>
                <a:cxn ang="0">
                  <a:pos x="69" y="132"/>
                </a:cxn>
                <a:cxn ang="0">
                  <a:pos x="53" y="132"/>
                </a:cxn>
                <a:cxn ang="0">
                  <a:pos x="39" y="129"/>
                </a:cxn>
                <a:cxn ang="0">
                  <a:pos x="26" y="124"/>
                </a:cxn>
                <a:cxn ang="0">
                  <a:pos x="15" y="115"/>
                </a:cxn>
                <a:cxn ang="0">
                  <a:pos x="8" y="104"/>
                </a:cxn>
                <a:cxn ang="0">
                  <a:pos x="2" y="91"/>
                </a:cxn>
                <a:cxn ang="0">
                  <a:pos x="0" y="73"/>
                </a:cxn>
                <a:cxn ang="0">
                  <a:pos x="1" y="65"/>
                </a:cxn>
                <a:cxn ang="0">
                  <a:pos x="5" y="49"/>
                </a:cxn>
                <a:cxn ang="0">
                  <a:pos x="13" y="33"/>
                </a:cxn>
                <a:cxn ang="0">
                  <a:pos x="25" y="18"/>
                </a:cxn>
                <a:cxn ang="0">
                  <a:pos x="40" y="7"/>
                </a:cxn>
                <a:cxn ang="0">
                  <a:pos x="51" y="4"/>
                </a:cxn>
                <a:cxn ang="0">
                  <a:pos x="75" y="0"/>
                </a:cxn>
                <a:cxn ang="0">
                  <a:pos x="98" y="2"/>
                </a:cxn>
                <a:cxn ang="0">
                  <a:pos x="107" y="6"/>
                </a:cxn>
                <a:cxn ang="0">
                  <a:pos x="115" y="12"/>
                </a:cxn>
                <a:cxn ang="0">
                  <a:pos x="118" y="22"/>
                </a:cxn>
              </a:cxnLst>
              <a:rect l="0" t="0" r="r" b="b"/>
              <a:pathLst>
                <a:path w="119" h="132">
                  <a:moveTo>
                    <a:pt x="118" y="22"/>
                  </a:moveTo>
                  <a:lnTo>
                    <a:pt x="118" y="22"/>
                  </a:lnTo>
                  <a:lnTo>
                    <a:pt x="117" y="24"/>
                  </a:lnTo>
                  <a:lnTo>
                    <a:pt x="114" y="26"/>
                  </a:lnTo>
                  <a:lnTo>
                    <a:pt x="111" y="27"/>
                  </a:lnTo>
                  <a:lnTo>
                    <a:pt x="106" y="28"/>
                  </a:lnTo>
                  <a:lnTo>
                    <a:pt x="106" y="28"/>
                  </a:lnTo>
                  <a:lnTo>
                    <a:pt x="104" y="26"/>
                  </a:lnTo>
                  <a:lnTo>
                    <a:pt x="103" y="25"/>
                  </a:lnTo>
                  <a:lnTo>
                    <a:pt x="102" y="21"/>
                  </a:lnTo>
                  <a:lnTo>
                    <a:pt x="101" y="17"/>
                  </a:lnTo>
                  <a:lnTo>
                    <a:pt x="100" y="15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6" y="12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76" y="11"/>
                  </a:lnTo>
                  <a:lnTo>
                    <a:pt x="60" y="12"/>
                  </a:lnTo>
                  <a:lnTo>
                    <a:pt x="54" y="15"/>
                  </a:lnTo>
                  <a:lnTo>
                    <a:pt x="46" y="17"/>
                  </a:lnTo>
                  <a:lnTo>
                    <a:pt x="40" y="20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0" y="28"/>
                  </a:lnTo>
                  <a:lnTo>
                    <a:pt x="26" y="33"/>
                  </a:lnTo>
                  <a:lnTo>
                    <a:pt x="23" y="38"/>
                  </a:lnTo>
                  <a:lnTo>
                    <a:pt x="21" y="45"/>
                  </a:lnTo>
                  <a:lnTo>
                    <a:pt x="16" y="57"/>
                  </a:lnTo>
                  <a:lnTo>
                    <a:pt x="14" y="71"/>
                  </a:lnTo>
                  <a:lnTo>
                    <a:pt x="14" y="79"/>
                  </a:lnTo>
                  <a:lnTo>
                    <a:pt x="14" y="85"/>
                  </a:lnTo>
                  <a:lnTo>
                    <a:pt x="15" y="92"/>
                  </a:lnTo>
                  <a:lnTo>
                    <a:pt x="17" y="98"/>
                  </a:lnTo>
                  <a:lnTo>
                    <a:pt x="21" y="103"/>
                  </a:lnTo>
                  <a:lnTo>
                    <a:pt x="24" y="108"/>
                  </a:lnTo>
                  <a:lnTo>
                    <a:pt x="29" y="112"/>
                  </a:lnTo>
                  <a:lnTo>
                    <a:pt x="35" y="115"/>
                  </a:lnTo>
                  <a:lnTo>
                    <a:pt x="35" y="115"/>
                  </a:lnTo>
                  <a:lnTo>
                    <a:pt x="40" y="117"/>
                  </a:lnTo>
                  <a:lnTo>
                    <a:pt x="45" y="118"/>
                  </a:lnTo>
                  <a:lnTo>
                    <a:pt x="57" y="119"/>
                  </a:lnTo>
                  <a:lnTo>
                    <a:pt x="69" y="118"/>
                  </a:lnTo>
                  <a:lnTo>
                    <a:pt x="81" y="115"/>
                  </a:lnTo>
                  <a:lnTo>
                    <a:pt x="92" y="111"/>
                  </a:lnTo>
                  <a:lnTo>
                    <a:pt x="102" y="106"/>
                  </a:lnTo>
                  <a:lnTo>
                    <a:pt x="111" y="98"/>
                  </a:lnTo>
                  <a:lnTo>
                    <a:pt x="116" y="90"/>
                  </a:lnTo>
                  <a:lnTo>
                    <a:pt x="116" y="90"/>
                  </a:lnTo>
                  <a:lnTo>
                    <a:pt x="118" y="94"/>
                  </a:lnTo>
                  <a:lnTo>
                    <a:pt x="119" y="97"/>
                  </a:lnTo>
                  <a:lnTo>
                    <a:pt x="119" y="100"/>
                  </a:lnTo>
                  <a:lnTo>
                    <a:pt x="119" y="103"/>
                  </a:lnTo>
                  <a:lnTo>
                    <a:pt x="117" y="107"/>
                  </a:lnTo>
                  <a:lnTo>
                    <a:pt x="115" y="110"/>
                  </a:lnTo>
                  <a:lnTo>
                    <a:pt x="108" y="116"/>
                  </a:lnTo>
                  <a:lnTo>
                    <a:pt x="100" y="122"/>
                  </a:lnTo>
                  <a:lnTo>
                    <a:pt x="91" y="126"/>
                  </a:lnTo>
                  <a:lnTo>
                    <a:pt x="84" y="129"/>
                  </a:lnTo>
                  <a:lnTo>
                    <a:pt x="76" y="131"/>
                  </a:lnTo>
                  <a:lnTo>
                    <a:pt x="76" y="131"/>
                  </a:lnTo>
                  <a:lnTo>
                    <a:pt x="69" y="132"/>
                  </a:lnTo>
                  <a:lnTo>
                    <a:pt x="60" y="132"/>
                  </a:lnTo>
                  <a:lnTo>
                    <a:pt x="53" y="132"/>
                  </a:lnTo>
                  <a:lnTo>
                    <a:pt x="45" y="131"/>
                  </a:lnTo>
                  <a:lnTo>
                    <a:pt x="39" y="129"/>
                  </a:lnTo>
                  <a:lnTo>
                    <a:pt x="31" y="127"/>
                  </a:lnTo>
                  <a:lnTo>
                    <a:pt x="26" y="124"/>
                  </a:lnTo>
                  <a:lnTo>
                    <a:pt x="21" y="119"/>
                  </a:lnTo>
                  <a:lnTo>
                    <a:pt x="15" y="115"/>
                  </a:lnTo>
                  <a:lnTo>
                    <a:pt x="11" y="110"/>
                  </a:lnTo>
                  <a:lnTo>
                    <a:pt x="8" y="104"/>
                  </a:lnTo>
                  <a:lnTo>
                    <a:pt x="5" y="97"/>
                  </a:lnTo>
                  <a:lnTo>
                    <a:pt x="2" y="91"/>
                  </a:lnTo>
                  <a:lnTo>
                    <a:pt x="1" y="82"/>
                  </a:lnTo>
                  <a:lnTo>
                    <a:pt x="0" y="73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9" y="40"/>
                  </a:lnTo>
                  <a:lnTo>
                    <a:pt x="13" y="33"/>
                  </a:lnTo>
                  <a:lnTo>
                    <a:pt x="18" y="25"/>
                  </a:lnTo>
                  <a:lnTo>
                    <a:pt x="25" y="18"/>
                  </a:lnTo>
                  <a:lnTo>
                    <a:pt x="32" y="12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51" y="4"/>
                  </a:lnTo>
                  <a:lnTo>
                    <a:pt x="62" y="1"/>
                  </a:lnTo>
                  <a:lnTo>
                    <a:pt x="75" y="0"/>
                  </a:lnTo>
                  <a:lnTo>
                    <a:pt x="87" y="0"/>
                  </a:lnTo>
                  <a:lnTo>
                    <a:pt x="98" y="2"/>
                  </a:lnTo>
                  <a:lnTo>
                    <a:pt x="103" y="4"/>
                  </a:lnTo>
                  <a:lnTo>
                    <a:pt x="107" y="6"/>
                  </a:lnTo>
                  <a:lnTo>
                    <a:pt x="112" y="9"/>
                  </a:lnTo>
                  <a:lnTo>
                    <a:pt x="115" y="12"/>
                  </a:lnTo>
                  <a:lnTo>
                    <a:pt x="117" y="17"/>
                  </a:lnTo>
                  <a:lnTo>
                    <a:pt x="118" y="22"/>
                  </a:lnTo>
                  <a:lnTo>
                    <a:pt x="118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55915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Freeform 155"/>
            <p:cNvSpPr>
              <a:spLocks noEditPoints="1"/>
            </p:cNvSpPr>
            <p:nvPr/>
          </p:nvSpPr>
          <p:spPr bwMode="auto">
            <a:xfrm>
              <a:off x="2071688" y="881063"/>
              <a:ext cx="871538" cy="463550"/>
            </a:xfrm>
            <a:custGeom>
              <a:avLst/>
              <a:gdLst/>
              <a:ahLst/>
              <a:cxnLst>
                <a:cxn ang="0">
                  <a:pos x="183" y="382"/>
                </a:cxn>
                <a:cxn ang="0">
                  <a:pos x="153" y="348"/>
                </a:cxn>
                <a:cxn ang="0">
                  <a:pos x="98" y="335"/>
                </a:cxn>
                <a:cxn ang="0">
                  <a:pos x="153" y="232"/>
                </a:cxn>
                <a:cxn ang="0">
                  <a:pos x="235" y="258"/>
                </a:cxn>
                <a:cxn ang="0">
                  <a:pos x="207" y="213"/>
                </a:cxn>
                <a:cxn ang="0">
                  <a:pos x="145" y="196"/>
                </a:cxn>
                <a:cxn ang="0">
                  <a:pos x="202" y="123"/>
                </a:cxn>
                <a:cxn ang="0">
                  <a:pos x="246" y="152"/>
                </a:cxn>
                <a:cxn ang="0">
                  <a:pos x="268" y="82"/>
                </a:cxn>
                <a:cxn ang="0">
                  <a:pos x="207" y="66"/>
                </a:cxn>
                <a:cxn ang="0">
                  <a:pos x="586" y="64"/>
                </a:cxn>
                <a:cxn ang="0">
                  <a:pos x="974" y="140"/>
                </a:cxn>
                <a:cxn ang="0">
                  <a:pos x="1637" y="309"/>
                </a:cxn>
                <a:cxn ang="0">
                  <a:pos x="1477" y="640"/>
                </a:cxn>
                <a:cxn ang="0">
                  <a:pos x="1356" y="868"/>
                </a:cxn>
                <a:cxn ang="0">
                  <a:pos x="929" y="811"/>
                </a:cxn>
                <a:cxn ang="0">
                  <a:pos x="583" y="739"/>
                </a:cxn>
                <a:cxn ang="0">
                  <a:pos x="124" y="634"/>
                </a:cxn>
                <a:cxn ang="0">
                  <a:pos x="18" y="563"/>
                </a:cxn>
                <a:cxn ang="0">
                  <a:pos x="108" y="506"/>
                </a:cxn>
                <a:cxn ang="0">
                  <a:pos x="156" y="484"/>
                </a:cxn>
                <a:cxn ang="0">
                  <a:pos x="101" y="475"/>
                </a:cxn>
                <a:cxn ang="0">
                  <a:pos x="64" y="435"/>
                </a:cxn>
                <a:cxn ang="0">
                  <a:pos x="106" y="455"/>
                </a:cxn>
                <a:cxn ang="0">
                  <a:pos x="171" y="482"/>
                </a:cxn>
                <a:cxn ang="0">
                  <a:pos x="89" y="517"/>
                </a:cxn>
                <a:cxn ang="0">
                  <a:pos x="40" y="593"/>
                </a:cxn>
                <a:cxn ang="0">
                  <a:pos x="599" y="730"/>
                </a:cxn>
                <a:cxn ang="0">
                  <a:pos x="1098" y="818"/>
                </a:cxn>
                <a:cxn ang="0">
                  <a:pos x="1251" y="782"/>
                </a:cxn>
                <a:cxn ang="0">
                  <a:pos x="1171" y="710"/>
                </a:cxn>
                <a:cxn ang="0">
                  <a:pos x="1133" y="701"/>
                </a:cxn>
                <a:cxn ang="0">
                  <a:pos x="1003" y="739"/>
                </a:cxn>
                <a:cxn ang="0">
                  <a:pos x="962" y="666"/>
                </a:cxn>
                <a:cxn ang="0">
                  <a:pos x="1098" y="611"/>
                </a:cxn>
                <a:cxn ang="0">
                  <a:pos x="1185" y="681"/>
                </a:cxn>
                <a:cxn ang="0">
                  <a:pos x="1257" y="577"/>
                </a:cxn>
                <a:cxn ang="0">
                  <a:pos x="1258" y="611"/>
                </a:cxn>
                <a:cxn ang="0">
                  <a:pos x="1338" y="516"/>
                </a:cxn>
                <a:cxn ang="0">
                  <a:pos x="1448" y="495"/>
                </a:cxn>
                <a:cxn ang="0">
                  <a:pos x="1567" y="438"/>
                </a:cxn>
                <a:cxn ang="0">
                  <a:pos x="1482" y="272"/>
                </a:cxn>
                <a:cxn ang="0">
                  <a:pos x="1434" y="258"/>
                </a:cxn>
                <a:cxn ang="0">
                  <a:pos x="1313" y="222"/>
                </a:cxn>
                <a:cxn ang="0">
                  <a:pos x="1162" y="188"/>
                </a:cxn>
                <a:cxn ang="0">
                  <a:pos x="827" y="126"/>
                </a:cxn>
                <a:cxn ang="0">
                  <a:pos x="526" y="61"/>
                </a:cxn>
                <a:cxn ang="0">
                  <a:pos x="243" y="76"/>
                </a:cxn>
                <a:cxn ang="0">
                  <a:pos x="298" y="120"/>
                </a:cxn>
                <a:cxn ang="0">
                  <a:pos x="222" y="145"/>
                </a:cxn>
                <a:cxn ang="0">
                  <a:pos x="188" y="185"/>
                </a:cxn>
                <a:cxn ang="0">
                  <a:pos x="258" y="214"/>
                </a:cxn>
                <a:cxn ang="0">
                  <a:pos x="194" y="279"/>
                </a:cxn>
                <a:cxn ang="0">
                  <a:pos x="143" y="332"/>
                </a:cxn>
                <a:cxn ang="0">
                  <a:pos x="208" y="373"/>
                </a:cxn>
                <a:cxn ang="0">
                  <a:pos x="134" y="378"/>
                </a:cxn>
                <a:cxn ang="0">
                  <a:pos x="1358" y="626"/>
                </a:cxn>
                <a:cxn ang="0">
                  <a:pos x="1416" y="538"/>
                </a:cxn>
                <a:cxn ang="0">
                  <a:pos x="1340" y="633"/>
                </a:cxn>
                <a:cxn ang="0">
                  <a:pos x="1298" y="723"/>
                </a:cxn>
                <a:cxn ang="0">
                  <a:pos x="1440" y="650"/>
                </a:cxn>
              </a:cxnLst>
              <a:rect l="0" t="0" r="r" b="b"/>
              <a:pathLst>
                <a:path w="1647" h="876">
                  <a:moveTo>
                    <a:pt x="98" y="356"/>
                  </a:moveTo>
                  <a:lnTo>
                    <a:pt x="98" y="356"/>
                  </a:lnTo>
                  <a:lnTo>
                    <a:pt x="112" y="357"/>
                  </a:lnTo>
                  <a:lnTo>
                    <a:pt x="125" y="359"/>
                  </a:lnTo>
                  <a:lnTo>
                    <a:pt x="139" y="362"/>
                  </a:lnTo>
                  <a:lnTo>
                    <a:pt x="153" y="366"/>
                  </a:lnTo>
                  <a:lnTo>
                    <a:pt x="153" y="366"/>
                  </a:lnTo>
                  <a:lnTo>
                    <a:pt x="152" y="375"/>
                  </a:lnTo>
                  <a:lnTo>
                    <a:pt x="153" y="382"/>
                  </a:lnTo>
                  <a:lnTo>
                    <a:pt x="155" y="387"/>
                  </a:lnTo>
                  <a:lnTo>
                    <a:pt x="157" y="389"/>
                  </a:lnTo>
                  <a:lnTo>
                    <a:pt x="161" y="391"/>
                  </a:lnTo>
                  <a:lnTo>
                    <a:pt x="167" y="390"/>
                  </a:lnTo>
                  <a:lnTo>
                    <a:pt x="172" y="389"/>
                  </a:lnTo>
                  <a:lnTo>
                    <a:pt x="177" y="386"/>
                  </a:lnTo>
                  <a:lnTo>
                    <a:pt x="183" y="382"/>
                  </a:lnTo>
                  <a:lnTo>
                    <a:pt x="188" y="378"/>
                  </a:lnTo>
                  <a:lnTo>
                    <a:pt x="192" y="373"/>
                  </a:lnTo>
                  <a:lnTo>
                    <a:pt x="197" y="367"/>
                  </a:lnTo>
                  <a:lnTo>
                    <a:pt x="200" y="361"/>
                  </a:lnTo>
                  <a:lnTo>
                    <a:pt x="201" y="354"/>
                  </a:lnTo>
                  <a:lnTo>
                    <a:pt x="202" y="348"/>
                  </a:lnTo>
                  <a:lnTo>
                    <a:pt x="201" y="342"/>
                  </a:lnTo>
                  <a:lnTo>
                    <a:pt x="201" y="342"/>
                  </a:lnTo>
                  <a:lnTo>
                    <a:pt x="198" y="335"/>
                  </a:lnTo>
                  <a:lnTo>
                    <a:pt x="192" y="331"/>
                  </a:lnTo>
                  <a:lnTo>
                    <a:pt x="179" y="321"/>
                  </a:lnTo>
                  <a:lnTo>
                    <a:pt x="179" y="321"/>
                  </a:lnTo>
                  <a:lnTo>
                    <a:pt x="175" y="322"/>
                  </a:lnTo>
                  <a:lnTo>
                    <a:pt x="171" y="326"/>
                  </a:lnTo>
                  <a:lnTo>
                    <a:pt x="164" y="332"/>
                  </a:lnTo>
                  <a:lnTo>
                    <a:pt x="153" y="348"/>
                  </a:lnTo>
                  <a:lnTo>
                    <a:pt x="153" y="348"/>
                  </a:lnTo>
                  <a:lnTo>
                    <a:pt x="148" y="348"/>
                  </a:lnTo>
                  <a:lnTo>
                    <a:pt x="145" y="347"/>
                  </a:lnTo>
                  <a:lnTo>
                    <a:pt x="141" y="346"/>
                  </a:lnTo>
                  <a:lnTo>
                    <a:pt x="138" y="344"/>
                  </a:lnTo>
                  <a:lnTo>
                    <a:pt x="132" y="339"/>
                  </a:lnTo>
                  <a:lnTo>
                    <a:pt x="129" y="337"/>
                  </a:lnTo>
                  <a:lnTo>
                    <a:pt x="126" y="336"/>
                  </a:lnTo>
                  <a:lnTo>
                    <a:pt x="126" y="336"/>
                  </a:lnTo>
                  <a:lnTo>
                    <a:pt x="123" y="336"/>
                  </a:lnTo>
                  <a:lnTo>
                    <a:pt x="118" y="337"/>
                  </a:lnTo>
                  <a:lnTo>
                    <a:pt x="112" y="338"/>
                  </a:lnTo>
                  <a:lnTo>
                    <a:pt x="108" y="338"/>
                  </a:lnTo>
                  <a:lnTo>
                    <a:pt x="104" y="338"/>
                  </a:lnTo>
                  <a:lnTo>
                    <a:pt x="101" y="337"/>
                  </a:lnTo>
                  <a:lnTo>
                    <a:pt x="98" y="335"/>
                  </a:lnTo>
                  <a:lnTo>
                    <a:pt x="98" y="335"/>
                  </a:lnTo>
                  <a:lnTo>
                    <a:pt x="97" y="332"/>
                  </a:lnTo>
                  <a:lnTo>
                    <a:pt x="97" y="329"/>
                  </a:lnTo>
                  <a:lnTo>
                    <a:pt x="99" y="321"/>
                  </a:lnTo>
                  <a:lnTo>
                    <a:pt x="100" y="315"/>
                  </a:lnTo>
                  <a:lnTo>
                    <a:pt x="100" y="312"/>
                  </a:lnTo>
                  <a:lnTo>
                    <a:pt x="99" y="308"/>
                  </a:lnTo>
                  <a:lnTo>
                    <a:pt x="99" y="308"/>
                  </a:lnTo>
                  <a:lnTo>
                    <a:pt x="107" y="301"/>
                  </a:lnTo>
                  <a:lnTo>
                    <a:pt x="113" y="292"/>
                  </a:lnTo>
                  <a:lnTo>
                    <a:pt x="118" y="283"/>
                  </a:lnTo>
                  <a:lnTo>
                    <a:pt x="123" y="273"/>
                  </a:lnTo>
                  <a:lnTo>
                    <a:pt x="131" y="251"/>
                  </a:lnTo>
                  <a:lnTo>
                    <a:pt x="139" y="229"/>
                  </a:lnTo>
                  <a:lnTo>
                    <a:pt x="139" y="229"/>
                  </a:lnTo>
                  <a:lnTo>
                    <a:pt x="153" y="232"/>
                  </a:lnTo>
                  <a:lnTo>
                    <a:pt x="169" y="235"/>
                  </a:lnTo>
                  <a:lnTo>
                    <a:pt x="201" y="239"/>
                  </a:lnTo>
                  <a:lnTo>
                    <a:pt x="201" y="239"/>
                  </a:lnTo>
                  <a:lnTo>
                    <a:pt x="195" y="245"/>
                  </a:lnTo>
                  <a:lnTo>
                    <a:pt x="192" y="252"/>
                  </a:lnTo>
                  <a:lnTo>
                    <a:pt x="192" y="258"/>
                  </a:lnTo>
                  <a:lnTo>
                    <a:pt x="194" y="263"/>
                  </a:lnTo>
                  <a:lnTo>
                    <a:pt x="198" y="268"/>
                  </a:lnTo>
                  <a:lnTo>
                    <a:pt x="203" y="271"/>
                  </a:lnTo>
                  <a:lnTo>
                    <a:pt x="210" y="272"/>
                  </a:lnTo>
                  <a:lnTo>
                    <a:pt x="219" y="270"/>
                  </a:lnTo>
                  <a:lnTo>
                    <a:pt x="219" y="270"/>
                  </a:lnTo>
                  <a:lnTo>
                    <a:pt x="223" y="269"/>
                  </a:lnTo>
                  <a:lnTo>
                    <a:pt x="228" y="266"/>
                  </a:lnTo>
                  <a:lnTo>
                    <a:pt x="232" y="262"/>
                  </a:lnTo>
                  <a:lnTo>
                    <a:pt x="235" y="258"/>
                  </a:lnTo>
                  <a:lnTo>
                    <a:pt x="240" y="247"/>
                  </a:lnTo>
                  <a:lnTo>
                    <a:pt x="244" y="237"/>
                  </a:lnTo>
                  <a:lnTo>
                    <a:pt x="245" y="226"/>
                  </a:lnTo>
                  <a:lnTo>
                    <a:pt x="245" y="221"/>
                  </a:lnTo>
                  <a:lnTo>
                    <a:pt x="244" y="215"/>
                  </a:lnTo>
                  <a:lnTo>
                    <a:pt x="243" y="211"/>
                  </a:lnTo>
                  <a:lnTo>
                    <a:pt x="240" y="208"/>
                  </a:lnTo>
                  <a:lnTo>
                    <a:pt x="237" y="205"/>
                  </a:lnTo>
                  <a:lnTo>
                    <a:pt x="234" y="202"/>
                  </a:lnTo>
                  <a:lnTo>
                    <a:pt x="234" y="202"/>
                  </a:lnTo>
                  <a:lnTo>
                    <a:pt x="230" y="201"/>
                  </a:lnTo>
                  <a:lnTo>
                    <a:pt x="225" y="201"/>
                  </a:lnTo>
                  <a:lnTo>
                    <a:pt x="222" y="203"/>
                  </a:lnTo>
                  <a:lnTo>
                    <a:pt x="219" y="206"/>
                  </a:lnTo>
                  <a:lnTo>
                    <a:pt x="212" y="211"/>
                  </a:lnTo>
                  <a:lnTo>
                    <a:pt x="207" y="213"/>
                  </a:lnTo>
                  <a:lnTo>
                    <a:pt x="202" y="215"/>
                  </a:lnTo>
                  <a:lnTo>
                    <a:pt x="202" y="215"/>
                  </a:lnTo>
                  <a:lnTo>
                    <a:pt x="198" y="215"/>
                  </a:lnTo>
                  <a:lnTo>
                    <a:pt x="194" y="215"/>
                  </a:lnTo>
                  <a:lnTo>
                    <a:pt x="187" y="212"/>
                  </a:lnTo>
                  <a:lnTo>
                    <a:pt x="180" y="208"/>
                  </a:lnTo>
                  <a:lnTo>
                    <a:pt x="176" y="207"/>
                  </a:lnTo>
                  <a:lnTo>
                    <a:pt x="172" y="206"/>
                  </a:lnTo>
                  <a:lnTo>
                    <a:pt x="172" y="206"/>
                  </a:lnTo>
                  <a:lnTo>
                    <a:pt x="168" y="206"/>
                  </a:lnTo>
                  <a:lnTo>
                    <a:pt x="164" y="206"/>
                  </a:lnTo>
                  <a:lnTo>
                    <a:pt x="156" y="207"/>
                  </a:lnTo>
                  <a:lnTo>
                    <a:pt x="152" y="207"/>
                  </a:lnTo>
                  <a:lnTo>
                    <a:pt x="148" y="205"/>
                  </a:lnTo>
                  <a:lnTo>
                    <a:pt x="146" y="201"/>
                  </a:lnTo>
                  <a:lnTo>
                    <a:pt x="145" y="196"/>
                  </a:lnTo>
                  <a:lnTo>
                    <a:pt x="145" y="196"/>
                  </a:lnTo>
                  <a:lnTo>
                    <a:pt x="145" y="191"/>
                  </a:lnTo>
                  <a:lnTo>
                    <a:pt x="148" y="187"/>
                  </a:lnTo>
                  <a:lnTo>
                    <a:pt x="158" y="182"/>
                  </a:lnTo>
                  <a:lnTo>
                    <a:pt x="158" y="182"/>
                  </a:lnTo>
                  <a:lnTo>
                    <a:pt x="164" y="167"/>
                  </a:lnTo>
                  <a:lnTo>
                    <a:pt x="171" y="153"/>
                  </a:lnTo>
                  <a:lnTo>
                    <a:pt x="177" y="139"/>
                  </a:lnTo>
                  <a:lnTo>
                    <a:pt x="178" y="132"/>
                  </a:lnTo>
                  <a:lnTo>
                    <a:pt x="179" y="123"/>
                  </a:lnTo>
                  <a:lnTo>
                    <a:pt x="179" y="123"/>
                  </a:lnTo>
                  <a:lnTo>
                    <a:pt x="183" y="121"/>
                  </a:lnTo>
                  <a:lnTo>
                    <a:pt x="186" y="120"/>
                  </a:lnTo>
                  <a:lnTo>
                    <a:pt x="190" y="120"/>
                  </a:lnTo>
                  <a:lnTo>
                    <a:pt x="193" y="121"/>
                  </a:lnTo>
                  <a:lnTo>
                    <a:pt x="202" y="123"/>
                  </a:lnTo>
                  <a:lnTo>
                    <a:pt x="207" y="124"/>
                  </a:lnTo>
                  <a:lnTo>
                    <a:pt x="212" y="125"/>
                  </a:lnTo>
                  <a:lnTo>
                    <a:pt x="212" y="125"/>
                  </a:lnTo>
                  <a:lnTo>
                    <a:pt x="218" y="123"/>
                  </a:lnTo>
                  <a:lnTo>
                    <a:pt x="224" y="121"/>
                  </a:lnTo>
                  <a:lnTo>
                    <a:pt x="231" y="119"/>
                  </a:lnTo>
                  <a:lnTo>
                    <a:pt x="234" y="119"/>
                  </a:lnTo>
                  <a:lnTo>
                    <a:pt x="237" y="120"/>
                  </a:lnTo>
                  <a:lnTo>
                    <a:pt x="237" y="120"/>
                  </a:lnTo>
                  <a:lnTo>
                    <a:pt x="240" y="123"/>
                  </a:lnTo>
                  <a:lnTo>
                    <a:pt x="243" y="126"/>
                  </a:lnTo>
                  <a:lnTo>
                    <a:pt x="244" y="130"/>
                  </a:lnTo>
                  <a:lnTo>
                    <a:pt x="243" y="134"/>
                  </a:lnTo>
                  <a:lnTo>
                    <a:pt x="243" y="142"/>
                  </a:lnTo>
                  <a:lnTo>
                    <a:pt x="244" y="147"/>
                  </a:lnTo>
                  <a:lnTo>
                    <a:pt x="246" y="152"/>
                  </a:lnTo>
                  <a:lnTo>
                    <a:pt x="246" y="152"/>
                  </a:lnTo>
                  <a:lnTo>
                    <a:pt x="253" y="151"/>
                  </a:lnTo>
                  <a:lnTo>
                    <a:pt x="260" y="149"/>
                  </a:lnTo>
                  <a:lnTo>
                    <a:pt x="265" y="146"/>
                  </a:lnTo>
                  <a:lnTo>
                    <a:pt x="269" y="142"/>
                  </a:lnTo>
                  <a:lnTo>
                    <a:pt x="274" y="137"/>
                  </a:lnTo>
                  <a:lnTo>
                    <a:pt x="277" y="133"/>
                  </a:lnTo>
                  <a:lnTo>
                    <a:pt x="279" y="126"/>
                  </a:lnTo>
                  <a:lnTo>
                    <a:pt x="280" y="120"/>
                  </a:lnTo>
                  <a:lnTo>
                    <a:pt x="281" y="115"/>
                  </a:lnTo>
                  <a:lnTo>
                    <a:pt x="281" y="108"/>
                  </a:lnTo>
                  <a:lnTo>
                    <a:pt x="280" y="102"/>
                  </a:lnTo>
                  <a:lnTo>
                    <a:pt x="279" y="96"/>
                  </a:lnTo>
                  <a:lnTo>
                    <a:pt x="276" y="91"/>
                  </a:lnTo>
                  <a:lnTo>
                    <a:pt x="273" y="86"/>
                  </a:lnTo>
                  <a:lnTo>
                    <a:pt x="268" y="82"/>
                  </a:lnTo>
                  <a:lnTo>
                    <a:pt x="264" y="79"/>
                  </a:lnTo>
                  <a:lnTo>
                    <a:pt x="264" y="79"/>
                  </a:lnTo>
                  <a:lnTo>
                    <a:pt x="260" y="80"/>
                  </a:lnTo>
                  <a:lnTo>
                    <a:pt x="256" y="82"/>
                  </a:lnTo>
                  <a:lnTo>
                    <a:pt x="252" y="88"/>
                  </a:lnTo>
                  <a:lnTo>
                    <a:pt x="248" y="94"/>
                  </a:lnTo>
                  <a:lnTo>
                    <a:pt x="243" y="100"/>
                  </a:lnTo>
                  <a:lnTo>
                    <a:pt x="243" y="100"/>
                  </a:lnTo>
                  <a:lnTo>
                    <a:pt x="218" y="94"/>
                  </a:lnTo>
                  <a:lnTo>
                    <a:pt x="206" y="92"/>
                  </a:lnTo>
                  <a:lnTo>
                    <a:pt x="195" y="89"/>
                  </a:lnTo>
                  <a:lnTo>
                    <a:pt x="195" y="89"/>
                  </a:lnTo>
                  <a:lnTo>
                    <a:pt x="197" y="84"/>
                  </a:lnTo>
                  <a:lnTo>
                    <a:pt x="198" y="78"/>
                  </a:lnTo>
                  <a:lnTo>
                    <a:pt x="202" y="72"/>
                  </a:lnTo>
                  <a:lnTo>
                    <a:pt x="207" y="66"/>
                  </a:lnTo>
                  <a:lnTo>
                    <a:pt x="212" y="60"/>
                  </a:lnTo>
                  <a:lnTo>
                    <a:pt x="212" y="60"/>
                  </a:lnTo>
                  <a:lnTo>
                    <a:pt x="216" y="42"/>
                  </a:lnTo>
                  <a:lnTo>
                    <a:pt x="221" y="28"/>
                  </a:lnTo>
                  <a:lnTo>
                    <a:pt x="227" y="15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67" y="4"/>
                  </a:lnTo>
                  <a:lnTo>
                    <a:pt x="303" y="10"/>
                  </a:lnTo>
                  <a:lnTo>
                    <a:pt x="373" y="21"/>
                  </a:lnTo>
                  <a:lnTo>
                    <a:pt x="444" y="34"/>
                  </a:lnTo>
                  <a:lnTo>
                    <a:pt x="513" y="47"/>
                  </a:lnTo>
                  <a:lnTo>
                    <a:pt x="513" y="47"/>
                  </a:lnTo>
                  <a:lnTo>
                    <a:pt x="532" y="50"/>
                  </a:lnTo>
                  <a:lnTo>
                    <a:pt x="550" y="55"/>
                  </a:lnTo>
                  <a:lnTo>
                    <a:pt x="586" y="64"/>
                  </a:lnTo>
                  <a:lnTo>
                    <a:pt x="622" y="73"/>
                  </a:lnTo>
                  <a:lnTo>
                    <a:pt x="657" y="80"/>
                  </a:lnTo>
                  <a:lnTo>
                    <a:pt x="657" y="80"/>
                  </a:lnTo>
                  <a:lnTo>
                    <a:pt x="694" y="88"/>
                  </a:lnTo>
                  <a:lnTo>
                    <a:pt x="731" y="95"/>
                  </a:lnTo>
                  <a:lnTo>
                    <a:pt x="801" y="110"/>
                  </a:lnTo>
                  <a:lnTo>
                    <a:pt x="801" y="110"/>
                  </a:lnTo>
                  <a:lnTo>
                    <a:pt x="813" y="112"/>
                  </a:lnTo>
                  <a:lnTo>
                    <a:pt x="825" y="112"/>
                  </a:lnTo>
                  <a:lnTo>
                    <a:pt x="837" y="115"/>
                  </a:lnTo>
                  <a:lnTo>
                    <a:pt x="843" y="117"/>
                  </a:lnTo>
                  <a:lnTo>
                    <a:pt x="849" y="120"/>
                  </a:lnTo>
                  <a:lnTo>
                    <a:pt x="849" y="120"/>
                  </a:lnTo>
                  <a:lnTo>
                    <a:pt x="880" y="124"/>
                  </a:lnTo>
                  <a:lnTo>
                    <a:pt x="911" y="129"/>
                  </a:lnTo>
                  <a:lnTo>
                    <a:pt x="974" y="140"/>
                  </a:lnTo>
                  <a:lnTo>
                    <a:pt x="1038" y="151"/>
                  </a:lnTo>
                  <a:lnTo>
                    <a:pt x="1070" y="156"/>
                  </a:lnTo>
                  <a:lnTo>
                    <a:pt x="1101" y="160"/>
                  </a:lnTo>
                  <a:lnTo>
                    <a:pt x="1101" y="160"/>
                  </a:lnTo>
                  <a:lnTo>
                    <a:pt x="1167" y="173"/>
                  </a:lnTo>
                  <a:lnTo>
                    <a:pt x="1231" y="190"/>
                  </a:lnTo>
                  <a:lnTo>
                    <a:pt x="1295" y="208"/>
                  </a:lnTo>
                  <a:lnTo>
                    <a:pt x="1359" y="226"/>
                  </a:lnTo>
                  <a:lnTo>
                    <a:pt x="1486" y="263"/>
                  </a:lnTo>
                  <a:lnTo>
                    <a:pt x="1549" y="283"/>
                  </a:lnTo>
                  <a:lnTo>
                    <a:pt x="1612" y="300"/>
                  </a:lnTo>
                  <a:lnTo>
                    <a:pt x="1612" y="300"/>
                  </a:lnTo>
                  <a:lnTo>
                    <a:pt x="1617" y="303"/>
                  </a:lnTo>
                  <a:lnTo>
                    <a:pt x="1622" y="305"/>
                  </a:lnTo>
                  <a:lnTo>
                    <a:pt x="1632" y="308"/>
                  </a:lnTo>
                  <a:lnTo>
                    <a:pt x="1637" y="309"/>
                  </a:lnTo>
                  <a:lnTo>
                    <a:pt x="1641" y="312"/>
                  </a:lnTo>
                  <a:lnTo>
                    <a:pt x="1645" y="315"/>
                  </a:lnTo>
                  <a:lnTo>
                    <a:pt x="1647" y="319"/>
                  </a:lnTo>
                  <a:lnTo>
                    <a:pt x="1647" y="319"/>
                  </a:lnTo>
                  <a:lnTo>
                    <a:pt x="1645" y="323"/>
                  </a:lnTo>
                  <a:lnTo>
                    <a:pt x="1642" y="327"/>
                  </a:lnTo>
                  <a:lnTo>
                    <a:pt x="1639" y="329"/>
                  </a:lnTo>
                  <a:lnTo>
                    <a:pt x="1634" y="331"/>
                  </a:lnTo>
                  <a:lnTo>
                    <a:pt x="1634" y="331"/>
                  </a:lnTo>
                  <a:lnTo>
                    <a:pt x="1597" y="402"/>
                  </a:lnTo>
                  <a:lnTo>
                    <a:pt x="1561" y="472"/>
                  </a:lnTo>
                  <a:lnTo>
                    <a:pt x="1525" y="544"/>
                  </a:lnTo>
                  <a:lnTo>
                    <a:pt x="1489" y="618"/>
                  </a:lnTo>
                  <a:lnTo>
                    <a:pt x="1489" y="618"/>
                  </a:lnTo>
                  <a:lnTo>
                    <a:pt x="1484" y="630"/>
                  </a:lnTo>
                  <a:lnTo>
                    <a:pt x="1477" y="640"/>
                  </a:lnTo>
                  <a:lnTo>
                    <a:pt x="1464" y="663"/>
                  </a:lnTo>
                  <a:lnTo>
                    <a:pt x="1464" y="663"/>
                  </a:lnTo>
                  <a:lnTo>
                    <a:pt x="1452" y="685"/>
                  </a:lnTo>
                  <a:lnTo>
                    <a:pt x="1442" y="708"/>
                  </a:lnTo>
                  <a:lnTo>
                    <a:pt x="1431" y="731"/>
                  </a:lnTo>
                  <a:lnTo>
                    <a:pt x="1419" y="754"/>
                  </a:lnTo>
                  <a:lnTo>
                    <a:pt x="1419" y="754"/>
                  </a:lnTo>
                  <a:lnTo>
                    <a:pt x="1406" y="776"/>
                  </a:lnTo>
                  <a:lnTo>
                    <a:pt x="1400" y="787"/>
                  </a:lnTo>
                  <a:lnTo>
                    <a:pt x="1395" y="799"/>
                  </a:lnTo>
                  <a:lnTo>
                    <a:pt x="1395" y="799"/>
                  </a:lnTo>
                  <a:lnTo>
                    <a:pt x="1384" y="820"/>
                  </a:lnTo>
                  <a:lnTo>
                    <a:pt x="1374" y="841"/>
                  </a:lnTo>
                  <a:lnTo>
                    <a:pt x="1369" y="850"/>
                  </a:lnTo>
                  <a:lnTo>
                    <a:pt x="1364" y="859"/>
                  </a:lnTo>
                  <a:lnTo>
                    <a:pt x="1356" y="868"/>
                  </a:lnTo>
                  <a:lnTo>
                    <a:pt x="1349" y="876"/>
                  </a:lnTo>
                  <a:lnTo>
                    <a:pt x="1349" y="876"/>
                  </a:lnTo>
                  <a:lnTo>
                    <a:pt x="1334" y="874"/>
                  </a:lnTo>
                  <a:lnTo>
                    <a:pt x="1316" y="872"/>
                  </a:lnTo>
                  <a:lnTo>
                    <a:pt x="1283" y="864"/>
                  </a:lnTo>
                  <a:lnTo>
                    <a:pt x="1249" y="859"/>
                  </a:lnTo>
                  <a:lnTo>
                    <a:pt x="1234" y="858"/>
                  </a:lnTo>
                  <a:lnTo>
                    <a:pt x="1220" y="857"/>
                  </a:lnTo>
                  <a:lnTo>
                    <a:pt x="1220" y="857"/>
                  </a:lnTo>
                  <a:lnTo>
                    <a:pt x="1201" y="851"/>
                  </a:lnTo>
                  <a:lnTo>
                    <a:pt x="1181" y="846"/>
                  </a:lnTo>
                  <a:lnTo>
                    <a:pt x="1140" y="837"/>
                  </a:lnTo>
                  <a:lnTo>
                    <a:pt x="1099" y="831"/>
                  </a:lnTo>
                  <a:lnTo>
                    <a:pt x="1057" y="826"/>
                  </a:lnTo>
                  <a:lnTo>
                    <a:pt x="972" y="816"/>
                  </a:lnTo>
                  <a:lnTo>
                    <a:pt x="929" y="811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69" y="800"/>
                  </a:lnTo>
                  <a:lnTo>
                    <a:pt x="852" y="796"/>
                  </a:lnTo>
                  <a:lnTo>
                    <a:pt x="819" y="786"/>
                  </a:lnTo>
                  <a:lnTo>
                    <a:pt x="785" y="776"/>
                  </a:lnTo>
                  <a:lnTo>
                    <a:pt x="752" y="769"/>
                  </a:lnTo>
                  <a:lnTo>
                    <a:pt x="752" y="769"/>
                  </a:lnTo>
                  <a:lnTo>
                    <a:pt x="749" y="768"/>
                  </a:lnTo>
                  <a:lnTo>
                    <a:pt x="745" y="769"/>
                  </a:lnTo>
                  <a:lnTo>
                    <a:pt x="738" y="769"/>
                  </a:lnTo>
                  <a:lnTo>
                    <a:pt x="738" y="769"/>
                  </a:lnTo>
                  <a:lnTo>
                    <a:pt x="700" y="761"/>
                  </a:lnTo>
                  <a:lnTo>
                    <a:pt x="661" y="754"/>
                  </a:lnTo>
                  <a:lnTo>
                    <a:pt x="623" y="745"/>
                  </a:lnTo>
                  <a:lnTo>
                    <a:pt x="583" y="739"/>
                  </a:lnTo>
                  <a:lnTo>
                    <a:pt x="583" y="739"/>
                  </a:lnTo>
                  <a:lnTo>
                    <a:pt x="565" y="735"/>
                  </a:lnTo>
                  <a:lnTo>
                    <a:pt x="546" y="731"/>
                  </a:lnTo>
                  <a:lnTo>
                    <a:pt x="509" y="723"/>
                  </a:lnTo>
                  <a:lnTo>
                    <a:pt x="509" y="723"/>
                  </a:lnTo>
                  <a:lnTo>
                    <a:pt x="407" y="700"/>
                  </a:lnTo>
                  <a:lnTo>
                    <a:pt x="356" y="690"/>
                  </a:lnTo>
                  <a:lnTo>
                    <a:pt x="304" y="680"/>
                  </a:lnTo>
                  <a:lnTo>
                    <a:pt x="304" y="680"/>
                  </a:lnTo>
                  <a:lnTo>
                    <a:pt x="286" y="676"/>
                  </a:lnTo>
                  <a:lnTo>
                    <a:pt x="269" y="671"/>
                  </a:lnTo>
                  <a:lnTo>
                    <a:pt x="253" y="667"/>
                  </a:lnTo>
                  <a:lnTo>
                    <a:pt x="237" y="663"/>
                  </a:lnTo>
                  <a:lnTo>
                    <a:pt x="237" y="663"/>
                  </a:lnTo>
                  <a:lnTo>
                    <a:pt x="179" y="649"/>
                  </a:lnTo>
                  <a:lnTo>
                    <a:pt x="124" y="634"/>
                  </a:lnTo>
                  <a:lnTo>
                    <a:pt x="97" y="626"/>
                  </a:lnTo>
                  <a:lnTo>
                    <a:pt x="71" y="618"/>
                  </a:lnTo>
                  <a:lnTo>
                    <a:pt x="46" y="609"/>
                  </a:lnTo>
                  <a:lnTo>
                    <a:pt x="20" y="600"/>
                  </a:lnTo>
                  <a:lnTo>
                    <a:pt x="20" y="600"/>
                  </a:lnTo>
                  <a:lnTo>
                    <a:pt x="9" y="599"/>
                  </a:lnTo>
                  <a:lnTo>
                    <a:pt x="0" y="598"/>
                  </a:lnTo>
                  <a:lnTo>
                    <a:pt x="0" y="598"/>
                  </a:lnTo>
                  <a:lnTo>
                    <a:pt x="0" y="593"/>
                  </a:lnTo>
                  <a:lnTo>
                    <a:pt x="0" y="589"/>
                  </a:lnTo>
                  <a:lnTo>
                    <a:pt x="1" y="586"/>
                  </a:lnTo>
                  <a:lnTo>
                    <a:pt x="3" y="583"/>
                  </a:lnTo>
                  <a:lnTo>
                    <a:pt x="7" y="578"/>
                  </a:lnTo>
                  <a:lnTo>
                    <a:pt x="12" y="574"/>
                  </a:lnTo>
                  <a:lnTo>
                    <a:pt x="12" y="574"/>
                  </a:lnTo>
                  <a:lnTo>
                    <a:pt x="18" y="563"/>
                  </a:lnTo>
                  <a:lnTo>
                    <a:pt x="24" y="554"/>
                  </a:lnTo>
                  <a:lnTo>
                    <a:pt x="38" y="534"/>
                  </a:lnTo>
                  <a:lnTo>
                    <a:pt x="46" y="525"/>
                  </a:lnTo>
                  <a:lnTo>
                    <a:pt x="51" y="514"/>
                  </a:lnTo>
                  <a:lnTo>
                    <a:pt x="56" y="503"/>
                  </a:lnTo>
                  <a:lnTo>
                    <a:pt x="59" y="490"/>
                  </a:lnTo>
                  <a:lnTo>
                    <a:pt x="59" y="490"/>
                  </a:lnTo>
                  <a:lnTo>
                    <a:pt x="76" y="489"/>
                  </a:lnTo>
                  <a:lnTo>
                    <a:pt x="89" y="489"/>
                  </a:lnTo>
                  <a:lnTo>
                    <a:pt x="96" y="489"/>
                  </a:lnTo>
                  <a:lnTo>
                    <a:pt x="101" y="490"/>
                  </a:lnTo>
                  <a:lnTo>
                    <a:pt x="107" y="493"/>
                  </a:lnTo>
                  <a:lnTo>
                    <a:pt x="112" y="497"/>
                  </a:lnTo>
                  <a:lnTo>
                    <a:pt x="112" y="497"/>
                  </a:lnTo>
                  <a:lnTo>
                    <a:pt x="110" y="502"/>
                  </a:lnTo>
                  <a:lnTo>
                    <a:pt x="108" y="506"/>
                  </a:lnTo>
                  <a:lnTo>
                    <a:pt x="104" y="511"/>
                  </a:lnTo>
                  <a:lnTo>
                    <a:pt x="102" y="515"/>
                  </a:lnTo>
                  <a:lnTo>
                    <a:pt x="102" y="515"/>
                  </a:lnTo>
                  <a:lnTo>
                    <a:pt x="106" y="518"/>
                  </a:lnTo>
                  <a:lnTo>
                    <a:pt x="110" y="519"/>
                  </a:lnTo>
                  <a:lnTo>
                    <a:pt x="114" y="520"/>
                  </a:lnTo>
                  <a:lnTo>
                    <a:pt x="118" y="520"/>
                  </a:lnTo>
                  <a:lnTo>
                    <a:pt x="128" y="518"/>
                  </a:lnTo>
                  <a:lnTo>
                    <a:pt x="137" y="515"/>
                  </a:lnTo>
                  <a:lnTo>
                    <a:pt x="145" y="509"/>
                  </a:lnTo>
                  <a:lnTo>
                    <a:pt x="152" y="501"/>
                  </a:lnTo>
                  <a:lnTo>
                    <a:pt x="154" y="497"/>
                  </a:lnTo>
                  <a:lnTo>
                    <a:pt x="156" y="493"/>
                  </a:lnTo>
                  <a:lnTo>
                    <a:pt x="156" y="488"/>
                  </a:lnTo>
                  <a:lnTo>
                    <a:pt x="156" y="484"/>
                  </a:lnTo>
                  <a:lnTo>
                    <a:pt x="156" y="484"/>
                  </a:lnTo>
                  <a:lnTo>
                    <a:pt x="154" y="478"/>
                  </a:lnTo>
                  <a:lnTo>
                    <a:pt x="149" y="471"/>
                  </a:lnTo>
                  <a:lnTo>
                    <a:pt x="144" y="465"/>
                  </a:lnTo>
                  <a:lnTo>
                    <a:pt x="137" y="459"/>
                  </a:lnTo>
                  <a:lnTo>
                    <a:pt x="133" y="457"/>
                  </a:lnTo>
                  <a:lnTo>
                    <a:pt x="130" y="456"/>
                  </a:lnTo>
                  <a:lnTo>
                    <a:pt x="127" y="456"/>
                  </a:lnTo>
                  <a:lnTo>
                    <a:pt x="125" y="457"/>
                  </a:lnTo>
                  <a:lnTo>
                    <a:pt x="122" y="459"/>
                  </a:lnTo>
                  <a:lnTo>
                    <a:pt x="121" y="463"/>
                  </a:lnTo>
                  <a:lnTo>
                    <a:pt x="118" y="467"/>
                  </a:lnTo>
                  <a:lnTo>
                    <a:pt x="118" y="472"/>
                  </a:lnTo>
                  <a:lnTo>
                    <a:pt x="118" y="472"/>
                  </a:lnTo>
                  <a:lnTo>
                    <a:pt x="110" y="474"/>
                  </a:lnTo>
                  <a:lnTo>
                    <a:pt x="101" y="475"/>
                  </a:lnTo>
                  <a:lnTo>
                    <a:pt x="101" y="475"/>
                  </a:lnTo>
                  <a:lnTo>
                    <a:pt x="98" y="470"/>
                  </a:lnTo>
                  <a:lnTo>
                    <a:pt x="94" y="466"/>
                  </a:lnTo>
                  <a:lnTo>
                    <a:pt x="89" y="463"/>
                  </a:lnTo>
                  <a:lnTo>
                    <a:pt x="85" y="459"/>
                  </a:lnTo>
                  <a:lnTo>
                    <a:pt x="73" y="456"/>
                  </a:lnTo>
                  <a:lnTo>
                    <a:pt x="62" y="454"/>
                  </a:lnTo>
                  <a:lnTo>
                    <a:pt x="62" y="454"/>
                  </a:lnTo>
                  <a:lnTo>
                    <a:pt x="59" y="449"/>
                  </a:lnTo>
                  <a:lnTo>
                    <a:pt x="58" y="443"/>
                  </a:lnTo>
                  <a:lnTo>
                    <a:pt x="58" y="440"/>
                  </a:lnTo>
                  <a:lnTo>
                    <a:pt x="59" y="439"/>
                  </a:lnTo>
                  <a:lnTo>
                    <a:pt x="61" y="438"/>
                  </a:lnTo>
                  <a:lnTo>
                    <a:pt x="63" y="438"/>
                  </a:lnTo>
                  <a:lnTo>
                    <a:pt x="63" y="438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5" y="428"/>
                  </a:lnTo>
                  <a:lnTo>
                    <a:pt x="65" y="428"/>
                  </a:lnTo>
                  <a:lnTo>
                    <a:pt x="71" y="421"/>
                  </a:lnTo>
                  <a:lnTo>
                    <a:pt x="78" y="412"/>
                  </a:lnTo>
                  <a:lnTo>
                    <a:pt x="83" y="404"/>
                  </a:lnTo>
                  <a:lnTo>
                    <a:pt x="87" y="395"/>
                  </a:lnTo>
                  <a:lnTo>
                    <a:pt x="91" y="386"/>
                  </a:lnTo>
                  <a:lnTo>
                    <a:pt x="94" y="376"/>
                  </a:lnTo>
                  <a:lnTo>
                    <a:pt x="98" y="356"/>
                  </a:lnTo>
                  <a:lnTo>
                    <a:pt x="98" y="356"/>
                  </a:lnTo>
                  <a:close/>
                  <a:moveTo>
                    <a:pt x="82" y="441"/>
                  </a:moveTo>
                  <a:lnTo>
                    <a:pt x="82" y="441"/>
                  </a:lnTo>
                  <a:lnTo>
                    <a:pt x="87" y="445"/>
                  </a:lnTo>
                  <a:lnTo>
                    <a:pt x="93" y="449"/>
                  </a:lnTo>
                  <a:lnTo>
                    <a:pt x="106" y="455"/>
                  </a:lnTo>
                  <a:lnTo>
                    <a:pt x="106" y="455"/>
                  </a:lnTo>
                  <a:lnTo>
                    <a:pt x="110" y="451"/>
                  </a:lnTo>
                  <a:lnTo>
                    <a:pt x="113" y="448"/>
                  </a:lnTo>
                  <a:lnTo>
                    <a:pt x="117" y="445"/>
                  </a:lnTo>
                  <a:lnTo>
                    <a:pt x="123" y="444"/>
                  </a:lnTo>
                  <a:lnTo>
                    <a:pt x="127" y="443"/>
                  </a:lnTo>
                  <a:lnTo>
                    <a:pt x="132" y="443"/>
                  </a:lnTo>
                  <a:lnTo>
                    <a:pt x="139" y="444"/>
                  </a:lnTo>
                  <a:lnTo>
                    <a:pt x="145" y="445"/>
                  </a:lnTo>
                  <a:lnTo>
                    <a:pt x="145" y="445"/>
                  </a:lnTo>
                  <a:lnTo>
                    <a:pt x="147" y="452"/>
                  </a:lnTo>
                  <a:lnTo>
                    <a:pt x="150" y="456"/>
                  </a:lnTo>
                  <a:lnTo>
                    <a:pt x="159" y="465"/>
                  </a:lnTo>
                  <a:lnTo>
                    <a:pt x="163" y="468"/>
                  </a:lnTo>
                  <a:lnTo>
                    <a:pt x="167" y="472"/>
                  </a:lnTo>
                  <a:lnTo>
                    <a:pt x="169" y="477"/>
                  </a:lnTo>
                  <a:lnTo>
                    <a:pt x="171" y="482"/>
                  </a:lnTo>
                  <a:lnTo>
                    <a:pt x="171" y="482"/>
                  </a:lnTo>
                  <a:lnTo>
                    <a:pt x="170" y="489"/>
                  </a:lnTo>
                  <a:lnTo>
                    <a:pt x="169" y="497"/>
                  </a:lnTo>
                  <a:lnTo>
                    <a:pt x="164" y="503"/>
                  </a:lnTo>
                  <a:lnTo>
                    <a:pt x="160" y="511"/>
                  </a:lnTo>
                  <a:lnTo>
                    <a:pt x="155" y="516"/>
                  </a:lnTo>
                  <a:lnTo>
                    <a:pt x="148" y="523"/>
                  </a:lnTo>
                  <a:lnTo>
                    <a:pt x="141" y="527"/>
                  </a:lnTo>
                  <a:lnTo>
                    <a:pt x="133" y="531"/>
                  </a:lnTo>
                  <a:lnTo>
                    <a:pt x="126" y="533"/>
                  </a:lnTo>
                  <a:lnTo>
                    <a:pt x="118" y="534"/>
                  </a:lnTo>
                  <a:lnTo>
                    <a:pt x="111" y="534"/>
                  </a:lnTo>
                  <a:lnTo>
                    <a:pt x="104" y="533"/>
                  </a:lnTo>
                  <a:lnTo>
                    <a:pt x="98" y="530"/>
                  </a:lnTo>
                  <a:lnTo>
                    <a:pt x="93" y="525"/>
                  </a:lnTo>
                  <a:lnTo>
                    <a:pt x="89" y="517"/>
                  </a:lnTo>
                  <a:lnTo>
                    <a:pt x="86" y="508"/>
                  </a:lnTo>
                  <a:lnTo>
                    <a:pt x="86" y="508"/>
                  </a:lnTo>
                  <a:lnTo>
                    <a:pt x="81" y="505"/>
                  </a:lnTo>
                  <a:lnTo>
                    <a:pt x="73" y="504"/>
                  </a:lnTo>
                  <a:lnTo>
                    <a:pt x="73" y="504"/>
                  </a:lnTo>
                  <a:lnTo>
                    <a:pt x="68" y="515"/>
                  </a:lnTo>
                  <a:lnTo>
                    <a:pt x="61" y="525"/>
                  </a:lnTo>
                  <a:lnTo>
                    <a:pt x="47" y="544"/>
                  </a:lnTo>
                  <a:lnTo>
                    <a:pt x="39" y="554"/>
                  </a:lnTo>
                  <a:lnTo>
                    <a:pt x="33" y="564"/>
                  </a:lnTo>
                  <a:lnTo>
                    <a:pt x="27" y="576"/>
                  </a:lnTo>
                  <a:lnTo>
                    <a:pt x="23" y="588"/>
                  </a:lnTo>
                  <a:lnTo>
                    <a:pt x="23" y="588"/>
                  </a:lnTo>
                  <a:lnTo>
                    <a:pt x="32" y="591"/>
                  </a:lnTo>
                  <a:lnTo>
                    <a:pt x="40" y="593"/>
                  </a:lnTo>
                  <a:lnTo>
                    <a:pt x="40" y="593"/>
                  </a:lnTo>
                  <a:lnTo>
                    <a:pt x="46" y="598"/>
                  </a:lnTo>
                  <a:lnTo>
                    <a:pt x="46" y="598"/>
                  </a:lnTo>
                  <a:lnTo>
                    <a:pt x="93" y="612"/>
                  </a:lnTo>
                  <a:lnTo>
                    <a:pt x="140" y="625"/>
                  </a:lnTo>
                  <a:lnTo>
                    <a:pt x="188" y="638"/>
                  </a:lnTo>
                  <a:lnTo>
                    <a:pt x="237" y="650"/>
                  </a:lnTo>
                  <a:lnTo>
                    <a:pt x="336" y="671"/>
                  </a:lnTo>
                  <a:lnTo>
                    <a:pt x="434" y="691"/>
                  </a:lnTo>
                  <a:lnTo>
                    <a:pt x="434" y="691"/>
                  </a:lnTo>
                  <a:lnTo>
                    <a:pt x="463" y="698"/>
                  </a:lnTo>
                  <a:lnTo>
                    <a:pt x="492" y="706"/>
                  </a:lnTo>
                  <a:lnTo>
                    <a:pt x="521" y="713"/>
                  </a:lnTo>
                  <a:lnTo>
                    <a:pt x="550" y="721"/>
                  </a:lnTo>
                  <a:lnTo>
                    <a:pt x="550" y="721"/>
                  </a:lnTo>
                  <a:lnTo>
                    <a:pt x="574" y="726"/>
                  </a:lnTo>
                  <a:lnTo>
                    <a:pt x="599" y="730"/>
                  </a:lnTo>
                  <a:lnTo>
                    <a:pt x="648" y="739"/>
                  </a:lnTo>
                  <a:lnTo>
                    <a:pt x="698" y="745"/>
                  </a:lnTo>
                  <a:lnTo>
                    <a:pt x="745" y="753"/>
                  </a:lnTo>
                  <a:lnTo>
                    <a:pt x="745" y="753"/>
                  </a:lnTo>
                  <a:lnTo>
                    <a:pt x="763" y="756"/>
                  </a:lnTo>
                  <a:lnTo>
                    <a:pt x="781" y="761"/>
                  </a:lnTo>
                  <a:lnTo>
                    <a:pt x="819" y="772"/>
                  </a:lnTo>
                  <a:lnTo>
                    <a:pt x="855" y="783"/>
                  </a:lnTo>
                  <a:lnTo>
                    <a:pt x="873" y="787"/>
                  </a:lnTo>
                  <a:lnTo>
                    <a:pt x="891" y="790"/>
                  </a:lnTo>
                  <a:lnTo>
                    <a:pt x="891" y="790"/>
                  </a:lnTo>
                  <a:lnTo>
                    <a:pt x="932" y="797"/>
                  </a:lnTo>
                  <a:lnTo>
                    <a:pt x="975" y="802"/>
                  </a:lnTo>
                  <a:lnTo>
                    <a:pt x="1061" y="813"/>
                  </a:lnTo>
                  <a:lnTo>
                    <a:pt x="1061" y="813"/>
                  </a:lnTo>
                  <a:lnTo>
                    <a:pt x="1098" y="818"/>
                  </a:lnTo>
                  <a:lnTo>
                    <a:pt x="1134" y="824"/>
                  </a:lnTo>
                  <a:lnTo>
                    <a:pt x="1207" y="837"/>
                  </a:lnTo>
                  <a:lnTo>
                    <a:pt x="1277" y="851"/>
                  </a:lnTo>
                  <a:lnTo>
                    <a:pt x="1310" y="857"/>
                  </a:lnTo>
                  <a:lnTo>
                    <a:pt x="1342" y="862"/>
                  </a:lnTo>
                  <a:lnTo>
                    <a:pt x="1342" y="862"/>
                  </a:lnTo>
                  <a:lnTo>
                    <a:pt x="1374" y="806"/>
                  </a:lnTo>
                  <a:lnTo>
                    <a:pt x="1405" y="750"/>
                  </a:lnTo>
                  <a:lnTo>
                    <a:pt x="1405" y="750"/>
                  </a:lnTo>
                  <a:lnTo>
                    <a:pt x="1287" y="733"/>
                  </a:lnTo>
                  <a:lnTo>
                    <a:pt x="1287" y="733"/>
                  </a:lnTo>
                  <a:lnTo>
                    <a:pt x="1276" y="750"/>
                  </a:lnTo>
                  <a:lnTo>
                    <a:pt x="1263" y="766"/>
                  </a:lnTo>
                  <a:lnTo>
                    <a:pt x="1263" y="766"/>
                  </a:lnTo>
                  <a:lnTo>
                    <a:pt x="1258" y="773"/>
                  </a:lnTo>
                  <a:lnTo>
                    <a:pt x="1251" y="782"/>
                  </a:lnTo>
                  <a:lnTo>
                    <a:pt x="1247" y="785"/>
                  </a:lnTo>
                  <a:lnTo>
                    <a:pt x="1243" y="788"/>
                  </a:lnTo>
                  <a:lnTo>
                    <a:pt x="1238" y="789"/>
                  </a:lnTo>
                  <a:lnTo>
                    <a:pt x="1233" y="789"/>
                  </a:lnTo>
                  <a:lnTo>
                    <a:pt x="1233" y="789"/>
                  </a:lnTo>
                  <a:lnTo>
                    <a:pt x="1244" y="775"/>
                  </a:lnTo>
                  <a:lnTo>
                    <a:pt x="1255" y="761"/>
                  </a:lnTo>
                  <a:lnTo>
                    <a:pt x="1267" y="747"/>
                  </a:lnTo>
                  <a:lnTo>
                    <a:pt x="1277" y="732"/>
                  </a:lnTo>
                  <a:lnTo>
                    <a:pt x="1277" y="732"/>
                  </a:lnTo>
                  <a:lnTo>
                    <a:pt x="1266" y="728"/>
                  </a:lnTo>
                  <a:lnTo>
                    <a:pt x="1252" y="725"/>
                  </a:lnTo>
                  <a:lnTo>
                    <a:pt x="1224" y="721"/>
                  </a:lnTo>
                  <a:lnTo>
                    <a:pt x="1197" y="715"/>
                  </a:lnTo>
                  <a:lnTo>
                    <a:pt x="1184" y="713"/>
                  </a:lnTo>
                  <a:lnTo>
                    <a:pt x="1171" y="710"/>
                  </a:lnTo>
                  <a:lnTo>
                    <a:pt x="1171" y="710"/>
                  </a:lnTo>
                  <a:lnTo>
                    <a:pt x="1166" y="717"/>
                  </a:lnTo>
                  <a:lnTo>
                    <a:pt x="1159" y="725"/>
                  </a:lnTo>
                  <a:lnTo>
                    <a:pt x="1152" y="732"/>
                  </a:lnTo>
                  <a:lnTo>
                    <a:pt x="1147" y="735"/>
                  </a:lnTo>
                  <a:lnTo>
                    <a:pt x="1143" y="737"/>
                  </a:lnTo>
                  <a:lnTo>
                    <a:pt x="1143" y="737"/>
                  </a:lnTo>
                  <a:lnTo>
                    <a:pt x="1144" y="733"/>
                  </a:lnTo>
                  <a:lnTo>
                    <a:pt x="1147" y="729"/>
                  </a:lnTo>
                  <a:lnTo>
                    <a:pt x="1154" y="721"/>
                  </a:lnTo>
                  <a:lnTo>
                    <a:pt x="1158" y="714"/>
                  </a:lnTo>
                  <a:lnTo>
                    <a:pt x="1159" y="711"/>
                  </a:lnTo>
                  <a:lnTo>
                    <a:pt x="1159" y="708"/>
                  </a:lnTo>
                  <a:lnTo>
                    <a:pt x="1159" y="708"/>
                  </a:lnTo>
                  <a:lnTo>
                    <a:pt x="1146" y="705"/>
                  </a:lnTo>
                  <a:lnTo>
                    <a:pt x="1133" y="701"/>
                  </a:lnTo>
                  <a:lnTo>
                    <a:pt x="1106" y="696"/>
                  </a:lnTo>
                  <a:lnTo>
                    <a:pt x="1078" y="692"/>
                  </a:lnTo>
                  <a:lnTo>
                    <a:pt x="1050" y="686"/>
                  </a:lnTo>
                  <a:lnTo>
                    <a:pt x="1050" y="686"/>
                  </a:lnTo>
                  <a:lnTo>
                    <a:pt x="1037" y="706"/>
                  </a:lnTo>
                  <a:lnTo>
                    <a:pt x="1023" y="724"/>
                  </a:lnTo>
                  <a:lnTo>
                    <a:pt x="1023" y="724"/>
                  </a:lnTo>
                  <a:lnTo>
                    <a:pt x="1017" y="733"/>
                  </a:lnTo>
                  <a:lnTo>
                    <a:pt x="1010" y="744"/>
                  </a:lnTo>
                  <a:lnTo>
                    <a:pt x="1006" y="748"/>
                  </a:lnTo>
                  <a:lnTo>
                    <a:pt x="1003" y="753"/>
                  </a:lnTo>
                  <a:lnTo>
                    <a:pt x="997" y="756"/>
                  </a:lnTo>
                  <a:lnTo>
                    <a:pt x="993" y="759"/>
                  </a:lnTo>
                  <a:lnTo>
                    <a:pt x="993" y="759"/>
                  </a:lnTo>
                  <a:lnTo>
                    <a:pt x="997" y="748"/>
                  </a:lnTo>
                  <a:lnTo>
                    <a:pt x="1003" y="739"/>
                  </a:lnTo>
                  <a:lnTo>
                    <a:pt x="1016" y="722"/>
                  </a:lnTo>
                  <a:lnTo>
                    <a:pt x="1028" y="704"/>
                  </a:lnTo>
                  <a:lnTo>
                    <a:pt x="1035" y="694"/>
                  </a:lnTo>
                  <a:lnTo>
                    <a:pt x="1040" y="684"/>
                  </a:lnTo>
                  <a:lnTo>
                    <a:pt x="1040" y="684"/>
                  </a:lnTo>
                  <a:lnTo>
                    <a:pt x="1017" y="682"/>
                  </a:lnTo>
                  <a:lnTo>
                    <a:pt x="994" y="681"/>
                  </a:lnTo>
                  <a:lnTo>
                    <a:pt x="982" y="680"/>
                  </a:lnTo>
                  <a:lnTo>
                    <a:pt x="972" y="678"/>
                  </a:lnTo>
                  <a:lnTo>
                    <a:pt x="961" y="675"/>
                  </a:lnTo>
                  <a:lnTo>
                    <a:pt x="950" y="670"/>
                  </a:lnTo>
                  <a:lnTo>
                    <a:pt x="950" y="670"/>
                  </a:lnTo>
                  <a:lnTo>
                    <a:pt x="952" y="667"/>
                  </a:lnTo>
                  <a:lnTo>
                    <a:pt x="956" y="666"/>
                  </a:lnTo>
                  <a:lnTo>
                    <a:pt x="959" y="666"/>
                  </a:lnTo>
                  <a:lnTo>
                    <a:pt x="962" y="666"/>
                  </a:lnTo>
                  <a:lnTo>
                    <a:pt x="975" y="669"/>
                  </a:lnTo>
                  <a:lnTo>
                    <a:pt x="975" y="669"/>
                  </a:lnTo>
                  <a:lnTo>
                    <a:pt x="1010" y="672"/>
                  </a:lnTo>
                  <a:lnTo>
                    <a:pt x="1047" y="677"/>
                  </a:lnTo>
                  <a:lnTo>
                    <a:pt x="1047" y="677"/>
                  </a:lnTo>
                  <a:lnTo>
                    <a:pt x="1053" y="668"/>
                  </a:lnTo>
                  <a:lnTo>
                    <a:pt x="1058" y="660"/>
                  </a:lnTo>
                  <a:lnTo>
                    <a:pt x="1070" y="641"/>
                  </a:lnTo>
                  <a:lnTo>
                    <a:pt x="1070" y="641"/>
                  </a:lnTo>
                  <a:lnTo>
                    <a:pt x="1076" y="633"/>
                  </a:lnTo>
                  <a:lnTo>
                    <a:pt x="1082" y="624"/>
                  </a:lnTo>
                  <a:lnTo>
                    <a:pt x="1085" y="620"/>
                  </a:lnTo>
                  <a:lnTo>
                    <a:pt x="1089" y="617"/>
                  </a:lnTo>
                  <a:lnTo>
                    <a:pt x="1094" y="614"/>
                  </a:lnTo>
                  <a:lnTo>
                    <a:pt x="1098" y="611"/>
                  </a:lnTo>
                  <a:lnTo>
                    <a:pt x="1098" y="611"/>
                  </a:lnTo>
                  <a:lnTo>
                    <a:pt x="1099" y="617"/>
                  </a:lnTo>
                  <a:lnTo>
                    <a:pt x="1098" y="621"/>
                  </a:lnTo>
                  <a:lnTo>
                    <a:pt x="1096" y="624"/>
                  </a:lnTo>
                  <a:lnTo>
                    <a:pt x="1094" y="629"/>
                  </a:lnTo>
                  <a:lnTo>
                    <a:pt x="1086" y="636"/>
                  </a:lnTo>
                  <a:lnTo>
                    <a:pt x="1080" y="644"/>
                  </a:lnTo>
                  <a:lnTo>
                    <a:pt x="1080" y="644"/>
                  </a:lnTo>
                  <a:lnTo>
                    <a:pt x="1067" y="661"/>
                  </a:lnTo>
                  <a:lnTo>
                    <a:pt x="1056" y="678"/>
                  </a:lnTo>
                  <a:lnTo>
                    <a:pt x="1056" y="678"/>
                  </a:lnTo>
                  <a:lnTo>
                    <a:pt x="1113" y="689"/>
                  </a:lnTo>
                  <a:lnTo>
                    <a:pt x="1141" y="694"/>
                  </a:lnTo>
                  <a:lnTo>
                    <a:pt x="1168" y="700"/>
                  </a:lnTo>
                  <a:lnTo>
                    <a:pt x="1168" y="700"/>
                  </a:lnTo>
                  <a:lnTo>
                    <a:pt x="1177" y="691"/>
                  </a:lnTo>
                  <a:lnTo>
                    <a:pt x="1185" y="681"/>
                  </a:lnTo>
                  <a:lnTo>
                    <a:pt x="1201" y="660"/>
                  </a:lnTo>
                  <a:lnTo>
                    <a:pt x="1230" y="617"/>
                  </a:lnTo>
                  <a:lnTo>
                    <a:pt x="1230" y="617"/>
                  </a:lnTo>
                  <a:lnTo>
                    <a:pt x="1231" y="615"/>
                  </a:lnTo>
                  <a:lnTo>
                    <a:pt x="1231" y="614"/>
                  </a:lnTo>
                  <a:lnTo>
                    <a:pt x="1231" y="610"/>
                  </a:lnTo>
                  <a:lnTo>
                    <a:pt x="1230" y="608"/>
                  </a:lnTo>
                  <a:lnTo>
                    <a:pt x="1230" y="608"/>
                  </a:lnTo>
                  <a:lnTo>
                    <a:pt x="1230" y="607"/>
                  </a:lnTo>
                  <a:lnTo>
                    <a:pt x="1230" y="607"/>
                  </a:lnTo>
                  <a:lnTo>
                    <a:pt x="1233" y="608"/>
                  </a:lnTo>
                  <a:lnTo>
                    <a:pt x="1236" y="607"/>
                  </a:lnTo>
                  <a:lnTo>
                    <a:pt x="1236" y="607"/>
                  </a:lnTo>
                  <a:lnTo>
                    <a:pt x="1239" y="600"/>
                  </a:lnTo>
                  <a:lnTo>
                    <a:pt x="1245" y="592"/>
                  </a:lnTo>
                  <a:lnTo>
                    <a:pt x="1257" y="577"/>
                  </a:lnTo>
                  <a:lnTo>
                    <a:pt x="1257" y="577"/>
                  </a:lnTo>
                  <a:lnTo>
                    <a:pt x="1262" y="570"/>
                  </a:lnTo>
                  <a:lnTo>
                    <a:pt x="1267" y="562"/>
                  </a:lnTo>
                  <a:lnTo>
                    <a:pt x="1270" y="559"/>
                  </a:lnTo>
                  <a:lnTo>
                    <a:pt x="1274" y="557"/>
                  </a:lnTo>
                  <a:lnTo>
                    <a:pt x="1278" y="555"/>
                  </a:lnTo>
                  <a:lnTo>
                    <a:pt x="1282" y="555"/>
                  </a:lnTo>
                  <a:lnTo>
                    <a:pt x="1282" y="555"/>
                  </a:lnTo>
                  <a:lnTo>
                    <a:pt x="1278" y="562"/>
                  </a:lnTo>
                  <a:lnTo>
                    <a:pt x="1274" y="570"/>
                  </a:lnTo>
                  <a:lnTo>
                    <a:pt x="1264" y="583"/>
                  </a:lnTo>
                  <a:lnTo>
                    <a:pt x="1254" y="594"/>
                  </a:lnTo>
                  <a:lnTo>
                    <a:pt x="1250" y="602"/>
                  </a:lnTo>
                  <a:lnTo>
                    <a:pt x="1246" y="608"/>
                  </a:lnTo>
                  <a:lnTo>
                    <a:pt x="1246" y="608"/>
                  </a:lnTo>
                  <a:lnTo>
                    <a:pt x="1258" y="611"/>
                  </a:lnTo>
                  <a:lnTo>
                    <a:pt x="1270" y="612"/>
                  </a:lnTo>
                  <a:lnTo>
                    <a:pt x="1297" y="616"/>
                  </a:lnTo>
                  <a:lnTo>
                    <a:pt x="1323" y="619"/>
                  </a:lnTo>
                  <a:lnTo>
                    <a:pt x="1336" y="621"/>
                  </a:lnTo>
                  <a:lnTo>
                    <a:pt x="1346" y="624"/>
                  </a:lnTo>
                  <a:lnTo>
                    <a:pt x="1346" y="624"/>
                  </a:lnTo>
                  <a:lnTo>
                    <a:pt x="1360" y="601"/>
                  </a:lnTo>
                  <a:lnTo>
                    <a:pt x="1375" y="578"/>
                  </a:lnTo>
                  <a:lnTo>
                    <a:pt x="1405" y="534"/>
                  </a:lnTo>
                  <a:lnTo>
                    <a:pt x="1405" y="534"/>
                  </a:lnTo>
                  <a:lnTo>
                    <a:pt x="1387" y="531"/>
                  </a:lnTo>
                  <a:lnTo>
                    <a:pt x="1367" y="528"/>
                  </a:lnTo>
                  <a:lnTo>
                    <a:pt x="1346" y="524"/>
                  </a:lnTo>
                  <a:lnTo>
                    <a:pt x="1328" y="518"/>
                  </a:lnTo>
                  <a:lnTo>
                    <a:pt x="1328" y="518"/>
                  </a:lnTo>
                  <a:lnTo>
                    <a:pt x="1338" y="516"/>
                  </a:lnTo>
                  <a:lnTo>
                    <a:pt x="1349" y="516"/>
                  </a:lnTo>
                  <a:lnTo>
                    <a:pt x="1358" y="517"/>
                  </a:lnTo>
                  <a:lnTo>
                    <a:pt x="1369" y="519"/>
                  </a:lnTo>
                  <a:lnTo>
                    <a:pt x="1390" y="524"/>
                  </a:lnTo>
                  <a:lnTo>
                    <a:pt x="1400" y="527"/>
                  </a:lnTo>
                  <a:lnTo>
                    <a:pt x="1410" y="528"/>
                  </a:lnTo>
                  <a:lnTo>
                    <a:pt x="1410" y="528"/>
                  </a:lnTo>
                  <a:lnTo>
                    <a:pt x="1415" y="524"/>
                  </a:lnTo>
                  <a:lnTo>
                    <a:pt x="1420" y="517"/>
                  </a:lnTo>
                  <a:lnTo>
                    <a:pt x="1429" y="505"/>
                  </a:lnTo>
                  <a:lnTo>
                    <a:pt x="1433" y="499"/>
                  </a:lnTo>
                  <a:lnTo>
                    <a:pt x="1437" y="494"/>
                  </a:lnTo>
                  <a:lnTo>
                    <a:pt x="1444" y="490"/>
                  </a:lnTo>
                  <a:lnTo>
                    <a:pt x="1449" y="488"/>
                  </a:lnTo>
                  <a:lnTo>
                    <a:pt x="1449" y="488"/>
                  </a:lnTo>
                  <a:lnTo>
                    <a:pt x="1448" y="495"/>
                  </a:lnTo>
                  <a:lnTo>
                    <a:pt x="1445" y="501"/>
                  </a:lnTo>
                  <a:lnTo>
                    <a:pt x="1441" y="506"/>
                  </a:lnTo>
                  <a:lnTo>
                    <a:pt x="1436" y="512"/>
                  </a:lnTo>
                  <a:lnTo>
                    <a:pt x="1429" y="521"/>
                  </a:lnTo>
                  <a:lnTo>
                    <a:pt x="1427" y="526"/>
                  </a:lnTo>
                  <a:lnTo>
                    <a:pt x="1426" y="530"/>
                  </a:lnTo>
                  <a:lnTo>
                    <a:pt x="1426" y="530"/>
                  </a:lnTo>
                  <a:lnTo>
                    <a:pt x="1447" y="534"/>
                  </a:lnTo>
                  <a:lnTo>
                    <a:pt x="1467" y="540"/>
                  </a:lnTo>
                  <a:lnTo>
                    <a:pt x="1488" y="544"/>
                  </a:lnTo>
                  <a:lnTo>
                    <a:pt x="1497" y="545"/>
                  </a:lnTo>
                  <a:lnTo>
                    <a:pt x="1508" y="545"/>
                  </a:lnTo>
                  <a:lnTo>
                    <a:pt x="1508" y="545"/>
                  </a:lnTo>
                  <a:lnTo>
                    <a:pt x="1522" y="518"/>
                  </a:lnTo>
                  <a:lnTo>
                    <a:pt x="1537" y="492"/>
                  </a:lnTo>
                  <a:lnTo>
                    <a:pt x="1567" y="438"/>
                  </a:lnTo>
                  <a:lnTo>
                    <a:pt x="1582" y="410"/>
                  </a:lnTo>
                  <a:lnTo>
                    <a:pt x="1596" y="383"/>
                  </a:lnTo>
                  <a:lnTo>
                    <a:pt x="1609" y="354"/>
                  </a:lnTo>
                  <a:lnTo>
                    <a:pt x="1621" y="324"/>
                  </a:lnTo>
                  <a:lnTo>
                    <a:pt x="1621" y="324"/>
                  </a:lnTo>
                  <a:lnTo>
                    <a:pt x="1614" y="321"/>
                  </a:lnTo>
                  <a:lnTo>
                    <a:pt x="1608" y="318"/>
                  </a:lnTo>
                  <a:lnTo>
                    <a:pt x="1603" y="315"/>
                  </a:lnTo>
                  <a:lnTo>
                    <a:pt x="1602" y="313"/>
                  </a:lnTo>
                  <a:lnTo>
                    <a:pt x="1601" y="309"/>
                  </a:lnTo>
                  <a:lnTo>
                    <a:pt x="1601" y="309"/>
                  </a:lnTo>
                  <a:lnTo>
                    <a:pt x="1572" y="302"/>
                  </a:lnTo>
                  <a:lnTo>
                    <a:pt x="1541" y="293"/>
                  </a:lnTo>
                  <a:lnTo>
                    <a:pt x="1510" y="284"/>
                  </a:lnTo>
                  <a:lnTo>
                    <a:pt x="1496" y="277"/>
                  </a:lnTo>
                  <a:lnTo>
                    <a:pt x="1482" y="272"/>
                  </a:lnTo>
                  <a:lnTo>
                    <a:pt x="1482" y="272"/>
                  </a:lnTo>
                  <a:lnTo>
                    <a:pt x="1479" y="273"/>
                  </a:lnTo>
                  <a:lnTo>
                    <a:pt x="1477" y="272"/>
                  </a:lnTo>
                  <a:lnTo>
                    <a:pt x="1475" y="271"/>
                  </a:lnTo>
                  <a:lnTo>
                    <a:pt x="1471" y="272"/>
                  </a:lnTo>
                  <a:lnTo>
                    <a:pt x="1471" y="272"/>
                  </a:lnTo>
                  <a:lnTo>
                    <a:pt x="1466" y="269"/>
                  </a:lnTo>
                  <a:lnTo>
                    <a:pt x="1462" y="267"/>
                  </a:lnTo>
                  <a:lnTo>
                    <a:pt x="1451" y="263"/>
                  </a:lnTo>
                  <a:lnTo>
                    <a:pt x="1442" y="260"/>
                  </a:lnTo>
                  <a:lnTo>
                    <a:pt x="1439" y="258"/>
                  </a:lnTo>
                  <a:lnTo>
                    <a:pt x="1439" y="257"/>
                  </a:lnTo>
                  <a:lnTo>
                    <a:pt x="1439" y="256"/>
                  </a:lnTo>
                  <a:lnTo>
                    <a:pt x="1439" y="256"/>
                  </a:lnTo>
                  <a:lnTo>
                    <a:pt x="1436" y="256"/>
                  </a:lnTo>
                  <a:lnTo>
                    <a:pt x="1434" y="258"/>
                  </a:lnTo>
                  <a:lnTo>
                    <a:pt x="1433" y="259"/>
                  </a:lnTo>
                  <a:lnTo>
                    <a:pt x="1431" y="259"/>
                  </a:lnTo>
                  <a:lnTo>
                    <a:pt x="1431" y="259"/>
                  </a:lnTo>
                  <a:lnTo>
                    <a:pt x="1412" y="251"/>
                  </a:lnTo>
                  <a:lnTo>
                    <a:pt x="1403" y="246"/>
                  </a:lnTo>
                  <a:lnTo>
                    <a:pt x="1395" y="243"/>
                  </a:lnTo>
                  <a:lnTo>
                    <a:pt x="1395" y="243"/>
                  </a:lnTo>
                  <a:lnTo>
                    <a:pt x="1384" y="241"/>
                  </a:lnTo>
                  <a:lnTo>
                    <a:pt x="1372" y="240"/>
                  </a:lnTo>
                  <a:lnTo>
                    <a:pt x="1360" y="238"/>
                  </a:lnTo>
                  <a:lnTo>
                    <a:pt x="1349" y="236"/>
                  </a:lnTo>
                  <a:lnTo>
                    <a:pt x="1349" y="236"/>
                  </a:lnTo>
                  <a:lnTo>
                    <a:pt x="1340" y="232"/>
                  </a:lnTo>
                  <a:lnTo>
                    <a:pt x="1331" y="228"/>
                  </a:lnTo>
                  <a:lnTo>
                    <a:pt x="1323" y="224"/>
                  </a:lnTo>
                  <a:lnTo>
                    <a:pt x="1313" y="222"/>
                  </a:lnTo>
                  <a:lnTo>
                    <a:pt x="1313" y="222"/>
                  </a:lnTo>
                  <a:lnTo>
                    <a:pt x="1294" y="217"/>
                  </a:lnTo>
                  <a:lnTo>
                    <a:pt x="1274" y="213"/>
                  </a:lnTo>
                  <a:lnTo>
                    <a:pt x="1274" y="213"/>
                  </a:lnTo>
                  <a:lnTo>
                    <a:pt x="1253" y="207"/>
                  </a:lnTo>
                  <a:lnTo>
                    <a:pt x="1231" y="201"/>
                  </a:lnTo>
                  <a:lnTo>
                    <a:pt x="1220" y="198"/>
                  </a:lnTo>
                  <a:lnTo>
                    <a:pt x="1209" y="196"/>
                  </a:lnTo>
                  <a:lnTo>
                    <a:pt x="1198" y="195"/>
                  </a:lnTo>
                  <a:lnTo>
                    <a:pt x="1187" y="194"/>
                  </a:lnTo>
                  <a:lnTo>
                    <a:pt x="1187" y="194"/>
                  </a:lnTo>
                  <a:lnTo>
                    <a:pt x="1186" y="192"/>
                  </a:lnTo>
                  <a:lnTo>
                    <a:pt x="1185" y="191"/>
                  </a:lnTo>
                  <a:lnTo>
                    <a:pt x="1178" y="190"/>
                  </a:lnTo>
                  <a:lnTo>
                    <a:pt x="1162" y="188"/>
                  </a:lnTo>
                  <a:lnTo>
                    <a:pt x="1162" y="188"/>
                  </a:lnTo>
                  <a:lnTo>
                    <a:pt x="1144" y="183"/>
                  </a:lnTo>
                  <a:lnTo>
                    <a:pt x="1127" y="179"/>
                  </a:lnTo>
                  <a:lnTo>
                    <a:pt x="1092" y="173"/>
                  </a:lnTo>
                  <a:lnTo>
                    <a:pt x="1056" y="169"/>
                  </a:lnTo>
                  <a:lnTo>
                    <a:pt x="1039" y="166"/>
                  </a:lnTo>
                  <a:lnTo>
                    <a:pt x="1021" y="163"/>
                  </a:lnTo>
                  <a:lnTo>
                    <a:pt x="1021" y="163"/>
                  </a:lnTo>
                  <a:lnTo>
                    <a:pt x="977" y="155"/>
                  </a:lnTo>
                  <a:lnTo>
                    <a:pt x="929" y="147"/>
                  </a:lnTo>
                  <a:lnTo>
                    <a:pt x="929" y="147"/>
                  </a:lnTo>
                  <a:lnTo>
                    <a:pt x="916" y="144"/>
                  </a:lnTo>
                  <a:lnTo>
                    <a:pt x="903" y="140"/>
                  </a:lnTo>
                  <a:lnTo>
                    <a:pt x="891" y="137"/>
                  </a:lnTo>
                  <a:lnTo>
                    <a:pt x="879" y="134"/>
                  </a:lnTo>
                  <a:lnTo>
                    <a:pt x="879" y="134"/>
                  </a:lnTo>
                  <a:lnTo>
                    <a:pt x="827" y="126"/>
                  </a:lnTo>
                  <a:lnTo>
                    <a:pt x="778" y="119"/>
                  </a:lnTo>
                  <a:lnTo>
                    <a:pt x="778" y="119"/>
                  </a:lnTo>
                  <a:lnTo>
                    <a:pt x="768" y="117"/>
                  </a:lnTo>
                  <a:lnTo>
                    <a:pt x="759" y="114"/>
                  </a:lnTo>
                  <a:lnTo>
                    <a:pt x="749" y="110"/>
                  </a:lnTo>
                  <a:lnTo>
                    <a:pt x="739" y="107"/>
                  </a:lnTo>
                  <a:lnTo>
                    <a:pt x="739" y="107"/>
                  </a:lnTo>
                  <a:lnTo>
                    <a:pt x="712" y="102"/>
                  </a:lnTo>
                  <a:lnTo>
                    <a:pt x="683" y="96"/>
                  </a:lnTo>
                  <a:lnTo>
                    <a:pt x="654" y="92"/>
                  </a:lnTo>
                  <a:lnTo>
                    <a:pt x="626" y="87"/>
                  </a:lnTo>
                  <a:lnTo>
                    <a:pt x="626" y="87"/>
                  </a:lnTo>
                  <a:lnTo>
                    <a:pt x="600" y="80"/>
                  </a:lnTo>
                  <a:lnTo>
                    <a:pt x="574" y="73"/>
                  </a:lnTo>
                  <a:lnTo>
                    <a:pt x="550" y="66"/>
                  </a:lnTo>
                  <a:lnTo>
                    <a:pt x="526" y="61"/>
                  </a:lnTo>
                  <a:lnTo>
                    <a:pt x="526" y="61"/>
                  </a:lnTo>
                  <a:lnTo>
                    <a:pt x="457" y="50"/>
                  </a:lnTo>
                  <a:lnTo>
                    <a:pt x="386" y="38"/>
                  </a:lnTo>
                  <a:lnTo>
                    <a:pt x="315" y="25"/>
                  </a:lnTo>
                  <a:lnTo>
                    <a:pt x="245" y="11"/>
                  </a:lnTo>
                  <a:lnTo>
                    <a:pt x="245" y="11"/>
                  </a:lnTo>
                  <a:lnTo>
                    <a:pt x="230" y="44"/>
                  </a:lnTo>
                  <a:lnTo>
                    <a:pt x="222" y="61"/>
                  </a:lnTo>
                  <a:lnTo>
                    <a:pt x="216" y="77"/>
                  </a:lnTo>
                  <a:lnTo>
                    <a:pt x="216" y="77"/>
                  </a:lnTo>
                  <a:lnTo>
                    <a:pt x="220" y="80"/>
                  </a:lnTo>
                  <a:lnTo>
                    <a:pt x="225" y="81"/>
                  </a:lnTo>
                  <a:lnTo>
                    <a:pt x="235" y="86"/>
                  </a:lnTo>
                  <a:lnTo>
                    <a:pt x="235" y="86"/>
                  </a:lnTo>
                  <a:lnTo>
                    <a:pt x="238" y="80"/>
                  </a:lnTo>
                  <a:lnTo>
                    <a:pt x="243" y="76"/>
                  </a:lnTo>
                  <a:lnTo>
                    <a:pt x="247" y="72"/>
                  </a:lnTo>
                  <a:lnTo>
                    <a:pt x="249" y="66"/>
                  </a:lnTo>
                  <a:lnTo>
                    <a:pt x="249" y="66"/>
                  </a:lnTo>
                  <a:lnTo>
                    <a:pt x="256" y="63"/>
                  </a:lnTo>
                  <a:lnTo>
                    <a:pt x="263" y="62"/>
                  </a:lnTo>
                  <a:lnTo>
                    <a:pt x="269" y="63"/>
                  </a:lnTo>
                  <a:lnTo>
                    <a:pt x="275" y="64"/>
                  </a:lnTo>
                  <a:lnTo>
                    <a:pt x="280" y="67"/>
                  </a:lnTo>
                  <a:lnTo>
                    <a:pt x="285" y="72"/>
                  </a:lnTo>
                  <a:lnTo>
                    <a:pt x="290" y="77"/>
                  </a:lnTo>
                  <a:lnTo>
                    <a:pt x="293" y="84"/>
                  </a:lnTo>
                  <a:lnTo>
                    <a:pt x="296" y="90"/>
                  </a:lnTo>
                  <a:lnTo>
                    <a:pt x="298" y="97"/>
                  </a:lnTo>
                  <a:lnTo>
                    <a:pt x="299" y="105"/>
                  </a:lnTo>
                  <a:lnTo>
                    <a:pt x="299" y="112"/>
                  </a:lnTo>
                  <a:lnTo>
                    <a:pt x="298" y="120"/>
                  </a:lnTo>
                  <a:lnTo>
                    <a:pt x="297" y="129"/>
                  </a:lnTo>
                  <a:lnTo>
                    <a:pt x="294" y="135"/>
                  </a:lnTo>
                  <a:lnTo>
                    <a:pt x="291" y="142"/>
                  </a:lnTo>
                  <a:lnTo>
                    <a:pt x="291" y="142"/>
                  </a:lnTo>
                  <a:lnTo>
                    <a:pt x="286" y="148"/>
                  </a:lnTo>
                  <a:lnTo>
                    <a:pt x="281" y="152"/>
                  </a:lnTo>
                  <a:lnTo>
                    <a:pt x="274" y="156"/>
                  </a:lnTo>
                  <a:lnTo>
                    <a:pt x="267" y="161"/>
                  </a:lnTo>
                  <a:lnTo>
                    <a:pt x="259" y="163"/>
                  </a:lnTo>
                  <a:lnTo>
                    <a:pt x="251" y="164"/>
                  </a:lnTo>
                  <a:lnTo>
                    <a:pt x="244" y="164"/>
                  </a:lnTo>
                  <a:lnTo>
                    <a:pt x="237" y="163"/>
                  </a:lnTo>
                  <a:lnTo>
                    <a:pt x="237" y="163"/>
                  </a:lnTo>
                  <a:lnTo>
                    <a:pt x="232" y="157"/>
                  </a:lnTo>
                  <a:lnTo>
                    <a:pt x="227" y="152"/>
                  </a:lnTo>
                  <a:lnTo>
                    <a:pt x="222" y="145"/>
                  </a:lnTo>
                  <a:lnTo>
                    <a:pt x="219" y="137"/>
                  </a:lnTo>
                  <a:lnTo>
                    <a:pt x="219" y="137"/>
                  </a:lnTo>
                  <a:lnTo>
                    <a:pt x="213" y="137"/>
                  </a:lnTo>
                  <a:lnTo>
                    <a:pt x="207" y="136"/>
                  </a:lnTo>
                  <a:lnTo>
                    <a:pt x="201" y="135"/>
                  </a:lnTo>
                  <a:lnTo>
                    <a:pt x="194" y="134"/>
                  </a:lnTo>
                  <a:lnTo>
                    <a:pt x="194" y="134"/>
                  </a:lnTo>
                  <a:lnTo>
                    <a:pt x="187" y="146"/>
                  </a:lnTo>
                  <a:lnTo>
                    <a:pt x="182" y="159"/>
                  </a:lnTo>
                  <a:lnTo>
                    <a:pt x="171" y="185"/>
                  </a:lnTo>
                  <a:lnTo>
                    <a:pt x="171" y="185"/>
                  </a:lnTo>
                  <a:lnTo>
                    <a:pt x="173" y="185"/>
                  </a:lnTo>
                  <a:lnTo>
                    <a:pt x="177" y="185"/>
                  </a:lnTo>
                  <a:lnTo>
                    <a:pt x="182" y="185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91" y="188"/>
                  </a:lnTo>
                  <a:lnTo>
                    <a:pt x="194" y="191"/>
                  </a:lnTo>
                  <a:lnTo>
                    <a:pt x="198" y="193"/>
                  </a:lnTo>
                  <a:lnTo>
                    <a:pt x="202" y="193"/>
                  </a:lnTo>
                  <a:lnTo>
                    <a:pt x="209" y="193"/>
                  </a:lnTo>
                  <a:lnTo>
                    <a:pt x="218" y="192"/>
                  </a:lnTo>
                  <a:lnTo>
                    <a:pt x="228" y="190"/>
                  </a:lnTo>
                  <a:lnTo>
                    <a:pt x="236" y="190"/>
                  </a:lnTo>
                  <a:lnTo>
                    <a:pt x="240" y="191"/>
                  </a:lnTo>
                  <a:lnTo>
                    <a:pt x="244" y="192"/>
                  </a:lnTo>
                  <a:lnTo>
                    <a:pt x="248" y="194"/>
                  </a:lnTo>
                  <a:lnTo>
                    <a:pt x="251" y="197"/>
                  </a:lnTo>
                  <a:lnTo>
                    <a:pt x="251" y="197"/>
                  </a:lnTo>
                  <a:lnTo>
                    <a:pt x="254" y="202"/>
                  </a:lnTo>
                  <a:lnTo>
                    <a:pt x="256" y="208"/>
                  </a:lnTo>
                  <a:lnTo>
                    <a:pt x="258" y="214"/>
                  </a:lnTo>
                  <a:lnTo>
                    <a:pt x="258" y="221"/>
                  </a:lnTo>
                  <a:lnTo>
                    <a:pt x="256" y="236"/>
                  </a:lnTo>
                  <a:lnTo>
                    <a:pt x="254" y="252"/>
                  </a:lnTo>
                  <a:lnTo>
                    <a:pt x="254" y="252"/>
                  </a:lnTo>
                  <a:lnTo>
                    <a:pt x="250" y="255"/>
                  </a:lnTo>
                  <a:lnTo>
                    <a:pt x="248" y="258"/>
                  </a:lnTo>
                  <a:lnTo>
                    <a:pt x="243" y="267"/>
                  </a:lnTo>
                  <a:lnTo>
                    <a:pt x="239" y="271"/>
                  </a:lnTo>
                  <a:lnTo>
                    <a:pt x="236" y="275"/>
                  </a:lnTo>
                  <a:lnTo>
                    <a:pt x="232" y="278"/>
                  </a:lnTo>
                  <a:lnTo>
                    <a:pt x="228" y="282"/>
                  </a:lnTo>
                  <a:lnTo>
                    <a:pt x="228" y="282"/>
                  </a:lnTo>
                  <a:lnTo>
                    <a:pt x="219" y="284"/>
                  </a:lnTo>
                  <a:lnTo>
                    <a:pt x="209" y="284"/>
                  </a:lnTo>
                  <a:lnTo>
                    <a:pt x="202" y="283"/>
                  </a:lnTo>
                  <a:lnTo>
                    <a:pt x="194" y="279"/>
                  </a:lnTo>
                  <a:lnTo>
                    <a:pt x="188" y="274"/>
                  </a:lnTo>
                  <a:lnTo>
                    <a:pt x="183" y="267"/>
                  </a:lnTo>
                  <a:lnTo>
                    <a:pt x="179" y="258"/>
                  </a:lnTo>
                  <a:lnTo>
                    <a:pt x="178" y="248"/>
                  </a:lnTo>
                  <a:lnTo>
                    <a:pt x="178" y="248"/>
                  </a:lnTo>
                  <a:lnTo>
                    <a:pt x="167" y="245"/>
                  </a:lnTo>
                  <a:lnTo>
                    <a:pt x="153" y="242"/>
                  </a:lnTo>
                  <a:lnTo>
                    <a:pt x="153" y="242"/>
                  </a:lnTo>
                  <a:lnTo>
                    <a:pt x="142" y="260"/>
                  </a:lnTo>
                  <a:lnTo>
                    <a:pt x="133" y="282"/>
                  </a:lnTo>
                  <a:lnTo>
                    <a:pt x="126" y="303"/>
                  </a:lnTo>
                  <a:lnTo>
                    <a:pt x="119" y="324"/>
                  </a:lnTo>
                  <a:lnTo>
                    <a:pt x="119" y="324"/>
                  </a:lnTo>
                  <a:lnTo>
                    <a:pt x="132" y="328"/>
                  </a:lnTo>
                  <a:lnTo>
                    <a:pt x="143" y="332"/>
                  </a:lnTo>
                  <a:lnTo>
                    <a:pt x="143" y="332"/>
                  </a:lnTo>
                  <a:lnTo>
                    <a:pt x="154" y="322"/>
                  </a:lnTo>
                  <a:lnTo>
                    <a:pt x="162" y="312"/>
                  </a:lnTo>
                  <a:lnTo>
                    <a:pt x="162" y="312"/>
                  </a:lnTo>
                  <a:lnTo>
                    <a:pt x="172" y="309"/>
                  </a:lnTo>
                  <a:lnTo>
                    <a:pt x="179" y="309"/>
                  </a:lnTo>
                  <a:lnTo>
                    <a:pt x="187" y="311"/>
                  </a:lnTo>
                  <a:lnTo>
                    <a:pt x="193" y="314"/>
                  </a:lnTo>
                  <a:lnTo>
                    <a:pt x="199" y="318"/>
                  </a:lnTo>
                  <a:lnTo>
                    <a:pt x="204" y="322"/>
                  </a:lnTo>
                  <a:lnTo>
                    <a:pt x="213" y="333"/>
                  </a:lnTo>
                  <a:lnTo>
                    <a:pt x="213" y="333"/>
                  </a:lnTo>
                  <a:lnTo>
                    <a:pt x="215" y="342"/>
                  </a:lnTo>
                  <a:lnTo>
                    <a:pt x="215" y="350"/>
                  </a:lnTo>
                  <a:lnTo>
                    <a:pt x="214" y="358"/>
                  </a:lnTo>
                  <a:lnTo>
                    <a:pt x="212" y="365"/>
                  </a:lnTo>
                  <a:lnTo>
                    <a:pt x="208" y="373"/>
                  </a:lnTo>
                  <a:lnTo>
                    <a:pt x="204" y="379"/>
                  </a:lnTo>
                  <a:lnTo>
                    <a:pt x="200" y="386"/>
                  </a:lnTo>
                  <a:lnTo>
                    <a:pt x="194" y="391"/>
                  </a:lnTo>
                  <a:lnTo>
                    <a:pt x="189" y="396"/>
                  </a:lnTo>
                  <a:lnTo>
                    <a:pt x="183" y="400"/>
                  </a:lnTo>
                  <a:lnTo>
                    <a:pt x="176" y="403"/>
                  </a:lnTo>
                  <a:lnTo>
                    <a:pt x="170" y="405"/>
                  </a:lnTo>
                  <a:lnTo>
                    <a:pt x="162" y="406"/>
                  </a:lnTo>
                  <a:lnTo>
                    <a:pt x="156" y="405"/>
                  </a:lnTo>
                  <a:lnTo>
                    <a:pt x="148" y="404"/>
                  </a:lnTo>
                  <a:lnTo>
                    <a:pt x="142" y="399"/>
                  </a:lnTo>
                  <a:lnTo>
                    <a:pt x="142" y="399"/>
                  </a:lnTo>
                  <a:lnTo>
                    <a:pt x="140" y="394"/>
                  </a:lnTo>
                  <a:lnTo>
                    <a:pt x="138" y="389"/>
                  </a:lnTo>
                  <a:lnTo>
                    <a:pt x="136" y="383"/>
                  </a:lnTo>
                  <a:lnTo>
                    <a:pt x="134" y="378"/>
                  </a:lnTo>
                  <a:lnTo>
                    <a:pt x="134" y="378"/>
                  </a:lnTo>
                  <a:lnTo>
                    <a:pt x="123" y="375"/>
                  </a:lnTo>
                  <a:lnTo>
                    <a:pt x="116" y="375"/>
                  </a:lnTo>
                  <a:lnTo>
                    <a:pt x="112" y="375"/>
                  </a:lnTo>
                  <a:lnTo>
                    <a:pt x="112" y="375"/>
                  </a:lnTo>
                  <a:lnTo>
                    <a:pt x="97" y="404"/>
                  </a:lnTo>
                  <a:lnTo>
                    <a:pt x="88" y="422"/>
                  </a:lnTo>
                  <a:lnTo>
                    <a:pt x="82" y="441"/>
                  </a:lnTo>
                  <a:lnTo>
                    <a:pt x="82" y="441"/>
                  </a:lnTo>
                  <a:close/>
                  <a:moveTo>
                    <a:pt x="1416" y="538"/>
                  </a:moveTo>
                  <a:lnTo>
                    <a:pt x="1416" y="538"/>
                  </a:lnTo>
                  <a:lnTo>
                    <a:pt x="1401" y="559"/>
                  </a:lnTo>
                  <a:lnTo>
                    <a:pt x="1385" y="580"/>
                  </a:lnTo>
                  <a:lnTo>
                    <a:pt x="1371" y="603"/>
                  </a:lnTo>
                  <a:lnTo>
                    <a:pt x="1358" y="626"/>
                  </a:lnTo>
                  <a:lnTo>
                    <a:pt x="1358" y="626"/>
                  </a:lnTo>
                  <a:lnTo>
                    <a:pt x="1372" y="626"/>
                  </a:lnTo>
                  <a:lnTo>
                    <a:pt x="1385" y="629"/>
                  </a:lnTo>
                  <a:lnTo>
                    <a:pt x="1412" y="633"/>
                  </a:lnTo>
                  <a:lnTo>
                    <a:pt x="1437" y="637"/>
                  </a:lnTo>
                  <a:lnTo>
                    <a:pt x="1449" y="638"/>
                  </a:lnTo>
                  <a:lnTo>
                    <a:pt x="1462" y="638"/>
                  </a:lnTo>
                  <a:lnTo>
                    <a:pt x="1462" y="638"/>
                  </a:lnTo>
                  <a:lnTo>
                    <a:pt x="1484" y="600"/>
                  </a:lnTo>
                  <a:lnTo>
                    <a:pt x="1493" y="580"/>
                  </a:lnTo>
                  <a:lnTo>
                    <a:pt x="1502" y="560"/>
                  </a:lnTo>
                  <a:lnTo>
                    <a:pt x="1502" y="560"/>
                  </a:lnTo>
                  <a:lnTo>
                    <a:pt x="1482" y="553"/>
                  </a:lnTo>
                  <a:lnTo>
                    <a:pt x="1461" y="546"/>
                  </a:lnTo>
                  <a:lnTo>
                    <a:pt x="1440" y="542"/>
                  </a:lnTo>
                  <a:lnTo>
                    <a:pt x="1416" y="538"/>
                  </a:lnTo>
                  <a:lnTo>
                    <a:pt x="1416" y="538"/>
                  </a:lnTo>
                  <a:close/>
                  <a:moveTo>
                    <a:pt x="1240" y="615"/>
                  </a:moveTo>
                  <a:lnTo>
                    <a:pt x="1240" y="615"/>
                  </a:lnTo>
                  <a:lnTo>
                    <a:pt x="1210" y="659"/>
                  </a:lnTo>
                  <a:lnTo>
                    <a:pt x="1179" y="702"/>
                  </a:lnTo>
                  <a:lnTo>
                    <a:pt x="1179" y="702"/>
                  </a:lnTo>
                  <a:lnTo>
                    <a:pt x="1204" y="708"/>
                  </a:lnTo>
                  <a:lnTo>
                    <a:pt x="1231" y="712"/>
                  </a:lnTo>
                  <a:lnTo>
                    <a:pt x="1258" y="716"/>
                  </a:lnTo>
                  <a:lnTo>
                    <a:pt x="1283" y="721"/>
                  </a:lnTo>
                  <a:lnTo>
                    <a:pt x="1283" y="721"/>
                  </a:lnTo>
                  <a:lnTo>
                    <a:pt x="1292" y="711"/>
                  </a:lnTo>
                  <a:lnTo>
                    <a:pt x="1299" y="700"/>
                  </a:lnTo>
                  <a:lnTo>
                    <a:pt x="1312" y="677"/>
                  </a:lnTo>
                  <a:lnTo>
                    <a:pt x="1325" y="653"/>
                  </a:lnTo>
                  <a:lnTo>
                    <a:pt x="1333" y="642"/>
                  </a:lnTo>
                  <a:lnTo>
                    <a:pt x="1340" y="633"/>
                  </a:lnTo>
                  <a:lnTo>
                    <a:pt x="1340" y="633"/>
                  </a:lnTo>
                  <a:lnTo>
                    <a:pt x="1318" y="626"/>
                  </a:lnTo>
                  <a:lnTo>
                    <a:pt x="1292" y="622"/>
                  </a:lnTo>
                  <a:lnTo>
                    <a:pt x="1240" y="615"/>
                  </a:lnTo>
                  <a:lnTo>
                    <a:pt x="1240" y="615"/>
                  </a:lnTo>
                  <a:close/>
                  <a:moveTo>
                    <a:pt x="1350" y="636"/>
                  </a:moveTo>
                  <a:lnTo>
                    <a:pt x="1350" y="636"/>
                  </a:lnTo>
                  <a:lnTo>
                    <a:pt x="1339" y="652"/>
                  </a:lnTo>
                  <a:lnTo>
                    <a:pt x="1329" y="669"/>
                  </a:lnTo>
                  <a:lnTo>
                    <a:pt x="1309" y="704"/>
                  </a:lnTo>
                  <a:lnTo>
                    <a:pt x="1309" y="704"/>
                  </a:lnTo>
                  <a:lnTo>
                    <a:pt x="1305" y="709"/>
                  </a:lnTo>
                  <a:lnTo>
                    <a:pt x="1300" y="714"/>
                  </a:lnTo>
                  <a:lnTo>
                    <a:pt x="1298" y="718"/>
                  </a:lnTo>
                  <a:lnTo>
                    <a:pt x="1297" y="721"/>
                  </a:lnTo>
                  <a:lnTo>
                    <a:pt x="1298" y="723"/>
                  </a:lnTo>
                  <a:lnTo>
                    <a:pt x="1298" y="723"/>
                  </a:lnTo>
                  <a:lnTo>
                    <a:pt x="1311" y="726"/>
                  </a:lnTo>
                  <a:lnTo>
                    <a:pt x="1325" y="728"/>
                  </a:lnTo>
                  <a:lnTo>
                    <a:pt x="1353" y="731"/>
                  </a:lnTo>
                  <a:lnTo>
                    <a:pt x="1382" y="736"/>
                  </a:lnTo>
                  <a:lnTo>
                    <a:pt x="1396" y="738"/>
                  </a:lnTo>
                  <a:lnTo>
                    <a:pt x="1410" y="741"/>
                  </a:lnTo>
                  <a:lnTo>
                    <a:pt x="1410" y="741"/>
                  </a:lnTo>
                  <a:lnTo>
                    <a:pt x="1415" y="730"/>
                  </a:lnTo>
                  <a:lnTo>
                    <a:pt x="1420" y="720"/>
                  </a:lnTo>
                  <a:lnTo>
                    <a:pt x="1432" y="698"/>
                  </a:lnTo>
                  <a:lnTo>
                    <a:pt x="1443" y="677"/>
                  </a:lnTo>
                  <a:lnTo>
                    <a:pt x="1448" y="666"/>
                  </a:lnTo>
                  <a:lnTo>
                    <a:pt x="1452" y="654"/>
                  </a:lnTo>
                  <a:lnTo>
                    <a:pt x="1452" y="654"/>
                  </a:lnTo>
                  <a:lnTo>
                    <a:pt x="1440" y="650"/>
                  </a:lnTo>
                  <a:lnTo>
                    <a:pt x="1428" y="647"/>
                  </a:lnTo>
                  <a:lnTo>
                    <a:pt x="1403" y="641"/>
                  </a:lnTo>
                  <a:lnTo>
                    <a:pt x="1379" y="638"/>
                  </a:lnTo>
                  <a:lnTo>
                    <a:pt x="1350" y="636"/>
                  </a:lnTo>
                  <a:lnTo>
                    <a:pt x="1350" y="6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55915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5" name="Freeform 158"/>
          <p:cNvSpPr>
            <a:spLocks noEditPoints="1"/>
          </p:cNvSpPr>
          <p:nvPr/>
        </p:nvSpPr>
        <p:spPr bwMode="auto">
          <a:xfrm>
            <a:off x="877635" y="2766775"/>
            <a:ext cx="500066" cy="595314"/>
          </a:xfrm>
          <a:custGeom>
            <a:avLst/>
            <a:gdLst/>
            <a:ahLst/>
            <a:cxnLst>
              <a:cxn ang="0">
                <a:pos x="398" y="200"/>
              </a:cxn>
              <a:cxn ang="0">
                <a:pos x="623" y="52"/>
              </a:cxn>
              <a:cxn ang="0">
                <a:pos x="625" y="296"/>
              </a:cxn>
              <a:cxn ang="0">
                <a:pos x="692" y="505"/>
              </a:cxn>
              <a:cxn ang="0">
                <a:pos x="672" y="754"/>
              </a:cxn>
              <a:cxn ang="0">
                <a:pos x="567" y="778"/>
              </a:cxn>
              <a:cxn ang="0">
                <a:pos x="298" y="803"/>
              </a:cxn>
              <a:cxn ang="0">
                <a:pos x="121" y="855"/>
              </a:cxn>
              <a:cxn ang="0">
                <a:pos x="61" y="840"/>
              </a:cxn>
              <a:cxn ang="0">
                <a:pos x="57" y="691"/>
              </a:cxn>
              <a:cxn ang="0">
                <a:pos x="65" y="446"/>
              </a:cxn>
              <a:cxn ang="0">
                <a:pos x="127" y="287"/>
              </a:cxn>
              <a:cxn ang="0">
                <a:pos x="0" y="111"/>
              </a:cxn>
              <a:cxn ang="0">
                <a:pos x="283" y="20"/>
              </a:cxn>
              <a:cxn ang="0">
                <a:pos x="285" y="190"/>
              </a:cxn>
              <a:cxn ang="0">
                <a:pos x="26" y="515"/>
              </a:cxn>
              <a:cxn ang="0">
                <a:pos x="51" y="560"/>
              </a:cxn>
              <a:cxn ang="0">
                <a:pos x="144" y="483"/>
              </a:cxn>
              <a:cxn ang="0">
                <a:pos x="167" y="646"/>
              </a:cxn>
              <a:cxn ang="0">
                <a:pos x="350" y="565"/>
              </a:cxn>
              <a:cxn ang="0">
                <a:pos x="308" y="468"/>
              </a:cxn>
              <a:cxn ang="0">
                <a:pos x="207" y="436"/>
              </a:cxn>
              <a:cxn ang="0">
                <a:pos x="82" y="807"/>
              </a:cxn>
              <a:cxn ang="0">
                <a:pos x="65" y="542"/>
              </a:cxn>
              <a:cxn ang="0">
                <a:pos x="129" y="763"/>
              </a:cxn>
              <a:cxn ang="0">
                <a:pos x="62" y="527"/>
              </a:cxn>
              <a:cxn ang="0">
                <a:pos x="268" y="179"/>
              </a:cxn>
              <a:cxn ang="0">
                <a:pos x="269" y="31"/>
              </a:cxn>
              <a:cxn ang="0">
                <a:pos x="31" y="121"/>
              </a:cxn>
              <a:cxn ang="0">
                <a:pos x="160" y="346"/>
              </a:cxn>
              <a:cxn ang="0">
                <a:pos x="71" y="144"/>
              </a:cxn>
              <a:cxn ang="0">
                <a:pos x="72" y="73"/>
              </a:cxn>
              <a:cxn ang="0">
                <a:pos x="256" y="152"/>
              </a:cxn>
              <a:cxn ang="0">
                <a:pos x="320" y="401"/>
              </a:cxn>
              <a:cxn ang="0">
                <a:pos x="130" y="796"/>
              </a:cxn>
              <a:cxn ang="0">
                <a:pos x="103" y="146"/>
              </a:cxn>
              <a:cxn ang="0">
                <a:pos x="234" y="412"/>
              </a:cxn>
              <a:cxn ang="0">
                <a:pos x="232" y="151"/>
              </a:cxn>
              <a:cxn ang="0">
                <a:pos x="242" y="785"/>
              </a:cxn>
              <a:cxn ang="0">
                <a:pos x="223" y="817"/>
              </a:cxn>
              <a:cxn ang="0">
                <a:pos x="377" y="598"/>
              </a:cxn>
              <a:cxn ang="0">
                <a:pos x="494" y="248"/>
              </a:cxn>
              <a:cxn ang="0">
                <a:pos x="687" y="111"/>
              </a:cxn>
              <a:cxn ang="0">
                <a:pos x="574" y="326"/>
              </a:cxn>
              <a:cxn ang="0">
                <a:pos x="538" y="681"/>
              </a:cxn>
              <a:cxn ang="0">
                <a:pos x="558" y="564"/>
              </a:cxn>
              <a:cxn ang="0">
                <a:pos x="718" y="172"/>
              </a:cxn>
              <a:cxn ang="0">
                <a:pos x="549" y="72"/>
              </a:cxn>
              <a:cxn ang="0">
                <a:pos x="414" y="174"/>
              </a:cxn>
              <a:cxn ang="0">
                <a:pos x="440" y="381"/>
              </a:cxn>
              <a:cxn ang="0">
                <a:pos x="287" y="786"/>
              </a:cxn>
              <a:cxn ang="0">
                <a:pos x="480" y="454"/>
              </a:cxn>
              <a:cxn ang="0">
                <a:pos x="459" y="452"/>
              </a:cxn>
              <a:cxn ang="0">
                <a:pos x="647" y="198"/>
              </a:cxn>
              <a:cxn ang="0">
                <a:pos x="490" y="154"/>
              </a:cxn>
              <a:cxn ang="0">
                <a:pos x="525" y="265"/>
              </a:cxn>
              <a:cxn ang="0">
                <a:pos x="531" y="388"/>
              </a:cxn>
              <a:cxn ang="0">
                <a:pos x="525" y="749"/>
              </a:cxn>
              <a:cxn ang="0">
                <a:pos x="604" y="687"/>
              </a:cxn>
              <a:cxn ang="0">
                <a:pos x="674" y="449"/>
              </a:cxn>
              <a:cxn ang="0">
                <a:pos x="653" y="425"/>
              </a:cxn>
              <a:cxn ang="0">
                <a:pos x="568" y="616"/>
              </a:cxn>
              <a:cxn ang="0">
                <a:pos x="652" y="736"/>
              </a:cxn>
            </a:cxnLst>
            <a:rect l="0" t="0" r="r" b="b"/>
            <a:pathLst>
              <a:path w="770" h="855">
                <a:moveTo>
                  <a:pt x="351" y="399"/>
                </a:moveTo>
                <a:lnTo>
                  <a:pt x="351" y="399"/>
                </a:lnTo>
                <a:lnTo>
                  <a:pt x="369" y="396"/>
                </a:lnTo>
                <a:lnTo>
                  <a:pt x="386" y="392"/>
                </a:lnTo>
                <a:lnTo>
                  <a:pt x="404" y="391"/>
                </a:lnTo>
                <a:lnTo>
                  <a:pt x="411" y="391"/>
                </a:lnTo>
                <a:lnTo>
                  <a:pt x="419" y="392"/>
                </a:lnTo>
                <a:lnTo>
                  <a:pt x="419" y="392"/>
                </a:lnTo>
                <a:lnTo>
                  <a:pt x="430" y="368"/>
                </a:lnTo>
                <a:lnTo>
                  <a:pt x="441" y="344"/>
                </a:lnTo>
                <a:lnTo>
                  <a:pt x="451" y="319"/>
                </a:lnTo>
                <a:lnTo>
                  <a:pt x="456" y="307"/>
                </a:lnTo>
                <a:lnTo>
                  <a:pt x="461" y="293"/>
                </a:lnTo>
                <a:lnTo>
                  <a:pt x="461" y="293"/>
                </a:lnTo>
                <a:lnTo>
                  <a:pt x="454" y="283"/>
                </a:lnTo>
                <a:lnTo>
                  <a:pt x="448" y="273"/>
                </a:lnTo>
                <a:lnTo>
                  <a:pt x="438" y="249"/>
                </a:lnTo>
                <a:lnTo>
                  <a:pt x="438" y="249"/>
                </a:lnTo>
                <a:lnTo>
                  <a:pt x="429" y="238"/>
                </a:lnTo>
                <a:lnTo>
                  <a:pt x="418" y="226"/>
                </a:lnTo>
                <a:lnTo>
                  <a:pt x="407" y="212"/>
                </a:lnTo>
                <a:lnTo>
                  <a:pt x="398" y="200"/>
                </a:lnTo>
                <a:lnTo>
                  <a:pt x="394" y="193"/>
                </a:lnTo>
                <a:lnTo>
                  <a:pt x="392" y="187"/>
                </a:lnTo>
                <a:lnTo>
                  <a:pt x="390" y="180"/>
                </a:lnTo>
                <a:lnTo>
                  <a:pt x="390" y="174"/>
                </a:lnTo>
                <a:lnTo>
                  <a:pt x="392" y="167"/>
                </a:lnTo>
                <a:lnTo>
                  <a:pt x="395" y="162"/>
                </a:lnTo>
                <a:lnTo>
                  <a:pt x="401" y="157"/>
                </a:lnTo>
                <a:lnTo>
                  <a:pt x="408" y="152"/>
                </a:lnTo>
                <a:lnTo>
                  <a:pt x="408" y="152"/>
                </a:lnTo>
                <a:lnTo>
                  <a:pt x="416" y="139"/>
                </a:lnTo>
                <a:lnTo>
                  <a:pt x="425" y="126"/>
                </a:lnTo>
                <a:lnTo>
                  <a:pt x="437" y="114"/>
                </a:lnTo>
                <a:lnTo>
                  <a:pt x="451" y="102"/>
                </a:lnTo>
                <a:lnTo>
                  <a:pt x="466" y="91"/>
                </a:lnTo>
                <a:lnTo>
                  <a:pt x="483" y="83"/>
                </a:lnTo>
                <a:lnTo>
                  <a:pt x="501" y="74"/>
                </a:lnTo>
                <a:lnTo>
                  <a:pt x="521" y="67"/>
                </a:lnTo>
                <a:lnTo>
                  <a:pt x="540" y="61"/>
                </a:lnTo>
                <a:lnTo>
                  <a:pt x="561" y="56"/>
                </a:lnTo>
                <a:lnTo>
                  <a:pt x="582" y="54"/>
                </a:lnTo>
                <a:lnTo>
                  <a:pt x="603" y="52"/>
                </a:lnTo>
                <a:lnTo>
                  <a:pt x="623" y="52"/>
                </a:lnTo>
                <a:lnTo>
                  <a:pt x="644" y="54"/>
                </a:lnTo>
                <a:lnTo>
                  <a:pt x="664" y="57"/>
                </a:lnTo>
                <a:lnTo>
                  <a:pt x="683" y="63"/>
                </a:lnTo>
                <a:lnTo>
                  <a:pt x="683" y="63"/>
                </a:lnTo>
                <a:lnTo>
                  <a:pt x="693" y="67"/>
                </a:lnTo>
                <a:lnTo>
                  <a:pt x="705" y="73"/>
                </a:lnTo>
                <a:lnTo>
                  <a:pt x="726" y="87"/>
                </a:lnTo>
                <a:lnTo>
                  <a:pt x="726" y="87"/>
                </a:lnTo>
                <a:lnTo>
                  <a:pt x="746" y="97"/>
                </a:lnTo>
                <a:lnTo>
                  <a:pt x="753" y="102"/>
                </a:lnTo>
                <a:lnTo>
                  <a:pt x="761" y="107"/>
                </a:lnTo>
                <a:lnTo>
                  <a:pt x="766" y="113"/>
                </a:lnTo>
                <a:lnTo>
                  <a:pt x="768" y="117"/>
                </a:lnTo>
                <a:lnTo>
                  <a:pt x="769" y="120"/>
                </a:lnTo>
                <a:lnTo>
                  <a:pt x="770" y="125"/>
                </a:lnTo>
                <a:lnTo>
                  <a:pt x="770" y="130"/>
                </a:lnTo>
                <a:lnTo>
                  <a:pt x="769" y="135"/>
                </a:lnTo>
                <a:lnTo>
                  <a:pt x="768" y="142"/>
                </a:lnTo>
                <a:lnTo>
                  <a:pt x="768" y="142"/>
                </a:lnTo>
                <a:lnTo>
                  <a:pt x="732" y="180"/>
                </a:lnTo>
                <a:lnTo>
                  <a:pt x="696" y="219"/>
                </a:lnTo>
                <a:lnTo>
                  <a:pt x="625" y="296"/>
                </a:lnTo>
                <a:lnTo>
                  <a:pt x="625" y="296"/>
                </a:lnTo>
                <a:lnTo>
                  <a:pt x="620" y="309"/>
                </a:lnTo>
                <a:lnTo>
                  <a:pt x="616" y="323"/>
                </a:lnTo>
                <a:lnTo>
                  <a:pt x="611" y="349"/>
                </a:lnTo>
                <a:lnTo>
                  <a:pt x="599" y="405"/>
                </a:lnTo>
                <a:lnTo>
                  <a:pt x="599" y="405"/>
                </a:lnTo>
                <a:lnTo>
                  <a:pt x="606" y="403"/>
                </a:lnTo>
                <a:lnTo>
                  <a:pt x="613" y="401"/>
                </a:lnTo>
                <a:lnTo>
                  <a:pt x="619" y="401"/>
                </a:lnTo>
                <a:lnTo>
                  <a:pt x="626" y="400"/>
                </a:lnTo>
                <a:lnTo>
                  <a:pt x="638" y="401"/>
                </a:lnTo>
                <a:lnTo>
                  <a:pt x="651" y="404"/>
                </a:lnTo>
                <a:lnTo>
                  <a:pt x="677" y="412"/>
                </a:lnTo>
                <a:lnTo>
                  <a:pt x="690" y="415"/>
                </a:lnTo>
                <a:lnTo>
                  <a:pt x="704" y="418"/>
                </a:lnTo>
                <a:lnTo>
                  <a:pt x="704" y="418"/>
                </a:lnTo>
                <a:lnTo>
                  <a:pt x="706" y="424"/>
                </a:lnTo>
                <a:lnTo>
                  <a:pt x="708" y="430"/>
                </a:lnTo>
                <a:lnTo>
                  <a:pt x="714" y="443"/>
                </a:lnTo>
                <a:lnTo>
                  <a:pt x="714" y="443"/>
                </a:lnTo>
                <a:lnTo>
                  <a:pt x="704" y="475"/>
                </a:lnTo>
                <a:lnTo>
                  <a:pt x="692" y="505"/>
                </a:lnTo>
                <a:lnTo>
                  <a:pt x="666" y="565"/>
                </a:lnTo>
                <a:lnTo>
                  <a:pt x="655" y="596"/>
                </a:lnTo>
                <a:lnTo>
                  <a:pt x="644" y="626"/>
                </a:lnTo>
                <a:lnTo>
                  <a:pt x="638" y="642"/>
                </a:lnTo>
                <a:lnTo>
                  <a:pt x="634" y="658"/>
                </a:lnTo>
                <a:lnTo>
                  <a:pt x="631" y="674"/>
                </a:lnTo>
                <a:lnTo>
                  <a:pt x="629" y="691"/>
                </a:lnTo>
                <a:lnTo>
                  <a:pt x="629" y="691"/>
                </a:lnTo>
                <a:lnTo>
                  <a:pt x="638" y="693"/>
                </a:lnTo>
                <a:lnTo>
                  <a:pt x="644" y="693"/>
                </a:lnTo>
                <a:lnTo>
                  <a:pt x="650" y="693"/>
                </a:lnTo>
                <a:lnTo>
                  <a:pt x="661" y="693"/>
                </a:lnTo>
                <a:lnTo>
                  <a:pt x="661" y="693"/>
                </a:lnTo>
                <a:lnTo>
                  <a:pt x="665" y="700"/>
                </a:lnTo>
                <a:lnTo>
                  <a:pt x="668" y="706"/>
                </a:lnTo>
                <a:lnTo>
                  <a:pt x="671" y="712"/>
                </a:lnTo>
                <a:lnTo>
                  <a:pt x="672" y="719"/>
                </a:lnTo>
                <a:lnTo>
                  <a:pt x="674" y="726"/>
                </a:lnTo>
                <a:lnTo>
                  <a:pt x="674" y="733"/>
                </a:lnTo>
                <a:lnTo>
                  <a:pt x="674" y="740"/>
                </a:lnTo>
                <a:lnTo>
                  <a:pt x="673" y="747"/>
                </a:lnTo>
                <a:lnTo>
                  <a:pt x="672" y="754"/>
                </a:lnTo>
                <a:lnTo>
                  <a:pt x="669" y="760"/>
                </a:lnTo>
                <a:lnTo>
                  <a:pt x="666" y="766"/>
                </a:lnTo>
                <a:lnTo>
                  <a:pt x="662" y="771"/>
                </a:lnTo>
                <a:lnTo>
                  <a:pt x="658" y="776"/>
                </a:lnTo>
                <a:lnTo>
                  <a:pt x="651" y="780"/>
                </a:lnTo>
                <a:lnTo>
                  <a:pt x="645" y="783"/>
                </a:lnTo>
                <a:lnTo>
                  <a:pt x="637" y="785"/>
                </a:lnTo>
                <a:lnTo>
                  <a:pt x="637" y="785"/>
                </a:lnTo>
                <a:lnTo>
                  <a:pt x="634" y="785"/>
                </a:lnTo>
                <a:lnTo>
                  <a:pt x="631" y="784"/>
                </a:lnTo>
                <a:lnTo>
                  <a:pt x="626" y="783"/>
                </a:lnTo>
                <a:lnTo>
                  <a:pt x="619" y="783"/>
                </a:lnTo>
                <a:lnTo>
                  <a:pt x="619" y="783"/>
                </a:lnTo>
                <a:lnTo>
                  <a:pt x="611" y="783"/>
                </a:lnTo>
                <a:lnTo>
                  <a:pt x="602" y="784"/>
                </a:lnTo>
                <a:lnTo>
                  <a:pt x="587" y="787"/>
                </a:lnTo>
                <a:lnTo>
                  <a:pt x="581" y="787"/>
                </a:lnTo>
                <a:lnTo>
                  <a:pt x="574" y="786"/>
                </a:lnTo>
                <a:lnTo>
                  <a:pt x="572" y="785"/>
                </a:lnTo>
                <a:lnTo>
                  <a:pt x="570" y="783"/>
                </a:lnTo>
                <a:lnTo>
                  <a:pt x="568" y="781"/>
                </a:lnTo>
                <a:lnTo>
                  <a:pt x="567" y="778"/>
                </a:lnTo>
                <a:lnTo>
                  <a:pt x="567" y="778"/>
                </a:lnTo>
                <a:lnTo>
                  <a:pt x="559" y="779"/>
                </a:lnTo>
                <a:lnTo>
                  <a:pt x="553" y="780"/>
                </a:lnTo>
                <a:lnTo>
                  <a:pt x="540" y="780"/>
                </a:lnTo>
                <a:lnTo>
                  <a:pt x="511" y="777"/>
                </a:lnTo>
                <a:lnTo>
                  <a:pt x="511" y="777"/>
                </a:lnTo>
                <a:lnTo>
                  <a:pt x="508" y="773"/>
                </a:lnTo>
                <a:lnTo>
                  <a:pt x="507" y="769"/>
                </a:lnTo>
                <a:lnTo>
                  <a:pt x="506" y="766"/>
                </a:lnTo>
                <a:lnTo>
                  <a:pt x="504" y="762"/>
                </a:lnTo>
                <a:lnTo>
                  <a:pt x="504" y="762"/>
                </a:lnTo>
                <a:lnTo>
                  <a:pt x="481" y="763"/>
                </a:lnTo>
                <a:lnTo>
                  <a:pt x="457" y="766"/>
                </a:lnTo>
                <a:lnTo>
                  <a:pt x="408" y="775"/>
                </a:lnTo>
                <a:lnTo>
                  <a:pt x="385" y="778"/>
                </a:lnTo>
                <a:lnTo>
                  <a:pt x="360" y="782"/>
                </a:lnTo>
                <a:lnTo>
                  <a:pt x="337" y="784"/>
                </a:lnTo>
                <a:lnTo>
                  <a:pt x="313" y="784"/>
                </a:lnTo>
                <a:lnTo>
                  <a:pt x="313" y="784"/>
                </a:lnTo>
                <a:lnTo>
                  <a:pt x="310" y="792"/>
                </a:lnTo>
                <a:lnTo>
                  <a:pt x="304" y="798"/>
                </a:lnTo>
                <a:lnTo>
                  <a:pt x="298" y="803"/>
                </a:lnTo>
                <a:lnTo>
                  <a:pt x="290" y="809"/>
                </a:lnTo>
                <a:lnTo>
                  <a:pt x="282" y="812"/>
                </a:lnTo>
                <a:lnTo>
                  <a:pt x="273" y="815"/>
                </a:lnTo>
                <a:lnTo>
                  <a:pt x="265" y="817"/>
                </a:lnTo>
                <a:lnTo>
                  <a:pt x="256" y="818"/>
                </a:lnTo>
                <a:lnTo>
                  <a:pt x="256" y="818"/>
                </a:lnTo>
                <a:lnTo>
                  <a:pt x="255" y="822"/>
                </a:lnTo>
                <a:lnTo>
                  <a:pt x="253" y="826"/>
                </a:lnTo>
                <a:lnTo>
                  <a:pt x="250" y="831"/>
                </a:lnTo>
                <a:lnTo>
                  <a:pt x="248" y="837"/>
                </a:lnTo>
                <a:lnTo>
                  <a:pt x="248" y="837"/>
                </a:lnTo>
                <a:lnTo>
                  <a:pt x="240" y="841"/>
                </a:lnTo>
                <a:lnTo>
                  <a:pt x="233" y="844"/>
                </a:lnTo>
                <a:lnTo>
                  <a:pt x="225" y="846"/>
                </a:lnTo>
                <a:lnTo>
                  <a:pt x="218" y="847"/>
                </a:lnTo>
                <a:lnTo>
                  <a:pt x="201" y="849"/>
                </a:lnTo>
                <a:lnTo>
                  <a:pt x="183" y="849"/>
                </a:lnTo>
                <a:lnTo>
                  <a:pt x="150" y="851"/>
                </a:lnTo>
                <a:lnTo>
                  <a:pt x="135" y="852"/>
                </a:lnTo>
                <a:lnTo>
                  <a:pt x="128" y="854"/>
                </a:lnTo>
                <a:lnTo>
                  <a:pt x="121" y="855"/>
                </a:lnTo>
                <a:lnTo>
                  <a:pt x="121" y="855"/>
                </a:lnTo>
                <a:lnTo>
                  <a:pt x="119" y="853"/>
                </a:lnTo>
                <a:lnTo>
                  <a:pt x="117" y="852"/>
                </a:lnTo>
                <a:lnTo>
                  <a:pt x="111" y="849"/>
                </a:lnTo>
                <a:lnTo>
                  <a:pt x="105" y="846"/>
                </a:lnTo>
                <a:lnTo>
                  <a:pt x="102" y="845"/>
                </a:lnTo>
                <a:lnTo>
                  <a:pt x="100" y="843"/>
                </a:lnTo>
                <a:lnTo>
                  <a:pt x="100" y="843"/>
                </a:lnTo>
                <a:lnTo>
                  <a:pt x="98" y="836"/>
                </a:lnTo>
                <a:lnTo>
                  <a:pt x="98" y="831"/>
                </a:lnTo>
                <a:lnTo>
                  <a:pt x="99" y="827"/>
                </a:lnTo>
                <a:lnTo>
                  <a:pt x="99" y="827"/>
                </a:lnTo>
                <a:lnTo>
                  <a:pt x="97" y="828"/>
                </a:lnTo>
                <a:lnTo>
                  <a:pt x="95" y="830"/>
                </a:lnTo>
                <a:lnTo>
                  <a:pt x="92" y="834"/>
                </a:lnTo>
                <a:lnTo>
                  <a:pt x="91" y="839"/>
                </a:lnTo>
                <a:lnTo>
                  <a:pt x="89" y="841"/>
                </a:lnTo>
                <a:lnTo>
                  <a:pt x="88" y="842"/>
                </a:lnTo>
                <a:lnTo>
                  <a:pt x="88" y="842"/>
                </a:lnTo>
                <a:lnTo>
                  <a:pt x="81" y="844"/>
                </a:lnTo>
                <a:lnTo>
                  <a:pt x="73" y="844"/>
                </a:lnTo>
                <a:lnTo>
                  <a:pt x="67" y="843"/>
                </a:lnTo>
                <a:lnTo>
                  <a:pt x="61" y="840"/>
                </a:lnTo>
                <a:lnTo>
                  <a:pt x="56" y="837"/>
                </a:lnTo>
                <a:lnTo>
                  <a:pt x="52" y="831"/>
                </a:lnTo>
                <a:lnTo>
                  <a:pt x="47" y="826"/>
                </a:lnTo>
                <a:lnTo>
                  <a:pt x="44" y="821"/>
                </a:lnTo>
                <a:lnTo>
                  <a:pt x="42" y="814"/>
                </a:lnTo>
                <a:lnTo>
                  <a:pt x="40" y="807"/>
                </a:lnTo>
                <a:lnTo>
                  <a:pt x="39" y="800"/>
                </a:lnTo>
                <a:lnTo>
                  <a:pt x="38" y="793"/>
                </a:lnTo>
                <a:lnTo>
                  <a:pt x="38" y="786"/>
                </a:lnTo>
                <a:lnTo>
                  <a:pt x="39" y="780"/>
                </a:lnTo>
                <a:lnTo>
                  <a:pt x="40" y="773"/>
                </a:lnTo>
                <a:lnTo>
                  <a:pt x="42" y="768"/>
                </a:lnTo>
                <a:lnTo>
                  <a:pt x="42" y="768"/>
                </a:lnTo>
                <a:lnTo>
                  <a:pt x="46" y="767"/>
                </a:lnTo>
                <a:lnTo>
                  <a:pt x="50" y="766"/>
                </a:lnTo>
                <a:lnTo>
                  <a:pt x="55" y="763"/>
                </a:lnTo>
                <a:lnTo>
                  <a:pt x="60" y="761"/>
                </a:lnTo>
                <a:lnTo>
                  <a:pt x="63" y="760"/>
                </a:lnTo>
                <a:lnTo>
                  <a:pt x="68" y="760"/>
                </a:lnTo>
                <a:lnTo>
                  <a:pt x="68" y="760"/>
                </a:lnTo>
                <a:lnTo>
                  <a:pt x="62" y="725"/>
                </a:lnTo>
                <a:lnTo>
                  <a:pt x="57" y="691"/>
                </a:lnTo>
                <a:lnTo>
                  <a:pt x="51" y="657"/>
                </a:lnTo>
                <a:lnTo>
                  <a:pt x="42" y="621"/>
                </a:lnTo>
                <a:lnTo>
                  <a:pt x="42" y="621"/>
                </a:lnTo>
                <a:lnTo>
                  <a:pt x="38" y="604"/>
                </a:lnTo>
                <a:lnTo>
                  <a:pt x="32" y="588"/>
                </a:lnTo>
                <a:lnTo>
                  <a:pt x="21" y="556"/>
                </a:lnTo>
                <a:lnTo>
                  <a:pt x="15" y="540"/>
                </a:lnTo>
                <a:lnTo>
                  <a:pt x="11" y="525"/>
                </a:lnTo>
                <a:lnTo>
                  <a:pt x="8" y="508"/>
                </a:lnTo>
                <a:lnTo>
                  <a:pt x="6" y="492"/>
                </a:lnTo>
                <a:lnTo>
                  <a:pt x="6" y="492"/>
                </a:lnTo>
                <a:lnTo>
                  <a:pt x="5" y="485"/>
                </a:lnTo>
                <a:lnTo>
                  <a:pt x="6" y="481"/>
                </a:lnTo>
                <a:lnTo>
                  <a:pt x="7" y="476"/>
                </a:lnTo>
                <a:lnTo>
                  <a:pt x="9" y="472"/>
                </a:lnTo>
                <a:lnTo>
                  <a:pt x="11" y="468"/>
                </a:lnTo>
                <a:lnTo>
                  <a:pt x="14" y="465"/>
                </a:lnTo>
                <a:lnTo>
                  <a:pt x="22" y="459"/>
                </a:lnTo>
                <a:lnTo>
                  <a:pt x="30" y="454"/>
                </a:lnTo>
                <a:lnTo>
                  <a:pt x="41" y="450"/>
                </a:lnTo>
                <a:lnTo>
                  <a:pt x="52" y="448"/>
                </a:lnTo>
                <a:lnTo>
                  <a:pt x="65" y="446"/>
                </a:lnTo>
                <a:lnTo>
                  <a:pt x="90" y="443"/>
                </a:lnTo>
                <a:lnTo>
                  <a:pt x="115" y="440"/>
                </a:lnTo>
                <a:lnTo>
                  <a:pt x="137" y="437"/>
                </a:lnTo>
                <a:lnTo>
                  <a:pt x="146" y="435"/>
                </a:lnTo>
                <a:lnTo>
                  <a:pt x="153" y="433"/>
                </a:lnTo>
                <a:lnTo>
                  <a:pt x="153" y="433"/>
                </a:lnTo>
                <a:lnTo>
                  <a:pt x="154" y="432"/>
                </a:lnTo>
                <a:lnTo>
                  <a:pt x="158" y="432"/>
                </a:lnTo>
                <a:lnTo>
                  <a:pt x="158" y="432"/>
                </a:lnTo>
                <a:lnTo>
                  <a:pt x="154" y="423"/>
                </a:lnTo>
                <a:lnTo>
                  <a:pt x="153" y="415"/>
                </a:lnTo>
                <a:lnTo>
                  <a:pt x="151" y="397"/>
                </a:lnTo>
                <a:lnTo>
                  <a:pt x="151" y="378"/>
                </a:lnTo>
                <a:lnTo>
                  <a:pt x="150" y="369"/>
                </a:lnTo>
                <a:lnTo>
                  <a:pt x="148" y="360"/>
                </a:lnTo>
                <a:lnTo>
                  <a:pt x="148" y="360"/>
                </a:lnTo>
                <a:lnTo>
                  <a:pt x="144" y="339"/>
                </a:lnTo>
                <a:lnTo>
                  <a:pt x="138" y="318"/>
                </a:lnTo>
                <a:lnTo>
                  <a:pt x="138" y="318"/>
                </a:lnTo>
                <a:lnTo>
                  <a:pt x="135" y="308"/>
                </a:lnTo>
                <a:lnTo>
                  <a:pt x="131" y="298"/>
                </a:lnTo>
                <a:lnTo>
                  <a:pt x="127" y="287"/>
                </a:lnTo>
                <a:lnTo>
                  <a:pt x="122" y="278"/>
                </a:lnTo>
                <a:lnTo>
                  <a:pt x="122" y="278"/>
                </a:lnTo>
                <a:lnTo>
                  <a:pt x="116" y="256"/>
                </a:lnTo>
                <a:lnTo>
                  <a:pt x="111" y="236"/>
                </a:lnTo>
                <a:lnTo>
                  <a:pt x="108" y="226"/>
                </a:lnTo>
                <a:lnTo>
                  <a:pt x="104" y="217"/>
                </a:lnTo>
                <a:lnTo>
                  <a:pt x="100" y="209"/>
                </a:lnTo>
                <a:lnTo>
                  <a:pt x="95" y="201"/>
                </a:lnTo>
                <a:lnTo>
                  <a:pt x="95" y="201"/>
                </a:lnTo>
                <a:lnTo>
                  <a:pt x="86" y="192"/>
                </a:lnTo>
                <a:lnTo>
                  <a:pt x="77" y="185"/>
                </a:lnTo>
                <a:lnTo>
                  <a:pt x="58" y="171"/>
                </a:lnTo>
                <a:lnTo>
                  <a:pt x="39" y="157"/>
                </a:lnTo>
                <a:lnTo>
                  <a:pt x="30" y="149"/>
                </a:lnTo>
                <a:lnTo>
                  <a:pt x="22" y="141"/>
                </a:lnTo>
                <a:lnTo>
                  <a:pt x="22" y="141"/>
                </a:lnTo>
                <a:lnTo>
                  <a:pt x="17" y="133"/>
                </a:lnTo>
                <a:lnTo>
                  <a:pt x="13" y="126"/>
                </a:lnTo>
                <a:lnTo>
                  <a:pt x="8" y="117"/>
                </a:lnTo>
                <a:lnTo>
                  <a:pt x="5" y="114"/>
                </a:lnTo>
                <a:lnTo>
                  <a:pt x="0" y="111"/>
                </a:lnTo>
                <a:lnTo>
                  <a:pt x="0" y="111"/>
                </a:lnTo>
                <a:lnTo>
                  <a:pt x="2" y="101"/>
                </a:lnTo>
                <a:lnTo>
                  <a:pt x="5" y="91"/>
                </a:lnTo>
                <a:lnTo>
                  <a:pt x="9" y="82"/>
                </a:lnTo>
                <a:lnTo>
                  <a:pt x="13" y="74"/>
                </a:lnTo>
                <a:lnTo>
                  <a:pt x="19" y="66"/>
                </a:lnTo>
                <a:lnTo>
                  <a:pt x="25" y="58"/>
                </a:lnTo>
                <a:lnTo>
                  <a:pt x="31" y="51"/>
                </a:lnTo>
                <a:lnTo>
                  <a:pt x="39" y="44"/>
                </a:lnTo>
                <a:lnTo>
                  <a:pt x="47" y="38"/>
                </a:lnTo>
                <a:lnTo>
                  <a:pt x="57" y="33"/>
                </a:lnTo>
                <a:lnTo>
                  <a:pt x="66" y="27"/>
                </a:lnTo>
                <a:lnTo>
                  <a:pt x="76" y="23"/>
                </a:lnTo>
                <a:lnTo>
                  <a:pt x="98" y="14"/>
                </a:lnTo>
                <a:lnTo>
                  <a:pt x="119" y="8"/>
                </a:lnTo>
                <a:lnTo>
                  <a:pt x="143" y="4"/>
                </a:lnTo>
                <a:lnTo>
                  <a:pt x="166" y="1"/>
                </a:lnTo>
                <a:lnTo>
                  <a:pt x="190" y="0"/>
                </a:lnTo>
                <a:lnTo>
                  <a:pt x="213" y="1"/>
                </a:lnTo>
                <a:lnTo>
                  <a:pt x="235" y="5"/>
                </a:lnTo>
                <a:lnTo>
                  <a:pt x="255" y="9"/>
                </a:lnTo>
                <a:lnTo>
                  <a:pt x="274" y="15"/>
                </a:lnTo>
                <a:lnTo>
                  <a:pt x="283" y="20"/>
                </a:lnTo>
                <a:lnTo>
                  <a:pt x="290" y="24"/>
                </a:lnTo>
                <a:lnTo>
                  <a:pt x="290" y="24"/>
                </a:lnTo>
                <a:lnTo>
                  <a:pt x="304" y="34"/>
                </a:lnTo>
                <a:lnTo>
                  <a:pt x="317" y="43"/>
                </a:lnTo>
                <a:lnTo>
                  <a:pt x="328" y="53"/>
                </a:lnTo>
                <a:lnTo>
                  <a:pt x="332" y="57"/>
                </a:lnTo>
                <a:lnTo>
                  <a:pt x="334" y="63"/>
                </a:lnTo>
                <a:lnTo>
                  <a:pt x="334" y="63"/>
                </a:lnTo>
                <a:lnTo>
                  <a:pt x="339" y="70"/>
                </a:lnTo>
                <a:lnTo>
                  <a:pt x="340" y="77"/>
                </a:lnTo>
                <a:lnTo>
                  <a:pt x="340" y="77"/>
                </a:lnTo>
                <a:lnTo>
                  <a:pt x="340" y="84"/>
                </a:lnTo>
                <a:lnTo>
                  <a:pt x="338" y="91"/>
                </a:lnTo>
                <a:lnTo>
                  <a:pt x="335" y="98"/>
                </a:lnTo>
                <a:lnTo>
                  <a:pt x="332" y="104"/>
                </a:lnTo>
                <a:lnTo>
                  <a:pt x="324" y="116"/>
                </a:lnTo>
                <a:lnTo>
                  <a:pt x="316" y="127"/>
                </a:lnTo>
                <a:lnTo>
                  <a:pt x="316" y="127"/>
                </a:lnTo>
                <a:lnTo>
                  <a:pt x="305" y="146"/>
                </a:lnTo>
                <a:lnTo>
                  <a:pt x="294" y="169"/>
                </a:lnTo>
                <a:lnTo>
                  <a:pt x="289" y="179"/>
                </a:lnTo>
                <a:lnTo>
                  <a:pt x="285" y="190"/>
                </a:lnTo>
                <a:lnTo>
                  <a:pt x="283" y="200"/>
                </a:lnTo>
                <a:lnTo>
                  <a:pt x="282" y="207"/>
                </a:lnTo>
                <a:lnTo>
                  <a:pt x="282" y="207"/>
                </a:lnTo>
                <a:lnTo>
                  <a:pt x="283" y="223"/>
                </a:lnTo>
                <a:lnTo>
                  <a:pt x="286" y="237"/>
                </a:lnTo>
                <a:lnTo>
                  <a:pt x="292" y="252"/>
                </a:lnTo>
                <a:lnTo>
                  <a:pt x="298" y="266"/>
                </a:lnTo>
                <a:lnTo>
                  <a:pt x="311" y="293"/>
                </a:lnTo>
                <a:lnTo>
                  <a:pt x="317" y="306"/>
                </a:lnTo>
                <a:lnTo>
                  <a:pt x="323" y="318"/>
                </a:lnTo>
                <a:lnTo>
                  <a:pt x="323" y="318"/>
                </a:lnTo>
                <a:lnTo>
                  <a:pt x="329" y="340"/>
                </a:lnTo>
                <a:lnTo>
                  <a:pt x="334" y="359"/>
                </a:lnTo>
                <a:lnTo>
                  <a:pt x="341" y="378"/>
                </a:lnTo>
                <a:lnTo>
                  <a:pt x="345" y="388"/>
                </a:lnTo>
                <a:lnTo>
                  <a:pt x="351" y="399"/>
                </a:lnTo>
                <a:lnTo>
                  <a:pt x="351" y="399"/>
                </a:lnTo>
                <a:close/>
                <a:moveTo>
                  <a:pt x="27" y="513"/>
                </a:moveTo>
                <a:lnTo>
                  <a:pt x="27" y="513"/>
                </a:lnTo>
                <a:lnTo>
                  <a:pt x="26" y="514"/>
                </a:lnTo>
                <a:lnTo>
                  <a:pt x="26" y="515"/>
                </a:lnTo>
                <a:lnTo>
                  <a:pt x="26" y="515"/>
                </a:lnTo>
                <a:lnTo>
                  <a:pt x="30" y="531"/>
                </a:lnTo>
                <a:lnTo>
                  <a:pt x="36" y="549"/>
                </a:lnTo>
                <a:lnTo>
                  <a:pt x="47" y="582"/>
                </a:lnTo>
                <a:lnTo>
                  <a:pt x="59" y="616"/>
                </a:lnTo>
                <a:lnTo>
                  <a:pt x="63" y="634"/>
                </a:lnTo>
                <a:lnTo>
                  <a:pt x="68" y="651"/>
                </a:lnTo>
                <a:lnTo>
                  <a:pt x="68" y="651"/>
                </a:lnTo>
                <a:lnTo>
                  <a:pt x="72" y="680"/>
                </a:lnTo>
                <a:lnTo>
                  <a:pt x="77" y="709"/>
                </a:lnTo>
                <a:lnTo>
                  <a:pt x="82" y="724"/>
                </a:lnTo>
                <a:lnTo>
                  <a:pt x="86" y="738"/>
                </a:lnTo>
                <a:lnTo>
                  <a:pt x="91" y="751"/>
                </a:lnTo>
                <a:lnTo>
                  <a:pt x="99" y="764"/>
                </a:lnTo>
                <a:lnTo>
                  <a:pt x="99" y="764"/>
                </a:lnTo>
                <a:lnTo>
                  <a:pt x="95" y="738"/>
                </a:lnTo>
                <a:lnTo>
                  <a:pt x="89" y="711"/>
                </a:lnTo>
                <a:lnTo>
                  <a:pt x="75" y="661"/>
                </a:lnTo>
                <a:lnTo>
                  <a:pt x="62" y="612"/>
                </a:lnTo>
                <a:lnTo>
                  <a:pt x="57" y="587"/>
                </a:lnTo>
                <a:lnTo>
                  <a:pt x="53" y="564"/>
                </a:lnTo>
                <a:lnTo>
                  <a:pt x="53" y="564"/>
                </a:lnTo>
                <a:lnTo>
                  <a:pt x="51" y="560"/>
                </a:lnTo>
                <a:lnTo>
                  <a:pt x="47" y="557"/>
                </a:lnTo>
                <a:lnTo>
                  <a:pt x="45" y="555"/>
                </a:lnTo>
                <a:lnTo>
                  <a:pt x="43" y="551"/>
                </a:lnTo>
                <a:lnTo>
                  <a:pt x="43" y="551"/>
                </a:lnTo>
                <a:lnTo>
                  <a:pt x="41" y="537"/>
                </a:lnTo>
                <a:lnTo>
                  <a:pt x="38" y="525"/>
                </a:lnTo>
                <a:lnTo>
                  <a:pt x="28" y="504"/>
                </a:lnTo>
                <a:lnTo>
                  <a:pt x="28" y="504"/>
                </a:lnTo>
                <a:lnTo>
                  <a:pt x="31" y="502"/>
                </a:lnTo>
                <a:lnTo>
                  <a:pt x="32" y="499"/>
                </a:lnTo>
                <a:lnTo>
                  <a:pt x="31" y="497"/>
                </a:lnTo>
                <a:lnTo>
                  <a:pt x="30" y="495"/>
                </a:lnTo>
                <a:lnTo>
                  <a:pt x="30" y="495"/>
                </a:lnTo>
                <a:lnTo>
                  <a:pt x="38" y="491"/>
                </a:lnTo>
                <a:lnTo>
                  <a:pt x="46" y="487"/>
                </a:lnTo>
                <a:lnTo>
                  <a:pt x="55" y="484"/>
                </a:lnTo>
                <a:lnTo>
                  <a:pt x="62" y="482"/>
                </a:lnTo>
                <a:lnTo>
                  <a:pt x="78" y="480"/>
                </a:lnTo>
                <a:lnTo>
                  <a:pt x="96" y="479"/>
                </a:lnTo>
                <a:lnTo>
                  <a:pt x="112" y="480"/>
                </a:lnTo>
                <a:lnTo>
                  <a:pt x="128" y="482"/>
                </a:lnTo>
                <a:lnTo>
                  <a:pt x="144" y="483"/>
                </a:lnTo>
                <a:lnTo>
                  <a:pt x="161" y="484"/>
                </a:lnTo>
                <a:lnTo>
                  <a:pt x="161" y="484"/>
                </a:lnTo>
                <a:lnTo>
                  <a:pt x="171" y="483"/>
                </a:lnTo>
                <a:lnTo>
                  <a:pt x="181" y="481"/>
                </a:lnTo>
                <a:lnTo>
                  <a:pt x="187" y="481"/>
                </a:lnTo>
                <a:lnTo>
                  <a:pt x="192" y="482"/>
                </a:lnTo>
                <a:lnTo>
                  <a:pt x="197" y="483"/>
                </a:lnTo>
                <a:lnTo>
                  <a:pt x="202" y="487"/>
                </a:lnTo>
                <a:lnTo>
                  <a:pt x="202" y="487"/>
                </a:lnTo>
                <a:lnTo>
                  <a:pt x="202" y="495"/>
                </a:lnTo>
                <a:lnTo>
                  <a:pt x="202" y="504"/>
                </a:lnTo>
                <a:lnTo>
                  <a:pt x="198" y="521"/>
                </a:lnTo>
                <a:lnTo>
                  <a:pt x="195" y="538"/>
                </a:lnTo>
                <a:lnTo>
                  <a:pt x="190" y="554"/>
                </a:lnTo>
                <a:lnTo>
                  <a:pt x="186" y="570"/>
                </a:lnTo>
                <a:lnTo>
                  <a:pt x="181" y="585"/>
                </a:lnTo>
                <a:lnTo>
                  <a:pt x="179" y="600"/>
                </a:lnTo>
                <a:lnTo>
                  <a:pt x="179" y="608"/>
                </a:lnTo>
                <a:lnTo>
                  <a:pt x="179" y="615"/>
                </a:lnTo>
                <a:lnTo>
                  <a:pt x="179" y="615"/>
                </a:lnTo>
                <a:lnTo>
                  <a:pt x="173" y="629"/>
                </a:lnTo>
                <a:lnTo>
                  <a:pt x="167" y="646"/>
                </a:lnTo>
                <a:lnTo>
                  <a:pt x="162" y="664"/>
                </a:lnTo>
                <a:lnTo>
                  <a:pt x="158" y="685"/>
                </a:lnTo>
                <a:lnTo>
                  <a:pt x="149" y="724"/>
                </a:lnTo>
                <a:lnTo>
                  <a:pt x="145" y="745"/>
                </a:lnTo>
                <a:lnTo>
                  <a:pt x="138" y="763"/>
                </a:lnTo>
                <a:lnTo>
                  <a:pt x="138" y="763"/>
                </a:lnTo>
                <a:lnTo>
                  <a:pt x="156" y="763"/>
                </a:lnTo>
                <a:lnTo>
                  <a:pt x="172" y="762"/>
                </a:lnTo>
                <a:lnTo>
                  <a:pt x="202" y="760"/>
                </a:lnTo>
                <a:lnTo>
                  <a:pt x="231" y="758"/>
                </a:lnTo>
                <a:lnTo>
                  <a:pt x="245" y="758"/>
                </a:lnTo>
                <a:lnTo>
                  <a:pt x="260" y="758"/>
                </a:lnTo>
                <a:lnTo>
                  <a:pt x="260" y="758"/>
                </a:lnTo>
                <a:lnTo>
                  <a:pt x="274" y="734"/>
                </a:lnTo>
                <a:lnTo>
                  <a:pt x="288" y="708"/>
                </a:lnTo>
                <a:lnTo>
                  <a:pt x="294" y="695"/>
                </a:lnTo>
                <a:lnTo>
                  <a:pt x="300" y="681"/>
                </a:lnTo>
                <a:lnTo>
                  <a:pt x="304" y="667"/>
                </a:lnTo>
                <a:lnTo>
                  <a:pt x="309" y="652"/>
                </a:lnTo>
                <a:lnTo>
                  <a:pt x="309" y="652"/>
                </a:lnTo>
                <a:lnTo>
                  <a:pt x="330" y="610"/>
                </a:lnTo>
                <a:lnTo>
                  <a:pt x="350" y="565"/>
                </a:lnTo>
                <a:lnTo>
                  <a:pt x="370" y="521"/>
                </a:lnTo>
                <a:lnTo>
                  <a:pt x="387" y="477"/>
                </a:lnTo>
                <a:lnTo>
                  <a:pt x="387" y="477"/>
                </a:lnTo>
                <a:lnTo>
                  <a:pt x="375" y="477"/>
                </a:lnTo>
                <a:lnTo>
                  <a:pt x="363" y="477"/>
                </a:lnTo>
                <a:lnTo>
                  <a:pt x="339" y="481"/>
                </a:lnTo>
                <a:lnTo>
                  <a:pt x="315" y="484"/>
                </a:lnTo>
                <a:lnTo>
                  <a:pt x="290" y="489"/>
                </a:lnTo>
                <a:lnTo>
                  <a:pt x="290" y="489"/>
                </a:lnTo>
                <a:lnTo>
                  <a:pt x="277" y="490"/>
                </a:lnTo>
                <a:lnTo>
                  <a:pt x="262" y="491"/>
                </a:lnTo>
                <a:lnTo>
                  <a:pt x="254" y="492"/>
                </a:lnTo>
                <a:lnTo>
                  <a:pt x="248" y="491"/>
                </a:lnTo>
                <a:lnTo>
                  <a:pt x="240" y="490"/>
                </a:lnTo>
                <a:lnTo>
                  <a:pt x="234" y="488"/>
                </a:lnTo>
                <a:lnTo>
                  <a:pt x="234" y="488"/>
                </a:lnTo>
                <a:lnTo>
                  <a:pt x="242" y="482"/>
                </a:lnTo>
                <a:lnTo>
                  <a:pt x="251" y="479"/>
                </a:lnTo>
                <a:lnTo>
                  <a:pt x="259" y="476"/>
                </a:lnTo>
                <a:lnTo>
                  <a:pt x="269" y="474"/>
                </a:lnTo>
                <a:lnTo>
                  <a:pt x="287" y="470"/>
                </a:lnTo>
                <a:lnTo>
                  <a:pt x="308" y="468"/>
                </a:lnTo>
                <a:lnTo>
                  <a:pt x="328" y="467"/>
                </a:lnTo>
                <a:lnTo>
                  <a:pt x="347" y="465"/>
                </a:lnTo>
                <a:lnTo>
                  <a:pt x="365" y="462"/>
                </a:lnTo>
                <a:lnTo>
                  <a:pt x="375" y="460"/>
                </a:lnTo>
                <a:lnTo>
                  <a:pt x="383" y="457"/>
                </a:lnTo>
                <a:lnTo>
                  <a:pt x="383" y="457"/>
                </a:lnTo>
                <a:lnTo>
                  <a:pt x="390" y="460"/>
                </a:lnTo>
                <a:lnTo>
                  <a:pt x="393" y="462"/>
                </a:lnTo>
                <a:lnTo>
                  <a:pt x="398" y="462"/>
                </a:lnTo>
                <a:lnTo>
                  <a:pt x="398" y="462"/>
                </a:lnTo>
                <a:lnTo>
                  <a:pt x="402" y="447"/>
                </a:lnTo>
                <a:lnTo>
                  <a:pt x="406" y="434"/>
                </a:lnTo>
                <a:lnTo>
                  <a:pt x="411" y="422"/>
                </a:lnTo>
                <a:lnTo>
                  <a:pt x="415" y="409"/>
                </a:lnTo>
                <a:lnTo>
                  <a:pt x="415" y="409"/>
                </a:lnTo>
                <a:lnTo>
                  <a:pt x="338" y="416"/>
                </a:lnTo>
                <a:lnTo>
                  <a:pt x="302" y="420"/>
                </a:lnTo>
                <a:lnTo>
                  <a:pt x="266" y="423"/>
                </a:lnTo>
                <a:lnTo>
                  <a:pt x="266" y="423"/>
                </a:lnTo>
                <a:lnTo>
                  <a:pt x="252" y="425"/>
                </a:lnTo>
                <a:lnTo>
                  <a:pt x="237" y="429"/>
                </a:lnTo>
                <a:lnTo>
                  <a:pt x="207" y="436"/>
                </a:lnTo>
                <a:lnTo>
                  <a:pt x="148" y="452"/>
                </a:lnTo>
                <a:lnTo>
                  <a:pt x="120" y="461"/>
                </a:lnTo>
                <a:lnTo>
                  <a:pt x="92" y="466"/>
                </a:lnTo>
                <a:lnTo>
                  <a:pt x="80" y="468"/>
                </a:lnTo>
                <a:lnTo>
                  <a:pt x="67" y="469"/>
                </a:lnTo>
                <a:lnTo>
                  <a:pt x="55" y="470"/>
                </a:lnTo>
                <a:lnTo>
                  <a:pt x="43" y="469"/>
                </a:lnTo>
                <a:lnTo>
                  <a:pt x="43" y="469"/>
                </a:lnTo>
                <a:lnTo>
                  <a:pt x="33" y="475"/>
                </a:lnTo>
                <a:lnTo>
                  <a:pt x="29" y="478"/>
                </a:lnTo>
                <a:lnTo>
                  <a:pt x="25" y="481"/>
                </a:lnTo>
                <a:lnTo>
                  <a:pt x="25" y="481"/>
                </a:lnTo>
                <a:lnTo>
                  <a:pt x="26" y="498"/>
                </a:lnTo>
                <a:lnTo>
                  <a:pt x="27" y="513"/>
                </a:lnTo>
                <a:lnTo>
                  <a:pt x="27" y="513"/>
                </a:lnTo>
                <a:close/>
                <a:moveTo>
                  <a:pt x="70" y="822"/>
                </a:moveTo>
                <a:lnTo>
                  <a:pt x="70" y="822"/>
                </a:lnTo>
                <a:lnTo>
                  <a:pt x="73" y="821"/>
                </a:lnTo>
                <a:lnTo>
                  <a:pt x="76" y="818"/>
                </a:lnTo>
                <a:lnTo>
                  <a:pt x="78" y="815"/>
                </a:lnTo>
                <a:lnTo>
                  <a:pt x="81" y="812"/>
                </a:lnTo>
                <a:lnTo>
                  <a:pt x="82" y="807"/>
                </a:lnTo>
                <a:lnTo>
                  <a:pt x="82" y="802"/>
                </a:lnTo>
                <a:lnTo>
                  <a:pt x="81" y="793"/>
                </a:lnTo>
                <a:lnTo>
                  <a:pt x="80" y="788"/>
                </a:lnTo>
                <a:lnTo>
                  <a:pt x="77" y="784"/>
                </a:lnTo>
                <a:lnTo>
                  <a:pt x="75" y="781"/>
                </a:lnTo>
                <a:lnTo>
                  <a:pt x="72" y="779"/>
                </a:lnTo>
                <a:lnTo>
                  <a:pt x="69" y="778"/>
                </a:lnTo>
                <a:lnTo>
                  <a:pt x="65" y="779"/>
                </a:lnTo>
                <a:lnTo>
                  <a:pt x="60" y="781"/>
                </a:lnTo>
                <a:lnTo>
                  <a:pt x="56" y="784"/>
                </a:lnTo>
                <a:lnTo>
                  <a:pt x="56" y="784"/>
                </a:lnTo>
                <a:lnTo>
                  <a:pt x="56" y="795"/>
                </a:lnTo>
                <a:lnTo>
                  <a:pt x="57" y="806"/>
                </a:lnTo>
                <a:lnTo>
                  <a:pt x="59" y="811"/>
                </a:lnTo>
                <a:lnTo>
                  <a:pt x="61" y="815"/>
                </a:lnTo>
                <a:lnTo>
                  <a:pt x="66" y="820"/>
                </a:lnTo>
                <a:lnTo>
                  <a:pt x="70" y="822"/>
                </a:lnTo>
                <a:lnTo>
                  <a:pt x="70" y="822"/>
                </a:lnTo>
                <a:close/>
                <a:moveTo>
                  <a:pt x="59" y="528"/>
                </a:moveTo>
                <a:lnTo>
                  <a:pt x="59" y="528"/>
                </a:lnTo>
                <a:lnTo>
                  <a:pt x="62" y="536"/>
                </a:lnTo>
                <a:lnTo>
                  <a:pt x="65" y="542"/>
                </a:lnTo>
                <a:lnTo>
                  <a:pt x="67" y="550"/>
                </a:lnTo>
                <a:lnTo>
                  <a:pt x="67" y="558"/>
                </a:lnTo>
                <a:lnTo>
                  <a:pt x="67" y="558"/>
                </a:lnTo>
                <a:lnTo>
                  <a:pt x="73" y="578"/>
                </a:lnTo>
                <a:lnTo>
                  <a:pt x="78" y="598"/>
                </a:lnTo>
                <a:lnTo>
                  <a:pt x="88" y="642"/>
                </a:lnTo>
                <a:lnTo>
                  <a:pt x="88" y="642"/>
                </a:lnTo>
                <a:lnTo>
                  <a:pt x="92" y="659"/>
                </a:lnTo>
                <a:lnTo>
                  <a:pt x="98" y="676"/>
                </a:lnTo>
                <a:lnTo>
                  <a:pt x="107" y="709"/>
                </a:lnTo>
                <a:lnTo>
                  <a:pt x="107" y="709"/>
                </a:lnTo>
                <a:lnTo>
                  <a:pt x="108" y="717"/>
                </a:lnTo>
                <a:lnTo>
                  <a:pt x="110" y="725"/>
                </a:lnTo>
                <a:lnTo>
                  <a:pt x="112" y="742"/>
                </a:lnTo>
                <a:lnTo>
                  <a:pt x="114" y="750"/>
                </a:lnTo>
                <a:lnTo>
                  <a:pt x="117" y="756"/>
                </a:lnTo>
                <a:lnTo>
                  <a:pt x="119" y="760"/>
                </a:lnTo>
                <a:lnTo>
                  <a:pt x="122" y="762"/>
                </a:lnTo>
                <a:lnTo>
                  <a:pt x="126" y="764"/>
                </a:lnTo>
                <a:lnTo>
                  <a:pt x="129" y="765"/>
                </a:lnTo>
                <a:lnTo>
                  <a:pt x="129" y="765"/>
                </a:lnTo>
                <a:lnTo>
                  <a:pt x="129" y="763"/>
                </a:lnTo>
                <a:lnTo>
                  <a:pt x="128" y="762"/>
                </a:lnTo>
                <a:lnTo>
                  <a:pt x="125" y="760"/>
                </a:lnTo>
                <a:lnTo>
                  <a:pt x="122" y="756"/>
                </a:lnTo>
                <a:lnTo>
                  <a:pt x="121" y="755"/>
                </a:lnTo>
                <a:lnTo>
                  <a:pt x="121" y="752"/>
                </a:lnTo>
                <a:lnTo>
                  <a:pt x="121" y="752"/>
                </a:lnTo>
                <a:lnTo>
                  <a:pt x="136" y="693"/>
                </a:lnTo>
                <a:lnTo>
                  <a:pt x="152" y="632"/>
                </a:lnTo>
                <a:lnTo>
                  <a:pt x="168" y="569"/>
                </a:lnTo>
                <a:lnTo>
                  <a:pt x="176" y="537"/>
                </a:lnTo>
                <a:lnTo>
                  <a:pt x="182" y="505"/>
                </a:lnTo>
                <a:lnTo>
                  <a:pt x="182" y="505"/>
                </a:lnTo>
                <a:lnTo>
                  <a:pt x="153" y="500"/>
                </a:lnTo>
                <a:lnTo>
                  <a:pt x="137" y="498"/>
                </a:lnTo>
                <a:lnTo>
                  <a:pt x="120" y="497"/>
                </a:lnTo>
                <a:lnTo>
                  <a:pt x="103" y="496"/>
                </a:lnTo>
                <a:lnTo>
                  <a:pt x="87" y="497"/>
                </a:lnTo>
                <a:lnTo>
                  <a:pt x="71" y="500"/>
                </a:lnTo>
                <a:lnTo>
                  <a:pt x="57" y="505"/>
                </a:lnTo>
                <a:lnTo>
                  <a:pt x="57" y="505"/>
                </a:lnTo>
                <a:lnTo>
                  <a:pt x="61" y="521"/>
                </a:lnTo>
                <a:lnTo>
                  <a:pt x="62" y="527"/>
                </a:lnTo>
                <a:lnTo>
                  <a:pt x="61" y="528"/>
                </a:lnTo>
                <a:lnTo>
                  <a:pt x="59" y="528"/>
                </a:lnTo>
                <a:lnTo>
                  <a:pt x="59" y="528"/>
                </a:lnTo>
                <a:close/>
                <a:moveTo>
                  <a:pt x="307" y="337"/>
                </a:moveTo>
                <a:lnTo>
                  <a:pt x="307" y="337"/>
                </a:lnTo>
                <a:lnTo>
                  <a:pt x="305" y="331"/>
                </a:lnTo>
                <a:lnTo>
                  <a:pt x="304" y="325"/>
                </a:lnTo>
                <a:lnTo>
                  <a:pt x="303" y="318"/>
                </a:lnTo>
                <a:lnTo>
                  <a:pt x="302" y="313"/>
                </a:lnTo>
                <a:lnTo>
                  <a:pt x="302" y="313"/>
                </a:lnTo>
                <a:lnTo>
                  <a:pt x="297" y="300"/>
                </a:lnTo>
                <a:lnTo>
                  <a:pt x="292" y="286"/>
                </a:lnTo>
                <a:lnTo>
                  <a:pt x="279" y="261"/>
                </a:lnTo>
                <a:lnTo>
                  <a:pt x="273" y="248"/>
                </a:lnTo>
                <a:lnTo>
                  <a:pt x="268" y="236"/>
                </a:lnTo>
                <a:lnTo>
                  <a:pt x="264" y="224"/>
                </a:lnTo>
                <a:lnTo>
                  <a:pt x="262" y="213"/>
                </a:lnTo>
                <a:lnTo>
                  <a:pt x="262" y="213"/>
                </a:lnTo>
                <a:lnTo>
                  <a:pt x="262" y="205"/>
                </a:lnTo>
                <a:lnTo>
                  <a:pt x="263" y="196"/>
                </a:lnTo>
                <a:lnTo>
                  <a:pt x="265" y="188"/>
                </a:lnTo>
                <a:lnTo>
                  <a:pt x="268" y="179"/>
                </a:lnTo>
                <a:lnTo>
                  <a:pt x="271" y="171"/>
                </a:lnTo>
                <a:lnTo>
                  <a:pt x="275" y="162"/>
                </a:lnTo>
                <a:lnTo>
                  <a:pt x="285" y="146"/>
                </a:lnTo>
                <a:lnTo>
                  <a:pt x="307" y="117"/>
                </a:lnTo>
                <a:lnTo>
                  <a:pt x="314" y="103"/>
                </a:lnTo>
                <a:lnTo>
                  <a:pt x="317" y="98"/>
                </a:lnTo>
                <a:lnTo>
                  <a:pt x="319" y="91"/>
                </a:lnTo>
                <a:lnTo>
                  <a:pt x="319" y="91"/>
                </a:lnTo>
                <a:lnTo>
                  <a:pt x="320" y="88"/>
                </a:lnTo>
                <a:lnTo>
                  <a:pt x="320" y="84"/>
                </a:lnTo>
                <a:lnTo>
                  <a:pt x="320" y="80"/>
                </a:lnTo>
                <a:lnTo>
                  <a:pt x="319" y="76"/>
                </a:lnTo>
                <a:lnTo>
                  <a:pt x="315" y="70"/>
                </a:lnTo>
                <a:lnTo>
                  <a:pt x="310" y="65"/>
                </a:lnTo>
                <a:lnTo>
                  <a:pt x="303" y="60"/>
                </a:lnTo>
                <a:lnTo>
                  <a:pt x="296" y="55"/>
                </a:lnTo>
                <a:lnTo>
                  <a:pt x="280" y="45"/>
                </a:lnTo>
                <a:lnTo>
                  <a:pt x="280" y="45"/>
                </a:lnTo>
                <a:lnTo>
                  <a:pt x="277" y="42"/>
                </a:lnTo>
                <a:lnTo>
                  <a:pt x="274" y="38"/>
                </a:lnTo>
                <a:lnTo>
                  <a:pt x="271" y="35"/>
                </a:lnTo>
                <a:lnTo>
                  <a:pt x="269" y="31"/>
                </a:lnTo>
                <a:lnTo>
                  <a:pt x="269" y="31"/>
                </a:lnTo>
                <a:lnTo>
                  <a:pt x="260" y="28"/>
                </a:lnTo>
                <a:lnTo>
                  <a:pt x="251" y="25"/>
                </a:lnTo>
                <a:lnTo>
                  <a:pt x="240" y="23"/>
                </a:lnTo>
                <a:lnTo>
                  <a:pt x="228" y="21"/>
                </a:lnTo>
                <a:lnTo>
                  <a:pt x="204" y="19"/>
                </a:lnTo>
                <a:lnTo>
                  <a:pt x="178" y="19"/>
                </a:lnTo>
                <a:lnTo>
                  <a:pt x="178" y="19"/>
                </a:lnTo>
                <a:lnTo>
                  <a:pt x="152" y="21"/>
                </a:lnTo>
                <a:lnTo>
                  <a:pt x="129" y="24"/>
                </a:lnTo>
                <a:lnTo>
                  <a:pt x="107" y="29"/>
                </a:lnTo>
                <a:lnTo>
                  <a:pt x="88" y="36"/>
                </a:lnTo>
                <a:lnTo>
                  <a:pt x="71" y="44"/>
                </a:lnTo>
                <a:lnTo>
                  <a:pt x="55" y="53"/>
                </a:lnTo>
                <a:lnTo>
                  <a:pt x="41" y="64"/>
                </a:lnTo>
                <a:lnTo>
                  <a:pt x="29" y="75"/>
                </a:lnTo>
                <a:lnTo>
                  <a:pt x="29" y="75"/>
                </a:lnTo>
                <a:lnTo>
                  <a:pt x="26" y="85"/>
                </a:lnTo>
                <a:lnTo>
                  <a:pt x="24" y="95"/>
                </a:lnTo>
                <a:lnTo>
                  <a:pt x="25" y="104"/>
                </a:lnTo>
                <a:lnTo>
                  <a:pt x="27" y="113"/>
                </a:lnTo>
                <a:lnTo>
                  <a:pt x="31" y="121"/>
                </a:lnTo>
                <a:lnTo>
                  <a:pt x="37" y="130"/>
                </a:lnTo>
                <a:lnTo>
                  <a:pt x="43" y="139"/>
                </a:lnTo>
                <a:lnTo>
                  <a:pt x="51" y="146"/>
                </a:lnTo>
                <a:lnTo>
                  <a:pt x="51" y="146"/>
                </a:lnTo>
                <a:lnTo>
                  <a:pt x="60" y="155"/>
                </a:lnTo>
                <a:lnTo>
                  <a:pt x="70" y="163"/>
                </a:lnTo>
                <a:lnTo>
                  <a:pt x="92" y="177"/>
                </a:lnTo>
                <a:lnTo>
                  <a:pt x="102" y="185"/>
                </a:lnTo>
                <a:lnTo>
                  <a:pt x="112" y="192"/>
                </a:lnTo>
                <a:lnTo>
                  <a:pt x="119" y="201"/>
                </a:lnTo>
                <a:lnTo>
                  <a:pt x="121" y="205"/>
                </a:lnTo>
                <a:lnTo>
                  <a:pt x="123" y="210"/>
                </a:lnTo>
                <a:lnTo>
                  <a:pt x="123" y="210"/>
                </a:lnTo>
                <a:lnTo>
                  <a:pt x="125" y="213"/>
                </a:lnTo>
                <a:lnTo>
                  <a:pt x="123" y="217"/>
                </a:lnTo>
                <a:lnTo>
                  <a:pt x="123" y="220"/>
                </a:lnTo>
                <a:lnTo>
                  <a:pt x="123" y="222"/>
                </a:lnTo>
                <a:lnTo>
                  <a:pt x="123" y="222"/>
                </a:lnTo>
                <a:lnTo>
                  <a:pt x="129" y="246"/>
                </a:lnTo>
                <a:lnTo>
                  <a:pt x="135" y="270"/>
                </a:lnTo>
                <a:lnTo>
                  <a:pt x="152" y="321"/>
                </a:lnTo>
                <a:lnTo>
                  <a:pt x="160" y="346"/>
                </a:lnTo>
                <a:lnTo>
                  <a:pt x="166" y="373"/>
                </a:lnTo>
                <a:lnTo>
                  <a:pt x="168" y="386"/>
                </a:lnTo>
                <a:lnTo>
                  <a:pt x="169" y="399"/>
                </a:lnTo>
                <a:lnTo>
                  <a:pt x="169" y="412"/>
                </a:lnTo>
                <a:lnTo>
                  <a:pt x="169" y="424"/>
                </a:lnTo>
                <a:lnTo>
                  <a:pt x="169" y="424"/>
                </a:lnTo>
                <a:lnTo>
                  <a:pt x="175" y="427"/>
                </a:lnTo>
                <a:lnTo>
                  <a:pt x="182" y="425"/>
                </a:lnTo>
                <a:lnTo>
                  <a:pt x="190" y="424"/>
                </a:lnTo>
                <a:lnTo>
                  <a:pt x="195" y="422"/>
                </a:lnTo>
                <a:lnTo>
                  <a:pt x="195" y="422"/>
                </a:lnTo>
                <a:lnTo>
                  <a:pt x="188" y="372"/>
                </a:lnTo>
                <a:lnTo>
                  <a:pt x="178" y="316"/>
                </a:lnTo>
                <a:lnTo>
                  <a:pt x="167" y="260"/>
                </a:lnTo>
                <a:lnTo>
                  <a:pt x="161" y="232"/>
                </a:lnTo>
                <a:lnTo>
                  <a:pt x="153" y="205"/>
                </a:lnTo>
                <a:lnTo>
                  <a:pt x="153" y="205"/>
                </a:lnTo>
                <a:lnTo>
                  <a:pt x="144" y="195"/>
                </a:lnTo>
                <a:lnTo>
                  <a:pt x="132" y="187"/>
                </a:lnTo>
                <a:lnTo>
                  <a:pt x="107" y="170"/>
                </a:lnTo>
                <a:lnTo>
                  <a:pt x="83" y="152"/>
                </a:lnTo>
                <a:lnTo>
                  <a:pt x="71" y="144"/>
                </a:lnTo>
                <a:lnTo>
                  <a:pt x="60" y="135"/>
                </a:lnTo>
                <a:lnTo>
                  <a:pt x="60" y="135"/>
                </a:lnTo>
                <a:lnTo>
                  <a:pt x="56" y="132"/>
                </a:lnTo>
                <a:lnTo>
                  <a:pt x="53" y="128"/>
                </a:lnTo>
                <a:lnTo>
                  <a:pt x="50" y="124"/>
                </a:lnTo>
                <a:lnTo>
                  <a:pt x="48" y="118"/>
                </a:lnTo>
                <a:lnTo>
                  <a:pt x="48" y="118"/>
                </a:lnTo>
                <a:lnTo>
                  <a:pt x="48" y="114"/>
                </a:lnTo>
                <a:lnTo>
                  <a:pt x="50" y="109"/>
                </a:lnTo>
                <a:lnTo>
                  <a:pt x="54" y="97"/>
                </a:lnTo>
                <a:lnTo>
                  <a:pt x="60" y="85"/>
                </a:lnTo>
                <a:lnTo>
                  <a:pt x="65" y="79"/>
                </a:lnTo>
                <a:lnTo>
                  <a:pt x="65" y="79"/>
                </a:lnTo>
                <a:lnTo>
                  <a:pt x="66" y="79"/>
                </a:lnTo>
                <a:lnTo>
                  <a:pt x="67" y="79"/>
                </a:lnTo>
                <a:lnTo>
                  <a:pt x="69" y="80"/>
                </a:lnTo>
                <a:lnTo>
                  <a:pt x="71" y="80"/>
                </a:lnTo>
                <a:lnTo>
                  <a:pt x="71" y="80"/>
                </a:lnTo>
                <a:lnTo>
                  <a:pt x="71" y="79"/>
                </a:lnTo>
                <a:lnTo>
                  <a:pt x="71" y="76"/>
                </a:lnTo>
                <a:lnTo>
                  <a:pt x="72" y="74"/>
                </a:lnTo>
                <a:lnTo>
                  <a:pt x="72" y="73"/>
                </a:lnTo>
                <a:lnTo>
                  <a:pt x="72" y="73"/>
                </a:lnTo>
                <a:lnTo>
                  <a:pt x="81" y="66"/>
                </a:lnTo>
                <a:lnTo>
                  <a:pt x="91" y="57"/>
                </a:lnTo>
                <a:lnTo>
                  <a:pt x="101" y="51"/>
                </a:lnTo>
                <a:lnTo>
                  <a:pt x="108" y="48"/>
                </a:lnTo>
                <a:lnTo>
                  <a:pt x="108" y="48"/>
                </a:lnTo>
                <a:lnTo>
                  <a:pt x="127" y="44"/>
                </a:lnTo>
                <a:lnTo>
                  <a:pt x="147" y="43"/>
                </a:lnTo>
                <a:lnTo>
                  <a:pt x="167" y="43"/>
                </a:lnTo>
                <a:lnTo>
                  <a:pt x="189" y="44"/>
                </a:lnTo>
                <a:lnTo>
                  <a:pt x="210" y="46"/>
                </a:lnTo>
                <a:lnTo>
                  <a:pt x="231" y="50"/>
                </a:lnTo>
                <a:lnTo>
                  <a:pt x="249" y="54"/>
                </a:lnTo>
                <a:lnTo>
                  <a:pt x="266" y="58"/>
                </a:lnTo>
                <a:lnTo>
                  <a:pt x="266" y="58"/>
                </a:lnTo>
                <a:lnTo>
                  <a:pt x="281" y="76"/>
                </a:lnTo>
                <a:lnTo>
                  <a:pt x="287" y="86"/>
                </a:lnTo>
                <a:lnTo>
                  <a:pt x="294" y="97"/>
                </a:lnTo>
                <a:lnTo>
                  <a:pt x="294" y="97"/>
                </a:lnTo>
                <a:lnTo>
                  <a:pt x="281" y="115"/>
                </a:lnTo>
                <a:lnTo>
                  <a:pt x="269" y="134"/>
                </a:lnTo>
                <a:lnTo>
                  <a:pt x="256" y="152"/>
                </a:lnTo>
                <a:lnTo>
                  <a:pt x="250" y="161"/>
                </a:lnTo>
                <a:lnTo>
                  <a:pt x="241" y="169"/>
                </a:lnTo>
                <a:lnTo>
                  <a:pt x="241" y="169"/>
                </a:lnTo>
                <a:lnTo>
                  <a:pt x="238" y="181"/>
                </a:lnTo>
                <a:lnTo>
                  <a:pt x="234" y="193"/>
                </a:lnTo>
                <a:lnTo>
                  <a:pt x="233" y="200"/>
                </a:lnTo>
                <a:lnTo>
                  <a:pt x="233" y="206"/>
                </a:lnTo>
                <a:lnTo>
                  <a:pt x="233" y="212"/>
                </a:lnTo>
                <a:lnTo>
                  <a:pt x="235" y="220"/>
                </a:lnTo>
                <a:lnTo>
                  <a:pt x="235" y="220"/>
                </a:lnTo>
                <a:lnTo>
                  <a:pt x="240" y="236"/>
                </a:lnTo>
                <a:lnTo>
                  <a:pt x="247" y="254"/>
                </a:lnTo>
                <a:lnTo>
                  <a:pt x="265" y="291"/>
                </a:lnTo>
                <a:lnTo>
                  <a:pt x="283" y="328"/>
                </a:lnTo>
                <a:lnTo>
                  <a:pt x="292" y="345"/>
                </a:lnTo>
                <a:lnTo>
                  <a:pt x="299" y="361"/>
                </a:lnTo>
                <a:lnTo>
                  <a:pt x="299" y="361"/>
                </a:lnTo>
                <a:lnTo>
                  <a:pt x="303" y="374"/>
                </a:lnTo>
                <a:lnTo>
                  <a:pt x="309" y="387"/>
                </a:lnTo>
                <a:lnTo>
                  <a:pt x="312" y="393"/>
                </a:lnTo>
                <a:lnTo>
                  <a:pt x="316" y="398"/>
                </a:lnTo>
                <a:lnTo>
                  <a:pt x="320" y="401"/>
                </a:lnTo>
                <a:lnTo>
                  <a:pt x="327" y="402"/>
                </a:lnTo>
                <a:lnTo>
                  <a:pt x="327" y="402"/>
                </a:lnTo>
                <a:lnTo>
                  <a:pt x="327" y="396"/>
                </a:lnTo>
                <a:lnTo>
                  <a:pt x="326" y="388"/>
                </a:lnTo>
                <a:lnTo>
                  <a:pt x="324" y="381"/>
                </a:lnTo>
                <a:lnTo>
                  <a:pt x="320" y="372"/>
                </a:lnTo>
                <a:lnTo>
                  <a:pt x="313" y="355"/>
                </a:lnTo>
                <a:lnTo>
                  <a:pt x="307" y="337"/>
                </a:lnTo>
                <a:lnTo>
                  <a:pt x="307" y="337"/>
                </a:lnTo>
                <a:close/>
                <a:moveTo>
                  <a:pt x="118" y="822"/>
                </a:moveTo>
                <a:lnTo>
                  <a:pt x="118" y="822"/>
                </a:lnTo>
                <a:lnTo>
                  <a:pt x="122" y="821"/>
                </a:lnTo>
                <a:lnTo>
                  <a:pt x="127" y="822"/>
                </a:lnTo>
                <a:lnTo>
                  <a:pt x="130" y="822"/>
                </a:lnTo>
                <a:lnTo>
                  <a:pt x="134" y="822"/>
                </a:lnTo>
                <a:lnTo>
                  <a:pt x="134" y="822"/>
                </a:lnTo>
                <a:lnTo>
                  <a:pt x="135" y="818"/>
                </a:lnTo>
                <a:lnTo>
                  <a:pt x="136" y="815"/>
                </a:lnTo>
                <a:lnTo>
                  <a:pt x="135" y="808"/>
                </a:lnTo>
                <a:lnTo>
                  <a:pt x="133" y="801"/>
                </a:lnTo>
                <a:lnTo>
                  <a:pt x="130" y="796"/>
                </a:lnTo>
                <a:lnTo>
                  <a:pt x="130" y="796"/>
                </a:lnTo>
                <a:lnTo>
                  <a:pt x="125" y="798"/>
                </a:lnTo>
                <a:lnTo>
                  <a:pt x="120" y="800"/>
                </a:lnTo>
                <a:lnTo>
                  <a:pt x="118" y="802"/>
                </a:lnTo>
                <a:lnTo>
                  <a:pt x="117" y="805"/>
                </a:lnTo>
                <a:lnTo>
                  <a:pt x="117" y="808"/>
                </a:lnTo>
                <a:lnTo>
                  <a:pt x="117" y="812"/>
                </a:lnTo>
                <a:lnTo>
                  <a:pt x="118" y="822"/>
                </a:lnTo>
                <a:lnTo>
                  <a:pt x="118" y="822"/>
                </a:lnTo>
                <a:close/>
                <a:moveTo>
                  <a:pt x="168" y="60"/>
                </a:moveTo>
                <a:lnTo>
                  <a:pt x="168" y="60"/>
                </a:lnTo>
                <a:lnTo>
                  <a:pt x="149" y="61"/>
                </a:lnTo>
                <a:lnTo>
                  <a:pt x="133" y="64"/>
                </a:lnTo>
                <a:lnTo>
                  <a:pt x="118" y="68"/>
                </a:lnTo>
                <a:lnTo>
                  <a:pt x="105" y="74"/>
                </a:lnTo>
                <a:lnTo>
                  <a:pt x="95" y="82"/>
                </a:lnTo>
                <a:lnTo>
                  <a:pt x="85" y="91"/>
                </a:lnTo>
                <a:lnTo>
                  <a:pt x="76" y="102"/>
                </a:lnTo>
                <a:lnTo>
                  <a:pt x="70" y="114"/>
                </a:lnTo>
                <a:lnTo>
                  <a:pt x="70" y="114"/>
                </a:lnTo>
                <a:lnTo>
                  <a:pt x="81" y="125"/>
                </a:lnTo>
                <a:lnTo>
                  <a:pt x="91" y="135"/>
                </a:lnTo>
                <a:lnTo>
                  <a:pt x="103" y="146"/>
                </a:lnTo>
                <a:lnTo>
                  <a:pt x="115" y="155"/>
                </a:lnTo>
                <a:lnTo>
                  <a:pt x="128" y="164"/>
                </a:lnTo>
                <a:lnTo>
                  <a:pt x="141" y="172"/>
                </a:lnTo>
                <a:lnTo>
                  <a:pt x="153" y="178"/>
                </a:lnTo>
                <a:lnTo>
                  <a:pt x="166" y="183"/>
                </a:lnTo>
                <a:lnTo>
                  <a:pt x="166" y="183"/>
                </a:lnTo>
                <a:lnTo>
                  <a:pt x="174" y="206"/>
                </a:lnTo>
                <a:lnTo>
                  <a:pt x="179" y="230"/>
                </a:lnTo>
                <a:lnTo>
                  <a:pt x="184" y="254"/>
                </a:lnTo>
                <a:lnTo>
                  <a:pt x="189" y="279"/>
                </a:lnTo>
                <a:lnTo>
                  <a:pt x="197" y="330"/>
                </a:lnTo>
                <a:lnTo>
                  <a:pt x="203" y="356"/>
                </a:lnTo>
                <a:lnTo>
                  <a:pt x="209" y="383"/>
                </a:lnTo>
                <a:lnTo>
                  <a:pt x="209" y="383"/>
                </a:lnTo>
                <a:lnTo>
                  <a:pt x="208" y="384"/>
                </a:lnTo>
                <a:lnTo>
                  <a:pt x="207" y="387"/>
                </a:lnTo>
                <a:lnTo>
                  <a:pt x="207" y="397"/>
                </a:lnTo>
                <a:lnTo>
                  <a:pt x="208" y="408"/>
                </a:lnTo>
                <a:lnTo>
                  <a:pt x="209" y="413"/>
                </a:lnTo>
                <a:lnTo>
                  <a:pt x="211" y="417"/>
                </a:lnTo>
                <a:lnTo>
                  <a:pt x="211" y="417"/>
                </a:lnTo>
                <a:lnTo>
                  <a:pt x="234" y="412"/>
                </a:lnTo>
                <a:lnTo>
                  <a:pt x="256" y="408"/>
                </a:lnTo>
                <a:lnTo>
                  <a:pt x="299" y="404"/>
                </a:lnTo>
                <a:lnTo>
                  <a:pt x="299" y="404"/>
                </a:lnTo>
                <a:lnTo>
                  <a:pt x="288" y="376"/>
                </a:lnTo>
                <a:lnTo>
                  <a:pt x="278" y="348"/>
                </a:lnTo>
                <a:lnTo>
                  <a:pt x="251" y="296"/>
                </a:lnTo>
                <a:lnTo>
                  <a:pt x="239" y="269"/>
                </a:lnTo>
                <a:lnTo>
                  <a:pt x="227" y="241"/>
                </a:lnTo>
                <a:lnTo>
                  <a:pt x="222" y="227"/>
                </a:lnTo>
                <a:lnTo>
                  <a:pt x="218" y="212"/>
                </a:lnTo>
                <a:lnTo>
                  <a:pt x="213" y="197"/>
                </a:lnTo>
                <a:lnTo>
                  <a:pt x="210" y="181"/>
                </a:lnTo>
                <a:lnTo>
                  <a:pt x="210" y="181"/>
                </a:lnTo>
                <a:lnTo>
                  <a:pt x="214" y="180"/>
                </a:lnTo>
                <a:lnTo>
                  <a:pt x="217" y="178"/>
                </a:lnTo>
                <a:lnTo>
                  <a:pt x="218" y="176"/>
                </a:lnTo>
                <a:lnTo>
                  <a:pt x="219" y="173"/>
                </a:lnTo>
                <a:lnTo>
                  <a:pt x="221" y="165"/>
                </a:lnTo>
                <a:lnTo>
                  <a:pt x="222" y="161"/>
                </a:lnTo>
                <a:lnTo>
                  <a:pt x="224" y="158"/>
                </a:lnTo>
                <a:lnTo>
                  <a:pt x="224" y="158"/>
                </a:lnTo>
                <a:lnTo>
                  <a:pt x="232" y="151"/>
                </a:lnTo>
                <a:lnTo>
                  <a:pt x="239" y="144"/>
                </a:lnTo>
                <a:lnTo>
                  <a:pt x="245" y="136"/>
                </a:lnTo>
                <a:lnTo>
                  <a:pt x="251" y="128"/>
                </a:lnTo>
                <a:lnTo>
                  <a:pt x="256" y="119"/>
                </a:lnTo>
                <a:lnTo>
                  <a:pt x="260" y="110"/>
                </a:lnTo>
                <a:lnTo>
                  <a:pt x="264" y="100"/>
                </a:lnTo>
                <a:lnTo>
                  <a:pt x="266" y="89"/>
                </a:lnTo>
                <a:lnTo>
                  <a:pt x="266" y="89"/>
                </a:lnTo>
                <a:lnTo>
                  <a:pt x="258" y="82"/>
                </a:lnTo>
                <a:lnTo>
                  <a:pt x="249" y="75"/>
                </a:lnTo>
                <a:lnTo>
                  <a:pt x="238" y="70"/>
                </a:lnTo>
                <a:lnTo>
                  <a:pt x="225" y="66"/>
                </a:lnTo>
                <a:lnTo>
                  <a:pt x="212" y="64"/>
                </a:lnTo>
                <a:lnTo>
                  <a:pt x="197" y="61"/>
                </a:lnTo>
                <a:lnTo>
                  <a:pt x="183" y="60"/>
                </a:lnTo>
                <a:lnTo>
                  <a:pt x="168" y="60"/>
                </a:lnTo>
                <a:lnTo>
                  <a:pt x="168" y="60"/>
                </a:lnTo>
                <a:close/>
                <a:moveTo>
                  <a:pt x="235" y="816"/>
                </a:moveTo>
                <a:lnTo>
                  <a:pt x="235" y="816"/>
                </a:lnTo>
                <a:lnTo>
                  <a:pt x="239" y="806"/>
                </a:lnTo>
                <a:lnTo>
                  <a:pt x="241" y="795"/>
                </a:lnTo>
                <a:lnTo>
                  <a:pt x="242" y="785"/>
                </a:lnTo>
                <a:lnTo>
                  <a:pt x="241" y="777"/>
                </a:lnTo>
                <a:lnTo>
                  <a:pt x="241" y="777"/>
                </a:lnTo>
                <a:lnTo>
                  <a:pt x="229" y="779"/>
                </a:lnTo>
                <a:lnTo>
                  <a:pt x="217" y="780"/>
                </a:lnTo>
                <a:lnTo>
                  <a:pt x="191" y="779"/>
                </a:lnTo>
                <a:lnTo>
                  <a:pt x="177" y="779"/>
                </a:lnTo>
                <a:lnTo>
                  <a:pt x="165" y="779"/>
                </a:lnTo>
                <a:lnTo>
                  <a:pt x="153" y="781"/>
                </a:lnTo>
                <a:lnTo>
                  <a:pt x="143" y="784"/>
                </a:lnTo>
                <a:lnTo>
                  <a:pt x="143" y="784"/>
                </a:lnTo>
                <a:lnTo>
                  <a:pt x="148" y="794"/>
                </a:lnTo>
                <a:lnTo>
                  <a:pt x="151" y="806"/>
                </a:lnTo>
                <a:lnTo>
                  <a:pt x="154" y="817"/>
                </a:lnTo>
                <a:lnTo>
                  <a:pt x="156" y="828"/>
                </a:lnTo>
                <a:lnTo>
                  <a:pt x="156" y="828"/>
                </a:lnTo>
                <a:lnTo>
                  <a:pt x="175" y="828"/>
                </a:lnTo>
                <a:lnTo>
                  <a:pt x="194" y="829"/>
                </a:lnTo>
                <a:lnTo>
                  <a:pt x="204" y="828"/>
                </a:lnTo>
                <a:lnTo>
                  <a:pt x="211" y="826"/>
                </a:lnTo>
                <a:lnTo>
                  <a:pt x="218" y="823"/>
                </a:lnTo>
                <a:lnTo>
                  <a:pt x="221" y="821"/>
                </a:lnTo>
                <a:lnTo>
                  <a:pt x="223" y="817"/>
                </a:lnTo>
                <a:lnTo>
                  <a:pt x="223" y="817"/>
                </a:lnTo>
                <a:lnTo>
                  <a:pt x="225" y="818"/>
                </a:lnTo>
                <a:lnTo>
                  <a:pt x="226" y="820"/>
                </a:lnTo>
                <a:lnTo>
                  <a:pt x="229" y="816"/>
                </a:lnTo>
                <a:lnTo>
                  <a:pt x="232" y="814"/>
                </a:lnTo>
                <a:lnTo>
                  <a:pt x="234" y="814"/>
                </a:lnTo>
                <a:lnTo>
                  <a:pt x="235" y="816"/>
                </a:lnTo>
                <a:lnTo>
                  <a:pt x="235" y="816"/>
                </a:lnTo>
                <a:close/>
                <a:moveTo>
                  <a:pt x="313" y="739"/>
                </a:moveTo>
                <a:lnTo>
                  <a:pt x="313" y="739"/>
                </a:lnTo>
                <a:lnTo>
                  <a:pt x="333" y="694"/>
                </a:lnTo>
                <a:lnTo>
                  <a:pt x="353" y="648"/>
                </a:lnTo>
                <a:lnTo>
                  <a:pt x="353" y="648"/>
                </a:lnTo>
                <a:lnTo>
                  <a:pt x="359" y="636"/>
                </a:lnTo>
                <a:lnTo>
                  <a:pt x="365" y="625"/>
                </a:lnTo>
                <a:lnTo>
                  <a:pt x="369" y="619"/>
                </a:lnTo>
                <a:lnTo>
                  <a:pt x="371" y="613"/>
                </a:lnTo>
                <a:lnTo>
                  <a:pt x="372" y="606"/>
                </a:lnTo>
                <a:lnTo>
                  <a:pt x="373" y="600"/>
                </a:lnTo>
                <a:lnTo>
                  <a:pt x="373" y="600"/>
                </a:lnTo>
                <a:lnTo>
                  <a:pt x="375" y="599"/>
                </a:lnTo>
                <a:lnTo>
                  <a:pt x="377" y="598"/>
                </a:lnTo>
                <a:lnTo>
                  <a:pt x="378" y="595"/>
                </a:lnTo>
                <a:lnTo>
                  <a:pt x="380" y="591"/>
                </a:lnTo>
                <a:lnTo>
                  <a:pt x="381" y="589"/>
                </a:lnTo>
                <a:lnTo>
                  <a:pt x="384" y="588"/>
                </a:lnTo>
                <a:lnTo>
                  <a:pt x="384" y="588"/>
                </a:lnTo>
                <a:lnTo>
                  <a:pt x="391" y="567"/>
                </a:lnTo>
                <a:lnTo>
                  <a:pt x="400" y="546"/>
                </a:lnTo>
                <a:lnTo>
                  <a:pt x="418" y="505"/>
                </a:lnTo>
                <a:lnTo>
                  <a:pt x="428" y="484"/>
                </a:lnTo>
                <a:lnTo>
                  <a:pt x="436" y="464"/>
                </a:lnTo>
                <a:lnTo>
                  <a:pt x="444" y="443"/>
                </a:lnTo>
                <a:lnTo>
                  <a:pt x="450" y="420"/>
                </a:lnTo>
                <a:lnTo>
                  <a:pt x="450" y="420"/>
                </a:lnTo>
                <a:lnTo>
                  <a:pt x="468" y="385"/>
                </a:lnTo>
                <a:lnTo>
                  <a:pt x="484" y="347"/>
                </a:lnTo>
                <a:lnTo>
                  <a:pt x="492" y="329"/>
                </a:lnTo>
                <a:lnTo>
                  <a:pt x="498" y="311"/>
                </a:lnTo>
                <a:lnTo>
                  <a:pt x="504" y="293"/>
                </a:lnTo>
                <a:lnTo>
                  <a:pt x="507" y="275"/>
                </a:lnTo>
                <a:lnTo>
                  <a:pt x="507" y="275"/>
                </a:lnTo>
                <a:lnTo>
                  <a:pt x="500" y="261"/>
                </a:lnTo>
                <a:lnTo>
                  <a:pt x="494" y="248"/>
                </a:lnTo>
                <a:lnTo>
                  <a:pt x="478" y="223"/>
                </a:lnTo>
                <a:lnTo>
                  <a:pt x="461" y="200"/>
                </a:lnTo>
                <a:lnTo>
                  <a:pt x="453" y="187"/>
                </a:lnTo>
                <a:lnTo>
                  <a:pt x="447" y="173"/>
                </a:lnTo>
                <a:lnTo>
                  <a:pt x="447" y="173"/>
                </a:lnTo>
                <a:lnTo>
                  <a:pt x="453" y="164"/>
                </a:lnTo>
                <a:lnTo>
                  <a:pt x="462" y="156"/>
                </a:lnTo>
                <a:lnTo>
                  <a:pt x="470" y="148"/>
                </a:lnTo>
                <a:lnTo>
                  <a:pt x="480" y="141"/>
                </a:lnTo>
                <a:lnTo>
                  <a:pt x="500" y="128"/>
                </a:lnTo>
                <a:lnTo>
                  <a:pt x="521" y="115"/>
                </a:lnTo>
                <a:lnTo>
                  <a:pt x="521" y="115"/>
                </a:lnTo>
                <a:lnTo>
                  <a:pt x="540" y="111"/>
                </a:lnTo>
                <a:lnTo>
                  <a:pt x="560" y="107"/>
                </a:lnTo>
                <a:lnTo>
                  <a:pt x="583" y="104"/>
                </a:lnTo>
                <a:lnTo>
                  <a:pt x="604" y="102"/>
                </a:lnTo>
                <a:lnTo>
                  <a:pt x="627" y="102"/>
                </a:lnTo>
                <a:lnTo>
                  <a:pt x="648" y="103"/>
                </a:lnTo>
                <a:lnTo>
                  <a:pt x="667" y="106"/>
                </a:lnTo>
                <a:lnTo>
                  <a:pt x="677" y="109"/>
                </a:lnTo>
                <a:lnTo>
                  <a:pt x="687" y="111"/>
                </a:lnTo>
                <a:lnTo>
                  <a:pt x="687" y="111"/>
                </a:lnTo>
                <a:lnTo>
                  <a:pt x="693" y="114"/>
                </a:lnTo>
                <a:lnTo>
                  <a:pt x="701" y="120"/>
                </a:lnTo>
                <a:lnTo>
                  <a:pt x="708" y="127"/>
                </a:lnTo>
                <a:lnTo>
                  <a:pt x="711" y="130"/>
                </a:lnTo>
                <a:lnTo>
                  <a:pt x="712" y="133"/>
                </a:lnTo>
                <a:lnTo>
                  <a:pt x="712" y="133"/>
                </a:lnTo>
                <a:lnTo>
                  <a:pt x="713" y="136"/>
                </a:lnTo>
                <a:lnTo>
                  <a:pt x="712" y="141"/>
                </a:lnTo>
                <a:lnTo>
                  <a:pt x="710" y="149"/>
                </a:lnTo>
                <a:lnTo>
                  <a:pt x="706" y="157"/>
                </a:lnTo>
                <a:lnTo>
                  <a:pt x="701" y="164"/>
                </a:lnTo>
                <a:lnTo>
                  <a:pt x="687" y="178"/>
                </a:lnTo>
                <a:lnTo>
                  <a:pt x="676" y="189"/>
                </a:lnTo>
                <a:lnTo>
                  <a:pt x="676" y="189"/>
                </a:lnTo>
                <a:lnTo>
                  <a:pt x="648" y="219"/>
                </a:lnTo>
                <a:lnTo>
                  <a:pt x="620" y="250"/>
                </a:lnTo>
                <a:lnTo>
                  <a:pt x="607" y="265"/>
                </a:lnTo>
                <a:lnTo>
                  <a:pt x="596" y="281"/>
                </a:lnTo>
                <a:lnTo>
                  <a:pt x="585" y="297"/>
                </a:lnTo>
                <a:lnTo>
                  <a:pt x="576" y="314"/>
                </a:lnTo>
                <a:lnTo>
                  <a:pt x="576" y="314"/>
                </a:lnTo>
                <a:lnTo>
                  <a:pt x="574" y="326"/>
                </a:lnTo>
                <a:lnTo>
                  <a:pt x="572" y="337"/>
                </a:lnTo>
                <a:lnTo>
                  <a:pt x="567" y="359"/>
                </a:lnTo>
                <a:lnTo>
                  <a:pt x="563" y="370"/>
                </a:lnTo>
                <a:lnTo>
                  <a:pt x="562" y="381"/>
                </a:lnTo>
                <a:lnTo>
                  <a:pt x="561" y="392"/>
                </a:lnTo>
                <a:lnTo>
                  <a:pt x="562" y="403"/>
                </a:lnTo>
                <a:lnTo>
                  <a:pt x="562" y="403"/>
                </a:lnTo>
                <a:lnTo>
                  <a:pt x="558" y="404"/>
                </a:lnTo>
                <a:lnTo>
                  <a:pt x="557" y="405"/>
                </a:lnTo>
                <a:lnTo>
                  <a:pt x="557" y="407"/>
                </a:lnTo>
                <a:lnTo>
                  <a:pt x="557" y="407"/>
                </a:lnTo>
                <a:lnTo>
                  <a:pt x="552" y="443"/>
                </a:lnTo>
                <a:lnTo>
                  <a:pt x="546" y="479"/>
                </a:lnTo>
                <a:lnTo>
                  <a:pt x="536" y="556"/>
                </a:lnTo>
                <a:lnTo>
                  <a:pt x="531" y="596"/>
                </a:lnTo>
                <a:lnTo>
                  <a:pt x="528" y="635"/>
                </a:lnTo>
                <a:lnTo>
                  <a:pt x="526" y="674"/>
                </a:lnTo>
                <a:lnTo>
                  <a:pt x="526" y="693"/>
                </a:lnTo>
                <a:lnTo>
                  <a:pt x="527" y="712"/>
                </a:lnTo>
                <a:lnTo>
                  <a:pt x="527" y="712"/>
                </a:lnTo>
                <a:lnTo>
                  <a:pt x="534" y="699"/>
                </a:lnTo>
                <a:lnTo>
                  <a:pt x="538" y="681"/>
                </a:lnTo>
                <a:lnTo>
                  <a:pt x="542" y="663"/>
                </a:lnTo>
                <a:lnTo>
                  <a:pt x="545" y="643"/>
                </a:lnTo>
                <a:lnTo>
                  <a:pt x="552" y="604"/>
                </a:lnTo>
                <a:lnTo>
                  <a:pt x="556" y="586"/>
                </a:lnTo>
                <a:lnTo>
                  <a:pt x="560" y="571"/>
                </a:lnTo>
                <a:lnTo>
                  <a:pt x="560" y="571"/>
                </a:lnTo>
                <a:lnTo>
                  <a:pt x="560" y="569"/>
                </a:lnTo>
                <a:lnTo>
                  <a:pt x="559" y="568"/>
                </a:lnTo>
                <a:lnTo>
                  <a:pt x="556" y="570"/>
                </a:lnTo>
                <a:lnTo>
                  <a:pt x="554" y="572"/>
                </a:lnTo>
                <a:lnTo>
                  <a:pt x="552" y="573"/>
                </a:lnTo>
                <a:lnTo>
                  <a:pt x="550" y="573"/>
                </a:lnTo>
                <a:lnTo>
                  <a:pt x="549" y="571"/>
                </a:lnTo>
                <a:lnTo>
                  <a:pt x="549" y="571"/>
                </a:lnTo>
                <a:lnTo>
                  <a:pt x="547" y="567"/>
                </a:lnTo>
                <a:lnTo>
                  <a:pt x="549" y="564"/>
                </a:lnTo>
                <a:lnTo>
                  <a:pt x="551" y="561"/>
                </a:lnTo>
                <a:lnTo>
                  <a:pt x="553" y="560"/>
                </a:lnTo>
                <a:lnTo>
                  <a:pt x="553" y="560"/>
                </a:lnTo>
                <a:lnTo>
                  <a:pt x="555" y="559"/>
                </a:lnTo>
                <a:lnTo>
                  <a:pt x="556" y="560"/>
                </a:lnTo>
                <a:lnTo>
                  <a:pt x="558" y="564"/>
                </a:lnTo>
                <a:lnTo>
                  <a:pt x="559" y="566"/>
                </a:lnTo>
                <a:lnTo>
                  <a:pt x="560" y="566"/>
                </a:lnTo>
                <a:lnTo>
                  <a:pt x="561" y="564"/>
                </a:lnTo>
                <a:lnTo>
                  <a:pt x="561" y="564"/>
                </a:lnTo>
                <a:lnTo>
                  <a:pt x="565" y="529"/>
                </a:lnTo>
                <a:lnTo>
                  <a:pt x="569" y="493"/>
                </a:lnTo>
                <a:lnTo>
                  <a:pt x="574" y="455"/>
                </a:lnTo>
                <a:lnTo>
                  <a:pt x="581" y="417"/>
                </a:lnTo>
                <a:lnTo>
                  <a:pt x="588" y="379"/>
                </a:lnTo>
                <a:lnTo>
                  <a:pt x="596" y="343"/>
                </a:lnTo>
                <a:lnTo>
                  <a:pt x="603" y="308"/>
                </a:lnTo>
                <a:lnTo>
                  <a:pt x="611" y="277"/>
                </a:lnTo>
                <a:lnTo>
                  <a:pt x="611" y="277"/>
                </a:lnTo>
                <a:lnTo>
                  <a:pt x="618" y="272"/>
                </a:lnTo>
                <a:lnTo>
                  <a:pt x="623" y="271"/>
                </a:lnTo>
                <a:lnTo>
                  <a:pt x="629" y="271"/>
                </a:lnTo>
                <a:lnTo>
                  <a:pt x="629" y="271"/>
                </a:lnTo>
                <a:lnTo>
                  <a:pt x="643" y="252"/>
                </a:lnTo>
                <a:lnTo>
                  <a:pt x="657" y="236"/>
                </a:lnTo>
                <a:lnTo>
                  <a:pt x="672" y="219"/>
                </a:lnTo>
                <a:lnTo>
                  <a:pt x="687" y="204"/>
                </a:lnTo>
                <a:lnTo>
                  <a:pt x="718" y="172"/>
                </a:lnTo>
                <a:lnTo>
                  <a:pt x="733" y="156"/>
                </a:lnTo>
                <a:lnTo>
                  <a:pt x="748" y="137"/>
                </a:lnTo>
                <a:lnTo>
                  <a:pt x="748" y="137"/>
                </a:lnTo>
                <a:lnTo>
                  <a:pt x="748" y="131"/>
                </a:lnTo>
                <a:lnTo>
                  <a:pt x="748" y="121"/>
                </a:lnTo>
                <a:lnTo>
                  <a:pt x="748" y="121"/>
                </a:lnTo>
                <a:lnTo>
                  <a:pt x="739" y="114"/>
                </a:lnTo>
                <a:lnTo>
                  <a:pt x="729" y="106"/>
                </a:lnTo>
                <a:lnTo>
                  <a:pt x="720" y="100"/>
                </a:lnTo>
                <a:lnTo>
                  <a:pt x="709" y="94"/>
                </a:lnTo>
                <a:lnTo>
                  <a:pt x="697" y="88"/>
                </a:lnTo>
                <a:lnTo>
                  <a:pt x="686" y="84"/>
                </a:lnTo>
                <a:lnTo>
                  <a:pt x="674" y="80"/>
                </a:lnTo>
                <a:lnTo>
                  <a:pt x="661" y="75"/>
                </a:lnTo>
                <a:lnTo>
                  <a:pt x="647" y="72"/>
                </a:lnTo>
                <a:lnTo>
                  <a:pt x="634" y="70"/>
                </a:lnTo>
                <a:lnTo>
                  <a:pt x="620" y="69"/>
                </a:lnTo>
                <a:lnTo>
                  <a:pt x="606" y="68"/>
                </a:lnTo>
                <a:lnTo>
                  <a:pt x="591" y="68"/>
                </a:lnTo>
                <a:lnTo>
                  <a:pt x="577" y="68"/>
                </a:lnTo>
                <a:lnTo>
                  <a:pt x="563" y="70"/>
                </a:lnTo>
                <a:lnTo>
                  <a:pt x="549" y="72"/>
                </a:lnTo>
                <a:lnTo>
                  <a:pt x="549" y="72"/>
                </a:lnTo>
                <a:lnTo>
                  <a:pt x="537" y="74"/>
                </a:lnTo>
                <a:lnTo>
                  <a:pt x="524" y="80"/>
                </a:lnTo>
                <a:lnTo>
                  <a:pt x="510" y="86"/>
                </a:lnTo>
                <a:lnTo>
                  <a:pt x="495" y="92"/>
                </a:lnTo>
                <a:lnTo>
                  <a:pt x="481" y="101"/>
                </a:lnTo>
                <a:lnTo>
                  <a:pt x="469" y="109"/>
                </a:lnTo>
                <a:lnTo>
                  <a:pt x="459" y="116"/>
                </a:lnTo>
                <a:lnTo>
                  <a:pt x="450" y="124"/>
                </a:lnTo>
                <a:lnTo>
                  <a:pt x="450" y="124"/>
                </a:lnTo>
                <a:lnTo>
                  <a:pt x="446" y="131"/>
                </a:lnTo>
                <a:lnTo>
                  <a:pt x="440" y="141"/>
                </a:lnTo>
                <a:lnTo>
                  <a:pt x="434" y="151"/>
                </a:lnTo>
                <a:lnTo>
                  <a:pt x="428" y="161"/>
                </a:lnTo>
                <a:lnTo>
                  <a:pt x="428" y="161"/>
                </a:lnTo>
                <a:lnTo>
                  <a:pt x="424" y="162"/>
                </a:lnTo>
                <a:lnTo>
                  <a:pt x="422" y="163"/>
                </a:lnTo>
                <a:lnTo>
                  <a:pt x="420" y="164"/>
                </a:lnTo>
                <a:lnTo>
                  <a:pt x="418" y="165"/>
                </a:lnTo>
                <a:lnTo>
                  <a:pt x="418" y="165"/>
                </a:lnTo>
                <a:lnTo>
                  <a:pt x="415" y="170"/>
                </a:lnTo>
                <a:lnTo>
                  <a:pt x="414" y="174"/>
                </a:lnTo>
                <a:lnTo>
                  <a:pt x="413" y="178"/>
                </a:lnTo>
                <a:lnTo>
                  <a:pt x="414" y="183"/>
                </a:lnTo>
                <a:lnTo>
                  <a:pt x="415" y="192"/>
                </a:lnTo>
                <a:lnTo>
                  <a:pt x="417" y="202"/>
                </a:lnTo>
                <a:lnTo>
                  <a:pt x="417" y="202"/>
                </a:lnTo>
                <a:lnTo>
                  <a:pt x="424" y="207"/>
                </a:lnTo>
                <a:lnTo>
                  <a:pt x="430" y="212"/>
                </a:lnTo>
                <a:lnTo>
                  <a:pt x="435" y="218"/>
                </a:lnTo>
                <a:lnTo>
                  <a:pt x="439" y="224"/>
                </a:lnTo>
                <a:lnTo>
                  <a:pt x="439" y="224"/>
                </a:lnTo>
                <a:lnTo>
                  <a:pt x="463" y="257"/>
                </a:lnTo>
                <a:lnTo>
                  <a:pt x="475" y="276"/>
                </a:lnTo>
                <a:lnTo>
                  <a:pt x="479" y="284"/>
                </a:lnTo>
                <a:lnTo>
                  <a:pt x="483" y="293"/>
                </a:lnTo>
                <a:lnTo>
                  <a:pt x="483" y="293"/>
                </a:lnTo>
                <a:lnTo>
                  <a:pt x="477" y="303"/>
                </a:lnTo>
                <a:lnTo>
                  <a:pt x="471" y="314"/>
                </a:lnTo>
                <a:lnTo>
                  <a:pt x="462" y="338"/>
                </a:lnTo>
                <a:lnTo>
                  <a:pt x="457" y="348"/>
                </a:lnTo>
                <a:lnTo>
                  <a:pt x="453" y="360"/>
                </a:lnTo>
                <a:lnTo>
                  <a:pt x="447" y="371"/>
                </a:lnTo>
                <a:lnTo>
                  <a:pt x="440" y="381"/>
                </a:lnTo>
                <a:lnTo>
                  <a:pt x="440" y="381"/>
                </a:lnTo>
                <a:lnTo>
                  <a:pt x="433" y="406"/>
                </a:lnTo>
                <a:lnTo>
                  <a:pt x="423" y="432"/>
                </a:lnTo>
                <a:lnTo>
                  <a:pt x="405" y="482"/>
                </a:lnTo>
                <a:lnTo>
                  <a:pt x="386" y="530"/>
                </a:lnTo>
                <a:lnTo>
                  <a:pt x="364" y="578"/>
                </a:lnTo>
                <a:lnTo>
                  <a:pt x="322" y="671"/>
                </a:lnTo>
                <a:lnTo>
                  <a:pt x="301" y="718"/>
                </a:lnTo>
                <a:lnTo>
                  <a:pt x="281" y="767"/>
                </a:lnTo>
                <a:lnTo>
                  <a:pt x="281" y="767"/>
                </a:lnTo>
                <a:lnTo>
                  <a:pt x="275" y="769"/>
                </a:lnTo>
                <a:lnTo>
                  <a:pt x="271" y="772"/>
                </a:lnTo>
                <a:lnTo>
                  <a:pt x="267" y="776"/>
                </a:lnTo>
                <a:lnTo>
                  <a:pt x="264" y="780"/>
                </a:lnTo>
                <a:lnTo>
                  <a:pt x="262" y="785"/>
                </a:lnTo>
                <a:lnTo>
                  <a:pt x="260" y="792"/>
                </a:lnTo>
                <a:lnTo>
                  <a:pt x="260" y="798"/>
                </a:lnTo>
                <a:lnTo>
                  <a:pt x="260" y="806"/>
                </a:lnTo>
                <a:lnTo>
                  <a:pt x="260" y="806"/>
                </a:lnTo>
                <a:lnTo>
                  <a:pt x="271" y="800"/>
                </a:lnTo>
                <a:lnTo>
                  <a:pt x="280" y="794"/>
                </a:lnTo>
                <a:lnTo>
                  <a:pt x="287" y="786"/>
                </a:lnTo>
                <a:lnTo>
                  <a:pt x="294" y="779"/>
                </a:lnTo>
                <a:lnTo>
                  <a:pt x="299" y="769"/>
                </a:lnTo>
                <a:lnTo>
                  <a:pt x="304" y="760"/>
                </a:lnTo>
                <a:lnTo>
                  <a:pt x="313" y="739"/>
                </a:lnTo>
                <a:lnTo>
                  <a:pt x="313" y="739"/>
                </a:lnTo>
                <a:close/>
                <a:moveTo>
                  <a:pt x="506" y="741"/>
                </a:moveTo>
                <a:lnTo>
                  <a:pt x="506" y="741"/>
                </a:lnTo>
                <a:lnTo>
                  <a:pt x="507" y="708"/>
                </a:lnTo>
                <a:lnTo>
                  <a:pt x="509" y="674"/>
                </a:lnTo>
                <a:lnTo>
                  <a:pt x="515" y="603"/>
                </a:lnTo>
                <a:lnTo>
                  <a:pt x="524" y="533"/>
                </a:lnTo>
                <a:lnTo>
                  <a:pt x="531" y="463"/>
                </a:lnTo>
                <a:lnTo>
                  <a:pt x="531" y="463"/>
                </a:lnTo>
                <a:lnTo>
                  <a:pt x="525" y="462"/>
                </a:lnTo>
                <a:lnTo>
                  <a:pt x="517" y="462"/>
                </a:lnTo>
                <a:lnTo>
                  <a:pt x="499" y="464"/>
                </a:lnTo>
                <a:lnTo>
                  <a:pt x="490" y="464"/>
                </a:lnTo>
                <a:lnTo>
                  <a:pt x="481" y="464"/>
                </a:lnTo>
                <a:lnTo>
                  <a:pt x="472" y="463"/>
                </a:lnTo>
                <a:lnTo>
                  <a:pt x="464" y="459"/>
                </a:lnTo>
                <a:lnTo>
                  <a:pt x="464" y="459"/>
                </a:lnTo>
                <a:lnTo>
                  <a:pt x="480" y="454"/>
                </a:lnTo>
                <a:lnTo>
                  <a:pt x="497" y="449"/>
                </a:lnTo>
                <a:lnTo>
                  <a:pt x="536" y="440"/>
                </a:lnTo>
                <a:lnTo>
                  <a:pt x="536" y="440"/>
                </a:lnTo>
                <a:lnTo>
                  <a:pt x="536" y="437"/>
                </a:lnTo>
                <a:lnTo>
                  <a:pt x="536" y="434"/>
                </a:lnTo>
                <a:lnTo>
                  <a:pt x="538" y="424"/>
                </a:lnTo>
                <a:lnTo>
                  <a:pt x="539" y="417"/>
                </a:lnTo>
                <a:lnTo>
                  <a:pt x="539" y="414"/>
                </a:lnTo>
                <a:lnTo>
                  <a:pt x="537" y="412"/>
                </a:lnTo>
                <a:lnTo>
                  <a:pt x="537" y="412"/>
                </a:lnTo>
                <a:lnTo>
                  <a:pt x="534" y="409"/>
                </a:lnTo>
                <a:lnTo>
                  <a:pt x="530" y="407"/>
                </a:lnTo>
                <a:lnTo>
                  <a:pt x="524" y="406"/>
                </a:lnTo>
                <a:lnTo>
                  <a:pt x="516" y="406"/>
                </a:lnTo>
                <a:lnTo>
                  <a:pt x="509" y="407"/>
                </a:lnTo>
                <a:lnTo>
                  <a:pt x="500" y="408"/>
                </a:lnTo>
                <a:lnTo>
                  <a:pt x="493" y="409"/>
                </a:lnTo>
                <a:lnTo>
                  <a:pt x="485" y="408"/>
                </a:lnTo>
                <a:lnTo>
                  <a:pt x="481" y="407"/>
                </a:lnTo>
                <a:lnTo>
                  <a:pt x="478" y="405"/>
                </a:lnTo>
                <a:lnTo>
                  <a:pt x="478" y="405"/>
                </a:lnTo>
                <a:lnTo>
                  <a:pt x="459" y="452"/>
                </a:lnTo>
                <a:lnTo>
                  <a:pt x="439" y="498"/>
                </a:lnTo>
                <a:lnTo>
                  <a:pt x="400" y="587"/>
                </a:lnTo>
                <a:lnTo>
                  <a:pt x="360" y="676"/>
                </a:lnTo>
                <a:lnTo>
                  <a:pt x="341" y="721"/>
                </a:lnTo>
                <a:lnTo>
                  <a:pt x="322" y="767"/>
                </a:lnTo>
                <a:lnTo>
                  <a:pt x="322" y="767"/>
                </a:lnTo>
                <a:lnTo>
                  <a:pt x="364" y="762"/>
                </a:lnTo>
                <a:lnTo>
                  <a:pt x="410" y="754"/>
                </a:lnTo>
                <a:lnTo>
                  <a:pt x="457" y="748"/>
                </a:lnTo>
                <a:lnTo>
                  <a:pt x="506" y="741"/>
                </a:lnTo>
                <a:lnTo>
                  <a:pt x="506" y="741"/>
                </a:lnTo>
                <a:close/>
                <a:moveTo>
                  <a:pt x="546" y="388"/>
                </a:moveTo>
                <a:lnTo>
                  <a:pt x="546" y="388"/>
                </a:lnTo>
                <a:lnTo>
                  <a:pt x="551" y="361"/>
                </a:lnTo>
                <a:lnTo>
                  <a:pt x="556" y="337"/>
                </a:lnTo>
                <a:lnTo>
                  <a:pt x="561" y="313"/>
                </a:lnTo>
                <a:lnTo>
                  <a:pt x="566" y="292"/>
                </a:lnTo>
                <a:lnTo>
                  <a:pt x="566" y="292"/>
                </a:lnTo>
                <a:lnTo>
                  <a:pt x="581" y="271"/>
                </a:lnTo>
                <a:lnTo>
                  <a:pt x="597" y="253"/>
                </a:lnTo>
                <a:lnTo>
                  <a:pt x="630" y="217"/>
                </a:lnTo>
                <a:lnTo>
                  <a:pt x="647" y="198"/>
                </a:lnTo>
                <a:lnTo>
                  <a:pt x="663" y="180"/>
                </a:lnTo>
                <a:lnTo>
                  <a:pt x="679" y="161"/>
                </a:lnTo>
                <a:lnTo>
                  <a:pt x="693" y="141"/>
                </a:lnTo>
                <a:lnTo>
                  <a:pt x="693" y="141"/>
                </a:lnTo>
                <a:lnTo>
                  <a:pt x="690" y="137"/>
                </a:lnTo>
                <a:lnTo>
                  <a:pt x="687" y="134"/>
                </a:lnTo>
                <a:lnTo>
                  <a:pt x="682" y="132"/>
                </a:lnTo>
                <a:lnTo>
                  <a:pt x="679" y="128"/>
                </a:lnTo>
                <a:lnTo>
                  <a:pt x="679" y="128"/>
                </a:lnTo>
                <a:lnTo>
                  <a:pt x="650" y="124"/>
                </a:lnTo>
                <a:lnTo>
                  <a:pt x="635" y="121"/>
                </a:lnTo>
                <a:lnTo>
                  <a:pt x="620" y="119"/>
                </a:lnTo>
                <a:lnTo>
                  <a:pt x="604" y="119"/>
                </a:lnTo>
                <a:lnTo>
                  <a:pt x="588" y="119"/>
                </a:lnTo>
                <a:lnTo>
                  <a:pt x="571" y="121"/>
                </a:lnTo>
                <a:lnTo>
                  <a:pt x="552" y="125"/>
                </a:lnTo>
                <a:lnTo>
                  <a:pt x="552" y="125"/>
                </a:lnTo>
                <a:lnTo>
                  <a:pt x="541" y="127"/>
                </a:lnTo>
                <a:lnTo>
                  <a:pt x="529" y="132"/>
                </a:lnTo>
                <a:lnTo>
                  <a:pt x="515" y="139"/>
                </a:lnTo>
                <a:lnTo>
                  <a:pt x="502" y="145"/>
                </a:lnTo>
                <a:lnTo>
                  <a:pt x="490" y="154"/>
                </a:lnTo>
                <a:lnTo>
                  <a:pt x="480" y="161"/>
                </a:lnTo>
                <a:lnTo>
                  <a:pt x="472" y="170"/>
                </a:lnTo>
                <a:lnTo>
                  <a:pt x="470" y="173"/>
                </a:lnTo>
                <a:lnTo>
                  <a:pt x="469" y="177"/>
                </a:lnTo>
                <a:lnTo>
                  <a:pt x="469" y="177"/>
                </a:lnTo>
                <a:lnTo>
                  <a:pt x="470" y="181"/>
                </a:lnTo>
                <a:lnTo>
                  <a:pt x="471" y="187"/>
                </a:lnTo>
                <a:lnTo>
                  <a:pt x="475" y="191"/>
                </a:lnTo>
                <a:lnTo>
                  <a:pt x="479" y="196"/>
                </a:lnTo>
                <a:lnTo>
                  <a:pt x="487" y="207"/>
                </a:lnTo>
                <a:lnTo>
                  <a:pt x="496" y="217"/>
                </a:lnTo>
                <a:lnTo>
                  <a:pt x="496" y="217"/>
                </a:lnTo>
                <a:lnTo>
                  <a:pt x="500" y="226"/>
                </a:lnTo>
                <a:lnTo>
                  <a:pt x="505" y="237"/>
                </a:lnTo>
                <a:lnTo>
                  <a:pt x="509" y="247"/>
                </a:lnTo>
                <a:lnTo>
                  <a:pt x="511" y="252"/>
                </a:lnTo>
                <a:lnTo>
                  <a:pt x="513" y="255"/>
                </a:lnTo>
                <a:lnTo>
                  <a:pt x="513" y="255"/>
                </a:lnTo>
                <a:lnTo>
                  <a:pt x="516" y="258"/>
                </a:lnTo>
                <a:lnTo>
                  <a:pt x="520" y="261"/>
                </a:lnTo>
                <a:lnTo>
                  <a:pt x="523" y="263"/>
                </a:lnTo>
                <a:lnTo>
                  <a:pt x="525" y="265"/>
                </a:lnTo>
                <a:lnTo>
                  <a:pt x="525" y="265"/>
                </a:lnTo>
                <a:lnTo>
                  <a:pt x="526" y="268"/>
                </a:lnTo>
                <a:lnTo>
                  <a:pt x="527" y="272"/>
                </a:lnTo>
                <a:lnTo>
                  <a:pt x="528" y="282"/>
                </a:lnTo>
                <a:lnTo>
                  <a:pt x="527" y="291"/>
                </a:lnTo>
                <a:lnTo>
                  <a:pt x="526" y="297"/>
                </a:lnTo>
                <a:lnTo>
                  <a:pt x="526" y="297"/>
                </a:lnTo>
                <a:lnTo>
                  <a:pt x="521" y="309"/>
                </a:lnTo>
                <a:lnTo>
                  <a:pt x="515" y="321"/>
                </a:lnTo>
                <a:lnTo>
                  <a:pt x="501" y="345"/>
                </a:lnTo>
                <a:lnTo>
                  <a:pt x="495" y="358"/>
                </a:lnTo>
                <a:lnTo>
                  <a:pt x="491" y="371"/>
                </a:lnTo>
                <a:lnTo>
                  <a:pt x="487" y="383"/>
                </a:lnTo>
                <a:lnTo>
                  <a:pt x="486" y="388"/>
                </a:lnTo>
                <a:lnTo>
                  <a:pt x="486" y="394"/>
                </a:lnTo>
                <a:lnTo>
                  <a:pt x="486" y="394"/>
                </a:lnTo>
                <a:lnTo>
                  <a:pt x="489" y="392"/>
                </a:lnTo>
                <a:lnTo>
                  <a:pt x="492" y="390"/>
                </a:lnTo>
                <a:lnTo>
                  <a:pt x="498" y="388"/>
                </a:lnTo>
                <a:lnTo>
                  <a:pt x="506" y="387"/>
                </a:lnTo>
                <a:lnTo>
                  <a:pt x="514" y="387"/>
                </a:lnTo>
                <a:lnTo>
                  <a:pt x="531" y="388"/>
                </a:lnTo>
                <a:lnTo>
                  <a:pt x="539" y="389"/>
                </a:lnTo>
                <a:lnTo>
                  <a:pt x="546" y="388"/>
                </a:lnTo>
                <a:lnTo>
                  <a:pt x="546" y="388"/>
                </a:lnTo>
                <a:close/>
                <a:moveTo>
                  <a:pt x="567" y="739"/>
                </a:moveTo>
                <a:lnTo>
                  <a:pt x="567" y="739"/>
                </a:lnTo>
                <a:lnTo>
                  <a:pt x="557" y="736"/>
                </a:lnTo>
                <a:lnTo>
                  <a:pt x="550" y="734"/>
                </a:lnTo>
                <a:lnTo>
                  <a:pt x="542" y="733"/>
                </a:lnTo>
                <a:lnTo>
                  <a:pt x="534" y="734"/>
                </a:lnTo>
                <a:lnTo>
                  <a:pt x="534" y="734"/>
                </a:lnTo>
                <a:lnTo>
                  <a:pt x="532" y="728"/>
                </a:lnTo>
                <a:lnTo>
                  <a:pt x="531" y="724"/>
                </a:lnTo>
                <a:lnTo>
                  <a:pt x="528" y="721"/>
                </a:lnTo>
                <a:lnTo>
                  <a:pt x="524" y="719"/>
                </a:lnTo>
                <a:lnTo>
                  <a:pt x="524" y="719"/>
                </a:lnTo>
                <a:lnTo>
                  <a:pt x="524" y="722"/>
                </a:lnTo>
                <a:lnTo>
                  <a:pt x="524" y="726"/>
                </a:lnTo>
                <a:lnTo>
                  <a:pt x="526" y="734"/>
                </a:lnTo>
                <a:lnTo>
                  <a:pt x="527" y="738"/>
                </a:lnTo>
                <a:lnTo>
                  <a:pt x="527" y="742"/>
                </a:lnTo>
                <a:lnTo>
                  <a:pt x="527" y="746"/>
                </a:lnTo>
                <a:lnTo>
                  <a:pt x="525" y="749"/>
                </a:lnTo>
                <a:lnTo>
                  <a:pt x="525" y="749"/>
                </a:lnTo>
                <a:lnTo>
                  <a:pt x="526" y="752"/>
                </a:lnTo>
                <a:lnTo>
                  <a:pt x="528" y="754"/>
                </a:lnTo>
                <a:lnTo>
                  <a:pt x="534" y="758"/>
                </a:lnTo>
                <a:lnTo>
                  <a:pt x="541" y="762"/>
                </a:lnTo>
                <a:lnTo>
                  <a:pt x="550" y="762"/>
                </a:lnTo>
                <a:lnTo>
                  <a:pt x="553" y="762"/>
                </a:lnTo>
                <a:lnTo>
                  <a:pt x="557" y="761"/>
                </a:lnTo>
                <a:lnTo>
                  <a:pt x="560" y="760"/>
                </a:lnTo>
                <a:lnTo>
                  <a:pt x="563" y="757"/>
                </a:lnTo>
                <a:lnTo>
                  <a:pt x="566" y="754"/>
                </a:lnTo>
                <a:lnTo>
                  <a:pt x="567" y="750"/>
                </a:lnTo>
                <a:lnTo>
                  <a:pt x="567" y="745"/>
                </a:lnTo>
                <a:lnTo>
                  <a:pt x="567" y="739"/>
                </a:lnTo>
                <a:lnTo>
                  <a:pt x="567" y="739"/>
                </a:lnTo>
                <a:close/>
                <a:moveTo>
                  <a:pt x="607" y="701"/>
                </a:moveTo>
                <a:lnTo>
                  <a:pt x="607" y="701"/>
                </a:lnTo>
                <a:lnTo>
                  <a:pt x="605" y="696"/>
                </a:lnTo>
                <a:lnTo>
                  <a:pt x="605" y="693"/>
                </a:lnTo>
                <a:lnTo>
                  <a:pt x="605" y="690"/>
                </a:lnTo>
                <a:lnTo>
                  <a:pt x="604" y="687"/>
                </a:lnTo>
                <a:lnTo>
                  <a:pt x="604" y="687"/>
                </a:lnTo>
                <a:lnTo>
                  <a:pt x="611" y="675"/>
                </a:lnTo>
                <a:lnTo>
                  <a:pt x="616" y="663"/>
                </a:lnTo>
                <a:lnTo>
                  <a:pt x="620" y="651"/>
                </a:lnTo>
                <a:lnTo>
                  <a:pt x="623" y="639"/>
                </a:lnTo>
                <a:lnTo>
                  <a:pt x="629" y="613"/>
                </a:lnTo>
                <a:lnTo>
                  <a:pt x="635" y="586"/>
                </a:lnTo>
                <a:lnTo>
                  <a:pt x="635" y="586"/>
                </a:lnTo>
                <a:lnTo>
                  <a:pt x="653" y="551"/>
                </a:lnTo>
                <a:lnTo>
                  <a:pt x="663" y="530"/>
                </a:lnTo>
                <a:lnTo>
                  <a:pt x="672" y="509"/>
                </a:lnTo>
                <a:lnTo>
                  <a:pt x="679" y="489"/>
                </a:lnTo>
                <a:lnTo>
                  <a:pt x="683" y="469"/>
                </a:lnTo>
                <a:lnTo>
                  <a:pt x="684" y="460"/>
                </a:lnTo>
                <a:lnTo>
                  <a:pt x="684" y="450"/>
                </a:lnTo>
                <a:lnTo>
                  <a:pt x="684" y="442"/>
                </a:lnTo>
                <a:lnTo>
                  <a:pt x="683" y="434"/>
                </a:lnTo>
                <a:lnTo>
                  <a:pt x="683" y="434"/>
                </a:lnTo>
                <a:lnTo>
                  <a:pt x="684" y="439"/>
                </a:lnTo>
                <a:lnTo>
                  <a:pt x="683" y="444"/>
                </a:lnTo>
                <a:lnTo>
                  <a:pt x="681" y="446"/>
                </a:lnTo>
                <a:lnTo>
                  <a:pt x="678" y="448"/>
                </a:lnTo>
                <a:lnTo>
                  <a:pt x="674" y="449"/>
                </a:lnTo>
                <a:lnTo>
                  <a:pt x="669" y="449"/>
                </a:lnTo>
                <a:lnTo>
                  <a:pt x="660" y="448"/>
                </a:lnTo>
                <a:lnTo>
                  <a:pt x="660" y="448"/>
                </a:lnTo>
                <a:lnTo>
                  <a:pt x="651" y="448"/>
                </a:lnTo>
                <a:lnTo>
                  <a:pt x="642" y="450"/>
                </a:lnTo>
                <a:lnTo>
                  <a:pt x="621" y="453"/>
                </a:lnTo>
                <a:lnTo>
                  <a:pt x="612" y="454"/>
                </a:lnTo>
                <a:lnTo>
                  <a:pt x="604" y="453"/>
                </a:lnTo>
                <a:lnTo>
                  <a:pt x="601" y="452"/>
                </a:lnTo>
                <a:lnTo>
                  <a:pt x="598" y="450"/>
                </a:lnTo>
                <a:lnTo>
                  <a:pt x="596" y="448"/>
                </a:lnTo>
                <a:lnTo>
                  <a:pt x="595" y="445"/>
                </a:lnTo>
                <a:lnTo>
                  <a:pt x="595" y="445"/>
                </a:lnTo>
                <a:lnTo>
                  <a:pt x="604" y="442"/>
                </a:lnTo>
                <a:lnTo>
                  <a:pt x="614" y="439"/>
                </a:lnTo>
                <a:lnTo>
                  <a:pt x="632" y="436"/>
                </a:lnTo>
                <a:lnTo>
                  <a:pt x="641" y="435"/>
                </a:lnTo>
                <a:lnTo>
                  <a:pt x="649" y="434"/>
                </a:lnTo>
                <a:lnTo>
                  <a:pt x="656" y="432"/>
                </a:lnTo>
                <a:lnTo>
                  <a:pt x="662" y="428"/>
                </a:lnTo>
                <a:lnTo>
                  <a:pt x="662" y="428"/>
                </a:lnTo>
                <a:lnTo>
                  <a:pt x="653" y="425"/>
                </a:lnTo>
                <a:lnTo>
                  <a:pt x="645" y="424"/>
                </a:lnTo>
                <a:lnTo>
                  <a:pt x="628" y="423"/>
                </a:lnTo>
                <a:lnTo>
                  <a:pt x="619" y="423"/>
                </a:lnTo>
                <a:lnTo>
                  <a:pt x="612" y="422"/>
                </a:lnTo>
                <a:lnTo>
                  <a:pt x="604" y="420"/>
                </a:lnTo>
                <a:lnTo>
                  <a:pt x="596" y="416"/>
                </a:lnTo>
                <a:lnTo>
                  <a:pt x="596" y="416"/>
                </a:lnTo>
                <a:lnTo>
                  <a:pt x="597" y="419"/>
                </a:lnTo>
                <a:lnTo>
                  <a:pt x="598" y="420"/>
                </a:lnTo>
                <a:lnTo>
                  <a:pt x="599" y="422"/>
                </a:lnTo>
                <a:lnTo>
                  <a:pt x="599" y="425"/>
                </a:lnTo>
                <a:lnTo>
                  <a:pt x="599" y="425"/>
                </a:lnTo>
                <a:lnTo>
                  <a:pt x="593" y="445"/>
                </a:lnTo>
                <a:lnTo>
                  <a:pt x="589" y="464"/>
                </a:lnTo>
                <a:lnTo>
                  <a:pt x="586" y="484"/>
                </a:lnTo>
                <a:lnTo>
                  <a:pt x="583" y="505"/>
                </a:lnTo>
                <a:lnTo>
                  <a:pt x="578" y="545"/>
                </a:lnTo>
                <a:lnTo>
                  <a:pt x="576" y="566"/>
                </a:lnTo>
                <a:lnTo>
                  <a:pt x="574" y="586"/>
                </a:lnTo>
                <a:lnTo>
                  <a:pt x="574" y="586"/>
                </a:lnTo>
                <a:lnTo>
                  <a:pt x="571" y="601"/>
                </a:lnTo>
                <a:lnTo>
                  <a:pt x="568" y="616"/>
                </a:lnTo>
                <a:lnTo>
                  <a:pt x="560" y="647"/>
                </a:lnTo>
                <a:lnTo>
                  <a:pt x="558" y="663"/>
                </a:lnTo>
                <a:lnTo>
                  <a:pt x="556" y="678"/>
                </a:lnTo>
                <a:lnTo>
                  <a:pt x="556" y="693"/>
                </a:lnTo>
                <a:lnTo>
                  <a:pt x="557" y="707"/>
                </a:lnTo>
                <a:lnTo>
                  <a:pt x="557" y="707"/>
                </a:lnTo>
                <a:lnTo>
                  <a:pt x="582" y="704"/>
                </a:lnTo>
                <a:lnTo>
                  <a:pt x="595" y="702"/>
                </a:lnTo>
                <a:lnTo>
                  <a:pt x="607" y="701"/>
                </a:lnTo>
                <a:lnTo>
                  <a:pt x="607" y="701"/>
                </a:lnTo>
                <a:close/>
                <a:moveTo>
                  <a:pt x="584" y="772"/>
                </a:moveTo>
                <a:lnTo>
                  <a:pt x="584" y="772"/>
                </a:lnTo>
                <a:lnTo>
                  <a:pt x="599" y="770"/>
                </a:lnTo>
                <a:lnTo>
                  <a:pt x="614" y="768"/>
                </a:lnTo>
                <a:lnTo>
                  <a:pt x="628" y="764"/>
                </a:lnTo>
                <a:lnTo>
                  <a:pt x="634" y="761"/>
                </a:lnTo>
                <a:lnTo>
                  <a:pt x="640" y="758"/>
                </a:lnTo>
                <a:lnTo>
                  <a:pt x="644" y="754"/>
                </a:lnTo>
                <a:lnTo>
                  <a:pt x="648" y="751"/>
                </a:lnTo>
                <a:lnTo>
                  <a:pt x="650" y="747"/>
                </a:lnTo>
                <a:lnTo>
                  <a:pt x="652" y="741"/>
                </a:lnTo>
                <a:lnTo>
                  <a:pt x="652" y="736"/>
                </a:lnTo>
                <a:lnTo>
                  <a:pt x="651" y="730"/>
                </a:lnTo>
                <a:lnTo>
                  <a:pt x="649" y="723"/>
                </a:lnTo>
                <a:lnTo>
                  <a:pt x="645" y="716"/>
                </a:lnTo>
                <a:lnTo>
                  <a:pt x="645" y="716"/>
                </a:lnTo>
                <a:lnTo>
                  <a:pt x="621" y="716"/>
                </a:lnTo>
                <a:lnTo>
                  <a:pt x="589" y="719"/>
                </a:lnTo>
                <a:lnTo>
                  <a:pt x="589" y="719"/>
                </a:lnTo>
                <a:lnTo>
                  <a:pt x="589" y="735"/>
                </a:lnTo>
                <a:lnTo>
                  <a:pt x="588" y="748"/>
                </a:lnTo>
                <a:lnTo>
                  <a:pt x="587" y="760"/>
                </a:lnTo>
                <a:lnTo>
                  <a:pt x="584" y="772"/>
                </a:lnTo>
                <a:lnTo>
                  <a:pt x="584" y="772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55915E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en-US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矩形: 圆角 35"/>
          <p:cNvSpPr/>
          <p:nvPr/>
        </p:nvSpPr>
        <p:spPr>
          <a:xfrm>
            <a:off x="1797038" y="2792135"/>
            <a:ext cx="1219200" cy="447089"/>
          </a:xfrm>
          <a:prstGeom prst="roundRect">
            <a:avLst/>
          </a:prstGeom>
          <a:solidFill>
            <a:srgbClr val="55915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115385" y="2751959"/>
            <a:ext cx="4882297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     </a:t>
            </a:r>
            <a:r>
              <a: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矩形: 圆角 37"/>
          <p:cNvSpPr/>
          <p:nvPr/>
        </p:nvSpPr>
        <p:spPr>
          <a:xfrm>
            <a:off x="1744258" y="4053787"/>
            <a:ext cx="1219200" cy="447089"/>
          </a:xfrm>
          <a:prstGeom prst="roundRect">
            <a:avLst/>
          </a:prstGeom>
          <a:solidFill>
            <a:srgbClr val="55915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078992" y="4052030"/>
            <a:ext cx="4882297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     </a:t>
            </a:r>
            <a:r>
              <a: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矩形: 圆角 39"/>
          <p:cNvSpPr/>
          <p:nvPr/>
        </p:nvSpPr>
        <p:spPr>
          <a:xfrm>
            <a:off x="1813069" y="5298817"/>
            <a:ext cx="1219200" cy="447089"/>
          </a:xfrm>
          <a:prstGeom prst="roundRect">
            <a:avLst/>
          </a:prstGeom>
          <a:solidFill>
            <a:srgbClr val="55915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170808" y="5280670"/>
            <a:ext cx="4882297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     </a:t>
            </a:r>
            <a:r>
              <a: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/>
      <p:bldP spid="38" grpId="0" animBg="1"/>
      <p:bldP spid="39" grpId="0"/>
      <p:bldP spid="40" grpId="0" animBg="1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7635" y="4877775"/>
            <a:ext cx="12192000" cy="2841496"/>
          </a:xfrm>
          <a:prstGeom prst="rect">
            <a:avLst/>
          </a:prstGeom>
        </p:spPr>
      </p:pic>
      <p:sp>
        <p:nvSpPr>
          <p:cNvPr id="16" name="稻壳儿小白白(http://dwz.cn/Wu2UP)"/>
          <p:cNvSpPr>
            <a:spLocks noChangeArrowheads="1"/>
          </p:cNvSpPr>
          <p:nvPr/>
        </p:nvSpPr>
        <p:spPr bwMode="auto">
          <a:xfrm>
            <a:off x="1874170" y="2882953"/>
            <a:ext cx="676404" cy="676404"/>
          </a:xfrm>
          <a:prstGeom prst="ellipse">
            <a:avLst/>
          </a:prstGeom>
          <a:solidFill>
            <a:srgbClr val="55915E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913729" y="2959309"/>
            <a:ext cx="67640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lang="zh-CN" altLang="en-US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140651" y="4211649"/>
            <a:ext cx="216678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单击添加文本单击添加文本单击添加文本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618750" y="3811539"/>
            <a:ext cx="1198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稻壳儿小白白(http://dwz.cn/Wu2UP)"/>
          <p:cNvSpPr>
            <a:spLocks noChangeArrowheads="1"/>
          </p:cNvSpPr>
          <p:nvPr/>
        </p:nvSpPr>
        <p:spPr bwMode="auto">
          <a:xfrm>
            <a:off x="5391473" y="2806125"/>
            <a:ext cx="676404" cy="676404"/>
          </a:xfrm>
          <a:prstGeom prst="ellipse">
            <a:avLst/>
          </a:prstGeom>
          <a:solidFill>
            <a:srgbClr val="55915E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431032" y="2882481"/>
            <a:ext cx="67640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lang="zh-CN" altLang="en-US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657954" y="4134821"/>
            <a:ext cx="216678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单击添加文本单击添加文本单击添加文本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136053" y="3734711"/>
            <a:ext cx="1198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稻壳儿小白白(http://dwz.cn/Wu2UP)"/>
          <p:cNvSpPr>
            <a:spLocks noChangeArrowheads="1"/>
          </p:cNvSpPr>
          <p:nvPr/>
        </p:nvSpPr>
        <p:spPr bwMode="auto">
          <a:xfrm>
            <a:off x="8846271" y="2890596"/>
            <a:ext cx="676404" cy="676404"/>
          </a:xfrm>
          <a:prstGeom prst="ellipse">
            <a:avLst/>
          </a:prstGeom>
          <a:solidFill>
            <a:srgbClr val="55915E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885830" y="2966952"/>
            <a:ext cx="67640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lang="zh-CN" altLang="en-US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112752" y="4219292"/>
            <a:ext cx="216678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单击添加文本单击添加文本单击添加文本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590851" y="3819182"/>
            <a:ext cx="1198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  <p:bldP spid="19" grpId="0"/>
      <p:bldP spid="20" grpId="0" animBg="1"/>
      <p:bldP spid="21" grpId="0"/>
      <p:bldP spid="22" grpId="0"/>
      <p:bldP spid="23" grpId="0"/>
      <p:bldP spid="24" grpId="0" animBg="1"/>
      <p:bldP spid="25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5" y="1677716"/>
            <a:ext cx="5306961" cy="530696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305923" y="2767424"/>
            <a:ext cx="4585281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TWO</a:t>
            </a:r>
            <a:endParaRPr lang="zh-CN" altLang="en-US" sz="6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05924" y="4116117"/>
            <a:ext cx="4585281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Click here to add words Click here to add words Click here to add words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Click here to add words Click here to add words Click here to add words Click here to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45385" y="3783087"/>
            <a:ext cx="1390650" cy="95250"/>
          </a:xfrm>
          <a:prstGeom prst="rect">
            <a:avLst/>
          </a:prstGeom>
          <a:solidFill>
            <a:srgbClr val="285D4C"/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39" t="46807" r="-4894" b="23192"/>
          <a:stretch>
            <a:fillRect/>
          </a:stretch>
        </p:blipFill>
        <p:spPr>
          <a:xfrm>
            <a:off x="3292815" y="2647009"/>
            <a:ext cx="5297528" cy="3257548"/>
          </a:xfrm>
          <a:prstGeom prst="rect">
            <a:avLst/>
          </a:prstGeom>
        </p:spPr>
      </p:pic>
      <p:grpSp>
        <p:nvGrpSpPr>
          <p:cNvPr id="14" name="组合 21"/>
          <p:cNvGrpSpPr/>
          <p:nvPr/>
        </p:nvGrpSpPr>
        <p:grpSpPr>
          <a:xfrm>
            <a:off x="8337529" y="3203203"/>
            <a:ext cx="2500330" cy="1449837"/>
            <a:chOff x="1180775" y="3027776"/>
            <a:chExt cx="2379690" cy="2636029"/>
          </a:xfrm>
        </p:grpSpPr>
        <p:grpSp>
          <p:nvGrpSpPr>
            <p:cNvPr id="15" name="组合 23"/>
            <p:cNvGrpSpPr/>
            <p:nvPr/>
          </p:nvGrpSpPr>
          <p:grpSpPr>
            <a:xfrm>
              <a:off x="1180775" y="3027776"/>
              <a:ext cx="2379690" cy="2636029"/>
              <a:chOff x="609271" y="1098950"/>
              <a:chExt cx="2379690" cy="2636029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631121" y="1098950"/>
                <a:ext cx="2206622" cy="6155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单击添加标题</a:t>
                </a:r>
                <a:endPara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609271" y="1818398"/>
                <a:ext cx="2379690" cy="19165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单击此处添加文本单击此处添加文本单击此处添加文本</a:t>
                </a:r>
                <a:endParaRPr kumimoji="0" lang="id-ID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  <a:p>
                <a:pPr marL="0" marR="0" lvl="0" indent="0" algn="just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 flipV="1">
              <a:off x="1357290" y="3643320"/>
              <a:ext cx="1928826" cy="2542"/>
            </a:xfrm>
            <a:prstGeom prst="line">
              <a:avLst/>
            </a:prstGeom>
            <a:noFill/>
            <a:ln w="9525" cap="flat" cmpd="sng" algn="ctr">
              <a:solidFill>
                <a:srgbClr val="55915E"/>
              </a:solidFill>
              <a:prstDash val="solid"/>
              <a:miter lim="800000"/>
              <a:headEnd type="oval" w="med" len="med"/>
            </a:ln>
            <a:effectLst/>
          </p:spPr>
        </p:cxnSp>
      </p:grpSp>
      <p:grpSp>
        <p:nvGrpSpPr>
          <p:cNvPr id="19" name="组合 21"/>
          <p:cNvGrpSpPr/>
          <p:nvPr/>
        </p:nvGrpSpPr>
        <p:grpSpPr>
          <a:xfrm>
            <a:off x="792485" y="4275783"/>
            <a:ext cx="2500330" cy="1449837"/>
            <a:chOff x="1180775" y="3027776"/>
            <a:chExt cx="2379690" cy="2636029"/>
          </a:xfrm>
        </p:grpSpPr>
        <p:grpSp>
          <p:nvGrpSpPr>
            <p:cNvPr id="20" name="组合 23"/>
            <p:cNvGrpSpPr/>
            <p:nvPr/>
          </p:nvGrpSpPr>
          <p:grpSpPr>
            <a:xfrm>
              <a:off x="1180775" y="3027776"/>
              <a:ext cx="2379690" cy="2636029"/>
              <a:chOff x="609271" y="1098950"/>
              <a:chExt cx="2379690" cy="2636029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631121" y="1098950"/>
                <a:ext cx="2206622" cy="6155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单击添加标题</a:t>
                </a:r>
                <a:endPara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609271" y="1818398"/>
                <a:ext cx="2379690" cy="19165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单击此处添加文本单击此处添加文本单击此处添加文本</a:t>
                </a:r>
                <a:endParaRPr kumimoji="0" lang="id-ID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  <a:p>
                <a:pPr marL="0" marR="0" lvl="0" indent="0" algn="just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 flipV="1">
              <a:off x="1357290" y="3643320"/>
              <a:ext cx="1928826" cy="2542"/>
            </a:xfrm>
            <a:prstGeom prst="line">
              <a:avLst/>
            </a:prstGeom>
            <a:noFill/>
            <a:ln w="9525" cap="flat" cmpd="sng" algn="ctr">
              <a:solidFill>
                <a:srgbClr val="55915E"/>
              </a:solidFill>
              <a:prstDash val="solid"/>
              <a:miter lim="800000"/>
              <a:headEnd type="oval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5" y="1575985"/>
            <a:ext cx="5696724" cy="5696724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894579" y="2646098"/>
            <a:ext cx="675198" cy="460375"/>
          </a:xfrm>
          <a:prstGeom prst="rect">
            <a:avLst/>
          </a:prstGeom>
          <a:solidFill>
            <a:srgbClr val="55915E"/>
          </a:solidFill>
          <a:ln>
            <a:solidFill>
              <a:srgbClr val="55915E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lang="zh-CN" altLang="en-US" sz="2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756072" y="2569154"/>
            <a:ext cx="282862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单击此处添加文本单击此处添加文本单击此处添加文本</a:t>
            </a:r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82852" y="3995216"/>
            <a:ext cx="675198" cy="460375"/>
          </a:xfrm>
          <a:prstGeom prst="rect">
            <a:avLst/>
          </a:prstGeom>
          <a:solidFill>
            <a:srgbClr val="55915E"/>
          </a:solidFill>
          <a:ln>
            <a:solidFill>
              <a:srgbClr val="55915E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lang="zh-CN" altLang="en-US" sz="2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744345" y="3918272"/>
            <a:ext cx="282862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单击此处添加文本单击此处添加文本单击此处添加文本</a:t>
            </a:r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76988" y="5421278"/>
            <a:ext cx="675198" cy="460375"/>
          </a:xfrm>
          <a:prstGeom prst="rect">
            <a:avLst/>
          </a:prstGeom>
          <a:solidFill>
            <a:srgbClr val="55915E"/>
          </a:solidFill>
          <a:ln>
            <a:solidFill>
              <a:srgbClr val="55915E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lang="zh-CN" altLang="en-US" sz="2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738481" y="5344334"/>
            <a:ext cx="282862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单击此处添加文本单击此处添加文本单击此处添加文本</a:t>
            </a:r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/>
      <p:bldP spid="12" grpId="0" bldLvl="0" animBg="1"/>
      <p:bldP spid="13" grpId="0"/>
      <p:bldP spid="14" grpId="0" bldLvl="0" animBg="1"/>
      <p:bldP spid="15" grpId="0"/>
    </p:bldLst>
  </p:timing>
</p:sld>
</file>

<file path=ppt/tags/tag1.xml><?xml version="1.0" encoding="utf-8"?>
<p:tagLst xmlns:p="http://schemas.openxmlformats.org/presentationml/2006/main">
  <p:tag name="KSO_WPP_MARK_KEY" val="642ea3a4-db47-43aa-a7d5-e6b5df8951f7"/>
  <p:tag name="COMMONDATA" val="eyJoZGlkIjoiYWZlNGNiNjAyNjBkNWIwYTMyZDk3N2Y1MDZlYjJlYzI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2262</Words>
  <Application>WPS 演示</Application>
  <PresentationFormat>自定义</PresentationFormat>
  <Paragraphs>262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Calibri</vt:lpstr>
      <vt:lpstr>Arial Unicode MS</vt:lpstr>
      <vt:lpstr>华文细黑</vt:lpstr>
      <vt:lpstr>Calibri</vt:lpstr>
      <vt:lpstr>Arial Unicode MS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category>http://www.1ppt.com</cp:category>
  <cp:lastModifiedBy>吴为</cp:lastModifiedBy>
  <cp:revision>1371</cp:revision>
  <dcterms:created xsi:type="dcterms:W3CDTF">2009-02-11T05:37:00Z</dcterms:created>
  <dcterms:modified xsi:type="dcterms:W3CDTF">2023-03-15T07:57:14Z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  <property fmtid="{D5CDD505-2E9C-101B-9397-08002B2CF9AE}" pid="4" name="ICV">
    <vt:lpwstr>7A65F48863DE475BB9A2FAF098442829</vt:lpwstr>
  </property>
  <property fmtid="{D5CDD505-2E9C-101B-9397-08002B2CF9AE}" pid="5" name="KSOProductBuildVer">
    <vt:lpwstr>2052-11.1.0.13703</vt:lpwstr>
  </property>
</Properties>
</file>