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 varScale="1">
        <p:scale>
          <a:sx n="83" d="100"/>
          <a:sy n="83" d="100"/>
        </p:scale>
        <p:origin x="1812" y="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2" Type="http://schemas.openxmlformats.org/officeDocument/2006/relationships/slideLayout" Target="../slideLayouts/slideLayout8.xml"/><Relationship Id="rId61" Type="http://schemas.openxmlformats.org/officeDocument/2006/relationships/image" Target="../media/image62.png"/><Relationship Id="rId60" Type="http://schemas.openxmlformats.org/officeDocument/2006/relationships/image" Target="../media/image61.png"/><Relationship Id="rId6" Type="http://schemas.openxmlformats.org/officeDocument/2006/relationships/image" Target="../media/image7.png"/><Relationship Id="rId59" Type="http://schemas.openxmlformats.org/officeDocument/2006/relationships/image" Target="../media/image60.png"/><Relationship Id="rId58" Type="http://schemas.openxmlformats.org/officeDocument/2006/relationships/image" Target="../media/image59.png"/><Relationship Id="rId57" Type="http://schemas.openxmlformats.org/officeDocument/2006/relationships/image" Target="../media/image58.png"/><Relationship Id="rId56" Type="http://schemas.openxmlformats.org/officeDocument/2006/relationships/image" Target="../media/image57.png"/><Relationship Id="rId55" Type="http://schemas.openxmlformats.org/officeDocument/2006/relationships/image" Target="../media/image56.png"/><Relationship Id="rId54" Type="http://schemas.openxmlformats.org/officeDocument/2006/relationships/image" Target="../media/image55.png"/><Relationship Id="rId53" Type="http://schemas.openxmlformats.org/officeDocument/2006/relationships/image" Target="../media/image54.png"/><Relationship Id="rId52" Type="http://schemas.openxmlformats.org/officeDocument/2006/relationships/image" Target="../media/image53.png"/><Relationship Id="rId51" Type="http://schemas.openxmlformats.org/officeDocument/2006/relationships/image" Target="../media/image52.png"/><Relationship Id="rId50" Type="http://schemas.openxmlformats.org/officeDocument/2006/relationships/image" Target="../media/image51.png"/><Relationship Id="rId5" Type="http://schemas.openxmlformats.org/officeDocument/2006/relationships/image" Target="../media/image6.png"/><Relationship Id="rId49" Type="http://schemas.openxmlformats.org/officeDocument/2006/relationships/image" Target="../media/image50.png"/><Relationship Id="rId48" Type="http://schemas.openxmlformats.org/officeDocument/2006/relationships/image" Target="../media/image49.png"/><Relationship Id="rId47" Type="http://schemas.openxmlformats.org/officeDocument/2006/relationships/image" Target="../media/image48.png"/><Relationship Id="rId46" Type="http://schemas.openxmlformats.org/officeDocument/2006/relationships/image" Target="../media/image47.png"/><Relationship Id="rId45" Type="http://schemas.openxmlformats.org/officeDocument/2006/relationships/image" Target="../media/image46.png"/><Relationship Id="rId44" Type="http://schemas.openxmlformats.org/officeDocument/2006/relationships/image" Target="../media/image45.png"/><Relationship Id="rId43" Type="http://schemas.openxmlformats.org/officeDocument/2006/relationships/image" Target="../media/image44.png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12299" y="1518584"/>
            <a:ext cx="304800" cy="309245"/>
          </a:xfrm>
          <a:custGeom>
            <a:avLst/>
            <a:gdLst/>
            <a:ahLst/>
            <a:cxnLst/>
            <a:rect l="l" t="t" r="r" b="b"/>
            <a:pathLst>
              <a:path w="304800" h="309244">
                <a:moveTo>
                  <a:pt x="63881" y="277812"/>
                </a:moveTo>
                <a:lnTo>
                  <a:pt x="67798" y="285043"/>
                </a:lnTo>
                <a:lnTo>
                  <a:pt x="71615" y="293352"/>
                </a:lnTo>
                <a:lnTo>
                  <a:pt x="74860" y="301663"/>
                </a:lnTo>
                <a:lnTo>
                  <a:pt x="77063" y="308902"/>
                </a:lnTo>
                <a:lnTo>
                  <a:pt x="100991" y="308908"/>
                </a:lnTo>
                <a:lnTo>
                  <a:pt x="148704" y="303491"/>
                </a:lnTo>
                <a:lnTo>
                  <a:pt x="167865" y="278660"/>
                </a:lnTo>
                <a:lnTo>
                  <a:pt x="102030" y="278649"/>
                </a:lnTo>
                <a:lnTo>
                  <a:pt x="83858" y="278387"/>
                </a:lnTo>
                <a:lnTo>
                  <a:pt x="63881" y="277812"/>
                </a:lnTo>
                <a:close/>
              </a:path>
              <a:path w="304800" h="309244">
                <a:moveTo>
                  <a:pt x="168643" y="203111"/>
                </a:moveTo>
                <a:lnTo>
                  <a:pt x="135877" y="203111"/>
                </a:lnTo>
                <a:lnTo>
                  <a:pt x="135877" y="276110"/>
                </a:lnTo>
                <a:lnTo>
                  <a:pt x="133172" y="278485"/>
                </a:lnTo>
                <a:lnTo>
                  <a:pt x="125730" y="278485"/>
                </a:lnTo>
                <a:lnTo>
                  <a:pt x="116589" y="278660"/>
                </a:lnTo>
                <a:lnTo>
                  <a:pt x="167865" y="278660"/>
                </a:lnTo>
                <a:lnTo>
                  <a:pt x="168643" y="269354"/>
                </a:lnTo>
                <a:lnTo>
                  <a:pt x="168643" y="203111"/>
                </a:lnTo>
                <a:close/>
              </a:path>
              <a:path w="304800" h="309244">
                <a:moveTo>
                  <a:pt x="304177" y="172364"/>
                </a:moveTo>
                <a:lnTo>
                  <a:pt x="0" y="172364"/>
                </a:lnTo>
                <a:lnTo>
                  <a:pt x="0" y="203111"/>
                </a:lnTo>
                <a:lnTo>
                  <a:pt x="304177" y="203111"/>
                </a:lnTo>
                <a:lnTo>
                  <a:pt x="304177" y="172364"/>
                </a:lnTo>
                <a:close/>
              </a:path>
              <a:path w="304800" h="309244">
                <a:moveTo>
                  <a:pt x="168643" y="124371"/>
                </a:moveTo>
                <a:lnTo>
                  <a:pt x="135877" y="124371"/>
                </a:lnTo>
                <a:lnTo>
                  <a:pt x="135877" y="172364"/>
                </a:lnTo>
                <a:lnTo>
                  <a:pt x="168643" y="172364"/>
                </a:lnTo>
                <a:lnTo>
                  <a:pt x="168643" y="124371"/>
                </a:lnTo>
                <a:close/>
              </a:path>
              <a:path w="304800" h="309244">
                <a:moveTo>
                  <a:pt x="284899" y="94297"/>
                </a:moveTo>
                <a:lnTo>
                  <a:pt x="22987" y="94297"/>
                </a:lnTo>
                <a:lnTo>
                  <a:pt x="22987" y="124371"/>
                </a:lnTo>
                <a:lnTo>
                  <a:pt x="284899" y="124371"/>
                </a:lnTo>
                <a:lnTo>
                  <a:pt x="284899" y="94297"/>
                </a:lnTo>
                <a:close/>
              </a:path>
              <a:path w="304800" h="309244">
                <a:moveTo>
                  <a:pt x="168643" y="48323"/>
                </a:moveTo>
                <a:lnTo>
                  <a:pt x="135877" y="48323"/>
                </a:lnTo>
                <a:lnTo>
                  <a:pt x="135877" y="94297"/>
                </a:lnTo>
                <a:lnTo>
                  <a:pt x="168643" y="94297"/>
                </a:lnTo>
                <a:lnTo>
                  <a:pt x="168643" y="48323"/>
                </a:lnTo>
                <a:close/>
              </a:path>
              <a:path w="304800" h="309244">
                <a:moveTo>
                  <a:pt x="249085" y="0"/>
                </a:moveTo>
                <a:lnTo>
                  <a:pt x="169100" y="15249"/>
                </a:lnTo>
                <a:lnTo>
                  <a:pt x="120753" y="20727"/>
                </a:lnTo>
                <a:lnTo>
                  <a:pt x="70559" y="24859"/>
                </a:lnTo>
                <a:lnTo>
                  <a:pt x="21310" y="27711"/>
                </a:lnTo>
                <a:lnTo>
                  <a:pt x="23698" y="33750"/>
                </a:lnTo>
                <a:lnTo>
                  <a:pt x="26030" y="41020"/>
                </a:lnTo>
                <a:lnTo>
                  <a:pt x="27859" y="48481"/>
                </a:lnTo>
                <a:lnTo>
                  <a:pt x="28740" y="55092"/>
                </a:lnTo>
                <a:lnTo>
                  <a:pt x="54795" y="53890"/>
                </a:lnTo>
                <a:lnTo>
                  <a:pt x="81546" y="52341"/>
                </a:lnTo>
                <a:lnTo>
                  <a:pt x="108678" y="50475"/>
                </a:lnTo>
                <a:lnTo>
                  <a:pt x="135877" y="48323"/>
                </a:lnTo>
                <a:lnTo>
                  <a:pt x="168643" y="48323"/>
                </a:lnTo>
                <a:lnTo>
                  <a:pt x="168643" y="44615"/>
                </a:lnTo>
                <a:lnTo>
                  <a:pt x="196978" y="40845"/>
                </a:lnTo>
                <a:lnTo>
                  <a:pt x="223951" y="36537"/>
                </a:lnTo>
                <a:lnTo>
                  <a:pt x="249210" y="31534"/>
                </a:lnTo>
                <a:lnTo>
                  <a:pt x="272402" y="25679"/>
                </a:lnTo>
                <a:lnTo>
                  <a:pt x="24908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943458" y="1516561"/>
            <a:ext cx="313055" cy="312420"/>
          </a:xfrm>
          <a:custGeom>
            <a:avLst/>
            <a:gdLst/>
            <a:ahLst/>
            <a:cxnLst/>
            <a:rect l="l" t="t" r="r" b="b"/>
            <a:pathLst>
              <a:path w="313054" h="312419">
                <a:moveTo>
                  <a:pt x="299882" y="286245"/>
                </a:moveTo>
                <a:lnTo>
                  <a:pt x="267334" y="286245"/>
                </a:lnTo>
                <a:lnTo>
                  <a:pt x="270795" y="293258"/>
                </a:lnTo>
                <a:lnTo>
                  <a:pt x="274004" y="300020"/>
                </a:lnTo>
                <a:lnTo>
                  <a:pt x="276834" y="306403"/>
                </a:lnTo>
                <a:lnTo>
                  <a:pt x="279158" y="312280"/>
                </a:lnTo>
                <a:lnTo>
                  <a:pt x="306196" y="299427"/>
                </a:lnTo>
                <a:lnTo>
                  <a:pt x="299882" y="286245"/>
                </a:lnTo>
                <a:close/>
              </a:path>
              <a:path w="313054" h="312419">
                <a:moveTo>
                  <a:pt x="210565" y="199389"/>
                </a:moveTo>
                <a:lnTo>
                  <a:pt x="176758" y="199389"/>
                </a:lnTo>
                <a:lnTo>
                  <a:pt x="166379" y="217584"/>
                </a:lnTo>
                <a:lnTo>
                  <a:pt x="154292" y="237848"/>
                </a:lnTo>
                <a:lnTo>
                  <a:pt x="143586" y="254854"/>
                </a:lnTo>
                <a:lnTo>
                  <a:pt x="135864" y="265633"/>
                </a:lnTo>
                <a:lnTo>
                  <a:pt x="129781" y="272389"/>
                </a:lnTo>
                <a:lnTo>
                  <a:pt x="121335" y="274078"/>
                </a:lnTo>
                <a:lnTo>
                  <a:pt x="114579" y="275780"/>
                </a:lnTo>
                <a:lnTo>
                  <a:pt x="117159" y="282183"/>
                </a:lnTo>
                <a:lnTo>
                  <a:pt x="119989" y="290266"/>
                </a:lnTo>
                <a:lnTo>
                  <a:pt x="122629" y="298799"/>
                </a:lnTo>
                <a:lnTo>
                  <a:pt x="124371" y="305523"/>
                </a:lnTo>
                <a:lnTo>
                  <a:pt x="134213" y="302272"/>
                </a:lnTo>
                <a:lnTo>
                  <a:pt x="155176" y="298799"/>
                </a:lnTo>
                <a:lnTo>
                  <a:pt x="196478" y="293868"/>
                </a:lnTo>
                <a:lnTo>
                  <a:pt x="267334" y="286245"/>
                </a:lnTo>
                <a:lnTo>
                  <a:pt x="299882" y="286245"/>
                </a:lnTo>
                <a:lnTo>
                  <a:pt x="297250" y="280751"/>
                </a:lnTo>
                <a:lnTo>
                  <a:pt x="290889" y="269684"/>
                </a:lnTo>
                <a:lnTo>
                  <a:pt x="168998" y="269684"/>
                </a:lnTo>
                <a:lnTo>
                  <a:pt x="179581" y="252573"/>
                </a:lnTo>
                <a:lnTo>
                  <a:pt x="190539" y="234161"/>
                </a:lnTo>
                <a:lnTo>
                  <a:pt x="201132" y="215912"/>
                </a:lnTo>
                <a:lnTo>
                  <a:pt x="210565" y="199389"/>
                </a:lnTo>
                <a:close/>
              </a:path>
              <a:path w="313054" h="312419">
                <a:moveTo>
                  <a:pt x="106819" y="227444"/>
                </a:moveTo>
                <a:lnTo>
                  <a:pt x="50106" y="247810"/>
                </a:lnTo>
                <a:lnTo>
                  <a:pt x="24679" y="256631"/>
                </a:lnTo>
                <a:lnTo>
                  <a:pt x="3060" y="263613"/>
                </a:lnTo>
                <a:lnTo>
                  <a:pt x="10490" y="294360"/>
                </a:lnTo>
                <a:lnTo>
                  <a:pt x="112217" y="254152"/>
                </a:lnTo>
                <a:lnTo>
                  <a:pt x="106819" y="227444"/>
                </a:lnTo>
                <a:close/>
              </a:path>
              <a:path w="313054" h="312419">
                <a:moveTo>
                  <a:pt x="256527" y="217296"/>
                </a:moveTo>
                <a:lnTo>
                  <a:pt x="231851" y="228117"/>
                </a:lnTo>
                <a:lnTo>
                  <a:pt x="237223" y="236096"/>
                </a:lnTo>
                <a:lnTo>
                  <a:pt x="242627" y="244297"/>
                </a:lnTo>
                <a:lnTo>
                  <a:pt x="247963" y="252688"/>
                </a:lnTo>
                <a:lnTo>
                  <a:pt x="253136" y="261238"/>
                </a:lnTo>
                <a:lnTo>
                  <a:pt x="168998" y="269684"/>
                </a:lnTo>
                <a:lnTo>
                  <a:pt x="290889" y="269684"/>
                </a:lnTo>
                <a:lnTo>
                  <a:pt x="285038" y="259505"/>
                </a:lnTo>
                <a:lnTo>
                  <a:pt x="270989" y="237688"/>
                </a:lnTo>
                <a:lnTo>
                  <a:pt x="256527" y="217296"/>
                </a:lnTo>
                <a:close/>
              </a:path>
              <a:path w="313054" h="312419">
                <a:moveTo>
                  <a:pt x="86652" y="135521"/>
                </a:moveTo>
                <a:lnTo>
                  <a:pt x="52387" y="135521"/>
                </a:lnTo>
                <a:lnTo>
                  <a:pt x="44335" y="148375"/>
                </a:lnTo>
                <a:lnTo>
                  <a:pt x="37137" y="159302"/>
                </a:lnTo>
                <a:lnTo>
                  <a:pt x="8264" y="193432"/>
                </a:lnTo>
                <a:lnTo>
                  <a:pt x="2705" y="196024"/>
                </a:lnTo>
                <a:lnTo>
                  <a:pt x="5617" y="203068"/>
                </a:lnTo>
                <a:lnTo>
                  <a:pt x="8497" y="211097"/>
                </a:lnTo>
                <a:lnTo>
                  <a:pt x="10932" y="218686"/>
                </a:lnTo>
                <a:lnTo>
                  <a:pt x="12509" y="224408"/>
                </a:lnTo>
                <a:lnTo>
                  <a:pt x="19852" y="220870"/>
                </a:lnTo>
                <a:lnTo>
                  <a:pt x="34480" y="215912"/>
                </a:lnTo>
                <a:lnTo>
                  <a:pt x="62033" y="208106"/>
                </a:lnTo>
                <a:lnTo>
                  <a:pt x="108153" y="196024"/>
                </a:lnTo>
                <a:lnTo>
                  <a:pt x="107526" y="190281"/>
                </a:lnTo>
                <a:lnTo>
                  <a:pt x="107187" y="183303"/>
                </a:lnTo>
                <a:lnTo>
                  <a:pt x="107181" y="181482"/>
                </a:lnTo>
                <a:lnTo>
                  <a:pt x="55448" y="181482"/>
                </a:lnTo>
                <a:lnTo>
                  <a:pt x="71436" y="159077"/>
                </a:lnTo>
                <a:lnTo>
                  <a:pt x="86652" y="135521"/>
                </a:lnTo>
                <a:close/>
              </a:path>
              <a:path w="313054" h="312419">
                <a:moveTo>
                  <a:pt x="300469" y="170332"/>
                </a:moveTo>
                <a:lnTo>
                  <a:pt x="123710" y="170332"/>
                </a:lnTo>
                <a:lnTo>
                  <a:pt x="123710" y="199389"/>
                </a:lnTo>
                <a:lnTo>
                  <a:pt x="300469" y="199389"/>
                </a:lnTo>
                <a:lnTo>
                  <a:pt x="300469" y="170332"/>
                </a:lnTo>
                <a:close/>
              </a:path>
              <a:path w="313054" h="312419">
                <a:moveTo>
                  <a:pt x="107480" y="169316"/>
                </a:moveTo>
                <a:lnTo>
                  <a:pt x="55448" y="181482"/>
                </a:lnTo>
                <a:lnTo>
                  <a:pt x="107181" y="181482"/>
                </a:lnTo>
                <a:lnTo>
                  <a:pt x="107272" y="173710"/>
                </a:lnTo>
                <a:lnTo>
                  <a:pt x="107480" y="169316"/>
                </a:lnTo>
                <a:close/>
              </a:path>
              <a:path w="313054" h="312419">
                <a:moveTo>
                  <a:pt x="56451" y="0"/>
                </a:moveTo>
                <a:lnTo>
                  <a:pt x="35585" y="58172"/>
                </a:lnTo>
                <a:lnTo>
                  <a:pt x="18262" y="94284"/>
                </a:lnTo>
                <a:lnTo>
                  <a:pt x="0" y="115239"/>
                </a:lnTo>
                <a:lnTo>
                  <a:pt x="2969" y="122109"/>
                </a:lnTo>
                <a:lnTo>
                  <a:pt x="6002" y="130113"/>
                </a:lnTo>
                <a:lnTo>
                  <a:pt x="8656" y="137862"/>
                </a:lnTo>
                <a:lnTo>
                  <a:pt x="10490" y="143967"/>
                </a:lnTo>
                <a:lnTo>
                  <a:pt x="14659" y="142215"/>
                </a:lnTo>
                <a:lnTo>
                  <a:pt x="21804" y="140373"/>
                </a:lnTo>
                <a:lnTo>
                  <a:pt x="33766" y="138216"/>
                </a:lnTo>
                <a:lnTo>
                  <a:pt x="52387" y="135521"/>
                </a:lnTo>
                <a:lnTo>
                  <a:pt x="86652" y="135521"/>
                </a:lnTo>
                <a:lnTo>
                  <a:pt x="100784" y="111518"/>
                </a:lnTo>
                <a:lnTo>
                  <a:pt x="38531" y="111518"/>
                </a:lnTo>
                <a:lnTo>
                  <a:pt x="51772" y="88784"/>
                </a:lnTo>
                <a:lnTo>
                  <a:pt x="64344" y="64208"/>
                </a:lnTo>
                <a:lnTo>
                  <a:pt x="75840" y="38616"/>
                </a:lnTo>
                <a:lnTo>
                  <a:pt x="85851" y="12839"/>
                </a:lnTo>
                <a:lnTo>
                  <a:pt x="56451" y="0"/>
                </a:lnTo>
                <a:close/>
              </a:path>
              <a:path w="313054" h="312419">
                <a:moveTo>
                  <a:pt x="203453" y="673"/>
                </a:moveTo>
                <a:lnTo>
                  <a:pt x="185932" y="33326"/>
                </a:lnTo>
                <a:lnTo>
                  <a:pt x="163625" y="63193"/>
                </a:lnTo>
                <a:lnTo>
                  <a:pt x="137829" y="89257"/>
                </a:lnTo>
                <a:lnTo>
                  <a:pt x="109842" y="110502"/>
                </a:lnTo>
                <a:lnTo>
                  <a:pt x="113835" y="117264"/>
                </a:lnTo>
                <a:lnTo>
                  <a:pt x="118205" y="125763"/>
                </a:lnTo>
                <a:lnTo>
                  <a:pt x="122193" y="134321"/>
                </a:lnTo>
                <a:lnTo>
                  <a:pt x="125044" y="141262"/>
                </a:lnTo>
                <a:lnTo>
                  <a:pt x="131887" y="136120"/>
                </a:lnTo>
                <a:lnTo>
                  <a:pt x="138696" y="130787"/>
                </a:lnTo>
                <a:lnTo>
                  <a:pt x="145439" y="125202"/>
                </a:lnTo>
                <a:lnTo>
                  <a:pt x="152082" y="119303"/>
                </a:lnTo>
                <a:lnTo>
                  <a:pt x="269354" y="119303"/>
                </a:lnTo>
                <a:lnTo>
                  <a:pt x="269354" y="113207"/>
                </a:lnTo>
                <a:lnTo>
                  <a:pt x="308118" y="113207"/>
                </a:lnTo>
                <a:lnTo>
                  <a:pt x="308204" y="113050"/>
                </a:lnTo>
                <a:lnTo>
                  <a:pt x="308771" y="112204"/>
                </a:lnTo>
                <a:lnTo>
                  <a:pt x="160197" y="112204"/>
                </a:lnTo>
                <a:lnTo>
                  <a:pt x="173923" y="97913"/>
                </a:lnTo>
                <a:lnTo>
                  <a:pt x="187070" y="82543"/>
                </a:lnTo>
                <a:lnTo>
                  <a:pt x="199456" y="66288"/>
                </a:lnTo>
                <a:lnTo>
                  <a:pt x="210896" y="49339"/>
                </a:lnTo>
                <a:lnTo>
                  <a:pt x="246580" y="49339"/>
                </a:lnTo>
                <a:lnTo>
                  <a:pt x="243802" y="46472"/>
                </a:lnTo>
                <a:lnTo>
                  <a:pt x="225424" y="23647"/>
                </a:lnTo>
                <a:lnTo>
                  <a:pt x="227787" y="19265"/>
                </a:lnTo>
                <a:lnTo>
                  <a:pt x="230174" y="14528"/>
                </a:lnTo>
                <a:lnTo>
                  <a:pt x="232194" y="9804"/>
                </a:lnTo>
                <a:lnTo>
                  <a:pt x="203453" y="673"/>
                </a:lnTo>
                <a:close/>
              </a:path>
              <a:path w="313054" h="312419">
                <a:moveTo>
                  <a:pt x="269354" y="119303"/>
                </a:moveTo>
                <a:lnTo>
                  <a:pt x="152082" y="119303"/>
                </a:lnTo>
                <a:lnTo>
                  <a:pt x="152082" y="140246"/>
                </a:lnTo>
                <a:lnTo>
                  <a:pt x="269354" y="140246"/>
                </a:lnTo>
                <a:lnTo>
                  <a:pt x="269354" y="119303"/>
                </a:lnTo>
                <a:close/>
              </a:path>
              <a:path w="313054" h="312419">
                <a:moveTo>
                  <a:pt x="308118" y="113207"/>
                </a:moveTo>
                <a:lnTo>
                  <a:pt x="269354" y="113207"/>
                </a:lnTo>
                <a:lnTo>
                  <a:pt x="276406" y="119465"/>
                </a:lnTo>
                <a:lnTo>
                  <a:pt x="283354" y="125468"/>
                </a:lnTo>
                <a:lnTo>
                  <a:pt x="290233" y="131086"/>
                </a:lnTo>
                <a:lnTo>
                  <a:pt x="297078" y="136194"/>
                </a:lnTo>
                <a:lnTo>
                  <a:pt x="299982" y="129031"/>
                </a:lnTo>
                <a:lnTo>
                  <a:pt x="303841" y="120946"/>
                </a:lnTo>
                <a:lnTo>
                  <a:pt x="308118" y="113207"/>
                </a:lnTo>
                <a:close/>
              </a:path>
              <a:path w="313054" h="312419">
                <a:moveTo>
                  <a:pt x="246580" y="49339"/>
                </a:moveTo>
                <a:lnTo>
                  <a:pt x="210896" y="49339"/>
                </a:lnTo>
                <a:lnTo>
                  <a:pt x="223670" y="65436"/>
                </a:lnTo>
                <a:lnTo>
                  <a:pt x="237805" y="81529"/>
                </a:lnTo>
                <a:lnTo>
                  <a:pt x="252767" y="97243"/>
                </a:lnTo>
                <a:lnTo>
                  <a:pt x="268020" y="112204"/>
                </a:lnTo>
                <a:lnTo>
                  <a:pt x="308771" y="112204"/>
                </a:lnTo>
                <a:lnTo>
                  <a:pt x="312623" y="106451"/>
                </a:lnTo>
                <a:lnTo>
                  <a:pt x="289309" y="89712"/>
                </a:lnTo>
                <a:lnTo>
                  <a:pt x="265733" y="69107"/>
                </a:lnTo>
                <a:lnTo>
                  <a:pt x="246580" y="49339"/>
                </a:lnTo>
                <a:close/>
              </a:path>
              <a:path w="313054" h="312419">
                <a:moveTo>
                  <a:pt x="87198" y="69951"/>
                </a:moveTo>
                <a:lnTo>
                  <a:pt x="68262" y="108483"/>
                </a:lnTo>
                <a:lnTo>
                  <a:pt x="38531" y="111518"/>
                </a:lnTo>
                <a:lnTo>
                  <a:pt x="100784" y="111518"/>
                </a:lnTo>
                <a:lnTo>
                  <a:pt x="101370" y="110502"/>
                </a:lnTo>
                <a:lnTo>
                  <a:pt x="114579" y="85839"/>
                </a:lnTo>
                <a:lnTo>
                  <a:pt x="87198" y="6995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83091" y="1517570"/>
            <a:ext cx="312420" cy="311785"/>
          </a:xfrm>
          <a:custGeom>
            <a:avLst/>
            <a:gdLst/>
            <a:ahLst/>
            <a:cxnLst/>
            <a:rect l="l" t="t" r="r" b="b"/>
            <a:pathLst>
              <a:path w="312420" h="311784">
                <a:moveTo>
                  <a:pt x="188912" y="95643"/>
                </a:moveTo>
                <a:lnTo>
                  <a:pt x="164249" y="108826"/>
                </a:lnTo>
                <a:lnTo>
                  <a:pt x="173274" y="119164"/>
                </a:lnTo>
                <a:lnTo>
                  <a:pt x="182457" y="130200"/>
                </a:lnTo>
                <a:lnTo>
                  <a:pt x="190816" y="140855"/>
                </a:lnTo>
                <a:lnTo>
                  <a:pt x="197370" y="150050"/>
                </a:lnTo>
                <a:lnTo>
                  <a:pt x="223050" y="134175"/>
                </a:lnTo>
                <a:lnTo>
                  <a:pt x="216339" y="125399"/>
                </a:lnTo>
                <a:lnTo>
                  <a:pt x="207881" y="115419"/>
                </a:lnTo>
                <a:lnTo>
                  <a:pt x="198473" y="105184"/>
                </a:lnTo>
                <a:lnTo>
                  <a:pt x="188912" y="95643"/>
                </a:lnTo>
                <a:close/>
              </a:path>
              <a:path w="312420" h="311784">
                <a:moveTo>
                  <a:pt x="186207" y="0"/>
                </a:moveTo>
                <a:lnTo>
                  <a:pt x="165825" y="34314"/>
                </a:lnTo>
                <a:lnTo>
                  <a:pt x="138979" y="67171"/>
                </a:lnTo>
                <a:lnTo>
                  <a:pt x="106936" y="96860"/>
                </a:lnTo>
                <a:lnTo>
                  <a:pt x="70967" y="121666"/>
                </a:lnTo>
                <a:lnTo>
                  <a:pt x="76929" y="127003"/>
                </a:lnTo>
                <a:lnTo>
                  <a:pt x="83464" y="133670"/>
                </a:lnTo>
                <a:lnTo>
                  <a:pt x="89494" y="140589"/>
                </a:lnTo>
                <a:lnTo>
                  <a:pt x="93941" y="146685"/>
                </a:lnTo>
                <a:lnTo>
                  <a:pt x="122993" y="125949"/>
                </a:lnTo>
                <a:lnTo>
                  <a:pt x="149669" y="102490"/>
                </a:lnTo>
                <a:lnTo>
                  <a:pt x="173744" y="76624"/>
                </a:lnTo>
                <a:lnTo>
                  <a:pt x="194995" y="48666"/>
                </a:lnTo>
                <a:lnTo>
                  <a:pt x="230411" y="48666"/>
                </a:lnTo>
                <a:lnTo>
                  <a:pt x="210883" y="22974"/>
                </a:lnTo>
                <a:lnTo>
                  <a:pt x="212915" y="18923"/>
                </a:lnTo>
                <a:lnTo>
                  <a:pt x="215277" y="14871"/>
                </a:lnTo>
                <a:lnTo>
                  <a:pt x="217309" y="10807"/>
                </a:lnTo>
                <a:lnTo>
                  <a:pt x="186207" y="0"/>
                </a:lnTo>
                <a:close/>
              </a:path>
              <a:path w="312420" h="311784">
                <a:moveTo>
                  <a:pt x="230411" y="48666"/>
                </a:moveTo>
                <a:lnTo>
                  <a:pt x="194995" y="48666"/>
                </a:lnTo>
                <a:lnTo>
                  <a:pt x="215838" y="76647"/>
                </a:lnTo>
                <a:lnTo>
                  <a:pt x="239023" y="102954"/>
                </a:lnTo>
                <a:lnTo>
                  <a:pt x="263347" y="126281"/>
                </a:lnTo>
                <a:lnTo>
                  <a:pt x="287604" y="145326"/>
                </a:lnTo>
                <a:lnTo>
                  <a:pt x="292688" y="138297"/>
                </a:lnTo>
                <a:lnTo>
                  <a:pt x="298886" y="130921"/>
                </a:lnTo>
                <a:lnTo>
                  <a:pt x="305529" y="123987"/>
                </a:lnTo>
                <a:lnTo>
                  <a:pt x="311950" y="118287"/>
                </a:lnTo>
                <a:lnTo>
                  <a:pt x="284321" y="100026"/>
                </a:lnTo>
                <a:lnTo>
                  <a:pt x="256978" y="76850"/>
                </a:lnTo>
                <a:lnTo>
                  <a:pt x="231854" y="50565"/>
                </a:lnTo>
                <a:lnTo>
                  <a:pt x="230411" y="48666"/>
                </a:lnTo>
                <a:close/>
              </a:path>
              <a:path w="312420" h="311784">
                <a:moveTo>
                  <a:pt x="32092" y="15887"/>
                </a:moveTo>
                <a:lnTo>
                  <a:pt x="4038" y="27711"/>
                </a:lnTo>
                <a:lnTo>
                  <a:pt x="16639" y="47222"/>
                </a:lnTo>
                <a:lnTo>
                  <a:pt x="28760" y="67968"/>
                </a:lnTo>
                <a:lnTo>
                  <a:pt x="39169" y="88017"/>
                </a:lnTo>
                <a:lnTo>
                  <a:pt x="46634" y="105435"/>
                </a:lnTo>
                <a:lnTo>
                  <a:pt x="76720" y="90919"/>
                </a:lnTo>
                <a:lnTo>
                  <a:pt x="68509" y="73725"/>
                </a:lnTo>
                <a:lnTo>
                  <a:pt x="57450" y="54284"/>
                </a:lnTo>
                <a:lnTo>
                  <a:pt x="44806" y="34314"/>
                </a:lnTo>
                <a:lnTo>
                  <a:pt x="32092" y="15887"/>
                </a:lnTo>
                <a:close/>
              </a:path>
              <a:path w="312420" h="311784">
                <a:moveTo>
                  <a:pt x="150393" y="222377"/>
                </a:moveTo>
                <a:lnTo>
                  <a:pt x="129095" y="241312"/>
                </a:lnTo>
                <a:lnTo>
                  <a:pt x="154086" y="258372"/>
                </a:lnTo>
                <a:lnTo>
                  <a:pt x="180249" y="277175"/>
                </a:lnTo>
                <a:lnTo>
                  <a:pt x="204324" y="295539"/>
                </a:lnTo>
                <a:lnTo>
                  <a:pt x="223050" y="311277"/>
                </a:lnTo>
                <a:lnTo>
                  <a:pt x="246037" y="289979"/>
                </a:lnTo>
                <a:lnTo>
                  <a:pt x="238783" y="283900"/>
                </a:lnTo>
                <a:lnTo>
                  <a:pt x="230355" y="277382"/>
                </a:lnTo>
                <a:lnTo>
                  <a:pt x="220980" y="270485"/>
                </a:lnTo>
                <a:lnTo>
                  <a:pt x="210883" y="263271"/>
                </a:lnTo>
                <a:lnTo>
                  <a:pt x="228242" y="245694"/>
                </a:lnTo>
                <a:lnTo>
                  <a:pt x="185877" y="245694"/>
                </a:lnTo>
                <a:lnTo>
                  <a:pt x="167363" y="233406"/>
                </a:lnTo>
                <a:lnTo>
                  <a:pt x="150393" y="222377"/>
                </a:lnTo>
                <a:close/>
              </a:path>
              <a:path w="312420" h="311784">
                <a:moveTo>
                  <a:pt x="265290" y="155130"/>
                </a:moveTo>
                <a:lnTo>
                  <a:pt x="259880" y="156806"/>
                </a:lnTo>
                <a:lnTo>
                  <a:pt x="108470" y="156806"/>
                </a:lnTo>
                <a:lnTo>
                  <a:pt x="108470" y="185877"/>
                </a:lnTo>
                <a:lnTo>
                  <a:pt x="239953" y="185877"/>
                </a:lnTo>
                <a:lnTo>
                  <a:pt x="227466" y="201644"/>
                </a:lnTo>
                <a:lnTo>
                  <a:pt x="213806" y="217438"/>
                </a:lnTo>
                <a:lnTo>
                  <a:pt x="199700" y="232406"/>
                </a:lnTo>
                <a:lnTo>
                  <a:pt x="185877" y="245694"/>
                </a:lnTo>
                <a:lnTo>
                  <a:pt x="228242" y="245694"/>
                </a:lnTo>
                <a:lnTo>
                  <a:pt x="231479" y="242416"/>
                </a:lnTo>
                <a:lnTo>
                  <a:pt x="252452" y="218870"/>
                </a:lnTo>
                <a:lnTo>
                  <a:pt x="271903" y="194121"/>
                </a:lnTo>
                <a:lnTo>
                  <a:pt x="287934" y="169659"/>
                </a:lnTo>
                <a:lnTo>
                  <a:pt x="265290" y="155130"/>
                </a:lnTo>
                <a:close/>
              </a:path>
              <a:path w="312420" h="311784">
                <a:moveTo>
                  <a:pt x="49999" y="163576"/>
                </a:moveTo>
                <a:lnTo>
                  <a:pt x="37969" y="195680"/>
                </a:lnTo>
                <a:lnTo>
                  <a:pt x="24885" y="227242"/>
                </a:lnTo>
                <a:lnTo>
                  <a:pt x="11859" y="256207"/>
                </a:lnTo>
                <a:lnTo>
                  <a:pt x="0" y="280517"/>
                </a:lnTo>
                <a:lnTo>
                  <a:pt x="31762" y="294030"/>
                </a:lnTo>
                <a:lnTo>
                  <a:pt x="43467" y="267255"/>
                </a:lnTo>
                <a:lnTo>
                  <a:pt x="55422" y="238012"/>
                </a:lnTo>
                <a:lnTo>
                  <a:pt x="67120" y="207628"/>
                </a:lnTo>
                <a:lnTo>
                  <a:pt x="78054" y="177431"/>
                </a:lnTo>
                <a:lnTo>
                  <a:pt x="49999" y="16357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17286" y="1518922"/>
            <a:ext cx="322580" cy="311785"/>
          </a:xfrm>
          <a:custGeom>
            <a:avLst/>
            <a:gdLst/>
            <a:ahLst/>
            <a:cxnLst/>
            <a:rect l="l" t="t" r="r" b="b"/>
            <a:pathLst>
              <a:path w="322579" h="311784">
                <a:moveTo>
                  <a:pt x="235216" y="102400"/>
                </a:moveTo>
                <a:lnTo>
                  <a:pt x="204812" y="102400"/>
                </a:lnTo>
                <a:lnTo>
                  <a:pt x="204773" y="121323"/>
                </a:lnTo>
                <a:lnTo>
                  <a:pt x="202520" y="159498"/>
                </a:lnTo>
                <a:lnTo>
                  <a:pt x="191293" y="203284"/>
                </a:lnTo>
                <a:lnTo>
                  <a:pt x="164607" y="247833"/>
                </a:lnTo>
                <a:lnTo>
                  <a:pt x="115938" y="288963"/>
                </a:lnTo>
                <a:lnTo>
                  <a:pt x="121991" y="293587"/>
                </a:lnTo>
                <a:lnTo>
                  <a:pt x="128393" y="299351"/>
                </a:lnTo>
                <a:lnTo>
                  <a:pt x="134229" y="305497"/>
                </a:lnTo>
                <a:lnTo>
                  <a:pt x="138582" y="311264"/>
                </a:lnTo>
                <a:lnTo>
                  <a:pt x="169977" y="287451"/>
                </a:lnTo>
                <a:lnTo>
                  <a:pt x="193833" y="261708"/>
                </a:lnTo>
                <a:lnTo>
                  <a:pt x="211098" y="234890"/>
                </a:lnTo>
                <a:lnTo>
                  <a:pt x="222719" y="207848"/>
                </a:lnTo>
                <a:lnTo>
                  <a:pt x="253252" y="207848"/>
                </a:lnTo>
                <a:lnTo>
                  <a:pt x="246468" y="193359"/>
                </a:lnTo>
                <a:lnTo>
                  <a:pt x="234213" y="148361"/>
                </a:lnTo>
                <a:lnTo>
                  <a:pt x="234659" y="141193"/>
                </a:lnTo>
                <a:lnTo>
                  <a:pt x="234996" y="133451"/>
                </a:lnTo>
                <a:lnTo>
                  <a:pt x="235156" y="127733"/>
                </a:lnTo>
                <a:lnTo>
                  <a:pt x="235216" y="102400"/>
                </a:lnTo>
                <a:close/>
              </a:path>
              <a:path w="322579" h="311784">
                <a:moveTo>
                  <a:pt x="253252" y="207848"/>
                </a:moveTo>
                <a:lnTo>
                  <a:pt x="222719" y="207848"/>
                </a:lnTo>
                <a:lnTo>
                  <a:pt x="236273" y="240728"/>
                </a:lnTo>
                <a:lnTo>
                  <a:pt x="253528" y="269106"/>
                </a:lnTo>
                <a:lnTo>
                  <a:pt x="275153" y="292540"/>
                </a:lnTo>
                <a:lnTo>
                  <a:pt x="301815" y="310591"/>
                </a:lnTo>
                <a:lnTo>
                  <a:pt x="305886" y="303815"/>
                </a:lnTo>
                <a:lnTo>
                  <a:pt x="311064" y="296689"/>
                </a:lnTo>
                <a:lnTo>
                  <a:pt x="316685" y="290008"/>
                </a:lnTo>
                <a:lnTo>
                  <a:pt x="322084" y="284568"/>
                </a:lnTo>
                <a:lnTo>
                  <a:pt x="289484" y="262952"/>
                </a:lnTo>
                <a:lnTo>
                  <a:pt x="264585" y="232052"/>
                </a:lnTo>
                <a:lnTo>
                  <a:pt x="253252" y="207848"/>
                </a:lnTo>
                <a:close/>
              </a:path>
              <a:path w="322579" h="311784">
                <a:moveTo>
                  <a:pt x="81800" y="117271"/>
                </a:moveTo>
                <a:lnTo>
                  <a:pt x="52057" y="117271"/>
                </a:lnTo>
                <a:lnTo>
                  <a:pt x="52057" y="248742"/>
                </a:lnTo>
                <a:lnTo>
                  <a:pt x="50093" y="259406"/>
                </a:lnTo>
                <a:lnTo>
                  <a:pt x="45215" y="268387"/>
                </a:lnTo>
                <a:lnTo>
                  <a:pt x="38941" y="275404"/>
                </a:lnTo>
                <a:lnTo>
                  <a:pt x="32791" y="280174"/>
                </a:lnTo>
                <a:lnTo>
                  <a:pt x="37313" y="285658"/>
                </a:lnTo>
                <a:lnTo>
                  <a:pt x="41832" y="292634"/>
                </a:lnTo>
                <a:lnTo>
                  <a:pt x="45719" y="299803"/>
                </a:lnTo>
                <a:lnTo>
                  <a:pt x="48348" y="305866"/>
                </a:lnTo>
                <a:lnTo>
                  <a:pt x="54301" y="300302"/>
                </a:lnTo>
                <a:lnTo>
                  <a:pt x="66882" y="291031"/>
                </a:lnTo>
                <a:lnTo>
                  <a:pt x="91063" y="274728"/>
                </a:lnTo>
                <a:lnTo>
                  <a:pt x="131813" y="248069"/>
                </a:lnTo>
                <a:lnTo>
                  <a:pt x="81800" y="248069"/>
                </a:lnTo>
                <a:lnTo>
                  <a:pt x="81800" y="117271"/>
                </a:lnTo>
                <a:close/>
              </a:path>
              <a:path w="322579" h="311784">
                <a:moveTo>
                  <a:pt x="123698" y="221703"/>
                </a:moveTo>
                <a:lnTo>
                  <a:pt x="81800" y="248069"/>
                </a:lnTo>
                <a:lnTo>
                  <a:pt x="131813" y="248069"/>
                </a:lnTo>
                <a:lnTo>
                  <a:pt x="129641" y="242567"/>
                </a:lnTo>
                <a:lnTo>
                  <a:pt x="127374" y="235772"/>
                </a:lnTo>
                <a:lnTo>
                  <a:pt x="125298" y="228534"/>
                </a:lnTo>
                <a:lnTo>
                  <a:pt x="123698" y="221703"/>
                </a:lnTo>
                <a:close/>
              </a:path>
              <a:path w="322579" h="311784">
                <a:moveTo>
                  <a:pt x="42252" y="0"/>
                </a:moveTo>
                <a:lnTo>
                  <a:pt x="35318" y="36166"/>
                </a:lnTo>
                <a:lnTo>
                  <a:pt x="26069" y="70589"/>
                </a:lnTo>
                <a:lnTo>
                  <a:pt x="14349" y="101655"/>
                </a:lnTo>
                <a:lnTo>
                  <a:pt x="0" y="127749"/>
                </a:lnTo>
                <a:lnTo>
                  <a:pt x="5841" y="132011"/>
                </a:lnTo>
                <a:lnTo>
                  <a:pt x="12472" y="137509"/>
                </a:lnTo>
                <a:lnTo>
                  <a:pt x="18782" y="143197"/>
                </a:lnTo>
                <a:lnTo>
                  <a:pt x="23660" y="148031"/>
                </a:lnTo>
                <a:lnTo>
                  <a:pt x="32220" y="133062"/>
                </a:lnTo>
                <a:lnTo>
                  <a:pt x="40144" y="116257"/>
                </a:lnTo>
                <a:lnTo>
                  <a:pt x="47430" y="97930"/>
                </a:lnTo>
                <a:lnTo>
                  <a:pt x="54076" y="78397"/>
                </a:lnTo>
                <a:lnTo>
                  <a:pt x="136045" y="78397"/>
                </a:lnTo>
                <a:lnTo>
                  <a:pt x="137755" y="73596"/>
                </a:lnTo>
                <a:lnTo>
                  <a:pt x="143992" y="54419"/>
                </a:lnTo>
                <a:lnTo>
                  <a:pt x="126233" y="49339"/>
                </a:lnTo>
                <a:lnTo>
                  <a:pt x="62179" y="49339"/>
                </a:lnTo>
                <a:lnTo>
                  <a:pt x="64850" y="38580"/>
                </a:lnTo>
                <a:lnTo>
                  <a:pt x="67302" y="27665"/>
                </a:lnTo>
                <a:lnTo>
                  <a:pt x="69560" y="16690"/>
                </a:lnTo>
                <a:lnTo>
                  <a:pt x="71653" y="5753"/>
                </a:lnTo>
                <a:lnTo>
                  <a:pt x="42252" y="0"/>
                </a:lnTo>
                <a:close/>
              </a:path>
              <a:path w="322579" h="311784">
                <a:moveTo>
                  <a:pt x="176085" y="0"/>
                </a:moveTo>
                <a:lnTo>
                  <a:pt x="169776" y="35881"/>
                </a:lnTo>
                <a:lnTo>
                  <a:pt x="160835" y="69576"/>
                </a:lnTo>
                <a:lnTo>
                  <a:pt x="149019" y="99701"/>
                </a:lnTo>
                <a:lnTo>
                  <a:pt x="134175" y="124714"/>
                </a:lnTo>
                <a:lnTo>
                  <a:pt x="140487" y="128560"/>
                </a:lnTo>
                <a:lnTo>
                  <a:pt x="147870" y="133451"/>
                </a:lnTo>
                <a:lnTo>
                  <a:pt x="154994" y="138533"/>
                </a:lnTo>
                <a:lnTo>
                  <a:pt x="160528" y="142951"/>
                </a:lnTo>
                <a:lnTo>
                  <a:pt x="169279" y="128809"/>
                </a:lnTo>
                <a:lnTo>
                  <a:pt x="177266" y="112920"/>
                </a:lnTo>
                <a:lnTo>
                  <a:pt x="184491" y="95572"/>
                </a:lnTo>
                <a:lnTo>
                  <a:pt x="190957" y="77050"/>
                </a:lnTo>
                <a:lnTo>
                  <a:pt x="307538" y="77050"/>
                </a:lnTo>
                <a:lnTo>
                  <a:pt x="307806" y="75989"/>
                </a:lnTo>
                <a:lnTo>
                  <a:pt x="312623" y="53733"/>
                </a:lnTo>
                <a:lnTo>
                  <a:pt x="294293" y="48666"/>
                </a:lnTo>
                <a:lnTo>
                  <a:pt x="198729" y="48666"/>
                </a:lnTo>
                <a:lnTo>
                  <a:pt x="201195" y="37903"/>
                </a:lnTo>
                <a:lnTo>
                  <a:pt x="203504" y="26954"/>
                </a:lnTo>
                <a:lnTo>
                  <a:pt x="205623" y="15878"/>
                </a:lnTo>
                <a:lnTo>
                  <a:pt x="207518" y="4737"/>
                </a:lnTo>
                <a:lnTo>
                  <a:pt x="176085" y="0"/>
                </a:lnTo>
                <a:close/>
              </a:path>
              <a:path w="322579" h="311784">
                <a:moveTo>
                  <a:pt x="307538" y="77050"/>
                </a:moveTo>
                <a:lnTo>
                  <a:pt x="276796" y="77050"/>
                </a:lnTo>
                <a:lnTo>
                  <a:pt x="273779" y="91158"/>
                </a:lnTo>
                <a:lnTo>
                  <a:pt x="270414" y="104760"/>
                </a:lnTo>
                <a:lnTo>
                  <a:pt x="266859" y="117350"/>
                </a:lnTo>
                <a:lnTo>
                  <a:pt x="263271" y="128422"/>
                </a:lnTo>
                <a:lnTo>
                  <a:pt x="289991" y="136537"/>
                </a:lnTo>
                <a:lnTo>
                  <a:pt x="296144" y="118847"/>
                </a:lnTo>
                <a:lnTo>
                  <a:pt x="302260" y="97930"/>
                </a:lnTo>
                <a:lnTo>
                  <a:pt x="307538" y="77050"/>
                </a:lnTo>
                <a:close/>
              </a:path>
              <a:path w="322579" h="311784">
                <a:moveTo>
                  <a:pt x="136045" y="78397"/>
                </a:moveTo>
                <a:lnTo>
                  <a:pt x="106464" y="78397"/>
                </a:lnTo>
                <a:lnTo>
                  <a:pt x="102999" y="89239"/>
                </a:lnTo>
                <a:lnTo>
                  <a:pt x="99282" y="99701"/>
                </a:lnTo>
                <a:lnTo>
                  <a:pt x="95441" y="109400"/>
                </a:lnTo>
                <a:lnTo>
                  <a:pt x="91605" y="117957"/>
                </a:lnTo>
                <a:lnTo>
                  <a:pt x="116611" y="126060"/>
                </a:lnTo>
                <a:lnTo>
                  <a:pt x="123784" y="110683"/>
                </a:lnTo>
                <a:lnTo>
                  <a:pt x="130925" y="92773"/>
                </a:lnTo>
                <a:lnTo>
                  <a:pt x="136045" y="78397"/>
                </a:lnTo>
                <a:close/>
              </a:path>
              <a:path w="322579" h="311784">
                <a:moveTo>
                  <a:pt x="122682" y="48323"/>
                </a:moveTo>
                <a:lnTo>
                  <a:pt x="117957" y="49339"/>
                </a:lnTo>
                <a:lnTo>
                  <a:pt x="126233" y="49339"/>
                </a:lnTo>
                <a:lnTo>
                  <a:pt x="122682" y="48323"/>
                </a:lnTo>
                <a:close/>
              </a:path>
              <a:path w="322579" h="311784">
                <a:moveTo>
                  <a:pt x="290664" y="47663"/>
                </a:moveTo>
                <a:lnTo>
                  <a:pt x="285254" y="48666"/>
                </a:lnTo>
                <a:lnTo>
                  <a:pt x="294293" y="48666"/>
                </a:lnTo>
                <a:lnTo>
                  <a:pt x="290664" y="4766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60289" y="1515539"/>
            <a:ext cx="316865" cy="313055"/>
          </a:xfrm>
          <a:custGeom>
            <a:avLst/>
            <a:gdLst/>
            <a:ahLst/>
            <a:cxnLst/>
            <a:rect l="l" t="t" r="r" b="b"/>
            <a:pathLst>
              <a:path w="316864" h="313055">
                <a:moveTo>
                  <a:pt x="154101" y="217322"/>
                </a:moveTo>
                <a:lnTo>
                  <a:pt x="133845" y="236245"/>
                </a:lnTo>
                <a:lnTo>
                  <a:pt x="169242" y="253878"/>
                </a:lnTo>
                <a:lnTo>
                  <a:pt x="205400" y="273924"/>
                </a:lnTo>
                <a:lnTo>
                  <a:pt x="238390" y="294225"/>
                </a:lnTo>
                <a:lnTo>
                  <a:pt x="264287" y="312623"/>
                </a:lnTo>
                <a:lnTo>
                  <a:pt x="286588" y="290652"/>
                </a:lnTo>
                <a:lnTo>
                  <a:pt x="274817" y="282452"/>
                </a:lnTo>
                <a:lnTo>
                  <a:pt x="261081" y="273715"/>
                </a:lnTo>
                <a:lnTo>
                  <a:pt x="245824" y="264661"/>
                </a:lnTo>
                <a:lnTo>
                  <a:pt x="229489" y="255511"/>
                </a:lnTo>
                <a:lnTo>
                  <a:pt x="243556" y="247113"/>
                </a:lnTo>
                <a:lnTo>
                  <a:pt x="252830" y="241300"/>
                </a:lnTo>
                <a:lnTo>
                  <a:pt x="203784" y="241300"/>
                </a:lnTo>
                <a:lnTo>
                  <a:pt x="190890" y="234801"/>
                </a:lnTo>
                <a:lnTo>
                  <a:pt x="178185" y="228553"/>
                </a:lnTo>
                <a:lnTo>
                  <a:pt x="165859" y="222685"/>
                </a:lnTo>
                <a:lnTo>
                  <a:pt x="154101" y="217322"/>
                </a:lnTo>
                <a:close/>
              </a:path>
              <a:path w="316864" h="313055">
                <a:moveTo>
                  <a:pt x="251790" y="110858"/>
                </a:moveTo>
                <a:lnTo>
                  <a:pt x="58458" y="110858"/>
                </a:lnTo>
                <a:lnTo>
                  <a:pt x="58458" y="276796"/>
                </a:lnTo>
                <a:lnTo>
                  <a:pt x="52730" y="282536"/>
                </a:lnTo>
                <a:lnTo>
                  <a:pt x="47320" y="285242"/>
                </a:lnTo>
                <a:lnTo>
                  <a:pt x="50532" y="290790"/>
                </a:lnTo>
                <a:lnTo>
                  <a:pt x="53774" y="297919"/>
                </a:lnTo>
                <a:lnTo>
                  <a:pt x="56574" y="305301"/>
                </a:lnTo>
                <a:lnTo>
                  <a:pt x="58458" y="311607"/>
                </a:lnTo>
                <a:lnTo>
                  <a:pt x="66800" y="308333"/>
                </a:lnTo>
                <a:lnTo>
                  <a:pt x="83597" y="304174"/>
                </a:lnTo>
                <a:lnTo>
                  <a:pt x="115540" y="297734"/>
                </a:lnTo>
                <a:lnTo>
                  <a:pt x="169316" y="287616"/>
                </a:lnTo>
                <a:lnTo>
                  <a:pt x="168886" y="281672"/>
                </a:lnTo>
                <a:lnTo>
                  <a:pt x="168722" y="276796"/>
                </a:lnTo>
                <a:lnTo>
                  <a:pt x="168648" y="273418"/>
                </a:lnTo>
                <a:lnTo>
                  <a:pt x="89903" y="273418"/>
                </a:lnTo>
                <a:lnTo>
                  <a:pt x="89903" y="215620"/>
                </a:lnTo>
                <a:lnTo>
                  <a:pt x="279039" y="215620"/>
                </a:lnTo>
                <a:lnTo>
                  <a:pt x="270991" y="209207"/>
                </a:lnTo>
                <a:lnTo>
                  <a:pt x="251790" y="209207"/>
                </a:lnTo>
                <a:lnTo>
                  <a:pt x="251790" y="190957"/>
                </a:lnTo>
                <a:lnTo>
                  <a:pt x="89903" y="190957"/>
                </a:lnTo>
                <a:lnTo>
                  <a:pt x="89903" y="165950"/>
                </a:lnTo>
                <a:lnTo>
                  <a:pt x="251790" y="165950"/>
                </a:lnTo>
                <a:lnTo>
                  <a:pt x="251790" y="142621"/>
                </a:lnTo>
                <a:lnTo>
                  <a:pt x="89903" y="142621"/>
                </a:lnTo>
                <a:lnTo>
                  <a:pt x="89903" y="118973"/>
                </a:lnTo>
                <a:lnTo>
                  <a:pt x="251790" y="118973"/>
                </a:lnTo>
                <a:lnTo>
                  <a:pt x="251790" y="110858"/>
                </a:lnTo>
                <a:close/>
              </a:path>
              <a:path w="316864" h="313055">
                <a:moveTo>
                  <a:pt x="168986" y="259892"/>
                </a:moveTo>
                <a:lnTo>
                  <a:pt x="89903" y="273418"/>
                </a:lnTo>
                <a:lnTo>
                  <a:pt x="168648" y="273418"/>
                </a:lnTo>
                <a:lnTo>
                  <a:pt x="168766" y="264661"/>
                </a:lnTo>
                <a:lnTo>
                  <a:pt x="168986" y="259892"/>
                </a:lnTo>
                <a:close/>
              </a:path>
              <a:path w="316864" h="313055">
                <a:moveTo>
                  <a:pt x="279039" y="215620"/>
                </a:moveTo>
                <a:lnTo>
                  <a:pt x="243332" y="215620"/>
                </a:lnTo>
                <a:lnTo>
                  <a:pt x="233682" y="222295"/>
                </a:lnTo>
                <a:lnTo>
                  <a:pt x="223686" y="228969"/>
                </a:lnTo>
                <a:lnTo>
                  <a:pt x="213626" y="235389"/>
                </a:lnTo>
                <a:lnTo>
                  <a:pt x="203784" y="241300"/>
                </a:lnTo>
                <a:lnTo>
                  <a:pt x="252830" y="241300"/>
                </a:lnTo>
                <a:lnTo>
                  <a:pt x="257657" y="238274"/>
                </a:lnTo>
                <a:lnTo>
                  <a:pt x="271444" y="229183"/>
                </a:lnTo>
                <a:lnTo>
                  <a:pt x="284568" y="220027"/>
                </a:lnTo>
                <a:lnTo>
                  <a:pt x="279039" y="215620"/>
                </a:lnTo>
                <a:close/>
              </a:path>
              <a:path w="316864" h="313055">
                <a:moveTo>
                  <a:pt x="261239" y="201434"/>
                </a:moveTo>
                <a:lnTo>
                  <a:pt x="258533" y="204139"/>
                </a:lnTo>
                <a:lnTo>
                  <a:pt x="255155" y="206501"/>
                </a:lnTo>
                <a:lnTo>
                  <a:pt x="251790" y="209207"/>
                </a:lnTo>
                <a:lnTo>
                  <a:pt x="270991" y="209207"/>
                </a:lnTo>
                <a:lnTo>
                  <a:pt x="261239" y="201434"/>
                </a:lnTo>
                <a:close/>
              </a:path>
              <a:path w="316864" h="313055">
                <a:moveTo>
                  <a:pt x="251790" y="165950"/>
                </a:moveTo>
                <a:lnTo>
                  <a:pt x="220014" y="165950"/>
                </a:lnTo>
                <a:lnTo>
                  <a:pt x="220014" y="190957"/>
                </a:lnTo>
                <a:lnTo>
                  <a:pt x="251790" y="190957"/>
                </a:lnTo>
                <a:lnTo>
                  <a:pt x="251790" y="165950"/>
                </a:lnTo>
                <a:close/>
              </a:path>
              <a:path w="316864" h="313055">
                <a:moveTo>
                  <a:pt x="251790" y="118973"/>
                </a:moveTo>
                <a:lnTo>
                  <a:pt x="220014" y="118973"/>
                </a:lnTo>
                <a:lnTo>
                  <a:pt x="220014" y="142621"/>
                </a:lnTo>
                <a:lnTo>
                  <a:pt x="251790" y="142621"/>
                </a:lnTo>
                <a:lnTo>
                  <a:pt x="251790" y="118973"/>
                </a:lnTo>
                <a:close/>
              </a:path>
              <a:path w="316864" h="313055">
                <a:moveTo>
                  <a:pt x="152768" y="0"/>
                </a:moveTo>
                <a:lnTo>
                  <a:pt x="124144" y="32634"/>
                </a:lnTo>
                <a:lnTo>
                  <a:pt x="87280" y="61050"/>
                </a:lnTo>
                <a:lnTo>
                  <a:pt x="44969" y="84458"/>
                </a:lnTo>
                <a:lnTo>
                  <a:pt x="0" y="102069"/>
                </a:lnTo>
                <a:lnTo>
                  <a:pt x="5428" y="107986"/>
                </a:lnTo>
                <a:lnTo>
                  <a:pt x="10766" y="114661"/>
                </a:lnTo>
                <a:lnTo>
                  <a:pt x="15537" y="121461"/>
                </a:lnTo>
                <a:lnTo>
                  <a:pt x="19265" y="127749"/>
                </a:lnTo>
                <a:lnTo>
                  <a:pt x="29291" y="123831"/>
                </a:lnTo>
                <a:lnTo>
                  <a:pt x="39123" y="119684"/>
                </a:lnTo>
                <a:lnTo>
                  <a:pt x="48824" y="115347"/>
                </a:lnTo>
                <a:lnTo>
                  <a:pt x="58458" y="110858"/>
                </a:lnTo>
                <a:lnTo>
                  <a:pt x="251790" y="110858"/>
                </a:lnTo>
                <a:lnTo>
                  <a:pt x="251790" y="107137"/>
                </a:lnTo>
                <a:lnTo>
                  <a:pt x="306956" y="107137"/>
                </a:lnTo>
                <a:lnTo>
                  <a:pt x="310977" y="102069"/>
                </a:lnTo>
                <a:lnTo>
                  <a:pt x="316331" y="96316"/>
                </a:lnTo>
                <a:lnTo>
                  <a:pt x="309590" y="94297"/>
                </a:lnTo>
                <a:lnTo>
                  <a:pt x="89217" y="94297"/>
                </a:lnTo>
                <a:lnTo>
                  <a:pt x="107572" y="82643"/>
                </a:lnTo>
                <a:lnTo>
                  <a:pt x="125006" y="70008"/>
                </a:lnTo>
                <a:lnTo>
                  <a:pt x="141363" y="56421"/>
                </a:lnTo>
                <a:lnTo>
                  <a:pt x="156489" y="41910"/>
                </a:lnTo>
                <a:lnTo>
                  <a:pt x="197340" y="41910"/>
                </a:lnTo>
                <a:lnTo>
                  <a:pt x="174053" y="22301"/>
                </a:lnTo>
                <a:lnTo>
                  <a:pt x="176415" y="19596"/>
                </a:lnTo>
                <a:lnTo>
                  <a:pt x="178790" y="16230"/>
                </a:lnTo>
                <a:lnTo>
                  <a:pt x="180822" y="13195"/>
                </a:lnTo>
                <a:lnTo>
                  <a:pt x="152768" y="0"/>
                </a:lnTo>
                <a:close/>
              </a:path>
              <a:path w="316864" h="313055">
                <a:moveTo>
                  <a:pt x="306956" y="107137"/>
                </a:moveTo>
                <a:lnTo>
                  <a:pt x="251790" y="107137"/>
                </a:lnTo>
                <a:lnTo>
                  <a:pt x="262743" y="111766"/>
                </a:lnTo>
                <a:lnTo>
                  <a:pt x="273792" y="116012"/>
                </a:lnTo>
                <a:lnTo>
                  <a:pt x="284908" y="119876"/>
                </a:lnTo>
                <a:lnTo>
                  <a:pt x="296062" y="123355"/>
                </a:lnTo>
                <a:lnTo>
                  <a:pt x="300134" y="116615"/>
                </a:lnTo>
                <a:lnTo>
                  <a:pt x="305315" y="109207"/>
                </a:lnTo>
                <a:lnTo>
                  <a:pt x="306956" y="107137"/>
                </a:lnTo>
                <a:close/>
              </a:path>
              <a:path w="316864" h="313055">
                <a:moveTo>
                  <a:pt x="157162" y="62864"/>
                </a:moveTo>
                <a:lnTo>
                  <a:pt x="129768" y="70637"/>
                </a:lnTo>
                <a:lnTo>
                  <a:pt x="133166" y="76189"/>
                </a:lnTo>
                <a:lnTo>
                  <a:pt x="137052" y="82788"/>
                </a:lnTo>
                <a:lnTo>
                  <a:pt x="140089" y="88180"/>
                </a:lnTo>
                <a:lnTo>
                  <a:pt x="143294" y="94297"/>
                </a:lnTo>
                <a:lnTo>
                  <a:pt x="176085" y="94297"/>
                </a:lnTo>
                <a:lnTo>
                  <a:pt x="172176" y="86864"/>
                </a:lnTo>
                <a:lnTo>
                  <a:pt x="167381" y="78705"/>
                </a:lnTo>
                <a:lnTo>
                  <a:pt x="161892" y="70008"/>
                </a:lnTo>
                <a:lnTo>
                  <a:pt x="157162" y="62864"/>
                </a:lnTo>
                <a:close/>
              </a:path>
              <a:path w="316864" h="313055">
                <a:moveTo>
                  <a:pt x="197340" y="41910"/>
                </a:moveTo>
                <a:lnTo>
                  <a:pt x="156489" y="41910"/>
                </a:lnTo>
                <a:lnTo>
                  <a:pt x="171776" y="56469"/>
                </a:lnTo>
                <a:lnTo>
                  <a:pt x="188625" y="70137"/>
                </a:lnTo>
                <a:lnTo>
                  <a:pt x="206804" y="82788"/>
                </a:lnTo>
                <a:lnTo>
                  <a:pt x="226085" y="94297"/>
                </a:lnTo>
                <a:lnTo>
                  <a:pt x="309590" y="94297"/>
                </a:lnTo>
                <a:lnTo>
                  <a:pt x="275517" y="84091"/>
                </a:lnTo>
                <a:lnTo>
                  <a:pt x="236701" y="66919"/>
                </a:lnTo>
                <a:lnTo>
                  <a:pt x="202129" y="45942"/>
                </a:lnTo>
                <a:lnTo>
                  <a:pt x="197340" y="419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94839" y="1518250"/>
            <a:ext cx="311785" cy="310515"/>
          </a:xfrm>
          <a:custGeom>
            <a:avLst/>
            <a:gdLst/>
            <a:ahLst/>
            <a:cxnLst/>
            <a:rect l="l" t="t" r="r" b="b"/>
            <a:pathLst>
              <a:path w="311785" h="310515">
                <a:moveTo>
                  <a:pt x="92925" y="198043"/>
                </a:moveTo>
                <a:lnTo>
                  <a:pt x="63881" y="198043"/>
                </a:lnTo>
                <a:lnTo>
                  <a:pt x="63881" y="309905"/>
                </a:lnTo>
                <a:lnTo>
                  <a:pt x="92925" y="309905"/>
                </a:lnTo>
                <a:lnTo>
                  <a:pt x="92925" y="198043"/>
                </a:lnTo>
                <a:close/>
              </a:path>
              <a:path w="311785" h="310515">
                <a:moveTo>
                  <a:pt x="212585" y="275780"/>
                </a:moveTo>
                <a:lnTo>
                  <a:pt x="216046" y="283004"/>
                </a:lnTo>
                <a:lnTo>
                  <a:pt x="218746" y="291026"/>
                </a:lnTo>
                <a:lnTo>
                  <a:pt x="220563" y="299115"/>
                </a:lnTo>
                <a:lnTo>
                  <a:pt x="221373" y="306539"/>
                </a:lnTo>
                <a:lnTo>
                  <a:pt x="232321" y="306948"/>
                </a:lnTo>
                <a:lnTo>
                  <a:pt x="273283" y="301590"/>
                </a:lnTo>
                <a:lnTo>
                  <a:pt x="290194" y="277126"/>
                </a:lnTo>
                <a:lnTo>
                  <a:pt x="245706" y="277126"/>
                </a:lnTo>
                <a:lnTo>
                  <a:pt x="239815" y="277105"/>
                </a:lnTo>
                <a:lnTo>
                  <a:pt x="232055" y="276958"/>
                </a:lnTo>
                <a:lnTo>
                  <a:pt x="222841" y="276558"/>
                </a:lnTo>
                <a:lnTo>
                  <a:pt x="212585" y="275780"/>
                </a:lnTo>
                <a:close/>
              </a:path>
              <a:path w="311785" h="310515">
                <a:moveTo>
                  <a:pt x="271373" y="83477"/>
                </a:moveTo>
                <a:lnTo>
                  <a:pt x="244017" y="83477"/>
                </a:lnTo>
                <a:lnTo>
                  <a:pt x="231643" y="132100"/>
                </a:lnTo>
                <a:lnTo>
                  <a:pt x="214792" y="178517"/>
                </a:lnTo>
                <a:lnTo>
                  <a:pt x="193447" y="220765"/>
                </a:lnTo>
                <a:lnTo>
                  <a:pt x="167593" y="256879"/>
                </a:lnTo>
                <a:lnTo>
                  <a:pt x="137210" y="284899"/>
                </a:lnTo>
                <a:lnTo>
                  <a:pt x="144128" y="288988"/>
                </a:lnTo>
                <a:lnTo>
                  <a:pt x="151234" y="293808"/>
                </a:lnTo>
                <a:lnTo>
                  <a:pt x="157831" y="298818"/>
                </a:lnTo>
                <a:lnTo>
                  <a:pt x="163220" y="303479"/>
                </a:lnTo>
                <a:lnTo>
                  <a:pt x="193848" y="272099"/>
                </a:lnTo>
                <a:lnTo>
                  <a:pt x="219993" y="232170"/>
                </a:lnTo>
                <a:lnTo>
                  <a:pt x="241658" y="185873"/>
                </a:lnTo>
                <a:lnTo>
                  <a:pt x="258771" y="135619"/>
                </a:lnTo>
                <a:lnTo>
                  <a:pt x="271373" y="83477"/>
                </a:lnTo>
                <a:close/>
              </a:path>
              <a:path w="311785" h="310515">
                <a:moveTo>
                  <a:pt x="310452" y="83477"/>
                </a:moveTo>
                <a:lnTo>
                  <a:pt x="280847" y="83477"/>
                </a:lnTo>
                <a:lnTo>
                  <a:pt x="276053" y="165606"/>
                </a:lnTo>
                <a:lnTo>
                  <a:pt x="270754" y="221237"/>
                </a:lnTo>
                <a:lnTo>
                  <a:pt x="264735" y="255091"/>
                </a:lnTo>
                <a:lnTo>
                  <a:pt x="257860" y="271043"/>
                </a:lnTo>
                <a:lnTo>
                  <a:pt x="254482" y="275780"/>
                </a:lnTo>
                <a:lnTo>
                  <a:pt x="251104" y="277126"/>
                </a:lnTo>
                <a:lnTo>
                  <a:pt x="290194" y="277126"/>
                </a:lnTo>
                <a:lnTo>
                  <a:pt x="292965" y="270692"/>
                </a:lnTo>
                <a:lnTo>
                  <a:pt x="299897" y="230822"/>
                </a:lnTo>
                <a:lnTo>
                  <a:pt x="305765" y="165394"/>
                </a:lnTo>
                <a:lnTo>
                  <a:pt x="310452" y="83477"/>
                </a:lnTo>
                <a:close/>
              </a:path>
              <a:path w="311785" h="310515">
                <a:moveTo>
                  <a:pt x="221373" y="83477"/>
                </a:moveTo>
                <a:lnTo>
                  <a:pt x="194995" y="83477"/>
                </a:lnTo>
                <a:lnTo>
                  <a:pt x="181135" y="122332"/>
                </a:lnTo>
                <a:lnTo>
                  <a:pt x="163188" y="159097"/>
                </a:lnTo>
                <a:lnTo>
                  <a:pt x="141631" y="191174"/>
                </a:lnTo>
                <a:lnTo>
                  <a:pt x="116941" y="215963"/>
                </a:lnTo>
                <a:lnTo>
                  <a:pt x="123492" y="219802"/>
                </a:lnTo>
                <a:lnTo>
                  <a:pt x="130113" y="224407"/>
                </a:lnTo>
                <a:lnTo>
                  <a:pt x="136231" y="229266"/>
                </a:lnTo>
                <a:lnTo>
                  <a:pt x="141274" y="233870"/>
                </a:lnTo>
                <a:lnTo>
                  <a:pt x="166806" y="204951"/>
                </a:lnTo>
                <a:lnTo>
                  <a:pt x="189172" y="168051"/>
                </a:lnTo>
                <a:lnTo>
                  <a:pt x="207615" y="126462"/>
                </a:lnTo>
                <a:lnTo>
                  <a:pt x="221373" y="83477"/>
                </a:lnTo>
                <a:close/>
              </a:path>
              <a:path w="311785" h="310515">
                <a:moveTo>
                  <a:pt x="92925" y="96646"/>
                </a:moveTo>
                <a:lnTo>
                  <a:pt x="63881" y="96646"/>
                </a:lnTo>
                <a:lnTo>
                  <a:pt x="63881" y="167627"/>
                </a:lnTo>
                <a:lnTo>
                  <a:pt x="2705" y="184188"/>
                </a:lnTo>
                <a:lnTo>
                  <a:pt x="10807" y="214261"/>
                </a:lnTo>
                <a:lnTo>
                  <a:pt x="63881" y="198043"/>
                </a:lnTo>
                <a:lnTo>
                  <a:pt x="92925" y="198043"/>
                </a:lnTo>
                <a:lnTo>
                  <a:pt x="92925" y="188925"/>
                </a:lnTo>
                <a:lnTo>
                  <a:pt x="122593" y="179647"/>
                </a:lnTo>
                <a:lnTo>
                  <a:pt x="132486" y="176402"/>
                </a:lnTo>
                <a:lnTo>
                  <a:pt x="129909" y="158838"/>
                </a:lnTo>
                <a:lnTo>
                  <a:pt x="92925" y="158838"/>
                </a:lnTo>
                <a:lnTo>
                  <a:pt x="92925" y="96646"/>
                </a:lnTo>
                <a:close/>
              </a:path>
              <a:path w="311785" h="310515">
                <a:moveTo>
                  <a:pt x="128422" y="148704"/>
                </a:moveTo>
                <a:lnTo>
                  <a:pt x="92925" y="158838"/>
                </a:lnTo>
                <a:lnTo>
                  <a:pt x="129909" y="158838"/>
                </a:lnTo>
                <a:lnTo>
                  <a:pt x="128422" y="148704"/>
                </a:lnTo>
                <a:close/>
              </a:path>
              <a:path w="311785" h="310515">
                <a:moveTo>
                  <a:pt x="167957" y="0"/>
                </a:moveTo>
                <a:lnTo>
                  <a:pt x="158080" y="36877"/>
                </a:lnTo>
                <a:lnTo>
                  <a:pt x="145156" y="71474"/>
                </a:lnTo>
                <a:lnTo>
                  <a:pt x="129186" y="102268"/>
                </a:lnTo>
                <a:lnTo>
                  <a:pt x="110172" y="127736"/>
                </a:lnTo>
                <a:lnTo>
                  <a:pt x="116117" y="131633"/>
                </a:lnTo>
                <a:lnTo>
                  <a:pt x="122977" y="136574"/>
                </a:lnTo>
                <a:lnTo>
                  <a:pt x="129517" y="141579"/>
                </a:lnTo>
                <a:lnTo>
                  <a:pt x="134505" y="145668"/>
                </a:lnTo>
                <a:lnTo>
                  <a:pt x="144580" y="132381"/>
                </a:lnTo>
                <a:lnTo>
                  <a:pt x="154024" y="117482"/>
                </a:lnTo>
                <a:lnTo>
                  <a:pt x="162836" y="101129"/>
                </a:lnTo>
                <a:lnTo>
                  <a:pt x="171018" y="83477"/>
                </a:lnTo>
                <a:lnTo>
                  <a:pt x="310452" y="83477"/>
                </a:lnTo>
                <a:lnTo>
                  <a:pt x="311264" y="69278"/>
                </a:lnTo>
                <a:lnTo>
                  <a:pt x="311607" y="65227"/>
                </a:lnTo>
                <a:lnTo>
                  <a:pt x="311607" y="54406"/>
                </a:lnTo>
                <a:lnTo>
                  <a:pt x="182499" y="54406"/>
                </a:lnTo>
                <a:lnTo>
                  <a:pt x="186275" y="42568"/>
                </a:lnTo>
                <a:lnTo>
                  <a:pt x="189933" y="30413"/>
                </a:lnTo>
                <a:lnTo>
                  <a:pt x="193341" y="18005"/>
                </a:lnTo>
                <a:lnTo>
                  <a:pt x="196367" y="5410"/>
                </a:lnTo>
                <a:lnTo>
                  <a:pt x="167957" y="0"/>
                </a:lnTo>
                <a:close/>
              </a:path>
              <a:path w="311785" h="310515">
                <a:moveTo>
                  <a:pt x="21297" y="19253"/>
                </a:moveTo>
                <a:lnTo>
                  <a:pt x="18207" y="49587"/>
                </a:lnTo>
                <a:lnTo>
                  <a:pt x="13816" y="79160"/>
                </a:lnTo>
                <a:lnTo>
                  <a:pt x="7840" y="106326"/>
                </a:lnTo>
                <a:lnTo>
                  <a:pt x="0" y="129438"/>
                </a:lnTo>
                <a:lnTo>
                  <a:pt x="5584" y="132510"/>
                </a:lnTo>
                <a:lnTo>
                  <a:pt x="11996" y="136278"/>
                </a:lnTo>
                <a:lnTo>
                  <a:pt x="18154" y="140173"/>
                </a:lnTo>
                <a:lnTo>
                  <a:pt x="22974" y="143624"/>
                </a:lnTo>
                <a:lnTo>
                  <a:pt x="26707" y="133392"/>
                </a:lnTo>
                <a:lnTo>
                  <a:pt x="30284" y="122045"/>
                </a:lnTo>
                <a:lnTo>
                  <a:pt x="33673" y="109743"/>
                </a:lnTo>
                <a:lnTo>
                  <a:pt x="36842" y="96646"/>
                </a:lnTo>
                <a:lnTo>
                  <a:pt x="124371" y="96646"/>
                </a:lnTo>
                <a:lnTo>
                  <a:pt x="124371" y="66903"/>
                </a:lnTo>
                <a:lnTo>
                  <a:pt x="42252" y="66903"/>
                </a:lnTo>
                <a:lnTo>
                  <a:pt x="43906" y="56205"/>
                </a:lnTo>
                <a:lnTo>
                  <a:pt x="45369" y="45408"/>
                </a:lnTo>
                <a:lnTo>
                  <a:pt x="46705" y="34545"/>
                </a:lnTo>
                <a:lnTo>
                  <a:pt x="47980" y="23647"/>
                </a:lnTo>
                <a:lnTo>
                  <a:pt x="21297" y="19253"/>
                </a:lnTo>
                <a:close/>
              </a:path>
              <a:path w="311785" h="310515">
                <a:moveTo>
                  <a:pt x="92925" y="0"/>
                </a:moveTo>
                <a:lnTo>
                  <a:pt x="63881" y="0"/>
                </a:lnTo>
                <a:lnTo>
                  <a:pt x="63881" y="66903"/>
                </a:lnTo>
                <a:lnTo>
                  <a:pt x="92925" y="66903"/>
                </a:lnTo>
                <a:lnTo>
                  <a:pt x="9292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654045" y="1553059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922708" y="1553067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19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987919" y="1516560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781" y="175742"/>
                </a:moveTo>
                <a:lnTo>
                  <a:pt x="130441" y="175742"/>
                </a:lnTo>
                <a:lnTo>
                  <a:pt x="117430" y="206535"/>
                </a:lnTo>
                <a:lnTo>
                  <a:pt x="93486" y="236064"/>
                </a:lnTo>
                <a:lnTo>
                  <a:pt x="55409" y="262807"/>
                </a:lnTo>
                <a:lnTo>
                  <a:pt x="0" y="285242"/>
                </a:lnTo>
                <a:lnTo>
                  <a:pt x="5139" y="291275"/>
                </a:lnTo>
                <a:lnTo>
                  <a:pt x="10433" y="298545"/>
                </a:lnTo>
                <a:lnTo>
                  <a:pt x="15155" y="306005"/>
                </a:lnTo>
                <a:lnTo>
                  <a:pt x="18580" y="312610"/>
                </a:lnTo>
                <a:lnTo>
                  <a:pt x="73990" y="289802"/>
                </a:lnTo>
                <a:lnTo>
                  <a:pt x="114061" y="262718"/>
                </a:lnTo>
                <a:lnTo>
                  <a:pt x="141202" y="232529"/>
                </a:lnTo>
                <a:lnTo>
                  <a:pt x="157822" y="200406"/>
                </a:lnTo>
                <a:lnTo>
                  <a:pt x="192994" y="200406"/>
                </a:lnTo>
                <a:lnTo>
                  <a:pt x="179781" y="175742"/>
                </a:lnTo>
                <a:close/>
              </a:path>
              <a:path w="312420" h="313055">
                <a:moveTo>
                  <a:pt x="192994" y="200406"/>
                </a:moveTo>
                <a:lnTo>
                  <a:pt x="157822" y="200406"/>
                </a:lnTo>
                <a:lnTo>
                  <a:pt x="179972" y="239262"/>
                </a:lnTo>
                <a:lnTo>
                  <a:pt x="208991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58" y="304057"/>
                </a:lnTo>
                <a:lnTo>
                  <a:pt x="300493" y="295884"/>
                </a:lnTo>
                <a:lnTo>
                  <a:pt x="306296" y="288216"/>
                </a:lnTo>
                <a:lnTo>
                  <a:pt x="311937" y="282194"/>
                </a:lnTo>
                <a:lnTo>
                  <a:pt x="265574" y="267080"/>
                </a:lnTo>
                <a:lnTo>
                  <a:pt x="228495" y="244174"/>
                </a:lnTo>
                <a:lnTo>
                  <a:pt x="200098" y="213665"/>
                </a:lnTo>
                <a:lnTo>
                  <a:pt x="192994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60" y="74002"/>
                </a:moveTo>
                <a:lnTo>
                  <a:pt x="136525" y="74002"/>
                </a:lnTo>
                <a:lnTo>
                  <a:pt x="136490" y="131800"/>
                </a:lnTo>
                <a:lnTo>
                  <a:pt x="135851" y="144297"/>
                </a:lnTo>
                <a:lnTo>
                  <a:pt x="168300" y="144297"/>
                </a:lnTo>
                <a:lnTo>
                  <a:pt x="168960" y="137896"/>
                </a:lnTo>
                <a:lnTo>
                  <a:pt x="168960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03" y="32765"/>
                </a:lnTo>
                <a:lnTo>
                  <a:pt x="44135" y="63698"/>
                </a:lnTo>
                <a:lnTo>
                  <a:pt x="26691" y="91338"/>
                </a:lnTo>
                <a:lnTo>
                  <a:pt x="6743" y="114223"/>
                </a:lnTo>
                <a:lnTo>
                  <a:pt x="13918" y="117827"/>
                </a:lnTo>
                <a:lnTo>
                  <a:pt x="22296" y="122507"/>
                </a:lnTo>
                <a:lnTo>
                  <a:pt x="30419" y="127439"/>
                </a:lnTo>
                <a:lnTo>
                  <a:pt x="36830" y="131800"/>
                </a:lnTo>
                <a:lnTo>
                  <a:pt x="47095" y="119540"/>
                </a:lnTo>
                <a:lnTo>
                  <a:pt x="57070" y="105692"/>
                </a:lnTo>
                <a:lnTo>
                  <a:pt x="66726" y="90449"/>
                </a:lnTo>
                <a:lnTo>
                  <a:pt x="76034" y="74002"/>
                </a:lnTo>
                <a:lnTo>
                  <a:pt x="280162" y="74002"/>
                </a:lnTo>
                <a:lnTo>
                  <a:pt x="280162" y="42583"/>
                </a:lnTo>
                <a:lnTo>
                  <a:pt x="90233" y="42583"/>
                </a:lnTo>
                <a:lnTo>
                  <a:pt x="93802" y="33852"/>
                </a:lnTo>
                <a:lnTo>
                  <a:pt x="96993" y="24965"/>
                </a:lnTo>
                <a:lnTo>
                  <a:pt x="99931" y="16015"/>
                </a:lnTo>
                <a:lnTo>
                  <a:pt x="102743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329552" y="1807715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07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465759" y="1779826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03" y="0"/>
                </a:moveTo>
                <a:lnTo>
                  <a:pt x="0" y="0"/>
                </a:lnTo>
                <a:lnTo>
                  <a:pt x="0" y="15887"/>
                </a:lnTo>
                <a:lnTo>
                  <a:pt x="30403" y="15887"/>
                </a:lnTo>
                <a:lnTo>
                  <a:pt x="3040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358279" y="1769183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80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465759" y="1743669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03" y="0"/>
                </a:moveTo>
                <a:lnTo>
                  <a:pt x="0" y="0"/>
                </a:lnTo>
                <a:lnTo>
                  <a:pt x="0" y="14871"/>
                </a:lnTo>
                <a:lnTo>
                  <a:pt x="30403" y="14871"/>
                </a:lnTo>
                <a:lnTo>
                  <a:pt x="3040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367055" y="173460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367055" y="1709201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367055" y="1700946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367055" y="1676181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367055" y="1667291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465759" y="1708858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03" y="0"/>
                </a:moveTo>
                <a:lnTo>
                  <a:pt x="0" y="0"/>
                </a:lnTo>
                <a:lnTo>
                  <a:pt x="0" y="16890"/>
                </a:lnTo>
                <a:lnTo>
                  <a:pt x="30403" y="16890"/>
                </a:lnTo>
                <a:lnTo>
                  <a:pt x="3040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567474" y="1708858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890"/>
                </a:lnTo>
                <a:lnTo>
                  <a:pt x="31102" y="1689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567474" y="1676753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560"/>
                </a:lnTo>
                <a:lnTo>
                  <a:pt x="31102" y="1656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465759" y="1676181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03" y="16510"/>
                </a:lnTo>
                <a:lnTo>
                  <a:pt x="3040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373151" y="1602521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777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373151" y="1577121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373151" y="1569501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373151" y="1545371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73151" y="1537116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557682" y="1577401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19" y="0"/>
                </a:moveTo>
                <a:lnTo>
                  <a:pt x="0" y="0"/>
                </a:lnTo>
                <a:lnTo>
                  <a:pt x="0" y="16217"/>
                </a:lnTo>
                <a:lnTo>
                  <a:pt x="31419" y="16217"/>
                </a:lnTo>
                <a:lnTo>
                  <a:pt x="3141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557682" y="1545955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19" y="0"/>
                </a:moveTo>
                <a:lnTo>
                  <a:pt x="0" y="0"/>
                </a:lnTo>
                <a:lnTo>
                  <a:pt x="0" y="15887"/>
                </a:lnTo>
                <a:lnTo>
                  <a:pt x="31419" y="15887"/>
                </a:lnTo>
                <a:lnTo>
                  <a:pt x="3141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330911" y="1634500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7" name="object 32"/>
          <p:cNvSpPr/>
          <p:nvPr/>
        </p:nvSpPr>
        <p:spPr>
          <a:xfrm>
            <a:off x="6661070" y="1523318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780" y="73672"/>
                </a:moveTo>
                <a:lnTo>
                  <a:pt x="223037" y="85839"/>
                </a:lnTo>
                <a:lnTo>
                  <a:pt x="243288" y="124170"/>
                </a:lnTo>
                <a:lnTo>
                  <a:pt x="261354" y="164336"/>
                </a:lnTo>
                <a:lnTo>
                  <a:pt x="275556" y="202852"/>
                </a:lnTo>
                <a:lnTo>
                  <a:pt x="284213" y="236232"/>
                </a:lnTo>
                <a:lnTo>
                  <a:pt x="317334" y="221703"/>
                </a:lnTo>
                <a:lnTo>
                  <a:pt x="307678" y="188026"/>
                </a:lnTo>
                <a:lnTo>
                  <a:pt x="292539" y="149974"/>
                </a:lnTo>
                <a:lnTo>
                  <a:pt x="273659" y="110779"/>
                </a:lnTo>
                <a:lnTo>
                  <a:pt x="252780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57" y="278984"/>
                </a:lnTo>
                <a:lnTo>
                  <a:pt x="85920" y="287940"/>
                </a:lnTo>
                <a:lnTo>
                  <a:pt x="88952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090" y="271904"/>
                </a:lnTo>
                <a:lnTo>
                  <a:pt x="111979" y="271891"/>
                </a:lnTo>
                <a:lnTo>
                  <a:pt x="95935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45" y="0"/>
                </a:moveTo>
                <a:lnTo>
                  <a:pt x="142595" y="0"/>
                </a:lnTo>
                <a:lnTo>
                  <a:pt x="142595" y="269354"/>
                </a:lnTo>
                <a:lnTo>
                  <a:pt x="139890" y="271373"/>
                </a:lnTo>
                <a:lnTo>
                  <a:pt x="133146" y="271729"/>
                </a:lnTo>
                <a:lnTo>
                  <a:pt x="124922" y="271904"/>
                </a:lnTo>
                <a:lnTo>
                  <a:pt x="176090" y="271904"/>
                </a:lnTo>
                <a:lnTo>
                  <a:pt x="176745" y="262928"/>
                </a:lnTo>
                <a:lnTo>
                  <a:pt x="176745" y="0"/>
                </a:lnTo>
                <a:close/>
              </a:path>
              <a:path w="317500" h="305434">
                <a:moveTo>
                  <a:pt x="55079" y="77393"/>
                </a:moveTo>
                <a:lnTo>
                  <a:pt x="47273" y="113062"/>
                </a:lnTo>
                <a:lnTo>
                  <a:pt x="35512" y="150348"/>
                </a:lnTo>
                <a:lnTo>
                  <a:pt x="19764" y="185796"/>
                </a:lnTo>
                <a:lnTo>
                  <a:pt x="0" y="215950"/>
                </a:lnTo>
                <a:lnTo>
                  <a:pt x="6858" y="219704"/>
                </a:lnTo>
                <a:lnTo>
                  <a:pt x="14604" y="224443"/>
                </a:lnTo>
                <a:lnTo>
                  <a:pt x="22227" y="229502"/>
                </a:lnTo>
                <a:lnTo>
                  <a:pt x="28714" y="234213"/>
                </a:lnTo>
                <a:lnTo>
                  <a:pt x="49546" y="201684"/>
                </a:lnTo>
                <a:lnTo>
                  <a:pt x="66606" y="163579"/>
                </a:lnTo>
                <a:lnTo>
                  <a:pt x="80183" y="123192"/>
                </a:lnTo>
                <a:lnTo>
                  <a:pt x="90563" y="83819"/>
                </a:lnTo>
                <a:lnTo>
                  <a:pt x="55079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" name="object 33"/>
          <p:cNvSpPr/>
          <p:nvPr/>
        </p:nvSpPr>
        <p:spPr>
          <a:xfrm>
            <a:off x="7016886" y="1532435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33" y="0"/>
                </a:moveTo>
                <a:lnTo>
                  <a:pt x="0" y="0"/>
                </a:lnTo>
                <a:lnTo>
                  <a:pt x="0" y="296062"/>
                </a:lnTo>
                <a:lnTo>
                  <a:pt x="30086" y="296062"/>
                </a:lnTo>
                <a:lnTo>
                  <a:pt x="30086" y="282892"/>
                </a:lnTo>
                <a:lnTo>
                  <a:pt x="281533" y="282892"/>
                </a:lnTo>
                <a:lnTo>
                  <a:pt x="281533" y="255155"/>
                </a:lnTo>
                <a:lnTo>
                  <a:pt x="30098" y="255155"/>
                </a:lnTo>
                <a:lnTo>
                  <a:pt x="30098" y="28384"/>
                </a:lnTo>
                <a:lnTo>
                  <a:pt x="281533" y="28384"/>
                </a:lnTo>
                <a:lnTo>
                  <a:pt x="281533" y="0"/>
                </a:lnTo>
                <a:close/>
              </a:path>
              <a:path w="281940" h="296544">
                <a:moveTo>
                  <a:pt x="281533" y="282892"/>
                </a:moveTo>
                <a:lnTo>
                  <a:pt x="250113" y="282892"/>
                </a:lnTo>
                <a:lnTo>
                  <a:pt x="250113" y="296062"/>
                </a:lnTo>
                <a:lnTo>
                  <a:pt x="281533" y="296062"/>
                </a:lnTo>
                <a:lnTo>
                  <a:pt x="281533" y="282892"/>
                </a:lnTo>
                <a:close/>
              </a:path>
              <a:path w="281940" h="296544">
                <a:moveTo>
                  <a:pt x="281533" y="28384"/>
                </a:moveTo>
                <a:lnTo>
                  <a:pt x="250113" y="28384"/>
                </a:lnTo>
                <a:lnTo>
                  <a:pt x="250113" y="255155"/>
                </a:lnTo>
                <a:lnTo>
                  <a:pt x="281533" y="255155"/>
                </a:lnTo>
                <a:lnTo>
                  <a:pt x="281533" y="28384"/>
                </a:lnTo>
                <a:close/>
              </a:path>
              <a:path w="281940" h="296544">
                <a:moveTo>
                  <a:pt x="78752" y="198386"/>
                </a:moveTo>
                <a:lnTo>
                  <a:pt x="64223" y="218998"/>
                </a:lnTo>
                <a:lnTo>
                  <a:pt x="100524" y="224564"/>
                </a:lnTo>
                <a:lnTo>
                  <a:pt x="137647" y="232060"/>
                </a:lnTo>
                <a:lnTo>
                  <a:pt x="172110" y="240633"/>
                </a:lnTo>
                <a:lnTo>
                  <a:pt x="200431" y="249428"/>
                </a:lnTo>
                <a:lnTo>
                  <a:pt x="214274" y="226783"/>
                </a:lnTo>
                <a:lnTo>
                  <a:pt x="185362" y="218448"/>
                </a:lnTo>
                <a:lnTo>
                  <a:pt x="150961" y="210304"/>
                </a:lnTo>
                <a:lnTo>
                  <a:pt x="114336" y="203300"/>
                </a:lnTo>
                <a:lnTo>
                  <a:pt x="78752" y="198386"/>
                </a:lnTo>
                <a:close/>
              </a:path>
              <a:path w="281940" h="296544">
                <a:moveTo>
                  <a:pt x="109512" y="158165"/>
                </a:moveTo>
                <a:lnTo>
                  <a:pt x="96316" y="176428"/>
                </a:lnTo>
                <a:lnTo>
                  <a:pt x="117886" y="181878"/>
                </a:lnTo>
                <a:lnTo>
                  <a:pt x="140050" y="188633"/>
                </a:lnTo>
                <a:lnTo>
                  <a:pt x="160626" y="195959"/>
                </a:lnTo>
                <a:lnTo>
                  <a:pt x="177431" y="203123"/>
                </a:lnTo>
                <a:lnTo>
                  <a:pt x="190626" y="183184"/>
                </a:lnTo>
                <a:lnTo>
                  <a:pt x="173482" y="176328"/>
                </a:lnTo>
                <a:lnTo>
                  <a:pt x="152855" y="169408"/>
                </a:lnTo>
                <a:lnTo>
                  <a:pt x="130835" y="163121"/>
                </a:lnTo>
                <a:lnTo>
                  <a:pt x="109512" y="158165"/>
                </a:lnTo>
                <a:close/>
              </a:path>
              <a:path w="281940" h="296544">
                <a:moveTo>
                  <a:pt x="121785" y="98348"/>
                </a:moveTo>
                <a:lnTo>
                  <a:pt x="85178" y="98348"/>
                </a:lnTo>
                <a:lnTo>
                  <a:pt x="92278" y="105068"/>
                </a:lnTo>
                <a:lnTo>
                  <a:pt x="99980" y="111609"/>
                </a:lnTo>
                <a:lnTo>
                  <a:pt x="107990" y="117742"/>
                </a:lnTo>
                <a:lnTo>
                  <a:pt x="116611" y="123698"/>
                </a:lnTo>
                <a:lnTo>
                  <a:pt x="95749" y="131996"/>
                </a:lnTo>
                <a:lnTo>
                  <a:pt x="74445" y="139118"/>
                </a:lnTo>
                <a:lnTo>
                  <a:pt x="53015" y="145036"/>
                </a:lnTo>
                <a:lnTo>
                  <a:pt x="31775" y="149720"/>
                </a:lnTo>
                <a:lnTo>
                  <a:pt x="36099" y="155111"/>
                </a:lnTo>
                <a:lnTo>
                  <a:pt x="40230" y="161932"/>
                </a:lnTo>
                <a:lnTo>
                  <a:pt x="43851" y="169070"/>
                </a:lnTo>
                <a:lnTo>
                  <a:pt x="46647" y="175412"/>
                </a:lnTo>
                <a:lnTo>
                  <a:pt x="70964" y="168962"/>
                </a:lnTo>
                <a:lnTo>
                  <a:pt x="95440" y="160799"/>
                </a:lnTo>
                <a:lnTo>
                  <a:pt x="119602" y="150986"/>
                </a:lnTo>
                <a:lnTo>
                  <a:pt x="142976" y="139585"/>
                </a:lnTo>
                <a:lnTo>
                  <a:pt x="213552" y="139585"/>
                </a:lnTo>
                <a:lnTo>
                  <a:pt x="207644" y="138023"/>
                </a:lnTo>
                <a:lnTo>
                  <a:pt x="187813" y="131584"/>
                </a:lnTo>
                <a:lnTo>
                  <a:pt x="168655" y="124040"/>
                </a:lnTo>
                <a:lnTo>
                  <a:pt x="186197" y="111532"/>
                </a:lnTo>
                <a:lnTo>
                  <a:pt x="186583" y="111201"/>
                </a:lnTo>
                <a:lnTo>
                  <a:pt x="141960" y="111201"/>
                </a:lnTo>
                <a:lnTo>
                  <a:pt x="130744" y="104564"/>
                </a:lnTo>
                <a:lnTo>
                  <a:pt x="121785" y="98348"/>
                </a:lnTo>
                <a:close/>
              </a:path>
              <a:path w="281940" h="296544">
                <a:moveTo>
                  <a:pt x="213552" y="139585"/>
                </a:moveTo>
                <a:lnTo>
                  <a:pt x="142976" y="139585"/>
                </a:lnTo>
                <a:lnTo>
                  <a:pt x="163835" y="149583"/>
                </a:lnTo>
                <a:lnTo>
                  <a:pt x="185643" y="158216"/>
                </a:lnTo>
                <a:lnTo>
                  <a:pt x="208082" y="165392"/>
                </a:lnTo>
                <a:lnTo>
                  <a:pt x="230835" y="171018"/>
                </a:lnTo>
                <a:lnTo>
                  <a:pt x="234294" y="165140"/>
                </a:lnTo>
                <a:lnTo>
                  <a:pt x="238734" y="158726"/>
                </a:lnTo>
                <a:lnTo>
                  <a:pt x="243622" y="152628"/>
                </a:lnTo>
                <a:lnTo>
                  <a:pt x="248424" y="147701"/>
                </a:lnTo>
                <a:lnTo>
                  <a:pt x="227924" y="143386"/>
                </a:lnTo>
                <a:lnTo>
                  <a:pt x="213552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16" y="51039"/>
                </a:lnTo>
                <a:lnTo>
                  <a:pt x="78673" y="69289"/>
                </a:lnTo>
                <a:lnTo>
                  <a:pt x="58773" y="85766"/>
                </a:lnTo>
                <a:lnTo>
                  <a:pt x="37858" y="99707"/>
                </a:lnTo>
                <a:lnTo>
                  <a:pt x="43146" y="103850"/>
                </a:lnTo>
                <a:lnTo>
                  <a:pt x="48841" y="108783"/>
                </a:lnTo>
                <a:lnTo>
                  <a:pt x="54471" y="114086"/>
                </a:lnTo>
                <a:lnTo>
                  <a:pt x="58813" y="118630"/>
                </a:lnTo>
                <a:lnTo>
                  <a:pt x="65509" y="114007"/>
                </a:lnTo>
                <a:lnTo>
                  <a:pt x="71996" y="109127"/>
                </a:lnTo>
                <a:lnTo>
                  <a:pt x="78705" y="103752"/>
                </a:lnTo>
                <a:lnTo>
                  <a:pt x="85178" y="98348"/>
                </a:lnTo>
                <a:lnTo>
                  <a:pt x="121785" y="98348"/>
                </a:lnTo>
                <a:lnTo>
                  <a:pt x="120451" y="97423"/>
                </a:lnTo>
                <a:lnTo>
                  <a:pt x="111058" y="89857"/>
                </a:lnTo>
                <a:lnTo>
                  <a:pt x="102742" y="82130"/>
                </a:lnTo>
                <a:lnTo>
                  <a:pt x="216522" y="82130"/>
                </a:lnTo>
                <a:lnTo>
                  <a:pt x="227114" y="67589"/>
                </a:lnTo>
                <a:lnTo>
                  <a:pt x="211737" y="58127"/>
                </a:lnTo>
                <a:lnTo>
                  <a:pt x="124053" y="58127"/>
                </a:lnTo>
                <a:lnTo>
                  <a:pt x="128765" y="52387"/>
                </a:lnTo>
                <a:lnTo>
                  <a:pt x="132829" y="46647"/>
                </a:lnTo>
                <a:lnTo>
                  <a:pt x="136550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22" y="82130"/>
                </a:moveTo>
                <a:lnTo>
                  <a:pt x="183184" y="82130"/>
                </a:lnTo>
                <a:lnTo>
                  <a:pt x="174070" y="89903"/>
                </a:lnTo>
                <a:lnTo>
                  <a:pt x="164220" y="97299"/>
                </a:lnTo>
                <a:lnTo>
                  <a:pt x="153484" y="104424"/>
                </a:lnTo>
                <a:lnTo>
                  <a:pt x="141960" y="111201"/>
                </a:lnTo>
                <a:lnTo>
                  <a:pt x="186583" y="111201"/>
                </a:lnTo>
                <a:lnTo>
                  <a:pt x="201818" y="98101"/>
                </a:lnTo>
                <a:lnTo>
                  <a:pt x="215561" y="83450"/>
                </a:lnTo>
                <a:lnTo>
                  <a:pt x="216522" y="82130"/>
                </a:lnTo>
                <a:close/>
              </a:path>
              <a:path w="281940" h="296544">
                <a:moveTo>
                  <a:pt x="209549" y="56781"/>
                </a:moveTo>
                <a:lnTo>
                  <a:pt x="205168" y="58127"/>
                </a:lnTo>
                <a:lnTo>
                  <a:pt x="211737" y="58127"/>
                </a:lnTo>
                <a:lnTo>
                  <a:pt x="209549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" name="object 34"/>
          <p:cNvSpPr/>
          <p:nvPr/>
        </p:nvSpPr>
        <p:spPr>
          <a:xfrm>
            <a:off x="7335222" y="1518245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15" y="155130"/>
                </a:moveTo>
                <a:lnTo>
                  <a:pt x="56438" y="155130"/>
                </a:lnTo>
                <a:lnTo>
                  <a:pt x="56438" y="310248"/>
                </a:lnTo>
                <a:lnTo>
                  <a:pt x="87515" y="310248"/>
                </a:lnTo>
                <a:lnTo>
                  <a:pt x="87515" y="155130"/>
                </a:lnTo>
                <a:close/>
              </a:path>
              <a:path w="315595" h="310515">
                <a:moveTo>
                  <a:pt x="161543" y="276453"/>
                </a:moveTo>
                <a:lnTo>
                  <a:pt x="164729" y="284232"/>
                </a:lnTo>
                <a:lnTo>
                  <a:pt x="167543" y="292804"/>
                </a:lnTo>
                <a:lnTo>
                  <a:pt x="169725" y="301310"/>
                </a:lnTo>
                <a:lnTo>
                  <a:pt x="171018" y="308889"/>
                </a:lnTo>
                <a:lnTo>
                  <a:pt x="187147" y="308701"/>
                </a:lnTo>
                <a:lnTo>
                  <a:pt x="227749" y="298150"/>
                </a:lnTo>
                <a:lnTo>
                  <a:pt x="234580" y="277010"/>
                </a:lnTo>
                <a:lnTo>
                  <a:pt x="183434" y="277010"/>
                </a:lnTo>
                <a:lnTo>
                  <a:pt x="173126" y="276844"/>
                </a:lnTo>
                <a:lnTo>
                  <a:pt x="161543" y="276453"/>
                </a:lnTo>
                <a:close/>
              </a:path>
              <a:path w="315595" h="310515">
                <a:moveTo>
                  <a:pt x="278815" y="166281"/>
                </a:moveTo>
                <a:lnTo>
                  <a:pt x="252450" y="175056"/>
                </a:lnTo>
                <a:lnTo>
                  <a:pt x="263585" y="201888"/>
                </a:lnTo>
                <a:lnTo>
                  <a:pt x="273577" y="229982"/>
                </a:lnTo>
                <a:lnTo>
                  <a:pt x="281567" y="256933"/>
                </a:lnTo>
                <a:lnTo>
                  <a:pt x="286588" y="279831"/>
                </a:lnTo>
                <a:lnTo>
                  <a:pt x="315328" y="269024"/>
                </a:lnTo>
                <a:lnTo>
                  <a:pt x="309528" y="246358"/>
                </a:lnTo>
                <a:lnTo>
                  <a:pt x="300877" y="220052"/>
                </a:lnTo>
                <a:lnTo>
                  <a:pt x="290323" y="192546"/>
                </a:lnTo>
                <a:lnTo>
                  <a:pt x="278815" y="166281"/>
                </a:lnTo>
                <a:close/>
              </a:path>
              <a:path w="315595" h="310515">
                <a:moveTo>
                  <a:pt x="153428" y="167297"/>
                </a:moveTo>
                <a:lnTo>
                  <a:pt x="145948" y="193687"/>
                </a:lnTo>
                <a:lnTo>
                  <a:pt x="136369" y="219221"/>
                </a:lnTo>
                <a:lnTo>
                  <a:pt x="125014" y="242535"/>
                </a:lnTo>
                <a:lnTo>
                  <a:pt x="112204" y="262267"/>
                </a:lnTo>
                <a:lnTo>
                  <a:pt x="118340" y="265758"/>
                </a:lnTo>
                <a:lnTo>
                  <a:pt x="125336" y="270165"/>
                </a:lnTo>
                <a:lnTo>
                  <a:pt x="132017" y="274760"/>
                </a:lnTo>
                <a:lnTo>
                  <a:pt x="137210" y="278815"/>
                </a:lnTo>
                <a:lnTo>
                  <a:pt x="150359" y="256933"/>
                </a:lnTo>
                <a:lnTo>
                  <a:pt x="162561" y="231249"/>
                </a:lnTo>
                <a:lnTo>
                  <a:pt x="173242" y="203158"/>
                </a:lnTo>
                <a:lnTo>
                  <a:pt x="181825" y="174053"/>
                </a:lnTo>
                <a:lnTo>
                  <a:pt x="153428" y="167297"/>
                </a:lnTo>
                <a:close/>
              </a:path>
              <a:path w="315595" h="310515">
                <a:moveTo>
                  <a:pt x="234886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21" y="276796"/>
                </a:lnTo>
                <a:lnTo>
                  <a:pt x="196684" y="276796"/>
                </a:lnTo>
                <a:lnTo>
                  <a:pt x="191581" y="276984"/>
                </a:lnTo>
                <a:lnTo>
                  <a:pt x="183434" y="277010"/>
                </a:lnTo>
                <a:lnTo>
                  <a:pt x="234580" y="277010"/>
                </a:lnTo>
                <a:lnTo>
                  <a:pt x="234886" y="271729"/>
                </a:lnTo>
                <a:lnTo>
                  <a:pt x="234886" y="132816"/>
                </a:lnTo>
                <a:close/>
              </a:path>
              <a:path w="315595" h="310515">
                <a:moveTo>
                  <a:pt x="87515" y="98005"/>
                </a:moveTo>
                <a:lnTo>
                  <a:pt x="50012" y="98005"/>
                </a:lnTo>
                <a:lnTo>
                  <a:pt x="40774" y="128639"/>
                </a:lnTo>
                <a:lnTo>
                  <a:pt x="28811" y="159016"/>
                </a:lnTo>
                <a:lnTo>
                  <a:pt x="14945" y="186602"/>
                </a:lnTo>
                <a:lnTo>
                  <a:pt x="0" y="208864"/>
                </a:lnTo>
                <a:lnTo>
                  <a:pt x="4441" y="215654"/>
                </a:lnTo>
                <a:lnTo>
                  <a:pt x="9166" y="223650"/>
                </a:lnTo>
                <a:lnTo>
                  <a:pt x="13448" y="231774"/>
                </a:lnTo>
                <a:lnTo>
                  <a:pt x="16560" y="238950"/>
                </a:lnTo>
                <a:lnTo>
                  <a:pt x="27545" y="222046"/>
                </a:lnTo>
                <a:lnTo>
                  <a:pt x="38023" y="201850"/>
                </a:lnTo>
                <a:lnTo>
                  <a:pt x="47739" y="179250"/>
                </a:lnTo>
                <a:lnTo>
                  <a:pt x="56438" y="155130"/>
                </a:lnTo>
                <a:lnTo>
                  <a:pt x="87515" y="155130"/>
                </a:lnTo>
                <a:lnTo>
                  <a:pt x="87515" y="141947"/>
                </a:lnTo>
                <a:lnTo>
                  <a:pt x="117093" y="141947"/>
                </a:lnTo>
                <a:lnTo>
                  <a:pt x="111477" y="134851"/>
                </a:lnTo>
                <a:lnTo>
                  <a:pt x="97960" y="118302"/>
                </a:lnTo>
                <a:lnTo>
                  <a:pt x="87515" y="106121"/>
                </a:lnTo>
                <a:lnTo>
                  <a:pt x="87515" y="98005"/>
                </a:lnTo>
                <a:close/>
              </a:path>
              <a:path w="315595" h="310515">
                <a:moveTo>
                  <a:pt x="117093" y="141947"/>
                </a:moveTo>
                <a:lnTo>
                  <a:pt x="87515" y="141947"/>
                </a:lnTo>
                <a:lnTo>
                  <a:pt x="95310" y="154001"/>
                </a:lnTo>
                <a:lnTo>
                  <a:pt x="103022" y="166281"/>
                </a:lnTo>
                <a:lnTo>
                  <a:pt x="109623" y="177352"/>
                </a:lnTo>
                <a:lnTo>
                  <a:pt x="114553" y="186563"/>
                </a:lnTo>
                <a:lnTo>
                  <a:pt x="132143" y="161544"/>
                </a:lnTo>
                <a:lnTo>
                  <a:pt x="124170" y="150891"/>
                </a:lnTo>
                <a:lnTo>
                  <a:pt x="117093" y="141947"/>
                </a:lnTo>
                <a:close/>
              </a:path>
              <a:path w="315595" h="310515">
                <a:moveTo>
                  <a:pt x="313296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96" y="132816"/>
                </a:lnTo>
                <a:lnTo>
                  <a:pt x="313296" y="103416"/>
                </a:lnTo>
                <a:close/>
              </a:path>
              <a:path w="315595" h="310515">
                <a:moveTo>
                  <a:pt x="129095" y="68948"/>
                </a:moveTo>
                <a:lnTo>
                  <a:pt x="7429" y="68948"/>
                </a:lnTo>
                <a:lnTo>
                  <a:pt x="7429" y="98005"/>
                </a:lnTo>
                <a:lnTo>
                  <a:pt x="129095" y="98005"/>
                </a:lnTo>
                <a:lnTo>
                  <a:pt x="129095" y="68948"/>
                </a:lnTo>
                <a:close/>
              </a:path>
              <a:path w="315595" h="310515">
                <a:moveTo>
                  <a:pt x="87515" y="0"/>
                </a:moveTo>
                <a:lnTo>
                  <a:pt x="56438" y="0"/>
                </a:lnTo>
                <a:lnTo>
                  <a:pt x="56438" y="68948"/>
                </a:lnTo>
                <a:lnTo>
                  <a:pt x="87515" y="68948"/>
                </a:lnTo>
                <a:lnTo>
                  <a:pt x="87515" y="0"/>
                </a:lnTo>
                <a:close/>
              </a:path>
              <a:path w="315595" h="310515">
                <a:moveTo>
                  <a:pt x="295033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33" y="53060"/>
                </a:lnTo>
                <a:lnTo>
                  <a:pt x="295033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" name="object 35"/>
          <p:cNvSpPr/>
          <p:nvPr/>
        </p:nvSpPr>
        <p:spPr>
          <a:xfrm>
            <a:off x="10733084" y="3482481"/>
            <a:ext cx="276204" cy="124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9" name="object 36"/>
          <p:cNvSpPr/>
          <p:nvPr/>
        </p:nvSpPr>
        <p:spPr>
          <a:xfrm>
            <a:off x="10468221" y="2583708"/>
            <a:ext cx="807190" cy="72364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0" name="object 37"/>
          <p:cNvSpPr/>
          <p:nvPr/>
        </p:nvSpPr>
        <p:spPr>
          <a:xfrm>
            <a:off x="8470594" y="3472901"/>
            <a:ext cx="274739" cy="1342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1" name="object 38"/>
          <p:cNvSpPr/>
          <p:nvPr/>
        </p:nvSpPr>
        <p:spPr>
          <a:xfrm>
            <a:off x="8206576" y="2661455"/>
            <a:ext cx="805291" cy="5665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8" name="object 39"/>
          <p:cNvSpPr/>
          <p:nvPr/>
        </p:nvSpPr>
        <p:spPr>
          <a:xfrm>
            <a:off x="9603853" y="3473121"/>
            <a:ext cx="274605" cy="1340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9" name="object 40"/>
          <p:cNvSpPr/>
          <p:nvPr/>
        </p:nvSpPr>
        <p:spPr>
          <a:xfrm>
            <a:off x="9338030" y="2686305"/>
            <a:ext cx="804628" cy="5157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0" name="object 41"/>
          <p:cNvSpPr/>
          <p:nvPr/>
        </p:nvSpPr>
        <p:spPr>
          <a:xfrm>
            <a:off x="3948823" y="6561960"/>
            <a:ext cx="274332" cy="13427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1" name="object 42"/>
          <p:cNvSpPr/>
          <p:nvPr/>
        </p:nvSpPr>
        <p:spPr>
          <a:xfrm>
            <a:off x="3681827" y="5856877"/>
            <a:ext cx="806684" cy="35371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2" name="object 43"/>
          <p:cNvSpPr/>
          <p:nvPr/>
        </p:nvSpPr>
        <p:spPr>
          <a:xfrm>
            <a:off x="5079808" y="6561960"/>
            <a:ext cx="274320" cy="1342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3" name="object 44"/>
          <p:cNvSpPr/>
          <p:nvPr/>
        </p:nvSpPr>
        <p:spPr>
          <a:xfrm>
            <a:off x="4812322" y="5701873"/>
            <a:ext cx="808536" cy="66464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4" name="object 45"/>
          <p:cNvSpPr/>
          <p:nvPr/>
        </p:nvSpPr>
        <p:spPr>
          <a:xfrm>
            <a:off x="3948823" y="5019151"/>
            <a:ext cx="274332" cy="13428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5" name="object 46"/>
          <p:cNvSpPr/>
          <p:nvPr/>
        </p:nvSpPr>
        <p:spPr>
          <a:xfrm>
            <a:off x="3682156" y="4139172"/>
            <a:ext cx="807237" cy="70418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6" name="object 47"/>
          <p:cNvSpPr/>
          <p:nvPr/>
        </p:nvSpPr>
        <p:spPr>
          <a:xfrm>
            <a:off x="5077510" y="5019774"/>
            <a:ext cx="276898" cy="13366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7" name="object 48"/>
          <p:cNvSpPr/>
          <p:nvPr/>
        </p:nvSpPr>
        <p:spPr>
          <a:xfrm>
            <a:off x="4877679" y="4087628"/>
            <a:ext cx="677190" cy="80733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8" name="object 49"/>
          <p:cNvSpPr/>
          <p:nvPr/>
        </p:nvSpPr>
        <p:spPr>
          <a:xfrm>
            <a:off x="7341894" y="3473121"/>
            <a:ext cx="274612" cy="1340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9" name="object 50"/>
          <p:cNvSpPr/>
          <p:nvPr/>
        </p:nvSpPr>
        <p:spPr>
          <a:xfrm>
            <a:off x="7075689" y="2584942"/>
            <a:ext cx="806352" cy="71927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0" name="object 51"/>
          <p:cNvSpPr/>
          <p:nvPr/>
        </p:nvSpPr>
        <p:spPr>
          <a:xfrm>
            <a:off x="6210782" y="3472901"/>
            <a:ext cx="274320" cy="13428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1" name="object 52"/>
          <p:cNvSpPr/>
          <p:nvPr/>
        </p:nvSpPr>
        <p:spPr>
          <a:xfrm>
            <a:off x="5945080" y="2660835"/>
            <a:ext cx="803836" cy="56764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2" name="object 53"/>
          <p:cNvSpPr/>
          <p:nvPr/>
        </p:nvSpPr>
        <p:spPr>
          <a:xfrm>
            <a:off x="555891" y="6561536"/>
            <a:ext cx="274466" cy="13470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3" name="object 54"/>
          <p:cNvSpPr/>
          <p:nvPr/>
        </p:nvSpPr>
        <p:spPr>
          <a:xfrm>
            <a:off x="360020" y="5629333"/>
            <a:ext cx="665605" cy="80866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4" name="object 55"/>
          <p:cNvSpPr/>
          <p:nvPr/>
        </p:nvSpPr>
        <p:spPr>
          <a:xfrm>
            <a:off x="1686876" y="3472901"/>
            <a:ext cx="274319" cy="13428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5" name="object 56"/>
          <p:cNvSpPr/>
          <p:nvPr/>
        </p:nvSpPr>
        <p:spPr>
          <a:xfrm>
            <a:off x="1419917" y="2570569"/>
            <a:ext cx="807694" cy="74807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6" name="object 57"/>
          <p:cNvSpPr/>
          <p:nvPr/>
        </p:nvSpPr>
        <p:spPr>
          <a:xfrm>
            <a:off x="5083199" y="3473530"/>
            <a:ext cx="271343" cy="13305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7" name="object 58"/>
          <p:cNvSpPr/>
          <p:nvPr/>
        </p:nvSpPr>
        <p:spPr>
          <a:xfrm>
            <a:off x="4813804" y="2557430"/>
            <a:ext cx="805028" cy="77255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8" name="object 59"/>
          <p:cNvSpPr/>
          <p:nvPr/>
        </p:nvSpPr>
        <p:spPr>
          <a:xfrm>
            <a:off x="553466" y="5019238"/>
            <a:ext cx="277172" cy="13420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9" name="object 60"/>
          <p:cNvSpPr/>
          <p:nvPr/>
        </p:nvSpPr>
        <p:spPr>
          <a:xfrm>
            <a:off x="289676" y="4222910"/>
            <a:ext cx="805961" cy="53537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0" name="object 61"/>
          <p:cNvSpPr/>
          <p:nvPr/>
        </p:nvSpPr>
        <p:spPr>
          <a:xfrm>
            <a:off x="2815564" y="3473523"/>
            <a:ext cx="276885" cy="13366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1" name="object 62"/>
          <p:cNvSpPr/>
          <p:nvPr/>
        </p:nvSpPr>
        <p:spPr>
          <a:xfrm>
            <a:off x="2641244" y="2541416"/>
            <a:ext cx="625190" cy="807176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2" name="object 63"/>
          <p:cNvSpPr/>
          <p:nvPr/>
        </p:nvSpPr>
        <p:spPr>
          <a:xfrm>
            <a:off x="2814588" y="5019367"/>
            <a:ext cx="278006" cy="13407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3" name="object 64"/>
          <p:cNvSpPr/>
          <p:nvPr/>
        </p:nvSpPr>
        <p:spPr>
          <a:xfrm>
            <a:off x="2631779" y="4034430"/>
            <a:ext cx="645805" cy="914128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4" name="object 65"/>
          <p:cNvSpPr/>
          <p:nvPr/>
        </p:nvSpPr>
        <p:spPr>
          <a:xfrm>
            <a:off x="1686598" y="6563277"/>
            <a:ext cx="269186" cy="132956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5" name="object 66"/>
          <p:cNvSpPr/>
          <p:nvPr/>
        </p:nvSpPr>
        <p:spPr>
          <a:xfrm>
            <a:off x="1550834" y="5630151"/>
            <a:ext cx="544135" cy="80754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6" name="object 67"/>
          <p:cNvSpPr/>
          <p:nvPr/>
        </p:nvSpPr>
        <p:spPr>
          <a:xfrm>
            <a:off x="554301" y="3473390"/>
            <a:ext cx="276477" cy="133798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7" name="object 68"/>
          <p:cNvSpPr/>
          <p:nvPr/>
        </p:nvSpPr>
        <p:spPr>
          <a:xfrm>
            <a:off x="288429" y="2565523"/>
            <a:ext cx="809451" cy="759911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8" name="object 69"/>
          <p:cNvSpPr/>
          <p:nvPr/>
        </p:nvSpPr>
        <p:spPr>
          <a:xfrm>
            <a:off x="3946537" y="3473523"/>
            <a:ext cx="276898" cy="133667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9" name="object 70"/>
          <p:cNvSpPr/>
          <p:nvPr/>
        </p:nvSpPr>
        <p:spPr>
          <a:xfrm>
            <a:off x="3749053" y="2535442"/>
            <a:ext cx="672817" cy="817058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0" name="object 71"/>
          <p:cNvSpPr/>
          <p:nvPr/>
        </p:nvSpPr>
        <p:spPr>
          <a:xfrm>
            <a:off x="1685270" y="5019639"/>
            <a:ext cx="276490" cy="133798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1" name="object 72"/>
          <p:cNvSpPr/>
          <p:nvPr/>
        </p:nvSpPr>
        <p:spPr>
          <a:xfrm>
            <a:off x="1383217" y="4102226"/>
            <a:ext cx="880403" cy="778597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2" name="object 73"/>
          <p:cNvSpPr/>
          <p:nvPr/>
        </p:nvSpPr>
        <p:spPr>
          <a:xfrm>
            <a:off x="2817989" y="6560981"/>
            <a:ext cx="273013" cy="135256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3" name="object 74"/>
          <p:cNvSpPr/>
          <p:nvPr/>
        </p:nvSpPr>
        <p:spPr>
          <a:xfrm>
            <a:off x="2627207" y="5612866"/>
            <a:ext cx="655787" cy="840637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4" name="object 75"/>
          <p:cNvSpPr/>
          <p:nvPr/>
        </p:nvSpPr>
        <p:spPr>
          <a:xfrm>
            <a:off x="10733723" y="6563890"/>
            <a:ext cx="273696" cy="132346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5" name="object 76"/>
          <p:cNvSpPr/>
          <p:nvPr/>
        </p:nvSpPr>
        <p:spPr>
          <a:xfrm>
            <a:off x="10468875" y="5741081"/>
            <a:ext cx="804547" cy="58801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6" name="object 77"/>
          <p:cNvSpPr/>
          <p:nvPr/>
        </p:nvSpPr>
        <p:spPr>
          <a:xfrm>
            <a:off x="10733376" y="5018880"/>
            <a:ext cx="275021" cy="134556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7" name="object 78"/>
          <p:cNvSpPr/>
          <p:nvPr/>
        </p:nvSpPr>
        <p:spPr>
          <a:xfrm>
            <a:off x="10506244" y="4088558"/>
            <a:ext cx="729747" cy="805180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8" name="object 79"/>
          <p:cNvSpPr/>
          <p:nvPr/>
        </p:nvSpPr>
        <p:spPr>
          <a:xfrm>
            <a:off x="7339049" y="5019931"/>
            <a:ext cx="277870" cy="133510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9" name="object 80"/>
          <p:cNvSpPr/>
          <p:nvPr/>
        </p:nvSpPr>
        <p:spPr>
          <a:xfrm>
            <a:off x="7075652" y="4213939"/>
            <a:ext cx="805056" cy="553719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0" name="object 81"/>
          <p:cNvSpPr/>
          <p:nvPr/>
        </p:nvSpPr>
        <p:spPr>
          <a:xfrm>
            <a:off x="9600456" y="5019367"/>
            <a:ext cx="278005" cy="134073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1" name="object 82"/>
          <p:cNvSpPr/>
          <p:nvPr/>
        </p:nvSpPr>
        <p:spPr>
          <a:xfrm>
            <a:off x="9394665" y="4088147"/>
            <a:ext cx="691078" cy="805179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2" name="object 83"/>
          <p:cNvSpPr/>
          <p:nvPr/>
        </p:nvSpPr>
        <p:spPr>
          <a:xfrm>
            <a:off x="8472741" y="5019151"/>
            <a:ext cx="274307" cy="13428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3" name="object 84"/>
          <p:cNvSpPr/>
          <p:nvPr/>
        </p:nvSpPr>
        <p:spPr>
          <a:xfrm>
            <a:off x="8247023" y="4087032"/>
            <a:ext cx="725843" cy="806449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4" name="object 85"/>
          <p:cNvSpPr/>
          <p:nvPr/>
        </p:nvSpPr>
        <p:spPr>
          <a:xfrm>
            <a:off x="8476131" y="6562581"/>
            <a:ext cx="271345" cy="133910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5" name="object 86"/>
          <p:cNvSpPr/>
          <p:nvPr/>
        </p:nvSpPr>
        <p:spPr>
          <a:xfrm>
            <a:off x="8392470" y="5631934"/>
            <a:ext cx="433705" cy="803910"/>
          </a:xfrm>
          <a:custGeom>
            <a:avLst/>
            <a:gdLst/>
            <a:ahLst/>
            <a:cxnLst/>
            <a:rect l="l" t="t" r="r" b="b"/>
            <a:pathLst>
              <a:path w="433704" h="803910">
                <a:moveTo>
                  <a:pt x="197998" y="604519"/>
                </a:moveTo>
                <a:lnTo>
                  <a:pt x="187356" y="604519"/>
                </a:lnTo>
                <a:lnTo>
                  <a:pt x="186921" y="613409"/>
                </a:lnTo>
                <a:lnTo>
                  <a:pt x="186820" y="618489"/>
                </a:lnTo>
                <a:lnTo>
                  <a:pt x="187680" y="631189"/>
                </a:lnTo>
                <a:lnTo>
                  <a:pt x="189406" y="643889"/>
                </a:lnTo>
                <a:lnTo>
                  <a:pt x="191128" y="655319"/>
                </a:lnTo>
                <a:lnTo>
                  <a:pt x="193973" y="675639"/>
                </a:lnTo>
                <a:lnTo>
                  <a:pt x="208070" y="731519"/>
                </a:lnTo>
                <a:lnTo>
                  <a:pt x="232256" y="774699"/>
                </a:lnTo>
                <a:lnTo>
                  <a:pt x="271652" y="801369"/>
                </a:lnTo>
                <a:lnTo>
                  <a:pt x="301813" y="803909"/>
                </a:lnTo>
                <a:lnTo>
                  <a:pt x="318585" y="797559"/>
                </a:lnTo>
                <a:lnTo>
                  <a:pt x="284600" y="797559"/>
                </a:lnTo>
                <a:lnTo>
                  <a:pt x="305775" y="787399"/>
                </a:lnTo>
                <a:lnTo>
                  <a:pt x="272205" y="787399"/>
                </a:lnTo>
                <a:lnTo>
                  <a:pt x="261987" y="784859"/>
                </a:lnTo>
                <a:lnTo>
                  <a:pt x="252967" y="779779"/>
                </a:lnTo>
                <a:lnTo>
                  <a:pt x="245048" y="774699"/>
                </a:lnTo>
                <a:lnTo>
                  <a:pt x="238130" y="767079"/>
                </a:lnTo>
                <a:lnTo>
                  <a:pt x="241593" y="767079"/>
                </a:lnTo>
                <a:lnTo>
                  <a:pt x="236010" y="764539"/>
                </a:lnTo>
                <a:lnTo>
                  <a:pt x="232987" y="760729"/>
                </a:lnTo>
                <a:lnTo>
                  <a:pt x="230358" y="756919"/>
                </a:lnTo>
                <a:lnTo>
                  <a:pt x="227932" y="751839"/>
                </a:lnTo>
                <a:lnTo>
                  <a:pt x="230660" y="751839"/>
                </a:lnTo>
                <a:lnTo>
                  <a:pt x="226726" y="750569"/>
                </a:lnTo>
                <a:lnTo>
                  <a:pt x="224859" y="746759"/>
                </a:lnTo>
                <a:lnTo>
                  <a:pt x="223170" y="742949"/>
                </a:lnTo>
                <a:lnTo>
                  <a:pt x="221608" y="739139"/>
                </a:lnTo>
                <a:lnTo>
                  <a:pt x="229739" y="739139"/>
                </a:lnTo>
                <a:lnTo>
                  <a:pt x="220427" y="736599"/>
                </a:lnTo>
                <a:lnTo>
                  <a:pt x="218534" y="731519"/>
                </a:lnTo>
                <a:lnTo>
                  <a:pt x="216909" y="726439"/>
                </a:lnTo>
                <a:lnTo>
                  <a:pt x="215397" y="721359"/>
                </a:lnTo>
                <a:lnTo>
                  <a:pt x="222333" y="721359"/>
                </a:lnTo>
                <a:lnTo>
                  <a:pt x="215093" y="718819"/>
                </a:lnTo>
                <a:lnTo>
                  <a:pt x="214699" y="718819"/>
                </a:lnTo>
                <a:lnTo>
                  <a:pt x="212972" y="713739"/>
                </a:lnTo>
                <a:lnTo>
                  <a:pt x="211486" y="707389"/>
                </a:lnTo>
                <a:lnTo>
                  <a:pt x="210140" y="702309"/>
                </a:lnTo>
                <a:lnTo>
                  <a:pt x="214847" y="702309"/>
                </a:lnTo>
                <a:lnTo>
                  <a:pt x="209657" y="701039"/>
                </a:lnTo>
                <a:lnTo>
                  <a:pt x="206774" y="687069"/>
                </a:lnTo>
                <a:lnTo>
                  <a:pt x="211925" y="687069"/>
                </a:lnTo>
                <a:lnTo>
                  <a:pt x="206266" y="685799"/>
                </a:lnTo>
                <a:lnTo>
                  <a:pt x="205377" y="680719"/>
                </a:lnTo>
                <a:lnTo>
                  <a:pt x="204590" y="676909"/>
                </a:lnTo>
                <a:lnTo>
                  <a:pt x="203840" y="673099"/>
                </a:lnTo>
                <a:lnTo>
                  <a:pt x="210546" y="673099"/>
                </a:lnTo>
                <a:lnTo>
                  <a:pt x="203523" y="670559"/>
                </a:lnTo>
                <a:lnTo>
                  <a:pt x="202875" y="666749"/>
                </a:lnTo>
                <a:lnTo>
                  <a:pt x="201796" y="659129"/>
                </a:lnTo>
                <a:lnTo>
                  <a:pt x="209535" y="659129"/>
                </a:lnTo>
                <a:lnTo>
                  <a:pt x="201440" y="656589"/>
                </a:lnTo>
                <a:lnTo>
                  <a:pt x="200792" y="652779"/>
                </a:lnTo>
                <a:lnTo>
                  <a:pt x="200246" y="647699"/>
                </a:lnTo>
                <a:lnTo>
                  <a:pt x="199751" y="642619"/>
                </a:lnTo>
                <a:lnTo>
                  <a:pt x="206500" y="642619"/>
                </a:lnTo>
                <a:lnTo>
                  <a:pt x="199535" y="640079"/>
                </a:lnTo>
                <a:lnTo>
                  <a:pt x="199307" y="638809"/>
                </a:lnTo>
                <a:lnTo>
                  <a:pt x="199091" y="636269"/>
                </a:lnTo>
                <a:lnTo>
                  <a:pt x="198989" y="633729"/>
                </a:lnTo>
                <a:lnTo>
                  <a:pt x="198938" y="631189"/>
                </a:lnTo>
                <a:lnTo>
                  <a:pt x="205582" y="631189"/>
                </a:lnTo>
                <a:lnTo>
                  <a:pt x="198887" y="628649"/>
                </a:lnTo>
                <a:lnTo>
                  <a:pt x="198811" y="621029"/>
                </a:lnTo>
                <a:lnTo>
                  <a:pt x="206445" y="621029"/>
                </a:lnTo>
                <a:lnTo>
                  <a:pt x="198786" y="618489"/>
                </a:lnTo>
                <a:lnTo>
                  <a:pt x="198691" y="613409"/>
                </a:lnTo>
                <a:lnTo>
                  <a:pt x="198646" y="612139"/>
                </a:lnTo>
                <a:lnTo>
                  <a:pt x="198456" y="609599"/>
                </a:lnTo>
                <a:lnTo>
                  <a:pt x="206818" y="609599"/>
                </a:lnTo>
                <a:lnTo>
                  <a:pt x="198227" y="607059"/>
                </a:lnTo>
                <a:lnTo>
                  <a:pt x="197998" y="604519"/>
                </a:lnTo>
                <a:close/>
              </a:path>
              <a:path w="433704" h="803910">
                <a:moveTo>
                  <a:pt x="302951" y="574039"/>
                </a:moveTo>
                <a:lnTo>
                  <a:pt x="301364" y="575309"/>
                </a:lnTo>
                <a:lnTo>
                  <a:pt x="285692" y="575309"/>
                </a:lnTo>
                <a:lnTo>
                  <a:pt x="289375" y="577849"/>
                </a:lnTo>
                <a:lnTo>
                  <a:pt x="293071" y="579119"/>
                </a:lnTo>
                <a:lnTo>
                  <a:pt x="297389" y="581659"/>
                </a:lnTo>
                <a:lnTo>
                  <a:pt x="298407" y="581667"/>
                </a:lnTo>
                <a:lnTo>
                  <a:pt x="309518" y="615949"/>
                </a:lnTo>
                <a:lnTo>
                  <a:pt x="320350" y="648969"/>
                </a:lnTo>
                <a:lnTo>
                  <a:pt x="330087" y="683259"/>
                </a:lnTo>
                <a:lnTo>
                  <a:pt x="337914" y="717549"/>
                </a:lnTo>
                <a:lnTo>
                  <a:pt x="340336" y="735329"/>
                </a:lnTo>
                <a:lnTo>
                  <a:pt x="340395" y="740409"/>
                </a:lnTo>
                <a:lnTo>
                  <a:pt x="339938" y="755649"/>
                </a:lnTo>
                <a:lnTo>
                  <a:pt x="312378" y="793749"/>
                </a:lnTo>
                <a:lnTo>
                  <a:pt x="293905" y="797559"/>
                </a:lnTo>
                <a:lnTo>
                  <a:pt x="318585" y="797559"/>
                </a:lnTo>
                <a:lnTo>
                  <a:pt x="328648" y="793749"/>
                </a:lnTo>
                <a:lnTo>
                  <a:pt x="346106" y="765809"/>
                </a:lnTo>
                <a:lnTo>
                  <a:pt x="349195" y="746759"/>
                </a:lnTo>
                <a:lnTo>
                  <a:pt x="348046" y="727709"/>
                </a:lnTo>
                <a:lnTo>
                  <a:pt x="339337" y="688339"/>
                </a:lnTo>
                <a:lnTo>
                  <a:pt x="325233" y="638809"/>
                </a:lnTo>
                <a:lnTo>
                  <a:pt x="309263" y="589279"/>
                </a:lnTo>
                <a:lnTo>
                  <a:pt x="331950" y="582929"/>
                </a:lnTo>
                <a:lnTo>
                  <a:pt x="307079" y="582929"/>
                </a:lnTo>
                <a:lnTo>
                  <a:pt x="306444" y="580389"/>
                </a:lnTo>
                <a:lnTo>
                  <a:pt x="305872" y="579119"/>
                </a:lnTo>
                <a:lnTo>
                  <a:pt x="304551" y="575309"/>
                </a:lnTo>
                <a:lnTo>
                  <a:pt x="302951" y="574039"/>
                </a:lnTo>
                <a:close/>
              </a:path>
              <a:path w="433704" h="803910">
                <a:moveTo>
                  <a:pt x="241593" y="767079"/>
                </a:moveTo>
                <a:lnTo>
                  <a:pt x="238130" y="767079"/>
                </a:lnTo>
                <a:lnTo>
                  <a:pt x="250215" y="773429"/>
                </a:lnTo>
                <a:lnTo>
                  <a:pt x="262486" y="778509"/>
                </a:lnTo>
                <a:lnTo>
                  <a:pt x="274942" y="782319"/>
                </a:lnTo>
                <a:lnTo>
                  <a:pt x="287584" y="787399"/>
                </a:lnTo>
                <a:lnTo>
                  <a:pt x="305775" y="787399"/>
                </a:lnTo>
                <a:lnTo>
                  <a:pt x="308422" y="786129"/>
                </a:lnTo>
                <a:lnTo>
                  <a:pt x="292766" y="786129"/>
                </a:lnTo>
                <a:lnTo>
                  <a:pt x="249969" y="770889"/>
                </a:lnTo>
                <a:lnTo>
                  <a:pt x="241593" y="767079"/>
                </a:lnTo>
                <a:close/>
              </a:path>
              <a:path w="433704" h="803910">
                <a:moveTo>
                  <a:pt x="230660" y="751839"/>
                </a:moveTo>
                <a:lnTo>
                  <a:pt x="227932" y="751839"/>
                </a:lnTo>
                <a:lnTo>
                  <a:pt x="246459" y="759459"/>
                </a:lnTo>
                <a:lnTo>
                  <a:pt x="264924" y="765809"/>
                </a:lnTo>
                <a:lnTo>
                  <a:pt x="301630" y="781049"/>
                </a:lnTo>
                <a:lnTo>
                  <a:pt x="299040" y="783589"/>
                </a:lnTo>
                <a:lnTo>
                  <a:pt x="296131" y="784859"/>
                </a:lnTo>
                <a:lnTo>
                  <a:pt x="292766" y="786129"/>
                </a:lnTo>
                <a:lnTo>
                  <a:pt x="308422" y="786129"/>
                </a:lnTo>
                <a:lnTo>
                  <a:pt x="316363" y="782319"/>
                </a:lnTo>
                <a:lnTo>
                  <a:pt x="317687" y="778509"/>
                </a:lnTo>
                <a:lnTo>
                  <a:pt x="304615" y="778509"/>
                </a:lnTo>
                <a:lnTo>
                  <a:pt x="265932" y="763269"/>
                </a:lnTo>
                <a:lnTo>
                  <a:pt x="230660" y="751839"/>
                </a:lnTo>
                <a:close/>
              </a:path>
              <a:path w="433704" h="803910">
                <a:moveTo>
                  <a:pt x="229739" y="739139"/>
                </a:moveTo>
                <a:lnTo>
                  <a:pt x="221608" y="739139"/>
                </a:lnTo>
                <a:lnTo>
                  <a:pt x="265856" y="754379"/>
                </a:lnTo>
                <a:lnTo>
                  <a:pt x="309619" y="772159"/>
                </a:lnTo>
                <a:lnTo>
                  <a:pt x="308184" y="774699"/>
                </a:lnTo>
                <a:lnTo>
                  <a:pt x="306545" y="777239"/>
                </a:lnTo>
                <a:lnTo>
                  <a:pt x="304615" y="778509"/>
                </a:lnTo>
                <a:lnTo>
                  <a:pt x="317687" y="778509"/>
                </a:lnTo>
                <a:lnTo>
                  <a:pt x="320776" y="769619"/>
                </a:lnTo>
                <a:lnTo>
                  <a:pt x="311321" y="769619"/>
                </a:lnTo>
                <a:lnTo>
                  <a:pt x="289519" y="758189"/>
                </a:lnTo>
                <a:lnTo>
                  <a:pt x="266859" y="749299"/>
                </a:lnTo>
                <a:lnTo>
                  <a:pt x="229739" y="739139"/>
                </a:lnTo>
                <a:close/>
              </a:path>
              <a:path w="433704" h="803910">
                <a:moveTo>
                  <a:pt x="222333" y="721359"/>
                </a:moveTo>
                <a:lnTo>
                  <a:pt x="215397" y="721359"/>
                </a:lnTo>
                <a:lnTo>
                  <a:pt x="264707" y="741679"/>
                </a:lnTo>
                <a:lnTo>
                  <a:pt x="289523" y="750569"/>
                </a:lnTo>
                <a:lnTo>
                  <a:pt x="314483" y="760729"/>
                </a:lnTo>
                <a:lnTo>
                  <a:pt x="313657" y="763269"/>
                </a:lnTo>
                <a:lnTo>
                  <a:pt x="312616" y="765809"/>
                </a:lnTo>
                <a:lnTo>
                  <a:pt x="311321" y="769619"/>
                </a:lnTo>
                <a:lnTo>
                  <a:pt x="320776" y="769619"/>
                </a:lnTo>
                <a:lnTo>
                  <a:pt x="325188" y="756919"/>
                </a:lnTo>
                <a:lnTo>
                  <a:pt x="315245" y="756919"/>
                </a:lnTo>
                <a:lnTo>
                  <a:pt x="290492" y="746759"/>
                </a:lnTo>
                <a:lnTo>
                  <a:pt x="265516" y="737869"/>
                </a:lnTo>
                <a:lnTo>
                  <a:pt x="240434" y="727709"/>
                </a:lnTo>
                <a:lnTo>
                  <a:pt x="222333" y="721359"/>
                </a:lnTo>
                <a:close/>
              </a:path>
              <a:path w="433704" h="803910">
                <a:moveTo>
                  <a:pt x="214847" y="702309"/>
                </a:moveTo>
                <a:lnTo>
                  <a:pt x="210140" y="702309"/>
                </a:lnTo>
                <a:lnTo>
                  <a:pt x="228842" y="709929"/>
                </a:lnTo>
                <a:lnTo>
                  <a:pt x="247462" y="716279"/>
                </a:lnTo>
                <a:lnTo>
                  <a:pt x="284346" y="731519"/>
                </a:lnTo>
                <a:lnTo>
                  <a:pt x="292098" y="735329"/>
                </a:lnTo>
                <a:lnTo>
                  <a:pt x="300299" y="740409"/>
                </a:lnTo>
                <a:lnTo>
                  <a:pt x="308597" y="744219"/>
                </a:lnTo>
                <a:lnTo>
                  <a:pt x="316642" y="746759"/>
                </a:lnTo>
                <a:lnTo>
                  <a:pt x="316362" y="750569"/>
                </a:lnTo>
                <a:lnTo>
                  <a:pt x="315245" y="756919"/>
                </a:lnTo>
                <a:lnTo>
                  <a:pt x="325188" y="756919"/>
                </a:lnTo>
                <a:lnTo>
                  <a:pt x="328277" y="748029"/>
                </a:lnTo>
                <a:lnTo>
                  <a:pt x="327917" y="741679"/>
                </a:lnTo>
                <a:lnTo>
                  <a:pt x="316896" y="741679"/>
                </a:lnTo>
                <a:lnTo>
                  <a:pt x="310266" y="740409"/>
                </a:lnTo>
                <a:lnTo>
                  <a:pt x="302773" y="735329"/>
                </a:lnTo>
                <a:lnTo>
                  <a:pt x="297351" y="732789"/>
                </a:lnTo>
                <a:lnTo>
                  <a:pt x="277791" y="725169"/>
                </a:lnTo>
                <a:lnTo>
                  <a:pt x="271227" y="721359"/>
                </a:lnTo>
                <a:lnTo>
                  <a:pt x="256007" y="716279"/>
                </a:lnTo>
                <a:lnTo>
                  <a:pt x="240675" y="709929"/>
                </a:lnTo>
                <a:lnTo>
                  <a:pt x="225226" y="704849"/>
                </a:lnTo>
                <a:lnTo>
                  <a:pt x="214847" y="702309"/>
                </a:lnTo>
                <a:close/>
              </a:path>
              <a:path w="433704" h="803910">
                <a:moveTo>
                  <a:pt x="209111" y="690879"/>
                </a:moveTo>
                <a:lnTo>
                  <a:pt x="208184" y="690879"/>
                </a:lnTo>
                <a:lnTo>
                  <a:pt x="207879" y="692149"/>
                </a:lnTo>
                <a:lnTo>
                  <a:pt x="235911" y="702309"/>
                </a:lnTo>
                <a:lnTo>
                  <a:pt x="316921" y="736599"/>
                </a:lnTo>
                <a:lnTo>
                  <a:pt x="316896" y="741679"/>
                </a:lnTo>
                <a:lnTo>
                  <a:pt x="327917" y="741679"/>
                </a:lnTo>
                <a:lnTo>
                  <a:pt x="327413" y="732789"/>
                </a:lnTo>
                <a:lnTo>
                  <a:pt x="316845" y="732789"/>
                </a:lnTo>
                <a:lnTo>
                  <a:pt x="291137" y="720089"/>
                </a:lnTo>
                <a:lnTo>
                  <a:pt x="264231" y="707389"/>
                </a:lnTo>
                <a:lnTo>
                  <a:pt x="236698" y="698499"/>
                </a:lnTo>
                <a:lnTo>
                  <a:pt x="209111" y="690879"/>
                </a:lnTo>
                <a:close/>
              </a:path>
              <a:path w="433704" h="803910">
                <a:moveTo>
                  <a:pt x="211925" y="687069"/>
                </a:moveTo>
                <a:lnTo>
                  <a:pt x="206774" y="687069"/>
                </a:lnTo>
                <a:lnTo>
                  <a:pt x="262184" y="704849"/>
                </a:lnTo>
                <a:lnTo>
                  <a:pt x="289295" y="716279"/>
                </a:lnTo>
                <a:lnTo>
                  <a:pt x="316464" y="726439"/>
                </a:lnTo>
                <a:lnTo>
                  <a:pt x="316705" y="728979"/>
                </a:lnTo>
                <a:lnTo>
                  <a:pt x="316845" y="732789"/>
                </a:lnTo>
                <a:lnTo>
                  <a:pt x="327413" y="732789"/>
                </a:lnTo>
                <a:lnTo>
                  <a:pt x="326836" y="722629"/>
                </a:lnTo>
                <a:lnTo>
                  <a:pt x="316261" y="722629"/>
                </a:lnTo>
                <a:lnTo>
                  <a:pt x="289975" y="709929"/>
                </a:lnTo>
                <a:lnTo>
                  <a:pt x="262602" y="699769"/>
                </a:lnTo>
                <a:lnTo>
                  <a:pt x="234560" y="692149"/>
                </a:lnTo>
                <a:lnTo>
                  <a:pt x="211925" y="687069"/>
                </a:lnTo>
                <a:close/>
              </a:path>
              <a:path w="433704" h="803910">
                <a:moveTo>
                  <a:pt x="210546" y="673099"/>
                </a:moveTo>
                <a:lnTo>
                  <a:pt x="203840" y="673099"/>
                </a:lnTo>
                <a:lnTo>
                  <a:pt x="259335" y="695959"/>
                </a:lnTo>
                <a:lnTo>
                  <a:pt x="315639" y="716279"/>
                </a:lnTo>
                <a:lnTo>
                  <a:pt x="316083" y="721359"/>
                </a:lnTo>
                <a:lnTo>
                  <a:pt x="316261" y="722629"/>
                </a:lnTo>
                <a:lnTo>
                  <a:pt x="326836" y="722629"/>
                </a:lnTo>
                <a:lnTo>
                  <a:pt x="326260" y="712469"/>
                </a:lnTo>
                <a:lnTo>
                  <a:pt x="315118" y="712469"/>
                </a:lnTo>
                <a:lnTo>
                  <a:pt x="287614" y="701039"/>
                </a:lnTo>
                <a:lnTo>
                  <a:pt x="210546" y="673099"/>
                </a:lnTo>
                <a:close/>
              </a:path>
              <a:path w="433704" h="803910">
                <a:moveTo>
                  <a:pt x="209535" y="659129"/>
                </a:moveTo>
                <a:lnTo>
                  <a:pt x="201796" y="659129"/>
                </a:lnTo>
                <a:lnTo>
                  <a:pt x="285595" y="689609"/>
                </a:lnTo>
                <a:lnTo>
                  <a:pt x="313251" y="701039"/>
                </a:lnTo>
                <a:lnTo>
                  <a:pt x="313949" y="704849"/>
                </a:lnTo>
                <a:lnTo>
                  <a:pt x="314597" y="708659"/>
                </a:lnTo>
                <a:lnTo>
                  <a:pt x="315118" y="712469"/>
                </a:lnTo>
                <a:lnTo>
                  <a:pt x="326260" y="712469"/>
                </a:lnTo>
                <a:lnTo>
                  <a:pt x="325756" y="703579"/>
                </a:lnTo>
                <a:lnTo>
                  <a:pt x="323933" y="695959"/>
                </a:lnTo>
                <a:lnTo>
                  <a:pt x="312425" y="695959"/>
                </a:lnTo>
                <a:lnTo>
                  <a:pt x="285493" y="684529"/>
                </a:lnTo>
                <a:lnTo>
                  <a:pt x="257866" y="674369"/>
                </a:lnTo>
                <a:lnTo>
                  <a:pt x="209535" y="659129"/>
                </a:lnTo>
                <a:close/>
              </a:path>
              <a:path w="433704" h="803910">
                <a:moveTo>
                  <a:pt x="206500" y="642619"/>
                </a:moveTo>
                <a:lnTo>
                  <a:pt x="199751" y="642619"/>
                </a:lnTo>
                <a:lnTo>
                  <a:pt x="255075" y="665479"/>
                </a:lnTo>
                <a:lnTo>
                  <a:pt x="282690" y="675639"/>
                </a:lnTo>
                <a:lnTo>
                  <a:pt x="310457" y="687069"/>
                </a:lnTo>
                <a:lnTo>
                  <a:pt x="311168" y="689609"/>
                </a:lnTo>
                <a:lnTo>
                  <a:pt x="311816" y="693419"/>
                </a:lnTo>
                <a:lnTo>
                  <a:pt x="312425" y="695959"/>
                </a:lnTo>
                <a:lnTo>
                  <a:pt x="323933" y="695959"/>
                </a:lnTo>
                <a:lnTo>
                  <a:pt x="320894" y="683259"/>
                </a:lnTo>
                <a:lnTo>
                  <a:pt x="309517" y="683259"/>
                </a:lnTo>
                <a:lnTo>
                  <a:pt x="282719" y="670559"/>
                </a:lnTo>
                <a:lnTo>
                  <a:pt x="206500" y="642619"/>
                </a:lnTo>
                <a:close/>
              </a:path>
              <a:path w="433704" h="803910">
                <a:moveTo>
                  <a:pt x="205582" y="631189"/>
                </a:moveTo>
                <a:lnTo>
                  <a:pt x="198938" y="631189"/>
                </a:lnTo>
                <a:lnTo>
                  <a:pt x="224749" y="643889"/>
                </a:lnTo>
                <a:lnTo>
                  <a:pt x="251785" y="655319"/>
                </a:lnTo>
                <a:lnTo>
                  <a:pt x="279461" y="665479"/>
                </a:lnTo>
                <a:lnTo>
                  <a:pt x="307193" y="673099"/>
                </a:lnTo>
                <a:lnTo>
                  <a:pt x="308781" y="679449"/>
                </a:lnTo>
                <a:lnTo>
                  <a:pt x="309517" y="683259"/>
                </a:lnTo>
                <a:lnTo>
                  <a:pt x="320894" y="683259"/>
                </a:lnTo>
                <a:lnTo>
                  <a:pt x="317248" y="668019"/>
                </a:lnTo>
                <a:lnTo>
                  <a:pt x="305961" y="668019"/>
                </a:lnTo>
                <a:lnTo>
                  <a:pt x="279083" y="659129"/>
                </a:lnTo>
                <a:lnTo>
                  <a:pt x="205582" y="631189"/>
                </a:lnTo>
                <a:close/>
              </a:path>
              <a:path w="433704" h="803910">
                <a:moveTo>
                  <a:pt x="206445" y="621029"/>
                </a:moveTo>
                <a:lnTo>
                  <a:pt x="198811" y="621029"/>
                </a:lnTo>
                <a:lnTo>
                  <a:pt x="225590" y="631189"/>
                </a:lnTo>
                <a:lnTo>
                  <a:pt x="252108" y="642619"/>
                </a:lnTo>
                <a:lnTo>
                  <a:pt x="278505" y="652779"/>
                </a:lnTo>
                <a:lnTo>
                  <a:pt x="304920" y="664209"/>
                </a:lnTo>
                <a:lnTo>
                  <a:pt x="305288" y="665479"/>
                </a:lnTo>
                <a:lnTo>
                  <a:pt x="305961" y="668019"/>
                </a:lnTo>
                <a:lnTo>
                  <a:pt x="317248" y="668019"/>
                </a:lnTo>
                <a:lnTo>
                  <a:pt x="315425" y="660399"/>
                </a:lnTo>
                <a:lnTo>
                  <a:pt x="303675" y="660399"/>
                </a:lnTo>
                <a:lnTo>
                  <a:pt x="278296" y="647699"/>
                </a:lnTo>
                <a:lnTo>
                  <a:pt x="252183" y="636269"/>
                </a:lnTo>
                <a:lnTo>
                  <a:pt x="206445" y="621029"/>
                </a:lnTo>
                <a:close/>
              </a:path>
              <a:path w="433704" h="803910">
                <a:moveTo>
                  <a:pt x="206818" y="609599"/>
                </a:moveTo>
                <a:lnTo>
                  <a:pt x="198456" y="609599"/>
                </a:lnTo>
                <a:lnTo>
                  <a:pt x="224446" y="618489"/>
                </a:lnTo>
                <a:lnTo>
                  <a:pt x="300640" y="648969"/>
                </a:lnTo>
                <a:lnTo>
                  <a:pt x="302697" y="656589"/>
                </a:lnTo>
                <a:lnTo>
                  <a:pt x="303675" y="660399"/>
                </a:lnTo>
                <a:lnTo>
                  <a:pt x="315425" y="660399"/>
                </a:lnTo>
                <a:lnTo>
                  <a:pt x="314210" y="655319"/>
                </a:lnTo>
                <a:lnTo>
                  <a:pt x="310420" y="643889"/>
                </a:lnTo>
                <a:lnTo>
                  <a:pt x="299179" y="643889"/>
                </a:lnTo>
                <a:lnTo>
                  <a:pt x="274699" y="633729"/>
                </a:lnTo>
                <a:lnTo>
                  <a:pt x="249565" y="623569"/>
                </a:lnTo>
                <a:lnTo>
                  <a:pt x="224000" y="614679"/>
                </a:lnTo>
                <a:lnTo>
                  <a:pt x="206818" y="609599"/>
                </a:lnTo>
                <a:close/>
              </a:path>
              <a:path w="433704" h="803910">
                <a:moveTo>
                  <a:pt x="217125" y="568959"/>
                </a:moveTo>
                <a:lnTo>
                  <a:pt x="212756" y="568959"/>
                </a:lnTo>
                <a:lnTo>
                  <a:pt x="218913" y="571499"/>
                </a:lnTo>
                <a:lnTo>
                  <a:pt x="226421" y="575309"/>
                </a:lnTo>
                <a:lnTo>
                  <a:pt x="217758" y="577849"/>
                </a:lnTo>
                <a:lnTo>
                  <a:pt x="209108" y="579119"/>
                </a:lnTo>
                <a:lnTo>
                  <a:pt x="200447" y="581667"/>
                </a:lnTo>
                <a:lnTo>
                  <a:pt x="188004" y="585469"/>
                </a:lnTo>
                <a:lnTo>
                  <a:pt x="188410" y="589279"/>
                </a:lnTo>
                <a:lnTo>
                  <a:pt x="191039" y="590549"/>
                </a:lnTo>
                <a:lnTo>
                  <a:pt x="190404" y="591819"/>
                </a:lnTo>
                <a:lnTo>
                  <a:pt x="189883" y="594359"/>
                </a:lnTo>
                <a:lnTo>
                  <a:pt x="189401" y="595629"/>
                </a:lnTo>
                <a:lnTo>
                  <a:pt x="196360" y="595629"/>
                </a:lnTo>
                <a:lnTo>
                  <a:pt x="220410" y="605789"/>
                </a:lnTo>
                <a:lnTo>
                  <a:pt x="269614" y="623569"/>
                </a:lnTo>
                <a:lnTo>
                  <a:pt x="294557" y="629919"/>
                </a:lnTo>
                <a:lnTo>
                  <a:pt x="297655" y="640079"/>
                </a:lnTo>
                <a:lnTo>
                  <a:pt x="299179" y="643889"/>
                </a:lnTo>
                <a:lnTo>
                  <a:pt x="310420" y="643889"/>
                </a:lnTo>
                <a:lnTo>
                  <a:pt x="304525" y="626109"/>
                </a:lnTo>
                <a:lnTo>
                  <a:pt x="293172" y="626109"/>
                </a:lnTo>
                <a:lnTo>
                  <a:pt x="268911" y="617219"/>
                </a:lnTo>
                <a:lnTo>
                  <a:pt x="219918" y="601979"/>
                </a:lnTo>
                <a:lnTo>
                  <a:pt x="195522" y="593089"/>
                </a:lnTo>
                <a:lnTo>
                  <a:pt x="195077" y="591819"/>
                </a:lnTo>
                <a:lnTo>
                  <a:pt x="194798" y="591819"/>
                </a:lnTo>
                <a:lnTo>
                  <a:pt x="198341" y="590549"/>
                </a:lnTo>
                <a:lnTo>
                  <a:pt x="205390" y="589279"/>
                </a:lnTo>
                <a:lnTo>
                  <a:pt x="214825" y="589279"/>
                </a:lnTo>
                <a:lnTo>
                  <a:pt x="209682" y="588009"/>
                </a:lnTo>
                <a:lnTo>
                  <a:pt x="233520" y="584199"/>
                </a:lnTo>
                <a:lnTo>
                  <a:pt x="242407" y="584199"/>
                </a:lnTo>
                <a:lnTo>
                  <a:pt x="238423" y="582929"/>
                </a:lnTo>
                <a:lnTo>
                  <a:pt x="255999" y="579119"/>
                </a:lnTo>
                <a:lnTo>
                  <a:pt x="266917" y="579119"/>
                </a:lnTo>
                <a:lnTo>
                  <a:pt x="261714" y="577849"/>
                </a:lnTo>
                <a:lnTo>
                  <a:pt x="270134" y="575309"/>
                </a:lnTo>
                <a:lnTo>
                  <a:pt x="228580" y="575309"/>
                </a:lnTo>
                <a:lnTo>
                  <a:pt x="228682" y="574039"/>
                </a:lnTo>
                <a:lnTo>
                  <a:pt x="228155" y="570229"/>
                </a:lnTo>
                <a:lnTo>
                  <a:pt x="222751" y="570229"/>
                </a:lnTo>
                <a:lnTo>
                  <a:pt x="217125" y="568959"/>
                </a:lnTo>
                <a:close/>
              </a:path>
              <a:path w="433704" h="803910">
                <a:moveTo>
                  <a:pt x="214825" y="589279"/>
                </a:moveTo>
                <a:lnTo>
                  <a:pt x="205390" y="589279"/>
                </a:lnTo>
                <a:lnTo>
                  <a:pt x="226968" y="596899"/>
                </a:lnTo>
                <a:lnTo>
                  <a:pt x="248578" y="605789"/>
                </a:lnTo>
                <a:lnTo>
                  <a:pt x="291813" y="621029"/>
                </a:lnTo>
                <a:lnTo>
                  <a:pt x="293172" y="626109"/>
                </a:lnTo>
                <a:lnTo>
                  <a:pt x="304525" y="626109"/>
                </a:lnTo>
                <a:lnTo>
                  <a:pt x="301577" y="617219"/>
                </a:lnTo>
                <a:lnTo>
                  <a:pt x="290277" y="617219"/>
                </a:lnTo>
                <a:lnTo>
                  <a:pt x="271313" y="607059"/>
                </a:lnTo>
                <a:lnTo>
                  <a:pt x="251051" y="599439"/>
                </a:lnTo>
                <a:lnTo>
                  <a:pt x="230253" y="593089"/>
                </a:lnTo>
                <a:lnTo>
                  <a:pt x="214825" y="589279"/>
                </a:lnTo>
                <a:close/>
              </a:path>
              <a:path w="433704" h="803910">
                <a:moveTo>
                  <a:pt x="242407" y="584199"/>
                </a:moveTo>
                <a:lnTo>
                  <a:pt x="233520" y="584199"/>
                </a:lnTo>
                <a:lnTo>
                  <a:pt x="246724" y="589279"/>
                </a:lnTo>
                <a:lnTo>
                  <a:pt x="259865" y="595629"/>
                </a:lnTo>
                <a:lnTo>
                  <a:pt x="286352" y="605789"/>
                </a:lnTo>
                <a:lnTo>
                  <a:pt x="287660" y="609599"/>
                </a:lnTo>
                <a:lnTo>
                  <a:pt x="290277" y="617219"/>
                </a:lnTo>
                <a:lnTo>
                  <a:pt x="301577" y="617219"/>
                </a:lnTo>
                <a:lnTo>
                  <a:pt x="299051" y="609599"/>
                </a:lnTo>
                <a:lnTo>
                  <a:pt x="296082" y="601979"/>
                </a:lnTo>
                <a:lnTo>
                  <a:pt x="284905" y="601979"/>
                </a:lnTo>
                <a:lnTo>
                  <a:pt x="273809" y="595629"/>
                </a:lnTo>
                <a:lnTo>
                  <a:pt x="262235" y="590549"/>
                </a:lnTo>
                <a:lnTo>
                  <a:pt x="242407" y="584199"/>
                </a:lnTo>
                <a:close/>
              </a:path>
              <a:path w="433704" h="803910">
                <a:moveTo>
                  <a:pt x="134791" y="577849"/>
                </a:moveTo>
                <a:lnTo>
                  <a:pt x="76282" y="577849"/>
                </a:lnTo>
                <a:lnTo>
                  <a:pt x="100624" y="594359"/>
                </a:lnTo>
                <a:lnTo>
                  <a:pt x="128209" y="604519"/>
                </a:lnTo>
                <a:lnTo>
                  <a:pt x="157599" y="608329"/>
                </a:lnTo>
                <a:lnTo>
                  <a:pt x="187356" y="604519"/>
                </a:lnTo>
                <a:lnTo>
                  <a:pt x="197998" y="604519"/>
                </a:lnTo>
                <a:lnTo>
                  <a:pt x="197884" y="603249"/>
                </a:lnTo>
                <a:lnTo>
                  <a:pt x="197300" y="599439"/>
                </a:lnTo>
                <a:lnTo>
                  <a:pt x="196987" y="598169"/>
                </a:lnTo>
                <a:lnTo>
                  <a:pt x="144531" y="598169"/>
                </a:lnTo>
                <a:lnTo>
                  <a:pt x="142703" y="596899"/>
                </a:lnTo>
                <a:lnTo>
                  <a:pt x="138499" y="596899"/>
                </a:lnTo>
                <a:lnTo>
                  <a:pt x="133597" y="595629"/>
                </a:lnTo>
                <a:lnTo>
                  <a:pt x="128745" y="595629"/>
                </a:lnTo>
                <a:lnTo>
                  <a:pt x="123945" y="594359"/>
                </a:lnTo>
                <a:lnTo>
                  <a:pt x="123983" y="593089"/>
                </a:lnTo>
                <a:lnTo>
                  <a:pt x="119944" y="593089"/>
                </a:lnTo>
                <a:lnTo>
                  <a:pt x="118128" y="591819"/>
                </a:lnTo>
                <a:lnTo>
                  <a:pt x="116337" y="591819"/>
                </a:lnTo>
                <a:lnTo>
                  <a:pt x="114521" y="590549"/>
                </a:lnTo>
                <a:lnTo>
                  <a:pt x="113493" y="590549"/>
                </a:lnTo>
                <a:lnTo>
                  <a:pt x="96462" y="582929"/>
                </a:lnTo>
                <a:lnTo>
                  <a:pt x="103942" y="582929"/>
                </a:lnTo>
                <a:lnTo>
                  <a:pt x="107654" y="581667"/>
                </a:lnTo>
                <a:lnTo>
                  <a:pt x="109759" y="581659"/>
                </a:lnTo>
                <a:lnTo>
                  <a:pt x="115906" y="580389"/>
                </a:lnTo>
                <a:lnTo>
                  <a:pt x="122065" y="580389"/>
                </a:lnTo>
                <a:lnTo>
                  <a:pt x="124516" y="579119"/>
                </a:lnTo>
                <a:lnTo>
                  <a:pt x="128085" y="579119"/>
                </a:lnTo>
                <a:lnTo>
                  <a:pt x="134791" y="577849"/>
                </a:lnTo>
                <a:close/>
              </a:path>
              <a:path w="433704" h="803910">
                <a:moveTo>
                  <a:pt x="266917" y="579119"/>
                </a:moveTo>
                <a:lnTo>
                  <a:pt x="255999" y="579119"/>
                </a:lnTo>
                <a:lnTo>
                  <a:pt x="271214" y="584199"/>
                </a:lnTo>
                <a:lnTo>
                  <a:pt x="278897" y="585469"/>
                </a:lnTo>
                <a:lnTo>
                  <a:pt x="282806" y="595880"/>
                </a:lnTo>
                <a:lnTo>
                  <a:pt x="284905" y="601979"/>
                </a:lnTo>
                <a:lnTo>
                  <a:pt x="296082" y="601979"/>
                </a:lnTo>
                <a:lnTo>
                  <a:pt x="288166" y="581659"/>
                </a:lnTo>
                <a:lnTo>
                  <a:pt x="277323" y="581659"/>
                </a:lnTo>
                <a:lnTo>
                  <a:pt x="266917" y="579119"/>
                </a:lnTo>
                <a:close/>
              </a:path>
              <a:path w="433704" h="803910">
                <a:moveTo>
                  <a:pt x="135828" y="584199"/>
                </a:moveTo>
                <a:lnTo>
                  <a:pt x="133203" y="584199"/>
                </a:lnTo>
                <a:lnTo>
                  <a:pt x="133114" y="585469"/>
                </a:lnTo>
                <a:lnTo>
                  <a:pt x="141941" y="593089"/>
                </a:lnTo>
                <a:lnTo>
                  <a:pt x="148227" y="598169"/>
                </a:lnTo>
                <a:lnTo>
                  <a:pt x="153891" y="598169"/>
                </a:lnTo>
                <a:lnTo>
                  <a:pt x="153062" y="596392"/>
                </a:lnTo>
                <a:lnTo>
                  <a:pt x="148316" y="594359"/>
                </a:lnTo>
                <a:lnTo>
                  <a:pt x="141649" y="590549"/>
                </a:lnTo>
                <a:lnTo>
                  <a:pt x="135828" y="584199"/>
                </a:lnTo>
                <a:close/>
              </a:path>
              <a:path w="433704" h="803910">
                <a:moveTo>
                  <a:pt x="144658" y="580389"/>
                </a:moveTo>
                <a:lnTo>
                  <a:pt x="142195" y="580389"/>
                </a:lnTo>
                <a:lnTo>
                  <a:pt x="148405" y="585469"/>
                </a:lnTo>
                <a:lnTo>
                  <a:pt x="153637" y="588009"/>
                </a:lnTo>
                <a:lnTo>
                  <a:pt x="158527" y="593089"/>
                </a:lnTo>
                <a:lnTo>
                  <a:pt x="163010" y="598169"/>
                </a:lnTo>
                <a:lnTo>
                  <a:pt x="166947" y="598169"/>
                </a:lnTo>
                <a:lnTo>
                  <a:pt x="165494" y="595629"/>
                </a:lnTo>
                <a:lnTo>
                  <a:pt x="162743" y="595629"/>
                </a:lnTo>
                <a:lnTo>
                  <a:pt x="162057" y="594359"/>
                </a:lnTo>
                <a:lnTo>
                  <a:pt x="154031" y="588009"/>
                </a:lnTo>
                <a:lnTo>
                  <a:pt x="147897" y="582929"/>
                </a:lnTo>
                <a:lnTo>
                  <a:pt x="144658" y="580389"/>
                </a:lnTo>
                <a:close/>
              </a:path>
              <a:path w="433704" h="803910">
                <a:moveTo>
                  <a:pt x="196360" y="595629"/>
                </a:moveTo>
                <a:lnTo>
                  <a:pt x="180790" y="595629"/>
                </a:lnTo>
                <a:lnTo>
                  <a:pt x="178174" y="596899"/>
                </a:lnTo>
                <a:lnTo>
                  <a:pt x="172332" y="596899"/>
                </a:lnTo>
                <a:lnTo>
                  <a:pt x="169639" y="598169"/>
                </a:lnTo>
                <a:lnTo>
                  <a:pt x="196987" y="598169"/>
                </a:lnTo>
                <a:lnTo>
                  <a:pt x="196360" y="595629"/>
                </a:lnTo>
                <a:close/>
              </a:path>
              <a:path w="433704" h="803910">
                <a:moveTo>
                  <a:pt x="129609" y="586739"/>
                </a:moveTo>
                <a:lnTo>
                  <a:pt x="125675" y="586739"/>
                </a:lnTo>
                <a:lnTo>
                  <a:pt x="131868" y="590549"/>
                </a:lnTo>
                <a:lnTo>
                  <a:pt x="138499" y="596899"/>
                </a:lnTo>
                <a:lnTo>
                  <a:pt x="142703" y="596899"/>
                </a:lnTo>
                <a:lnTo>
                  <a:pt x="139401" y="594359"/>
                </a:lnTo>
                <a:lnTo>
                  <a:pt x="138978" y="594359"/>
                </a:lnTo>
                <a:lnTo>
                  <a:pt x="134117" y="590549"/>
                </a:lnTo>
                <a:lnTo>
                  <a:pt x="129609" y="586739"/>
                </a:lnTo>
                <a:close/>
              </a:path>
              <a:path w="433704" h="803910">
                <a:moveTo>
                  <a:pt x="152823" y="595880"/>
                </a:moveTo>
                <a:lnTo>
                  <a:pt x="153062" y="596392"/>
                </a:lnTo>
                <a:lnTo>
                  <a:pt x="154247" y="596899"/>
                </a:lnTo>
                <a:lnTo>
                  <a:pt x="152823" y="595880"/>
                </a:lnTo>
                <a:close/>
              </a:path>
              <a:path w="433704" h="803910">
                <a:moveTo>
                  <a:pt x="161851" y="582929"/>
                </a:moveTo>
                <a:lnTo>
                  <a:pt x="158717" y="582929"/>
                </a:lnTo>
                <a:lnTo>
                  <a:pt x="175050" y="596899"/>
                </a:lnTo>
                <a:lnTo>
                  <a:pt x="178174" y="596899"/>
                </a:lnTo>
                <a:lnTo>
                  <a:pt x="174872" y="593089"/>
                </a:lnTo>
                <a:lnTo>
                  <a:pt x="172858" y="590549"/>
                </a:lnTo>
                <a:lnTo>
                  <a:pt x="171405" y="590549"/>
                </a:lnTo>
                <a:lnTo>
                  <a:pt x="166896" y="586739"/>
                </a:lnTo>
                <a:lnTo>
                  <a:pt x="161851" y="582929"/>
                </a:lnTo>
                <a:close/>
              </a:path>
              <a:path w="433704" h="803910">
                <a:moveTo>
                  <a:pt x="158486" y="0"/>
                </a:moveTo>
                <a:lnTo>
                  <a:pt x="104374" y="8889"/>
                </a:lnTo>
                <a:lnTo>
                  <a:pt x="61692" y="34289"/>
                </a:lnTo>
                <a:lnTo>
                  <a:pt x="31790" y="69849"/>
                </a:lnTo>
                <a:lnTo>
                  <a:pt x="12778" y="111759"/>
                </a:lnTo>
                <a:lnTo>
                  <a:pt x="2769" y="158749"/>
                </a:lnTo>
                <a:lnTo>
                  <a:pt x="96" y="204469"/>
                </a:lnTo>
                <a:lnTo>
                  <a:pt x="0" y="210819"/>
                </a:lnTo>
                <a:lnTo>
                  <a:pt x="2203" y="255269"/>
                </a:lnTo>
                <a:lnTo>
                  <a:pt x="8296" y="307339"/>
                </a:lnTo>
                <a:lnTo>
                  <a:pt x="16495" y="359409"/>
                </a:lnTo>
                <a:lnTo>
                  <a:pt x="26311" y="411479"/>
                </a:lnTo>
                <a:lnTo>
                  <a:pt x="37255" y="462279"/>
                </a:lnTo>
                <a:lnTo>
                  <a:pt x="41942" y="485139"/>
                </a:lnTo>
                <a:lnTo>
                  <a:pt x="52203" y="532129"/>
                </a:lnTo>
                <a:lnTo>
                  <a:pt x="66552" y="567689"/>
                </a:lnTo>
                <a:lnTo>
                  <a:pt x="76104" y="576579"/>
                </a:lnTo>
                <a:lnTo>
                  <a:pt x="76180" y="577849"/>
                </a:lnTo>
                <a:lnTo>
                  <a:pt x="138143" y="577849"/>
                </a:lnTo>
                <a:lnTo>
                  <a:pt x="143884" y="585469"/>
                </a:lnTo>
                <a:lnTo>
                  <a:pt x="148926" y="593089"/>
                </a:lnTo>
                <a:lnTo>
                  <a:pt x="152823" y="595880"/>
                </a:lnTo>
                <a:lnTo>
                  <a:pt x="152113" y="594359"/>
                </a:lnTo>
                <a:lnTo>
                  <a:pt x="150259" y="591819"/>
                </a:lnTo>
                <a:lnTo>
                  <a:pt x="148227" y="588009"/>
                </a:lnTo>
                <a:lnTo>
                  <a:pt x="142144" y="580389"/>
                </a:lnTo>
                <a:lnTo>
                  <a:pt x="144658" y="580389"/>
                </a:lnTo>
                <a:lnTo>
                  <a:pt x="141420" y="577849"/>
                </a:lnTo>
                <a:lnTo>
                  <a:pt x="152680" y="575639"/>
                </a:lnTo>
                <a:lnTo>
                  <a:pt x="153079" y="575309"/>
                </a:lnTo>
                <a:lnTo>
                  <a:pt x="154357" y="575309"/>
                </a:lnTo>
                <a:lnTo>
                  <a:pt x="160826" y="574039"/>
                </a:lnTo>
                <a:lnTo>
                  <a:pt x="97732" y="574039"/>
                </a:lnTo>
                <a:lnTo>
                  <a:pt x="96957" y="571499"/>
                </a:lnTo>
                <a:lnTo>
                  <a:pt x="92195" y="571499"/>
                </a:lnTo>
                <a:lnTo>
                  <a:pt x="75747" y="565149"/>
                </a:lnTo>
                <a:lnTo>
                  <a:pt x="65401" y="543559"/>
                </a:lnTo>
                <a:lnTo>
                  <a:pt x="59412" y="518159"/>
                </a:lnTo>
                <a:lnTo>
                  <a:pt x="56038" y="500379"/>
                </a:lnTo>
                <a:lnTo>
                  <a:pt x="51591" y="481329"/>
                </a:lnTo>
                <a:lnTo>
                  <a:pt x="47219" y="461009"/>
                </a:lnTo>
                <a:lnTo>
                  <a:pt x="42945" y="441959"/>
                </a:lnTo>
                <a:lnTo>
                  <a:pt x="38791" y="422909"/>
                </a:lnTo>
                <a:lnTo>
                  <a:pt x="30830" y="383539"/>
                </a:lnTo>
                <a:lnTo>
                  <a:pt x="23681" y="342899"/>
                </a:lnTo>
                <a:lnTo>
                  <a:pt x="17585" y="303529"/>
                </a:lnTo>
                <a:lnTo>
                  <a:pt x="12782" y="262889"/>
                </a:lnTo>
                <a:lnTo>
                  <a:pt x="9961" y="219709"/>
                </a:lnTo>
                <a:lnTo>
                  <a:pt x="10054" y="212089"/>
                </a:lnTo>
                <a:lnTo>
                  <a:pt x="11178" y="171449"/>
                </a:lnTo>
                <a:lnTo>
                  <a:pt x="18647" y="126999"/>
                </a:lnTo>
                <a:lnTo>
                  <a:pt x="34252" y="85089"/>
                </a:lnTo>
                <a:lnTo>
                  <a:pt x="59958" y="50799"/>
                </a:lnTo>
                <a:lnTo>
                  <a:pt x="97732" y="22859"/>
                </a:lnTo>
                <a:lnTo>
                  <a:pt x="146436" y="10159"/>
                </a:lnTo>
                <a:lnTo>
                  <a:pt x="194802" y="10159"/>
                </a:lnTo>
                <a:lnTo>
                  <a:pt x="184984" y="5079"/>
                </a:lnTo>
                <a:lnTo>
                  <a:pt x="158486" y="0"/>
                </a:lnTo>
                <a:close/>
              </a:path>
              <a:path w="433704" h="803910">
                <a:moveTo>
                  <a:pt x="153253" y="575526"/>
                </a:moveTo>
                <a:lnTo>
                  <a:pt x="152680" y="575639"/>
                </a:lnTo>
                <a:lnTo>
                  <a:pt x="151542" y="576579"/>
                </a:lnTo>
                <a:lnTo>
                  <a:pt x="152253" y="577849"/>
                </a:lnTo>
                <a:lnTo>
                  <a:pt x="155530" y="582929"/>
                </a:lnTo>
                <a:lnTo>
                  <a:pt x="159505" y="588009"/>
                </a:lnTo>
                <a:lnTo>
                  <a:pt x="162388" y="594359"/>
                </a:lnTo>
                <a:lnTo>
                  <a:pt x="162553" y="594359"/>
                </a:lnTo>
                <a:lnTo>
                  <a:pt x="162743" y="595629"/>
                </a:lnTo>
                <a:lnTo>
                  <a:pt x="165494" y="595629"/>
                </a:lnTo>
                <a:lnTo>
                  <a:pt x="163315" y="591819"/>
                </a:lnTo>
                <a:lnTo>
                  <a:pt x="157955" y="584199"/>
                </a:lnTo>
                <a:lnTo>
                  <a:pt x="158717" y="582929"/>
                </a:lnTo>
                <a:lnTo>
                  <a:pt x="161851" y="582929"/>
                </a:lnTo>
                <a:lnTo>
                  <a:pt x="155123" y="577849"/>
                </a:lnTo>
                <a:lnTo>
                  <a:pt x="153253" y="575526"/>
                </a:lnTo>
                <a:close/>
              </a:path>
              <a:path w="433704" h="803910">
                <a:moveTo>
                  <a:pt x="188461" y="594359"/>
                </a:moveTo>
                <a:lnTo>
                  <a:pt x="187343" y="594359"/>
                </a:lnTo>
                <a:lnTo>
                  <a:pt x="183406" y="595629"/>
                </a:lnTo>
                <a:lnTo>
                  <a:pt x="189401" y="595629"/>
                </a:lnTo>
                <a:lnTo>
                  <a:pt x="188461" y="594359"/>
                </a:lnTo>
                <a:close/>
              </a:path>
              <a:path w="433704" h="803910">
                <a:moveTo>
                  <a:pt x="128110" y="579119"/>
                </a:moveTo>
                <a:lnTo>
                  <a:pt x="126980" y="579119"/>
                </a:lnTo>
                <a:lnTo>
                  <a:pt x="126612" y="580389"/>
                </a:lnTo>
                <a:lnTo>
                  <a:pt x="126866" y="580389"/>
                </a:lnTo>
                <a:lnTo>
                  <a:pt x="130878" y="585469"/>
                </a:lnTo>
                <a:lnTo>
                  <a:pt x="136407" y="591819"/>
                </a:lnTo>
                <a:lnTo>
                  <a:pt x="138978" y="594359"/>
                </a:lnTo>
                <a:lnTo>
                  <a:pt x="139401" y="594359"/>
                </a:lnTo>
                <a:lnTo>
                  <a:pt x="132936" y="586739"/>
                </a:lnTo>
                <a:lnTo>
                  <a:pt x="133203" y="584199"/>
                </a:lnTo>
                <a:lnTo>
                  <a:pt x="135828" y="584199"/>
                </a:lnTo>
                <a:lnTo>
                  <a:pt x="134664" y="582929"/>
                </a:lnTo>
                <a:lnTo>
                  <a:pt x="128110" y="579119"/>
                </a:lnTo>
                <a:close/>
              </a:path>
              <a:path w="433704" h="803910">
                <a:moveTo>
                  <a:pt x="112701" y="584199"/>
                </a:moveTo>
                <a:lnTo>
                  <a:pt x="109594" y="584199"/>
                </a:lnTo>
                <a:lnTo>
                  <a:pt x="116249" y="589279"/>
                </a:lnTo>
                <a:lnTo>
                  <a:pt x="119944" y="593089"/>
                </a:lnTo>
                <a:lnTo>
                  <a:pt x="123881" y="593089"/>
                </a:lnTo>
                <a:lnTo>
                  <a:pt x="122568" y="588009"/>
                </a:lnTo>
                <a:lnTo>
                  <a:pt x="117399" y="588009"/>
                </a:lnTo>
                <a:lnTo>
                  <a:pt x="114171" y="585469"/>
                </a:lnTo>
                <a:lnTo>
                  <a:pt x="112701" y="584199"/>
                </a:lnTo>
                <a:close/>
              </a:path>
              <a:path w="433704" h="803910">
                <a:moveTo>
                  <a:pt x="109759" y="581659"/>
                </a:moveTo>
                <a:lnTo>
                  <a:pt x="107654" y="581667"/>
                </a:lnTo>
                <a:lnTo>
                  <a:pt x="110003" y="586382"/>
                </a:lnTo>
                <a:lnTo>
                  <a:pt x="113493" y="590549"/>
                </a:lnTo>
                <a:lnTo>
                  <a:pt x="115233" y="590549"/>
                </a:lnTo>
                <a:lnTo>
                  <a:pt x="109594" y="584199"/>
                </a:lnTo>
                <a:lnTo>
                  <a:pt x="112701" y="584199"/>
                </a:lnTo>
                <a:lnTo>
                  <a:pt x="109759" y="581659"/>
                </a:lnTo>
                <a:close/>
              </a:path>
              <a:path w="433704" h="803910">
                <a:moveTo>
                  <a:pt x="86480" y="557529"/>
                </a:moveTo>
                <a:lnTo>
                  <a:pt x="85642" y="557529"/>
                </a:lnTo>
                <a:lnTo>
                  <a:pt x="85032" y="558799"/>
                </a:lnTo>
                <a:lnTo>
                  <a:pt x="85870" y="558799"/>
                </a:lnTo>
                <a:lnTo>
                  <a:pt x="93878" y="562609"/>
                </a:lnTo>
                <a:lnTo>
                  <a:pt x="110555" y="567689"/>
                </a:lnTo>
                <a:lnTo>
                  <a:pt x="119106" y="570229"/>
                </a:lnTo>
                <a:lnTo>
                  <a:pt x="97732" y="574039"/>
                </a:lnTo>
                <a:lnTo>
                  <a:pt x="160826" y="574039"/>
                </a:lnTo>
                <a:lnTo>
                  <a:pt x="163658" y="579119"/>
                </a:lnTo>
                <a:lnTo>
                  <a:pt x="168750" y="586739"/>
                </a:lnTo>
                <a:lnTo>
                  <a:pt x="171405" y="590549"/>
                </a:lnTo>
                <a:lnTo>
                  <a:pt x="172858" y="590549"/>
                </a:lnTo>
                <a:lnTo>
                  <a:pt x="163797" y="579119"/>
                </a:lnTo>
                <a:lnTo>
                  <a:pt x="163823" y="575309"/>
                </a:lnTo>
                <a:lnTo>
                  <a:pt x="167231" y="575309"/>
                </a:lnTo>
                <a:lnTo>
                  <a:pt x="165436" y="574039"/>
                </a:lnTo>
                <a:lnTo>
                  <a:pt x="168560" y="572769"/>
                </a:lnTo>
                <a:lnTo>
                  <a:pt x="171684" y="572769"/>
                </a:lnTo>
                <a:lnTo>
                  <a:pt x="174808" y="571499"/>
                </a:lnTo>
                <a:lnTo>
                  <a:pt x="183804" y="571499"/>
                </a:lnTo>
                <a:lnTo>
                  <a:pt x="182111" y="570229"/>
                </a:lnTo>
                <a:lnTo>
                  <a:pt x="188931" y="568959"/>
                </a:lnTo>
                <a:lnTo>
                  <a:pt x="125977" y="568959"/>
                </a:lnTo>
                <a:lnTo>
                  <a:pt x="106185" y="563879"/>
                </a:lnTo>
                <a:lnTo>
                  <a:pt x="96289" y="560069"/>
                </a:lnTo>
                <a:lnTo>
                  <a:pt x="86480" y="557529"/>
                </a:lnTo>
                <a:close/>
              </a:path>
              <a:path w="433704" h="803910">
                <a:moveTo>
                  <a:pt x="167231" y="575309"/>
                </a:moveTo>
                <a:lnTo>
                  <a:pt x="163823" y="575309"/>
                </a:lnTo>
                <a:lnTo>
                  <a:pt x="180409" y="588009"/>
                </a:lnTo>
                <a:lnTo>
                  <a:pt x="184803" y="590549"/>
                </a:lnTo>
                <a:lnTo>
                  <a:pt x="186213" y="590549"/>
                </a:lnTo>
                <a:lnTo>
                  <a:pt x="184435" y="586739"/>
                </a:lnTo>
                <a:lnTo>
                  <a:pt x="183511" y="585469"/>
                </a:lnTo>
                <a:lnTo>
                  <a:pt x="181209" y="585469"/>
                </a:lnTo>
                <a:lnTo>
                  <a:pt x="178948" y="584199"/>
                </a:lnTo>
                <a:lnTo>
                  <a:pt x="174415" y="580389"/>
                </a:lnTo>
                <a:lnTo>
                  <a:pt x="167231" y="575309"/>
                </a:lnTo>
                <a:close/>
              </a:path>
              <a:path w="433704" h="803910">
                <a:moveTo>
                  <a:pt x="109238" y="585469"/>
                </a:moveTo>
                <a:lnTo>
                  <a:pt x="110813" y="588009"/>
                </a:lnTo>
                <a:lnTo>
                  <a:pt x="110003" y="586382"/>
                </a:lnTo>
                <a:lnTo>
                  <a:pt x="109238" y="585469"/>
                </a:lnTo>
                <a:close/>
              </a:path>
              <a:path w="433704" h="803910">
                <a:moveTo>
                  <a:pt x="119614" y="580389"/>
                </a:moveTo>
                <a:lnTo>
                  <a:pt x="115906" y="580389"/>
                </a:lnTo>
                <a:lnTo>
                  <a:pt x="118344" y="588009"/>
                </a:lnTo>
                <a:lnTo>
                  <a:pt x="122568" y="588009"/>
                </a:lnTo>
                <a:lnTo>
                  <a:pt x="122240" y="586739"/>
                </a:lnTo>
                <a:lnTo>
                  <a:pt x="129609" y="586739"/>
                </a:lnTo>
                <a:lnTo>
                  <a:pt x="124554" y="584199"/>
                </a:lnTo>
                <a:lnTo>
                  <a:pt x="119614" y="580389"/>
                </a:lnTo>
                <a:close/>
              </a:path>
              <a:path w="433704" h="803910">
                <a:moveTo>
                  <a:pt x="177908" y="577768"/>
                </a:moveTo>
                <a:lnTo>
                  <a:pt x="178593" y="579119"/>
                </a:lnTo>
                <a:lnTo>
                  <a:pt x="178841" y="581667"/>
                </a:lnTo>
                <a:lnTo>
                  <a:pt x="181171" y="584199"/>
                </a:lnTo>
                <a:lnTo>
                  <a:pt x="181209" y="585469"/>
                </a:lnTo>
                <a:lnTo>
                  <a:pt x="183511" y="585469"/>
                </a:lnTo>
                <a:lnTo>
                  <a:pt x="177908" y="577768"/>
                </a:lnTo>
                <a:close/>
              </a:path>
              <a:path w="433704" h="803910">
                <a:moveTo>
                  <a:pt x="296691" y="558799"/>
                </a:moveTo>
                <a:lnTo>
                  <a:pt x="293756" y="558799"/>
                </a:lnTo>
                <a:lnTo>
                  <a:pt x="296465" y="561339"/>
                </a:lnTo>
                <a:lnTo>
                  <a:pt x="310312" y="572769"/>
                </a:lnTo>
                <a:lnTo>
                  <a:pt x="316007" y="577849"/>
                </a:lnTo>
                <a:lnTo>
                  <a:pt x="312946" y="579119"/>
                </a:lnTo>
                <a:lnTo>
                  <a:pt x="309945" y="581667"/>
                </a:lnTo>
                <a:lnTo>
                  <a:pt x="307079" y="582929"/>
                </a:lnTo>
                <a:lnTo>
                  <a:pt x="331950" y="582929"/>
                </a:lnTo>
                <a:lnTo>
                  <a:pt x="345563" y="579119"/>
                </a:lnTo>
                <a:lnTo>
                  <a:pt x="349682" y="577849"/>
                </a:lnTo>
                <a:lnTo>
                  <a:pt x="318585" y="577849"/>
                </a:lnTo>
                <a:lnTo>
                  <a:pt x="315331" y="572769"/>
                </a:lnTo>
                <a:lnTo>
                  <a:pt x="313318" y="568959"/>
                </a:lnTo>
                <a:lnTo>
                  <a:pt x="310254" y="568959"/>
                </a:lnTo>
                <a:lnTo>
                  <a:pt x="305073" y="565076"/>
                </a:lnTo>
                <a:lnTo>
                  <a:pt x="300137" y="561339"/>
                </a:lnTo>
                <a:lnTo>
                  <a:pt x="296691" y="558799"/>
                </a:lnTo>
                <a:close/>
              </a:path>
              <a:path w="433704" h="803910">
                <a:moveTo>
                  <a:pt x="298168" y="574039"/>
                </a:moveTo>
                <a:lnTo>
                  <a:pt x="274897" y="574039"/>
                </a:lnTo>
                <a:lnTo>
                  <a:pt x="277323" y="581659"/>
                </a:lnTo>
                <a:lnTo>
                  <a:pt x="288166" y="581659"/>
                </a:lnTo>
                <a:lnTo>
                  <a:pt x="285692" y="575309"/>
                </a:lnTo>
                <a:lnTo>
                  <a:pt x="300018" y="575309"/>
                </a:lnTo>
                <a:lnTo>
                  <a:pt x="298168" y="574039"/>
                </a:lnTo>
                <a:close/>
              </a:path>
              <a:path w="433704" h="803910">
                <a:moveTo>
                  <a:pt x="183804" y="571499"/>
                </a:moveTo>
                <a:lnTo>
                  <a:pt x="180142" y="571499"/>
                </a:lnTo>
                <a:lnTo>
                  <a:pt x="184575" y="574039"/>
                </a:lnTo>
                <a:lnTo>
                  <a:pt x="194150" y="580389"/>
                </a:lnTo>
                <a:lnTo>
                  <a:pt x="195801" y="580389"/>
                </a:lnTo>
                <a:lnTo>
                  <a:pt x="196805" y="579119"/>
                </a:lnTo>
                <a:lnTo>
                  <a:pt x="196322" y="579119"/>
                </a:lnTo>
                <a:lnTo>
                  <a:pt x="195062" y="575309"/>
                </a:lnTo>
                <a:lnTo>
                  <a:pt x="191267" y="575309"/>
                </a:lnTo>
                <a:lnTo>
                  <a:pt x="187191" y="574039"/>
                </a:lnTo>
                <a:lnTo>
                  <a:pt x="183804" y="571499"/>
                </a:lnTo>
                <a:close/>
              </a:path>
              <a:path w="433704" h="803910">
                <a:moveTo>
                  <a:pt x="200640" y="571499"/>
                </a:moveTo>
                <a:lnTo>
                  <a:pt x="196466" y="571499"/>
                </a:lnTo>
                <a:lnTo>
                  <a:pt x="201928" y="574039"/>
                </a:lnTo>
                <a:lnTo>
                  <a:pt x="207803" y="577849"/>
                </a:lnTo>
                <a:lnTo>
                  <a:pt x="209746" y="577849"/>
                </a:lnTo>
                <a:lnTo>
                  <a:pt x="209530" y="576579"/>
                </a:lnTo>
                <a:lnTo>
                  <a:pt x="209369" y="572769"/>
                </a:lnTo>
                <a:lnTo>
                  <a:pt x="204895" y="572769"/>
                </a:lnTo>
                <a:lnTo>
                  <a:pt x="200640" y="571499"/>
                </a:lnTo>
                <a:close/>
              </a:path>
              <a:path w="433704" h="803910">
                <a:moveTo>
                  <a:pt x="312260" y="554989"/>
                </a:moveTo>
                <a:lnTo>
                  <a:pt x="307472" y="554989"/>
                </a:lnTo>
                <a:lnTo>
                  <a:pt x="309886" y="557529"/>
                </a:lnTo>
                <a:lnTo>
                  <a:pt x="316105" y="562609"/>
                </a:lnTo>
                <a:lnTo>
                  <a:pt x="323853" y="567689"/>
                </a:lnTo>
                <a:lnTo>
                  <a:pt x="330853" y="572769"/>
                </a:lnTo>
                <a:lnTo>
                  <a:pt x="322585" y="575309"/>
                </a:lnTo>
                <a:lnTo>
                  <a:pt x="318585" y="577849"/>
                </a:lnTo>
                <a:lnTo>
                  <a:pt x="349682" y="577849"/>
                </a:lnTo>
                <a:lnTo>
                  <a:pt x="362039" y="574039"/>
                </a:lnTo>
                <a:lnTo>
                  <a:pt x="332187" y="574039"/>
                </a:lnTo>
                <a:lnTo>
                  <a:pt x="326192" y="566419"/>
                </a:lnTo>
                <a:lnTo>
                  <a:pt x="322497" y="562609"/>
                </a:lnTo>
                <a:lnTo>
                  <a:pt x="317434" y="558799"/>
                </a:lnTo>
                <a:lnTo>
                  <a:pt x="312260" y="554989"/>
                </a:lnTo>
                <a:close/>
              </a:path>
              <a:path w="433704" h="803910">
                <a:moveTo>
                  <a:pt x="177072" y="576118"/>
                </a:moveTo>
                <a:lnTo>
                  <a:pt x="177043" y="576579"/>
                </a:lnTo>
                <a:lnTo>
                  <a:pt x="177908" y="577768"/>
                </a:lnTo>
                <a:lnTo>
                  <a:pt x="177072" y="576118"/>
                </a:lnTo>
                <a:close/>
              </a:path>
              <a:path w="433704" h="803910">
                <a:moveTo>
                  <a:pt x="177361" y="571499"/>
                </a:moveTo>
                <a:lnTo>
                  <a:pt x="174808" y="571499"/>
                </a:lnTo>
                <a:lnTo>
                  <a:pt x="177072" y="576118"/>
                </a:lnTo>
                <a:lnTo>
                  <a:pt x="177361" y="571499"/>
                </a:lnTo>
                <a:close/>
              </a:path>
              <a:path w="433704" h="803910">
                <a:moveTo>
                  <a:pt x="153079" y="575309"/>
                </a:moveTo>
                <a:lnTo>
                  <a:pt x="152680" y="575639"/>
                </a:lnTo>
                <a:lnTo>
                  <a:pt x="153253" y="575526"/>
                </a:lnTo>
                <a:lnTo>
                  <a:pt x="153079" y="575309"/>
                </a:lnTo>
                <a:close/>
              </a:path>
              <a:path w="433704" h="803910">
                <a:moveTo>
                  <a:pt x="154357" y="575309"/>
                </a:moveTo>
                <a:lnTo>
                  <a:pt x="153079" y="575309"/>
                </a:lnTo>
                <a:lnTo>
                  <a:pt x="153253" y="575526"/>
                </a:lnTo>
                <a:lnTo>
                  <a:pt x="154357" y="575309"/>
                </a:lnTo>
                <a:close/>
              </a:path>
              <a:path w="433704" h="803910">
                <a:moveTo>
                  <a:pt x="117785" y="547369"/>
                </a:moveTo>
                <a:lnTo>
                  <a:pt x="117277" y="549909"/>
                </a:lnTo>
                <a:lnTo>
                  <a:pt x="129588" y="552449"/>
                </a:lnTo>
                <a:lnTo>
                  <a:pt x="140572" y="554989"/>
                </a:lnTo>
                <a:lnTo>
                  <a:pt x="162324" y="562609"/>
                </a:lnTo>
                <a:lnTo>
                  <a:pt x="135064" y="567689"/>
                </a:lnTo>
                <a:lnTo>
                  <a:pt x="125977" y="568959"/>
                </a:lnTo>
                <a:lnTo>
                  <a:pt x="188931" y="568959"/>
                </a:lnTo>
                <a:lnTo>
                  <a:pt x="191267" y="575309"/>
                </a:lnTo>
                <a:lnTo>
                  <a:pt x="195062" y="575309"/>
                </a:lnTo>
                <a:lnTo>
                  <a:pt x="193803" y="571499"/>
                </a:lnTo>
                <a:lnTo>
                  <a:pt x="200640" y="571499"/>
                </a:lnTo>
                <a:lnTo>
                  <a:pt x="195446" y="568959"/>
                </a:lnTo>
                <a:lnTo>
                  <a:pt x="204539" y="566419"/>
                </a:lnTo>
                <a:lnTo>
                  <a:pt x="213255" y="566419"/>
                </a:lnTo>
                <a:lnTo>
                  <a:pt x="211321" y="565149"/>
                </a:lnTo>
                <a:lnTo>
                  <a:pt x="222357" y="562609"/>
                </a:lnTo>
                <a:lnTo>
                  <a:pt x="232022" y="562609"/>
                </a:lnTo>
                <a:lnTo>
                  <a:pt x="230193" y="561339"/>
                </a:lnTo>
                <a:lnTo>
                  <a:pt x="168560" y="561339"/>
                </a:lnTo>
                <a:lnTo>
                  <a:pt x="156497" y="556259"/>
                </a:lnTo>
                <a:lnTo>
                  <a:pt x="144054" y="553719"/>
                </a:lnTo>
                <a:lnTo>
                  <a:pt x="131446" y="549909"/>
                </a:lnTo>
                <a:lnTo>
                  <a:pt x="118890" y="548639"/>
                </a:lnTo>
                <a:lnTo>
                  <a:pt x="117785" y="547369"/>
                </a:lnTo>
                <a:close/>
              </a:path>
              <a:path w="433704" h="803910">
                <a:moveTo>
                  <a:pt x="233851" y="563879"/>
                </a:moveTo>
                <a:lnTo>
                  <a:pt x="230245" y="563879"/>
                </a:lnTo>
                <a:lnTo>
                  <a:pt x="235545" y="567689"/>
                </a:lnTo>
                <a:lnTo>
                  <a:pt x="241839" y="571499"/>
                </a:lnTo>
                <a:lnTo>
                  <a:pt x="228580" y="575309"/>
                </a:lnTo>
                <a:lnTo>
                  <a:pt x="274541" y="575309"/>
                </a:lnTo>
                <a:lnTo>
                  <a:pt x="274897" y="574039"/>
                </a:lnTo>
                <a:lnTo>
                  <a:pt x="298168" y="574039"/>
                </a:lnTo>
                <a:lnTo>
                  <a:pt x="294468" y="571499"/>
                </a:lnTo>
                <a:lnTo>
                  <a:pt x="244303" y="571499"/>
                </a:lnTo>
                <a:lnTo>
                  <a:pt x="244392" y="567689"/>
                </a:lnTo>
                <a:lnTo>
                  <a:pt x="242042" y="567689"/>
                </a:lnTo>
                <a:lnTo>
                  <a:pt x="235679" y="565149"/>
                </a:lnTo>
                <a:lnTo>
                  <a:pt x="233851" y="563879"/>
                </a:lnTo>
                <a:close/>
              </a:path>
              <a:path w="433704" h="803910">
                <a:moveTo>
                  <a:pt x="293274" y="561339"/>
                </a:moveTo>
                <a:lnTo>
                  <a:pt x="291356" y="561339"/>
                </a:lnTo>
                <a:lnTo>
                  <a:pt x="292461" y="562609"/>
                </a:lnTo>
                <a:lnTo>
                  <a:pt x="293301" y="564477"/>
                </a:lnTo>
                <a:lnTo>
                  <a:pt x="300018" y="575309"/>
                </a:lnTo>
                <a:lnTo>
                  <a:pt x="301364" y="575309"/>
                </a:lnTo>
                <a:lnTo>
                  <a:pt x="297371" y="568772"/>
                </a:lnTo>
                <a:lnTo>
                  <a:pt x="293033" y="562609"/>
                </a:lnTo>
                <a:lnTo>
                  <a:pt x="293274" y="561339"/>
                </a:lnTo>
                <a:close/>
              </a:path>
              <a:path w="433704" h="803910">
                <a:moveTo>
                  <a:pt x="314521" y="544829"/>
                </a:moveTo>
                <a:lnTo>
                  <a:pt x="310393" y="544829"/>
                </a:lnTo>
                <a:lnTo>
                  <a:pt x="314645" y="551179"/>
                </a:lnTo>
                <a:lnTo>
                  <a:pt x="319033" y="556259"/>
                </a:lnTo>
                <a:lnTo>
                  <a:pt x="323491" y="562609"/>
                </a:lnTo>
                <a:lnTo>
                  <a:pt x="327958" y="567689"/>
                </a:lnTo>
                <a:lnTo>
                  <a:pt x="332187" y="574039"/>
                </a:lnTo>
                <a:lnTo>
                  <a:pt x="362039" y="574039"/>
                </a:lnTo>
                <a:lnTo>
                  <a:pt x="370277" y="571499"/>
                </a:lnTo>
                <a:lnTo>
                  <a:pt x="334574" y="571499"/>
                </a:lnTo>
                <a:lnTo>
                  <a:pt x="329178" y="565076"/>
                </a:lnTo>
                <a:lnTo>
                  <a:pt x="323030" y="557529"/>
                </a:lnTo>
                <a:lnTo>
                  <a:pt x="317936" y="551179"/>
                </a:lnTo>
                <a:lnTo>
                  <a:pt x="315943" y="548639"/>
                </a:lnTo>
                <a:lnTo>
                  <a:pt x="320918" y="548639"/>
                </a:lnTo>
                <a:lnTo>
                  <a:pt x="314521" y="544829"/>
                </a:lnTo>
                <a:close/>
              </a:path>
              <a:path w="433704" h="803910">
                <a:moveTo>
                  <a:pt x="213255" y="566419"/>
                </a:moveTo>
                <a:lnTo>
                  <a:pt x="204539" y="566419"/>
                </a:lnTo>
                <a:lnTo>
                  <a:pt x="204895" y="572769"/>
                </a:lnTo>
                <a:lnTo>
                  <a:pt x="209369" y="572769"/>
                </a:lnTo>
                <a:lnTo>
                  <a:pt x="209208" y="568959"/>
                </a:lnTo>
                <a:lnTo>
                  <a:pt x="217125" y="568959"/>
                </a:lnTo>
                <a:lnTo>
                  <a:pt x="213255" y="566419"/>
                </a:lnTo>
                <a:close/>
              </a:path>
              <a:path w="433704" h="803910">
                <a:moveTo>
                  <a:pt x="94989" y="570229"/>
                </a:moveTo>
                <a:lnTo>
                  <a:pt x="92195" y="571499"/>
                </a:lnTo>
                <a:lnTo>
                  <a:pt x="96957" y="571499"/>
                </a:lnTo>
                <a:lnTo>
                  <a:pt x="94989" y="570229"/>
                </a:lnTo>
                <a:close/>
              </a:path>
              <a:path w="433704" h="803910">
                <a:moveTo>
                  <a:pt x="253929" y="568819"/>
                </a:moveTo>
                <a:lnTo>
                  <a:pt x="244303" y="571499"/>
                </a:lnTo>
                <a:lnTo>
                  <a:pt x="294468" y="571499"/>
                </a:lnTo>
                <a:lnTo>
                  <a:pt x="288765" y="570229"/>
                </a:lnTo>
                <a:lnTo>
                  <a:pt x="285946" y="568959"/>
                </a:lnTo>
                <a:lnTo>
                  <a:pt x="254069" y="568959"/>
                </a:lnTo>
                <a:lnTo>
                  <a:pt x="253929" y="568819"/>
                </a:lnTo>
                <a:close/>
              </a:path>
              <a:path w="433704" h="803910">
                <a:moveTo>
                  <a:pt x="370086" y="559881"/>
                </a:moveTo>
                <a:lnTo>
                  <a:pt x="355838" y="565149"/>
                </a:lnTo>
                <a:lnTo>
                  <a:pt x="334574" y="571499"/>
                </a:lnTo>
                <a:lnTo>
                  <a:pt x="370277" y="571499"/>
                </a:lnTo>
                <a:lnTo>
                  <a:pt x="382654" y="567676"/>
                </a:lnTo>
                <a:lnTo>
                  <a:pt x="394248" y="560069"/>
                </a:lnTo>
                <a:lnTo>
                  <a:pt x="370261" y="560069"/>
                </a:lnTo>
                <a:lnTo>
                  <a:pt x="370086" y="559881"/>
                </a:lnTo>
                <a:close/>
              </a:path>
              <a:path w="433704" h="803910">
                <a:moveTo>
                  <a:pt x="232022" y="562609"/>
                </a:moveTo>
                <a:lnTo>
                  <a:pt x="222357" y="562609"/>
                </a:lnTo>
                <a:lnTo>
                  <a:pt x="222751" y="570229"/>
                </a:lnTo>
                <a:lnTo>
                  <a:pt x="228155" y="570229"/>
                </a:lnTo>
                <a:lnTo>
                  <a:pt x="227453" y="565149"/>
                </a:lnTo>
                <a:lnTo>
                  <a:pt x="230245" y="563879"/>
                </a:lnTo>
                <a:lnTo>
                  <a:pt x="233851" y="563879"/>
                </a:lnTo>
                <a:lnTo>
                  <a:pt x="232022" y="562609"/>
                </a:lnTo>
                <a:close/>
              </a:path>
              <a:path w="433704" h="803910">
                <a:moveTo>
                  <a:pt x="280206" y="565149"/>
                </a:moveTo>
                <a:lnTo>
                  <a:pt x="272763" y="565149"/>
                </a:lnTo>
                <a:lnTo>
                  <a:pt x="264836" y="566419"/>
                </a:lnTo>
                <a:lnTo>
                  <a:pt x="259640" y="567383"/>
                </a:lnTo>
                <a:lnTo>
                  <a:pt x="259708" y="567689"/>
                </a:lnTo>
                <a:lnTo>
                  <a:pt x="257985" y="567689"/>
                </a:lnTo>
                <a:lnTo>
                  <a:pt x="254098" y="568772"/>
                </a:lnTo>
                <a:lnTo>
                  <a:pt x="254069" y="568959"/>
                </a:lnTo>
                <a:lnTo>
                  <a:pt x="285946" y="568959"/>
                </a:lnTo>
                <a:lnTo>
                  <a:pt x="283121" y="567676"/>
                </a:lnTo>
                <a:lnTo>
                  <a:pt x="282555" y="566419"/>
                </a:lnTo>
                <a:lnTo>
                  <a:pt x="281488" y="566419"/>
                </a:lnTo>
                <a:lnTo>
                  <a:pt x="280206" y="565149"/>
                </a:lnTo>
                <a:close/>
              </a:path>
              <a:path w="433704" h="803910">
                <a:moveTo>
                  <a:pt x="281689" y="557529"/>
                </a:moveTo>
                <a:lnTo>
                  <a:pt x="277503" y="557529"/>
                </a:lnTo>
                <a:lnTo>
                  <a:pt x="281599" y="558799"/>
                </a:lnTo>
                <a:lnTo>
                  <a:pt x="287281" y="563879"/>
                </a:lnTo>
                <a:lnTo>
                  <a:pt x="292423" y="568959"/>
                </a:lnTo>
                <a:lnTo>
                  <a:pt x="295395" y="568959"/>
                </a:lnTo>
                <a:lnTo>
                  <a:pt x="293301" y="564477"/>
                </a:lnTo>
                <a:lnTo>
                  <a:pt x="292144" y="562609"/>
                </a:lnTo>
                <a:lnTo>
                  <a:pt x="288401" y="562609"/>
                </a:lnTo>
                <a:lnTo>
                  <a:pt x="285384" y="561339"/>
                </a:lnTo>
                <a:lnTo>
                  <a:pt x="281689" y="557529"/>
                </a:lnTo>
                <a:close/>
              </a:path>
              <a:path w="433704" h="803910">
                <a:moveTo>
                  <a:pt x="301041" y="547552"/>
                </a:moveTo>
                <a:lnTo>
                  <a:pt x="300567" y="547628"/>
                </a:lnTo>
                <a:lnTo>
                  <a:pt x="299586" y="548639"/>
                </a:lnTo>
                <a:lnTo>
                  <a:pt x="303662" y="556259"/>
                </a:lnTo>
                <a:lnTo>
                  <a:pt x="307396" y="562609"/>
                </a:lnTo>
                <a:lnTo>
                  <a:pt x="310863" y="568959"/>
                </a:lnTo>
                <a:lnTo>
                  <a:pt x="313318" y="568959"/>
                </a:lnTo>
                <a:lnTo>
                  <a:pt x="311259" y="565076"/>
                </a:lnTo>
                <a:lnTo>
                  <a:pt x="308141" y="560069"/>
                </a:lnTo>
                <a:lnTo>
                  <a:pt x="307472" y="554989"/>
                </a:lnTo>
                <a:lnTo>
                  <a:pt x="312260" y="554989"/>
                </a:lnTo>
                <a:lnTo>
                  <a:pt x="307048" y="552449"/>
                </a:lnTo>
                <a:lnTo>
                  <a:pt x="301041" y="547552"/>
                </a:lnTo>
                <a:close/>
              </a:path>
              <a:path w="433704" h="803910">
                <a:moveTo>
                  <a:pt x="250186" y="565076"/>
                </a:moveTo>
                <a:lnTo>
                  <a:pt x="253929" y="568819"/>
                </a:lnTo>
                <a:lnTo>
                  <a:pt x="254098" y="568772"/>
                </a:lnTo>
                <a:lnTo>
                  <a:pt x="254452" y="566486"/>
                </a:lnTo>
                <a:lnTo>
                  <a:pt x="250186" y="565076"/>
                </a:lnTo>
                <a:close/>
              </a:path>
              <a:path w="433704" h="803910">
                <a:moveTo>
                  <a:pt x="245179" y="560069"/>
                </a:moveTo>
                <a:lnTo>
                  <a:pt x="239896" y="560069"/>
                </a:lnTo>
                <a:lnTo>
                  <a:pt x="242042" y="567689"/>
                </a:lnTo>
                <a:lnTo>
                  <a:pt x="244392" y="567689"/>
                </a:lnTo>
                <a:lnTo>
                  <a:pt x="244430" y="563879"/>
                </a:lnTo>
                <a:lnTo>
                  <a:pt x="243922" y="562609"/>
                </a:lnTo>
                <a:lnTo>
                  <a:pt x="247719" y="562609"/>
                </a:lnTo>
                <a:lnTo>
                  <a:pt x="245179" y="560069"/>
                </a:lnTo>
                <a:close/>
              </a:path>
              <a:path w="433704" h="803910">
                <a:moveTo>
                  <a:pt x="258055" y="567676"/>
                </a:moveTo>
                <a:close/>
              </a:path>
              <a:path w="433704" h="803910">
                <a:moveTo>
                  <a:pt x="259640" y="567383"/>
                </a:moveTo>
                <a:lnTo>
                  <a:pt x="258055" y="567676"/>
                </a:lnTo>
                <a:lnTo>
                  <a:pt x="259708" y="567689"/>
                </a:lnTo>
                <a:lnTo>
                  <a:pt x="259640" y="567383"/>
                </a:lnTo>
                <a:close/>
              </a:path>
              <a:path w="433704" h="803910">
                <a:moveTo>
                  <a:pt x="320918" y="548639"/>
                </a:moveTo>
                <a:lnTo>
                  <a:pt x="315943" y="548639"/>
                </a:lnTo>
                <a:lnTo>
                  <a:pt x="320832" y="551179"/>
                </a:lnTo>
                <a:lnTo>
                  <a:pt x="341496" y="567689"/>
                </a:lnTo>
                <a:lnTo>
                  <a:pt x="342563" y="567689"/>
                </a:lnTo>
                <a:lnTo>
                  <a:pt x="344036" y="566419"/>
                </a:lnTo>
                <a:lnTo>
                  <a:pt x="340619" y="561339"/>
                </a:lnTo>
                <a:lnTo>
                  <a:pt x="339476" y="560069"/>
                </a:lnTo>
                <a:lnTo>
                  <a:pt x="336543" y="560069"/>
                </a:lnTo>
                <a:lnTo>
                  <a:pt x="334082" y="557529"/>
                </a:lnTo>
                <a:lnTo>
                  <a:pt x="328156" y="553719"/>
                </a:lnTo>
                <a:lnTo>
                  <a:pt x="320918" y="548639"/>
                </a:lnTo>
                <a:close/>
              </a:path>
              <a:path w="433704" h="803910">
                <a:moveTo>
                  <a:pt x="262819" y="556259"/>
                </a:moveTo>
                <a:lnTo>
                  <a:pt x="255428" y="556259"/>
                </a:lnTo>
                <a:lnTo>
                  <a:pt x="254856" y="563879"/>
                </a:lnTo>
                <a:lnTo>
                  <a:pt x="254452" y="566486"/>
                </a:lnTo>
                <a:lnTo>
                  <a:pt x="258055" y="567676"/>
                </a:lnTo>
                <a:lnTo>
                  <a:pt x="259640" y="567383"/>
                </a:lnTo>
                <a:lnTo>
                  <a:pt x="259428" y="566419"/>
                </a:lnTo>
                <a:lnTo>
                  <a:pt x="260470" y="558799"/>
                </a:lnTo>
                <a:lnTo>
                  <a:pt x="262819" y="556259"/>
                </a:lnTo>
                <a:close/>
              </a:path>
              <a:path w="433704" h="803910">
                <a:moveTo>
                  <a:pt x="270097" y="559442"/>
                </a:moveTo>
                <a:lnTo>
                  <a:pt x="271862" y="561339"/>
                </a:lnTo>
                <a:lnTo>
                  <a:pt x="274554" y="565149"/>
                </a:lnTo>
                <a:lnTo>
                  <a:pt x="277119" y="565149"/>
                </a:lnTo>
                <a:lnTo>
                  <a:pt x="277375" y="560069"/>
                </a:lnTo>
                <a:lnTo>
                  <a:pt x="270947" y="560069"/>
                </a:lnTo>
                <a:lnTo>
                  <a:pt x="270097" y="559442"/>
                </a:lnTo>
                <a:close/>
              </a:path>
              <a:path w="433704" h="803910">
                <a:moveTo>
                  <a:pt x="247719" y="562609"/>
                </a:moveTo>
                <a:lnTo>
                  <a:pt x="243922" y="562609"/>
                </a:lnTo>
                <a:lnTo>
                  <a:pt x="246563" y="563879"/>
                </a:lnTo>
                <a:lnTo>
                  <a:pt x="250186" y="565076"/>
                </a:lnTo>
                <a:lnTo>
                  <a:pt x="247719" y="562609"/>
                </a:lnTo>
                <a:close/>
              </a:path>
              <a:path w="433704" h="803910">
                <a:moveTo>
                  <a:pt x="291356" y="561339"/>
                </a:moveTo>
                <a:lnTo>
                  <a:pt x="293301" y="564477"/>
                </a:lnTo>
                <a:lnTo>
                  <a:pt x="292461" y="562609"/>
                </a:lnTo>
                <a:lnTo>
                  <a:pt x="291356" y="561339"/>
                </a:lnTo>
                <a:close/>
              </a:path>
              <a:path w="433704" h="803910">
                <a:moveTo>
                  <a:pt x="337238" y="544829"/>
                </a:moveTo>
                <a:lnTo>
                  <a:pt x="329469" y="544829"/>
                </a:lnTo>
                <a:lnTo>
                  <a:pt x="333156" y="548639"/>
                </a:lnTo>
                <a:lnTo>
                  <a:pt x="341648" y="553719"/>
                </a:lnTo>
                <a:lnTo>
                  <a:pt x="356152" y="562609"/>
                </a:lnTo>
                <a:lnTo>
                  <a:pt x="357434" y="563879"/>
                </a:lnTo>
                <a:lnTo>
                  <a:pt x="358958" y="561339"/>
                </a:lnTo>
                <a:lnTo>
                  <a:pt x="353289" y="556259"/>
                </a:lnTo>
                <a:lnTo>
                  <a:pt x="350310" y="556259"/>
                </a:lnTo>
                <a:lnTo>
                  <a:pt x="346708" y="552449"/>
                </a:lnTo>
                <a:lnTo>
                  <a:pt x="341345" y="547369"/>
                </a:lnTo>
                <a:lnTo>
                  <a:pt x="337238" y="544829"/>
                </a:lnTo>
                <a:close/>
              </a:path>
              <a:path w="433704" h="803910">
                <a:moveTo>
                  <a:pt x="288054" y="556259"/>
                </a:moveTo>
                <a:lnTo>
                  <a:pt x="286835" y="557529"/>
                </a:lnTo>
                <a:lnTo>
                  <a:pt x="287368" y="558799"/>
                </a:lnTo>
                <a:lnTo>
                  <a:pt x="288401" y="562609"/>
                </a:lnTo>
                <a:lnTo>
                  <a:pt x="292144" y="562609"/>
                </a:lnTo>
                <a:lnTo>
                  <a:pt x="291356" y="561339"/>
                </a:lnTo>
                <a:lnTo>
                  <a:pt x="293274" y="561339"/>
                </a:lnTo>
                <a:lnTo>
                  <a:pt x="293756" y="558799"/>
                </a:lnTo>
                <a:lnTo>
                  <a:pt x="296691" y="558799"/>
                </a:lnTo>
                <a:lnTo>
                  <a:pt x="294968" y="557529"/>
                </a:lnTo>
                <a:lnTo>
                  <a:pt x="288943" y="557529"/>
                </a:lnTo>
                <a:lnTo>
                  <a:pt x="288054" y="556259"/>
                </a:lnTo>
                <a:close/>
              </a:path>
              <a:path w="433704" h="803910">
                <a:moveTo>
                  <a:pt x="149065" y="541019"/>
                </a:moveTo>
                <a:lnTo>
                  <a:pt x="147999" y="541019"/>
                </a:lnTo>
                <a:lnTo>
                  <a:pt x="147529" y="542289"/>
                </a:lnTo>
                <a:lnTo>
                  <a:pt x="148608" y="543559"/>
                </a:lnTo>
                <a:lnTo>
                  <a:pt x="159411" y="546099"/>
                </a:lnTo>
                <a:lnTo>
                  <a:pt x="190086" y="557529"/>
                </a:lnTo>
                <a:lnTo>
                  <a:pt x="168560" y="561339"/>
                </a:lnTo>
                <a:lnTo>
                  <a:pt x="230193" y="561339"/>
                </a:lnTo>
                <a:lnTo>
                  <a:pt x="239896" y="560069"/>
                </a:lnTo>
                <a:lnTo>
                  <a:pt x="245179" y="560069"/>
                </a:lnTo>
                <a:lnTo>
                  <a:pt x="243909" y="558799"/>
                </a:lnTo>
                <a:lnTo>
                  <a:pt x="255428" y="556259"/>
                </a:lnTo>
                <a:lnTo>
                  <a:pt x="195789" y="556259"/>
                </a:lnTo>
                <a:lnTo>
                  <a:pt x="184756" y="551179"/>
                </a:lnTo>
                <a:lnTo>
                  <a:pt x="160984" y="543559"/>
                </a:lnTo>
                <a:lnTo>
                  <a:pt x="149065" y="541019"/>
                </a:lnTo>
                <a:close/>
              </a:path>
              <a:path w="433704" h="803910">
                <a:moveTo>
                  <a:pt x="275761" y="552449"/>
                </a:moveTo>
                <a:lnTo>
                  <a:pt x="272052" y="552449"/>
                </a:lnTo>
                <a:lnTo>
                  <a:pt x="273119" y="560069"/>
                </a:lnTo>
                <a:lnTo>
                  <a:pt x="277375" y="560069"/>
                </a:lnTo>
                <a:lnTo>
                  <a:pt x="277503" y="557529"/>
                </a:lnTo>
                <a:lnTo>
                  <a:pt x="281689" y="557529"/>
                </a:lnTo>
                <a:lnTo>
                  <a:pt x="280457" y="556259"/>
                </a:lnTo>
                <a:lnTo>
                  <a:pt x="275761" y="552449"/>
                </a:lnTo>
                <a:close/>
              </a:path>
              <a:path w="433704" h="803910">
                <a:moveTo>
                  <a:pt x="336532" y="556798"/>
                </a:moveTo>
                <a:lnTo>
                  <a:pt x="336543" y="560069"/>
                </a:lnTo>
                <a:lnTo>
                  <a:pt x="339476" y="560069"/>
                </a:lnTo>
                <a:lnTo>
                  <a:pt x="336532" y="556798"/>
                </a:lnTo>
                <a:close/>
              </a:path>
              <a:path w="433704" h="803910">
                <a:moveTo>
                  <a:pt x="370458" y="559744"/>
                </a:moveTo>
                <a:lnTo>
                  <a:pt x="370086" y="559881"/>
                </a:lnTo>
                <a:lnTo>
                  <a:pt x="370261" y="560069"/>
                </a:lnTo>
                <a:lnTo>
                  <a:pt x="370458" y="559744"/>
                </a:lnTo>
                <a:close/>
              </a:path>
              <a:path w="433704" h="803910">
                <a:moveTo>
                  <a:pt x="383826" y="514349"/>
                </a:moveTo>
                <a:lnTo>
                  <a:pt x="378783" y="514349"/>
                </a:lnTo>
                <a:lnTo>
                  <a:pt x="382738" y="518159"/>
                </a:lnTo>
                <a:lnTo>
                  <a:pt x="392351" y="524509"/>
                </a:lnTo>
                <a:lnTo>
                  <a:pt x="402963" y="530859"/>
                </a:lnTo>
                <a:lnTo>
                  <a:pt x="409911" y="535939"/>
                </a:lnTo>
                <a:lnTo>
                  <a:pt x="394955" y="548639"/>
                </a:lnTo>
                <a:lnTo>
                  <a:pt x="376448" y="557529"/>
                </a:lnTo>
                <a:lnTo>
                  <a:pt x="370458" y="559744"/>
                </a:lnTo>
                <a:lnTo>
                  <a:pt x="370261" y="560069"/>
                </a:lnTo>
                <a:lnTo>
                  <a:pt x="394248" y="560069"/>
                </a:lnTo>
                <a:lnTo>
                  <a:pt x="413605" y="547369"/>
                </a:lnTo>
                <a:lnTo>
                  <a:pt x="421219" y="533399"/>
                </a:lnTo>
                <a:lnTo>
                  <a:pt x="411981" y="533399"/>
                </a:lnTo>
                <a:lnTo>
                  <a:pt x="409298" y="529589"/>
                </a:lnTo>
                <a:lnTo>
                  <a:pt x="403548" y="529589"/>
                </a:lnTo>
                <a:lnTo>
                  <a:pt x="398098" y="525779"/>
                </a:lnTo>
                <a:lnTo>
                  <a:pt x="390775" y="519429"/>
                </a:lnTo>
                <a:lnTo>
                  <a:pt x="383826" y="514349"/>
                </a:lnTo>
                <a:close/>
              </a:path>
              <a:path w="433704" h="803910">
                <a:moveTo>
                  <a:pt x="347537" y="541019"/>
                </a:moveTo>
                <a:lnTo>
                  <a:pt x="342817" y="541019"/>
                </a:lnTo>
                <a:lnTo>
                  <a:pt x="347467" y="543559"/>
                </a:lnTo>
                <a:lnTo>
                  <a:pt x="355720" y="548639"/>
                </a:lnTo>
                <a:lnTo>
                  <a:pt x="369080" y="558799"/>
                </a:lnTo>
                <a:lnTo>
                  <a:pt x="370086" y="559881"/>
                </a:lnTo>
                <a:lnTo>
                  <a:pt x="370458" y="559744"/>
                </a:lnTo>
                <a:lnTo>
                  <a:pt x="371798" y="557529"/>
                </a:lnTo>
                <a:lnTo>
                  <a:pt x="368122" y="552449"/>
                </a:lnTo>
                <a:lnTo>
                  <a:pt x="363949" y="552449"/>
                </a:lnTo>
                <a:lnTo>
                  <a:pt x="361447" y="549909"/>
                </a:lnTo>
                <a:lnTo>
                  <a:pt x="355190" y="544829"/>
                </a:lnTo>
                <a:lnTo>
                  <a:pt x="347537" y="541019"/>
                </a:lnTo>
                <a:close/>
              </a:path>
              <a:path w="433704" h="803910">
                <a:moveTo>
                  <a:pt x="267506" y="557529"/>
                </a:moveTo>
                <a:lnTo>
                  <a:pt x="270097" y="559442"/>
                </a:lnTo>
                <a:lnTo>
                  <a:pt x="269499" y="558799"/>
                </a:lnTo>
                <a:lnTo>
                  <a:pt x="267506" y="557529"/>
                </a:lnTo>
                <a:close/>
              </a:path>
              <a:path w="433704" h="803910">
                <a:moveTo>
                  <a:pt x="180130" y="537209"/>
                </a:moveTo>
                <a:lnTo>
                  <a:pt x="179647" y="538479"/>
                </a:lnTo>
                <a:lnTo>
                  <a:pt x="180765" y="539749"/>
                </a:lnTo>
                <a:lnTo>
                  <a:pt x="201108" y="544829"/>
                </a:lnTo>
                <a:lnTo>
                  <a:pt x="211017" y="548639"/>
                </a:lnTo>
                <a:lnTo>
                  <a:pt x="220871" y="551179"/>
                </a:lnTo>
                <a:lnTo>
                  <a:pt x="195789" y="556259"/>
                </a:lnTo>
                <a:lnTo>
                  <a:pt x="262819" y="556259"/>
                </a:lnTo>
                <a:lnTo>
                  <a:pt x="266439" y="557529"/>
                </a:lnTo>
                <a:lnTo>
                  <a:pt x="265232" y="556259"/>
                </a:lnTo>
                <a:lnTo>
                  <a:pt x="262578" y="554989"/>
                </a:lnTo>
                <a:lnTo>
                  <a:pt x="272052" y="552449"/>
                </a:lnTo>
                <a:lnTo>
                  <a:pt x="275761" y="552449"/>
                </a:lnTo>
                <a:lnTo>
                  <a:pt x="279088" y="551179"/>
                </a:lnTo>
                <a:lnTo>
                  <a:pt x="226878" y="551179"/>
                </a:lnTo>
                <a:lnTo>
                  <a:pt x="215792" y="546099"/>
                </a:lnTo>
                <a:lnTo>
                  <a:pt x="204379" y="542289"/>
                </a:lnTo>
                <a:lnTo>
                  <a:pt x="192801" y="539749"/>
                </a:lnTo>
                <a:lnTo>
                  <a:pt x="180130" y="537209"/>
                </a:lnTo>
                <a:close/>
              </a:path>
              <a:path w="433704" h="803910">
                <a:moveTo>
                  <a:pt x="288461" y="552449"/>
                </a:moveTo>
                <a:lnTo>
                  <a:pt x="287216" y="553719"/>
                </a:lnTo>
                <a:lnTo>
                  <a:pt x="288943" y="557529"/>
                </a:lnTo>
                <a:lnTo>
                  <a:pt x="294968" y="557529"/>
                </a:lnTo>
                <a:lnTo>
                  <a:pt x="289477" y="553719"/>
                </a:lnTo>
                <a:lnTo>
                  <a:pt x="288461" y="552449"/>
                </a:lnTo>
                <a:close/>
              </a:path>
              <a:path w="433704" h="803910">
                <a:moveTo>
                  <a:pt x="329224" y="548167"/>
                </a:moveTo>
                <a:lnTo>
                  <a:pt x="329189" y="548639"/>
                </a:lnTo>
                <a:lnTo>
                  <a:pt x="336532" y="556798"/>
                </a:lnTo>
                <a:lnTo>
                  <a:pt x="336530" y="556259"/>
                </a:lnTo>
                <a:lnTo>
                  <a:pt x="329224" y="548167"/>
                </a:lnTo>
                <a:close/>
              </a:path>
              <a:path w="433704" h="803910">
                <a:moveTo>
                  <a:pt x="343078" y="538479"/>
                </a:moveTo>
                <a:lnTo>
                  <a:pt x="336733" y="538479"/>
                </a:lnTo>
                <a:lnTo>
                  <a:pt x="340099" y="543559"/>
                </a:lnTo>
                <a:lnTo>
                  <a:pt x="347693" y="551179"/>
                </a:lnTo>
                <a:lnTo>
                  <a:pt x="350310" y="556259"/>
                </a:lnTo>
                <a:lnTo>
                  <a:pt x="353289" y="556259"/>
                </a:lnTo>
                <a:lnTo>
                  <a:pt x="347487" y="549909"/>
                </a:lnTo>
                <a:lnTo>
                  <a:pt x="343099" y="544829"/>
                </a:lnTo>
                <a:lnTo>
                  <a:pt x="342817" y="541019"/>
                </a:lnTo>
                <a:lnTo>
                  <a:pt x="347537" y="541019"/>
                </a:lnTo>
                <a:lnTo>
                  <a:pt x="343078" y="538479"/>
                </a:lnTo>
                <a:close/>
              </a:path>
              <a:path w="433704" h="803910">
                <a:moveTo>
                  <a:pt x="356485" y="532129"/>
                </a:moveTo>
                <a:lnTo>
                  <a:pt x="351402" y="532129"/>
                </a:lnTo>
                <a:lnTo>
                  <a:pt x="355199" y="537209"/>
                </a:lnTo>
                <a:lnTo>
                  <a:pt x="364457" y="548639"/>
                </a:lnTo>
                <a:lnTo>
                  <a:pt x="363949" y="552449"/>
                </a:lnTo>
                <a:lnTo>
                  <a:pt x="368122" y="552449"/>
                </a:lnTo>
                <a:lnTo>
                  <a:pt x="363527" y="546099"/>
                </a:lnTo>
                <a:lnTo>
                  <a:pt x="359205" y="539749"/>
                </a:lnTo>
                <a:lnTo>
                  <a:pt x="357663" y="535939"/>
                </a:lnTo>
                <a:lnTo>
                  <a:pt x="362159" y="535939"/>
                </a:lnTo>
                <a:lnTo>
                  <a:pt x="360048" y="534669"/>
                </a:lnTo>
                <a:lnTo>
                  <a:pt x="356485" y="532129"/>
                </a:lnTo>
                <a:close/>
              </a:path>
              <a:path w="433704" h="803910">
                <a:moveTo>
                  <a:pt x="220020" y="528319"/>
                </a:moveTo>
                <a:lnTo>
                  <a:pt x="218725" y="528319"/>
                </a:lnTo>
                <a:lnTo>
                  <a:pt x="218204" y="530859"/>
                </a:lnTo>
                <a:lnTo>
                  <a:pt x="229027" y="534669"/>
                </a:lnTo>
                <a:lnTo>
                  <a:pt x="238661" y="538479"/>
                </a:lnTo>
                <a:lnTo>
                  <a:pt x="248376" y="541019"/>
                </a:lnTo>
                <a:lnTo>
                  <a:pt x="258184" y="544829"/>
                </a:lnTo>
                <a:lnTo>
                  <a:pt x="234708" y="548639"/>
                </a:lnTo>
                <a:lnTo>
                  <a:pt x="226878" y="551179"/>
                </a:lnTo>
                <a:lnTo>
                  <a:pt x="279088" y="551179"/>
                </a:lnTo>
                <a:lnTo>
                  <a:pt x="286403" y="549909"/>
                </a:lnTo>
                <a:lnTo>
                  <a:pt x="300567" y="547628"/>
                </a:lnTo>
                <a:lnTo>
                  <a:pt x="300818" y="547369"/>
                </a:lnTo>
                <a:lnTo>
                  <a:pt x="302171" y="547369"/>
                </a:lnTo>
                <a:lnTo>
                  <a:pt x="310393" y="544829"/>
                </a:lnTo>
                <a:lnTo>
                  <a:pt x="314521" y="544829"/>
                </a:lnTo>
                <a:lnTo>
                  <a:pt x="317778" y="543559"/>
                </a:lnTo>
                <a:lnTo>
                  <a:pt x="264508" y="543559"/>
                </a:lnTo>
                <a:lnTo>
                  <a:pt x="220020" y="528319"/>
                </a:lnTo>
                <a:close/>
              </a:path>
              <a:path w="433704" h="803910">
                <a:moveTo>
                  <a:pt x="362159" y="535939"/>
                </a:moveTo>
                <a:lnTo>
                  <a:pt x="357663" y="535939"/>
                </a:lnTo>
                <a:lnTo>
                  <a:pt x="361181" y="537209"/>
                </a:lnTo>
                <a:lnTo>
                  <a:pt x="368253" y="542289"/>
                </a:lnTo>
                <a:lnTo>
                  <a:pt x="375513" y="547369"/>
                </a:lnTo>
                <a:lnTo>
                  <a:pt x="379596" y="549909"/>
                </a:lnTo>
                <a:lnTo>
                  <a:pt x="380891" y="549909"/>
                </a:lnTo>
                <a:lnTo>
                  <a:pt x="382225" y="548639"/>
                </a:lnTo>
                <a:lnTo>
                  <a:pt x="381577" y="547369"/>
                </a:lnTo>
                <a:lnTo>
                  <a:pt x="379141" y="542289"/>
                </a:lnTo>
                <a:lnTo>
                  <a:pt x="372147" y="542289"/>
                </a:lnTo>
                <a:lnTo>
                  <a:pt x="366380" y="538479"/>
                </a:lnTo>
                <a:lnTo>
                  <a:pt x="362159" y="535939"/>
                </a:lnTo>
                <a:close/>
              </a:path>
              <a:path w="433704" h="803910">
                <a:moveTo>
                  <a:pt x="332187" y="542289"/>
                </a:moveTo>
                <a:lnTo>
                  <a:pt x="324287" y="542289"/>
                </a:lnTo>
                <a:lnTo>
                  <a:pt x="328737" y="547628"/>
                </a:lnTo>
                <a:lnTo>
                  <a:pt x="329224" y="548167"/>
                </a:lnTo>
                <a:lnTo>
                  <a:pt x="329469" y="544829"/>
                </a:lnTo>
                <a:lnTo>
                  <a:pt x="337238" y="544829"/>
                </a:lnTo>
                <a:lnTo>
                  <a:pt x="335184" y="543559"/>
                </a:lnTo>
                <a:lnTo>
                  <a:pt x="332187" y="542289"/>
                </a:lnTo>
                <a:close/>
              </a:path>
              <a:path w="433704" h="803910">
                <a:moveTo>
                  <a:pt x="300818" y="547369"/>
                </a:moveTo>
                <a:lnTo>
                  <a:pt x="300567" y="547628"/>
                </a:lnTo>
                <a:lnTo>
                  <a:pt x="301041" y="547552"/>
                </a:lnTo>
                <a:lnTo>
                  <a:pt x="300818" y="547369"/>
                </a:lnTo>
                <a:close/>
              </a:path>
              <a:path w="433704" h="803910">
                <a:moveTo>
                  <a:pt x="302171" y="547369"/>
                </a:moveTo>
                <a:lnTo>
                  <a:pt x="300818" y="547369"/>
                </a:lnTo>
                <a:lnTo>
                  <a:pt x="301041" y="547552"/>
                </a:lnTo>
                <a:lnTo>
                  <a:pt x="302171" y="547369"/>
                </a:lnTo>
                <a:close/>
              </a:path>
              <a:path w="433704" h="803910">
                <a:moveTo>
                  <a:pt x="256876" y="525779"/>
                </a:moveTo>
                <a:lnTo>
                  <a:pt x="255834" y="525779"/>
                </a:lnTo>
                <a:lnTo>
                  <a:pt x="255085" y="527049"/>
                </a:lnTo>
                <a:lnTo>
                  <a:pt x="262936" y="530859"/>
                </a:lnTo>
                <a:lnTo>
                  <a:pt x="269947" y="534669"/>
                </a:lnTo>
                <a:lnTo>
                  <a:pt x="284371" y="539749"/>
                </a:lnTo>
                <a:lnTo>
                  <a:pt x="264508" y="543559"/>
                </a:lnTo>
                <a:lnTo>
                  <a:pt x="317778" y="543559"/>
                </a:lnTo>
                <a:lnTo>
                  <a:pt x="321036" y="542289"/>
                </a:lnTo>
                <a:lnTo>
                  <a:pt x="332187" y="542289"/>
                </a:lnTo>
                <a:lnTo>
                  <a:pt x="329189" y="541019"/>
                </a:lnTo>
                <a:lnTo>
                  <a:pt x="331742" y="539749"/>
                </a:lnTo>
                <a:lnTo>
                  <a:pt x="334257" y="539749"/>
                </a:lnTo>
                <a:lnTo>
                  <a:pt x="336733" y="538479"/>
                </a:lnTo>
                <a:lnTo>
                  <a:pt x="343078" y="538479"/>
                </a:lnTo>
                <a:lnTo>
                  <a:pt x="340848" y="537209"/>
                </a:lnTo>
                <a:lnTo>
                  <a:pt x="292347" y="537209"/>
                </a:lnTo>
                <a:lnTo>
                  <a:pt x="265654" y="529589"/>
                </a:lnTo>
                <a:lnTo>
                  <a:pt x="256876" y="525779"/>
                </a:lnTo>
                <a:close/>
              </a:path>
              <a:path w="433704" h="803910">
                <a:moveTo>
                  <a:pt x="374239" y="523239"/>
                </a:moveTo>
                <a:lnTo>
                  <a:pt x="368991" y="523239"/>
                </a:lnTo>
                <a:lnTo>
                  <a:pt x="374501" y="525779"/>
                </a:lnTo>
                <a:lnTo>
                  <a:pt x="382531" y="532129"/>
                </a:lnTo>
                <a:lnTo>
                  <a:pt x="395395" y="543559"/>
                </a:lnTo>
                <a:lnTo>
                  <a:pt x="396626" y="543559"/>
                </a:lnTo>
                <a:lnTo>
                  <a:pt x="398836" y="542289"/>
                </a:lnTo>
                <a:lnTo>
                  <a:pt x="397769" y="541019"/>
                </a:lnTo>
                <a:lnTo>
                  <a:pt x="393683" y="535939"/>
                </a:lnTo>
                <a:lnTo>
                  <a:pt x="390772" y="535939"/>
                </a:lnTo>
                <a:lnTo>
                  <a:pt x="388493" y="534669"/>
                </a:lnTo>
                <a:lnTo>
                  <a:pt x="375857" y="524509"/>
                </a:lnTo>
                <a:lnTo>
                  <a:pt x="374239" y="523239"/>
                </a:lnTo>
                <a:close/>
              </a:path>
              <a:path w="433704" h="803910">
                <a:moveTo>
                  <a:pt x="368991" y="523239"/>
                </a:moveTo>
                <a:lnTo>
                  <a:pt x="365448" y="523239"/>
                </a:lnTo>
                <a:lnTo>
                  <a:pt x="375748" y="542289"/>
                </a:lnTo>
                <a:lnTo>
                  <a:pt x="379141" y="542289"/>
                </a:lnTo>
                <a:lnTo>
                  <a:pt x="374879" y="533399"/>
                </a:lnTo>
                <a:lnTo>
                  <a:pt x="370977" y="525779"/>
                </a:lnTo>
                <a:lnTo>
                  <a:pt x="368991" y="523239"/>
                </a:lnTo>
                <a:close/>
              </a:path>
              <a:path w="433704" h="803910">
                <a:moveTo>
                  <a:pt x="270642" y="506729"/>
                </a:moveTo>
                <a:lnTo>
                  <a:pt x="269588" y="509269"/>
                </a:lnTo>
                <a:lnTo>
                  <a:pt x="292653" y="520699"/>
                </a:lnTo>
                <a:lnTo>
                  <a:pt x="303731" y="527049"/>
                </a:lnTo>
                <a:lnTo>
                  <a:pt x="314915" y="532129"/>
                </a:lnTo>
                <a:lnTo>
                  <a:pt x="307472" y="534669"/>
                </a:lnTo>
                <a:lnTo>
                  <a:pt x="292347" y="537209"/>
                </a:lnTo>
                <a:lnTo>
                  <a:pt x="340848" y="537209"/>
                </a:lnTo>
                <a:lnTo>
                  <a:pt x="344506" y="535939"/>
                </a:lnTo>
                <a:lnTo>
                  <a:pt x="348036" y="533399"/>
                </a:lnTo>
                <a:lnTo>
                  <a:pt x="351402" y="532129"/>
                </a:lnTo>
                <a:lnTo>
                  <a:pt x="356485" y="532129"/>
                </a:lnTo>
                <a:lnTo>
                  <a:pt x="354704" y="530859"/>
                </a:lnTo>
                <a:lnTo>
                  <a:pt x="321366" y="530859"/>
                </a:lnTo>
                <a:lnTo>
                  <a:pt x="309176" y="524509"/>
                </a:lnTo>
                <a:lnTo>
                  <a:pt x="296741" y="518159"/>
                </a:lnTo>
                <a:lnTo>
                  <a:pt x="270642" y="506729"/>
                </a:lnTo>
                <a:close/>
              </a:path>
              <a:path w="433704" h="803910">
                <a:moveTo>
                  <a:pt x="382089" y="513079"/>
                </a:moveTo>
                <a:lnTo>
                  <a:pt x="374617" y="513079"/>
                </a:lnTo>
                <a:lnTo>
                  <a:pt x="379460" y="519429"/>
                </a:lnTo>
                <a:lnTo>
                  <a:pt x="384838" y="527049"/>
                </a:lnTo>
                <a:lnTo>
                  <a:pt x="389144" y="533399"/>
                </a:lnTo>
                <a:lnTo>
                  <a:pt x="390772" y="535939"/>
                </a:lnTo>
                <a:lnTo>
                  <a:pt x="393683" y="535939"/>
                </a:lnTo>
                <a:lnTo>
                  <a:pt x="387014" y="527049"/>
                </a:lnTo>
                <a:lnTo>
                  <a:pt x="380976" y="519429"/>
                </a:lnTo>
                <a:lnTo>
                  <a:pt x="378783" y="514349"/>
                </a:lnTo>
                <a:lnTo>
                  <a:pt x="383826" y="514349"/>
                </a:lnTo>
                <a:lnTo>
                  <a:pt x="382089" y="513079"/>
                </a:lnTo>
                <a:close/>
              </a:path>
              <a:path w="433704" h="803910">
                <a:moveTo>
                  <a:pt x="428141" y="520699"/>
                </a:moveTo>
                <a:lnTo>
                  <a:pt x="418712" y="520699"/>
                </a:lnTo>
                <a:lnTo>
                  <a:pt x="416934" y="525779"/>
                </a:lnTo>
                <a:lnTo>
                  <a:pt x="414660" y="529589"/>
                </a:lnTo>
                <a:lnTo>
                  <a:pt x="411981" y="533399"/>
                </a:lnTo>
                <a:lnTo>
                  <a:pt x="421219" y="533399"/>
                </a:lnTo>
                <a:lnTo>
                  <a:pt x="428141" y="520699"/>
                </a:lnTo>
                <a:close/>
              </a:path>
              <a:path w="433704" h="803910">
                <a:moveTo>
                  <a:pt x="290848" y="492759"/>
                </a:moveTo>
                <a:lnTo>
                  <a:pt x="289591" y="492759"/>
                </a:lnTo>
                <a:lnTo>
                  <a:pt x="288486" y="494029"/>
                </a:lnTo>
                <a:lnTo>
                  <a:pt x="303300" y="502919"/>
                </a:lnTo>
                <a:lnTo>
                  <a:pt x="317456" y="510539"/>
                </a:lnTo>
                <a:lnTo>
                  <a:pt x="332034" y="516889"/>
                </a:lnTo>
                <a:lnTo>
                  <a:pt x="346868" y="521969"/>
                </a:lnTo>
                <a:lnTo>
                  <a:pt x="344671" y="521969"/>
                </a:lnTo>
                <a:lnTo>
                  <a:pt x="342334" y="523239"/>
                </a:lnTo>
                <a:lnTo>
                  <a:pt x="333800" y="527049"/>
                </a:lnTo>
                <a:lnTo>
                  <a:pt x="327615" y="529589"/>
                </a:lnTo>
                <a:lnTo>
                  <a:pt x="321366" y="530859"/>
                </a:lnTo>
                <a:lnTo>
                  <a:pt x="354704" y="530859"/>
                </a:lnTo>
                <a:lnTo>
                  <a:pt x="358577" y="528319"/>
                </a:lnTo>
                <a:lnTo>
                  <a:pt x="362184" y="525779"/>
                </a:lnTo>
                <a:lnTo>
                  <a:pt x="365448" y="523239"/>
                </a:lnTo>
                <a:lnTo>
                  <a:pt x="374239" y="523239"/>
                </a:lnTo>
                <a:lnTo>
                  <a:pt x="369385" y="519429"/>
                </a:lnTo>
                <a:lnTo>
                  <a:pt x="350525" y="519429"/>
                </a:lnTo>
                <a:lnTo>
                  <a:pt x="305579" y="500379"/>
                </a:lnTo>
                <a:lnTo>
                  <a:pt x="290848" y="492759"/>
                </a:lnTo>
                <a:close/>
              </a:path>
              <a:path w="433704" h="803910">
                <a:moveTo>
                  <a:pt x="386572" y="500379"/>
                </a:moveTo>
                <a:lnTo>
                  <a:pt x="380574" y="500379"/>
                </a:lnTo>
                <a:lnTo>
                  <a:pt x="386215" y="507999"/>
                </a:lnTo>
                <a:lnTo>
                  <a:pt x="392561" y="516889"/>
                </a:lnTo>
                <a:lnTo>
                  <a:pt x="398656" y="524509"/>
                </a:lnTo>
                <a:lnTo>
                  <a:pt x="403548" y="529589"/>
                </a:lnTo>
                <a:lnTo>
                  <a:pt x="409298" y="529589"/>
                </a:lnTo>
                <a:lnTo>
                  <a:pt x="398570" y="514349"/>
                </a:lnTo>
                <a:lnTo>
                  <a:pt x="390235" y="504189"/>
                </a:lnTo>
                <a:lnTo>
                  <a:pt x="386572" y="500379"/>
                </a:lnTo>
                <a:close/>
              </a:path>
              <a:path w="433704" h="803910">
                <a:moveTo>
                  <a:pt x="398133" y="507071"/>
                </a:moveTo>
                <a:lnTo>
                  <a:pt x="401027" y="509269"/>
                </a:lnTo>
                <a:lnTo>
                  <a:pt x="410744" y="516889"/>
                </a:lnTo>
                <a:lnTo>
                  <a:pt x="416667" y="521969"/>
                </a:lnTo>
                <a:lnTo>
                  <a:pt x="418255" y="521969"/>
                </a:lnTo>
                <a:lnTo>
                  <a:pt x="418712" y="520699"/>
                </a:lnTo>
                <a:lnTo>
                  <a:pt x="428141" y="520699"/>
                </a:lnTo>
                <a:lnTo>
                  <a:pt x="428833" y="519429"/>
                </a:lnTo>
                <a:lnTo>
                  <a:pt x="418978" y="519429"/>
                </a:lnTo>
                <a:lnTo>
                  <a:pt x="413746" y="514349"/>
                </a:lnTo>
                <a:lnTo>
                  <a:pt x="409758" y="514349"/>
                </a:lnTo>
                <a:lnTo>
                  <a:pt x="406317" y="513079"/>
                </a:lnTo>
                <a:lnTo>
                  <a:pt x="405385" y="511992"/>
                </a:lnTo>
                <a:lnTo>
                  <a:pt x="405047" y="511809"/>
                </a:lnTo>
                <a:lnTo>
                  <a:pt x="398133" y="507071"/>
                </a:lnTo>
                <a:close/>
              </a:path>
              <a:path w="433704" h="803910">
                <a:moveTo>
                  <a:pt x="287660" y="463549"/>
                </a:moveTo>
                <a:lnTo>
                  <a:pt x="286517" y="466089"/>
                </a:lnTo>
                <a:lnTo>
                  <a:pt x="306811" y="476249"/>
                </a:lnTo>
                <a:lnTo>
                  <a:pt x="325943" y="486409"/>
                </a:lnTo>
                <a:lnTo>
                  <a:pt x="345177" y="495299"/>
                </a:lnTo>
                <a:lnTo>
                  <a:pt x="364470" y="505459"/>
                </a:lnTo>
                <a:lnTo>
                  <a:pt x="361308" y="510539"/>
                </a:lnTo>
                <a:lnTo>
                  <a:pt x="356774" y="515619"/>
                </a:lnTo>
                <a:lnTo>
                  <a:pt x="350525" y="519429"/>
                </a:lnTo>
                <a:lnTo>
                  <a:pt x="369385" y="519429"/>
                </a:lnTo>
                <a:lnTo>
                  <a:pt x="371303" y="516889"/>
                </a:lnTo>
                <a:lnTo>
                  <a:pt x="373043" y="515619"/>
                </a:lnTo>
                <a:lnTo>
                  <a:pt x="374617" y="513079"/>
                </a:lnTo>
                <a:lnTo>
                  <a:pt x="382089" y="513079"/>
                </a:lnTo>
                <a:lnTo>
                  <a:pt x="376878" y="509269"/>
                </a:lnTo>
                <a:lnTo>
                  <a:pt x="378351" y="506729"/>
                </a:lnTo>
                <a:lnTo>
                  <a:pt x="379583" y="502919"/>
                </a:lnTo>
                <a:lnTo>
                  <a:pt x="380078" y="501649"/>
                </a:lnTo>
                <a:lnTo>
                  <a:pt x="366477" y="501649"/>
                </a:lnTo>
                <a:lnTo>
                  <a:pt x="347229" y="491489"/>
                </a:lnTo>
                <a:lnTo>
                  <a:pt x="308462" y="473709"/>
                </a:lnTo>
                <a:lnTo>
                  <a:pt x="287660" y="463549"/>
                </a:lnTo>
                <a:close/>
              </a:path>
              <a:path w="433704" h="803910">
                <a:moveTo>
                  <a:pt x="390214" y="483869"/>
                </a:moveTo>
                <a:lnTo>
                  <a:pt x="383291" y="483869"/>
                </a:lnTo>
                <a:lnTo>
                  <a:pt x="390273" y="488949"/>
                </a:lnTo>
                <a:lnTo>
                  <a:pt x="400865" y="495299"/>
                </a:lnTo>
                <a:lnTo>
                  <a:pt x="412081" y="500379"/>
                </a:lnTo>
                <a:lnTo>
                  <a:pt x="420934" y="505459"/>
                </a:lnTo>
                <a:lnTo>
                  <a:pt x="422687" y="505459"/>
                </a:lnTo>
                <a:lnTo>
                  <a:pt x="421988" y="510539"/>
                </a:lnTo>
                <a:lnTo>
                  <a:pt x="420756" y="515619"/>
                </a:lnTo>
                <a:lnTo>
                  <a:pt x="419093" y="519429"/>
                </a:lnTo>
                <a:lnTo>
                  <a:pt x="428833" y="519429"/>
                </a:lnTo>
                <a:lnTo>
                  <a:pt x="431602" y="514349"/>
                </a:lnTo>
                <a:lnTo>
                  <a:pt x="432762" y="502919"/>
                </a:lnTo>
                <a:lnTo>
                  <a:pt x="422954" y="502919"/>
                </a:lnTo>
                <a:lnTo>
                  <a:pt x="420045" y="500379"/>
                </a:lnTo>
                <a:lnTo>
                  <a:pt x="414381" y="500379"/>
                </a:lnTo>
                <a:lnTo>
                  <a:pt x="409567" y="495299"/>
                </a:lnTo>
                <a:lnTo>
                  <a:pt x="401765" y="490219"/>
                </a:lnTo>
                <a:lnTo>
                  <a:pt x="390214" y="483869"/>
                </a:lnTo>
                <a:close/>
              </a:path>
              <a:path w="433704" h="803910">
                <a:moveTo>
                  <a:pt x="405385" y="511992"/>
                </a:moveTo>
                <a:lnTo>
                  <a:pt x="406317" y="513079"/>
                </a:lnTo>
                <a:lnTo>
                  <a:pt x="409758" y="514349"/>
                </a:lnTo>
                <a:lnTo>
                  <a:pt x="405385" y="511992"/>
                </a:lnTo>
                <a:close/>
              </a:path>
              <a:path w="433704" h="803910">
                <a:moveTo>
                  <a:pt x="386502" y="487679"/>
                </a:moveTo>
                <a:lnTo>
                  <a:pt x="383101" y="487679"/>
                </a:lnTo>
                <a:lnTo>
                  <a:pt x="389667" y="494029"/>
                </a:lnTo>
                <a:lnTo>
                  <a:pt x="392956" y="497839"/>
                </a:lnTo>
                <a:lnTo>
                  <a:pt x="394353" y="499109"/>
                </a:lnTo>
                <a:lnTo>
                  <a:pt x="405385" y="511992"/>
                </a:lnTo>
                <a:lnTo>
                  <a:pt x="409758" y="514349"/>
                </a:lnTo>
                <a:lnTo>
                  <a:pt x="413746" y="514349"/>
                </a:lnTo>
                <a:lnTo>
                  <a:pt x="409822" y="510539"/>
                </a:lnTo>
                <a:lnTo>
                  <a:pt x="400082" y="501649"/>
                </a:lnTo>
                <a:lnTo>
                  <a:pt x="390784" y="492759"/>
                </a:lnTo>
                <a:lnTo>
                  <a:pt x="386502" y="487679"/>
                </a:lnTo>
                <a:close/>
              </a:path>
              <a:path w="433704" h="803910">
                <a:moveTo>
                  <a:pt x="397000" y="506210"/>
                </a:moveTo>
                <a:lnTo>
                  <a:pt x="397634" y="506729"/>
                </a:lnTo>
                <a:lnTo>
                  <a:pt x="398133" y="507071"/>
                </a:lnTo>
                <a:lnTo>
                  <a:pt x="397000" y="506210"/>
                </a:lnTo>
                <a:close/>
              </a:path>
              <a:path w="433704" h="803910">
                <a:moveTo>
                  <a:pt x="386768" y="497839"/>
                </a:moveTo>
                <a:lnTo>
                  <a:pt x="384130" y="497839"/>
                </a:lnTo>
                <a:lnTo>
                  <a:pt x="390996" y="501649"/>
                </a:lnTo>
                <a:lnTo>
                  <a:pt x="397000" y="506210"/>
                </a:lnTo>
                <a:lnTo>
                  <a:pt x="386768" y="497839"/>
                </a:lnTo>
                <a:close/>
              </a:path>
              <a:path w="433704" h="803910">
                <a:moveTo>
                  <a:pt x="394740" y="454659"/>
                </a:moveTo>
                <a:lnTo>
                  <a:pt x="389248" y="454659"/>
                </a:lnTo>
                <a:lnTo>
                  <a:pt x="393993" y="459739"/>
                </a:lnTo>
                <a:lnTo>
                  <a:pt x="403356" y="463549"/>
                </a:lnTo>
                <a:lnTo>
                  <a:pt x="413774" y="468629"/>
                </a:lnTo>
                <a:lnTo>
                  <a:pt x="421684" y="471169"/>
                </a:lnTo>
                <a:lnTo>
                  <a:pt x="422763" y="478789"/>
                </a:lnTo>
                <a:lnTo>
                  <a:pt x="423292" y="485139"/>
                </a:lnTo>
                <a:lnTo>
                  <a:pt x="423318" y="497839"/>
                </a:lnTo>
                <a:lnTo>
                  <a:pt x="423208" y="500379"/>
                </a:lnTo>
                <a:lnTo>
                  <a:pt x="422954" y="502919"/>
                </a:lnTo>
                <a:lnTo>
                  <a:pt x="432762" y="502919"/>
                </a:lnTo>
                <a:lnTo>
                  <a:pt x="433664" y="494029"/>
                </a:lnTo>
                <a:lnTo>
                  <a:pt x="431866" y="472439"/>
                </a:lnTo>
                <a:lnTo>
                  <a:pt x="430822" y="467359"/>
                </a:lnTo>
                <a:lnTo>
                  <a:pt x="416150" y="467359"/>
                </a:lnTo>
                <a:lnTo>
                  <a:pt x="411666" y="463549"/>
                </a:lnTo>
                <a:lnTo>
                  <a:pt x="407485" y="461009"/>
                </a:lnTo>
                <a:lnTo>
                  <a:pt x="394740" y="454659"/>
                </a:lnTo>
                <a:close/>
              </a:path>
              <a:path w="433704" h="803910">
                <a:moveTo>
                  <a:pt x="311371" y="450849"/>
                </a:moveTo>
                <a:lnTo>
                  <a:pt x="310470" y="452119"/>
                </a:lnTo>
                <a:lnTo>
                  <a:pt x="311702" y="453389"/>
                </a:lnTo>
                <a:lnTo>
                  <a:pt x="355700" y="476249"/>
                </a:lnTo>
                <a:lnTo>
                  <a:pt x="370566" y="482599"/>
                </a:lnTo>
                <a:lnTo>
                  <a:pt x="370287" y="488949"/>
                </a:lnTo>
                <a:lnTo>
                  <a:pt x="369042" y="495299"/>
                </a:lnTo>
                <a:lnTo>
                  <a:pt x="366477" y="501649"/>
                </a:lnTo>
                <a:lnTo>
                  <a:pt x="380078" y="501649"/>
                </a:lnTo>
                <a:lnTo>
                  <a:pt x="380574" y="500379"/>
                </a:lnTo>
                <a:lnTo>
                  <a:pt x="386572" y="500379"/>
                </a:lnTo>
                <a:lnTo>
                  <a:pt x="384130" y="497839"/>
                </a:lnTo>
                <a:lnTo>
                  <a:pt x="386768" y="497839"/>
                </a:lnTo>
                <a:lnTo>
                  <a:pt x="382110" y="494029"/>
                </a:lnTo>
                <a:lnTo>
                  <a:pt x="382402" y="492759"/>
                </a:lnTo>
                <a:lnTo>
                  <a:pt x="382631" y="491489"/>
                </a:lnTo>
                <a:lnTo>
                  <a:pt x="382949" y="488949"/>
                </a:lnTo>
                <a:lnTo>
                  <a:pt x="383101" y="487679"/>
                </a:lnTo>
                <a:lnTo>
                  <a:pt x="386502" y="487679"/>
                </a:lnTo>
                <a:lnTo>
                  <a:pt x="383291" y="483869"/>
                </a:lnTo>
                <a:lnTo>
                  <a:pt x="390214" y="483869"/>
                </a:lnTo>
                <a:lnTo>
                  <a:pt x="383330" y="480059"/>
                </a:lnTo>
                <a:lnTo>
                  <a:pt x="383310" y="478789"/>
                </a:lnTo>
                <a:lnTo>
                  <a:pt x="370553" y="478789"/>
                </a:lnTo>
                <a:lnTo>
                  <a:pt x="356952" y="471169"/>
                </a:lnTo>
                <a:lnTo>
                  <a:pt x="342372" y="463549"/>
                </a:lnTo>
                <a:lnTo>
                  <a:pt x="327402" y="457199"/>
                </a:lnTo>
                <a:lnTo>
                  <a:pt x="311371" y="450849"/>
                </a:lnTo>
                <a:close/>
              </a:path>
              <a:path w="433704" h="803910">
                <a:moveTo>
                  <a:pt x="386570" y="472439"/>
                </a:moveTo>
                <a:lnTo>
                  <a:pt x="382898" y="472439"/>
                </a:lnTo>
                <a:lnTo>
                  <a:pt x="391805" y="478789"/>
                </a:lnTo>
                <a:lnTo>
                  <a:pt x="400578" y="485139"/>
                </a:lnTo>
                <a:lnTo>
                  <a:pt x="408381" y="492759"/>
                </a:lnTo>
                <a:lnTo>
                  <a:pt x="414381" y="500379"/>
                </a:lnTo>
                <a:lnTo>
                  <a:pt x="420045" y="500379"/>
                </a:lnTo>
                <a:lnTo>
                  <a:pt x="412774" y="494029"/>
                </a:lnTo>
                <a:lnTo>
                  <a:pt x="402310" y="486409"/>
                </a:lnTo>
                <a:lnTo>
                  <a:pt x="392093" y="477519"/>
                </a:lnTo>
                <a:lnTo>
                  <a:pt x="386570" y="472439"/>
                </a:lnTo>
                <a:close/>
              </a:path>
              <a:path w="433704" h="803910">
                <a:moveTo>
                  <a:pt x="385880" y="467359"/>
                </a:moveTo>
                <a:lnTo>
                  <a:pt x="382174" y="467359"/>
                </a:lnTo>
                <a:lnTo>
                  <a:pt x="384346" y="468629"/>
                </a:lnTo>
                <a:lnTo>
                  <a:pt x="387787" y="471169"/>
                </a:lnTo>
                <a:lnTo>
                  <a:pt x="416477" y="482599"/>
                </a:lnTo>
                <a:lnTo>
                  <a:pt x="418128" y="483869"/>
                </a:lnTo>
                <a:lnTo>
                  <a:pt x="420198" y="481329"/>
                </a:lnTo>
                <a:lnTo>
                  <a:pt x="418597" y="480059"/>
                </a:lnTo>
                <a:lnTo>
                  <a:pt x="415130" y="477519"/>
                </a:lnTo>
                <a:lnTo>
                  <a:pt x="410533" y="477519"/>
                </a:lnTo>
                <a:lnTo>
                  <a:pt x="405337" y="476249"/>
                </a:lnTo>
                <a:lnTo>
                  <a:pt x="398054" y="473709"/>
                </a:lnTo>
                <a:lnTo>
                  <a:pt x="389854" y="469899"/>
                </a:lnTo>
                <a:lnTo>
                  <a:pt x="385880" y="467359"/>
                </a:lnTo>
                <a:close/>
              </a:path>
              <a:path w="433704" h="803910">
                <a:moveTo>
                  <a:pt x="294645" y="414019"/>
                </a:moveTo>
                <a:lnTo>
                  <a:pt x="293566" y="415289"/>
                </a:lnTo>
                <a:lnTo>
                  <a:pt x="312850" y="426719"/>
                </a:lnTo>
                <a:lnTo>
                  <a:pt x="331021" y="436879"/>
                </a:lnTo>
                <a:lnTo>
                  <a:pt x="349283" y="445769"/>
                </a:lnTo>
                <a:lnTo>
                  <a:pt x="367632" y="455929"/>
                </a:lnTo>
                <a:lnTo>
                  <a:pt x="369385" y="463549"/>
                </a:lnTo>
                <a:lnTo>
                  <a:pt x="370490" y="471169"/>
                </a:lnTo>
                <a:lnTo>
                  <a:pt x="370553" y="478789"/>
                </a:lnTo>
                <a:lnTo>
                  <a:pt x="383310" y="478789"/>
                </a:lnTo>
                <a:lnTo>
                  <a:pt x="383215" y="476249"/>
                </a:lnTo>
                <a:lnTo>
                  <a:pt x="383139" y="474979"/>
                </a:lnTo>
                <a:lnTo>
                  <a:pt x="382898" y="472439"/>
                </a:lnTo>
                <a:lnTo>
                  <a:pt x="386570" y="472439"/>
                </a:lnTo>
                <a:lnTo>
                  <a:pt x="382428" y="468629"/>
                </a:lnTo>
                <a:lnTo>
                  <a:pt x="382174" y="467359"/>
                </a:lnTo>
                <a:lnTo>
                  <a:pt x="385880" y="467359"/>
                </a:lnTo>
                <a:lnTo>
                  <a:pt x="381907" y="464819"/>
                </a:lnTo>
                <a:lnTo>
                  <a:pt x="380051" y="455929"/>
                </a:lnTo>
                <a:lnTo>
                  <a:pt x="378378" y="449579"/>
                </a:lnTo>
                <a:lnTo>
                  <a:pt x="366299" y="449579"/>
                </a:lnTo>
                <a:lnTo>
                  <a:pt x="313571" y="422909"/>
                </a:lnTo>
                <a:lnTo>
                  <a:pt x="294645" y="414019"/>
                </a:lnTo>
                <a:close/>
              </a:path>
              <a:path w="433704" h="803910">
                <a:moveTo>
                  <a:pt x="381996" y="448309"/>
                </a:moveTo>
                <a:lnTo>
                  <a:pt x="379951" y="450849"/>
                </a:lnTo>
                <a:lnTo>
                  <a:pt x="381552" y="452119"/>
                </a:lnTo>
                <a:lnTo>
                  <a:pt x="387400" y="458469"/>
                </a:lnTo>
                <a:lnTo>
                  <a:pt x="404506" y="473709"/>
                </a:lnTo>
                <a:lnTo>
                  <a:pt x="410533" y="477519"/>
                </a:lnTo>
                <a:lnTo>
                  <a:pt x="415130" y="477519"/>
                </a:lnTo>
                <a:lnTo>
                  <a:pt x="411663" y="474979"/>
                </a:lnTo>
                <a:lnTo>
                  <a:pt x="402394" y="468629"/>
                </a:lnTo>
                <a:lnTo>
                  <a:pt x="393889" y="461009"/>
                </a:lnTo>
                <a:lnTo>
                  <a:pt x="389248" y="454659"/>
                </a:lnTo>
                <a:lnTo>
                  <a:pt x="394740" y="454659"/>
                </a:lnTo>
                <a:lnTo>
                  <a:pt x="381996" y="448309"/>
                </a:lnTo>
                <a:close/>
              </a:path>
              <a:path w="433704" h="803910">
                <a:moveTo>
                  <a:pt x="380958" y="415289"/>
                </a:moveTo>
                <a:lnTo>
                  <a:pt x="368483" y="415289"/>
                </a:lnTo>
                <a:lnTo>
                  <a:pt x="373144" y="420369"/>
                </a:lnTo>
                <a:lnTo>
                  <a:pt x="378148" y="425449"/>
                </a:lnTo>
                <a:lnTo>
                  <a:pt x="383393" y="429259"/>
                </a:lnTo>
                <a:lnTo>
                  <a:pt x="372395" y="429259"/>
                </a:lnTo>
                <a:lnTo>
                  <a:pt x="392658" y="445769"/>
                </a:lnTo>
                <a:lnTo>
                  <a:pt x="402752" y="454659"/>
                </a:lnTo>
                <a:lnTo>
                  <a:pt x="412730" y="463549"/>
                </a:lnTo>
                <a:lnTo>
                  <a:pt x="416150" y="467359"/>
                </a:lnTo>
                <a:lnTo>
                  <a:pt x="430822" y="467359"/>
                </a:lnTo>
                <a:lnTo>
                  <a:pt x="430561" y="466089"/>
                </a:lnTo>
                <a:lnTo>
                  <a:pt x="420807" y="466089"/>
                </a:lnTo>
                <a:lnTo>
                  <a:pt x="410799" y="458469"/>
                </a:lnTo>
                <a:lnTo>
                  <a:pt x="398498" y="448309"/>
                </a:lnTo>
                <a:lnTo>
                  <a:pt x="387348" y="439419"/>
                </a:lnTo>
                <a:lnTo>
                  <a:pt x="380790" y="433069"/>
                </a:lnTo>
                <a:lnTo>
                  <a:pt x="397493" y="433069"/>
                </a:lnTo>
                <a:lnTo>
                  <a:pt x="396107" y="431799"/>
                </a:lnTo>
                <a:lnTo>
                  <a:pt x="383439" y="421639"/>
                </a:lnTo>
                <a:lnTo>
                  <a:pt x="375265" y="416559"/>
                </a:lnTo>
                <a:lnTo>
                  <a:pt x="383783" y="416559"/>
                </a:lnTo>
                <a:lnTo>
                  <a:pt x="380958" y="415289"/>
                </a:lnTo>
                <a:close/>
              </a:path>
              <a:path w="433704" h="803910">
                <a:moveTo>
                  <a:pt x="383783" y="416559"/>
                </a:moveTo>
                <a:lnTo>
                  <a:pt x="375265" y="416559"/>
                </a:lnTo>
                <a:lnTo>
                  <a:pt x="382765" y="419099"/>
                </a:lnTo>
                <a:lnTo>
                  <a:pt x="394342" y="425449"/>
                </a:lnTo>
                <a:lnTo>
                  <a:pt x="405588" y="430529"/>
                </a:lnTo>
                <a:lnTo>
                  <a:pt x="412501" y="434339"/>
                </a:lnTo>
                <a:lnTo>
                  <a:pt x="413314" y="434339"/>
                </a:lnTo>
                <a:lnTo>
                  <a:pt x="415462" y="441959"/>
                </a:lnTo>
                <a:lnTo>
                  <a:pt x="417335" y="449083"/>
                </a:lnTo>
                <a:lnTo>
                  <a:pt x="418089" y="449579"/>
                </a:lnTo>
                <a:lnTo>
                  <a:pt x="417652" y="450498"/>
                </a:lnTo>
                <a:lnTo>
                  <a:pt x="420807" y="466089"/>
                </a:lnTo>
                <a:lnTo>
                  <a:pt x="430561" y="466089"/>
                </a:lnTo>
                <a:lnTo>
                  <a:pt x="427691" y="452119"/>
                </a:lnTo>
                <a:lnTo>
                  <a:pt x="422623" y="431799"/>
                </a:lnTo>
                <a:lnTo>
                  <a:pt x="421954" y="429259"/>
                </a:lnTo>
                <a:lnTo>
                  <a:pt x="411968" y="429259"/>
                </a:lnTo>
                <a:lnTo>
                  <a:pt x="409060" y="426719"/>
                </a:lnTo>
                <a:lnTo>
                  <a:pt x="404513" y="426719"/>
                </a:lnTo>
                <a:lnTo>
                  <a:pt x="397813" y="422909"/>
                </a:lnTo>
                <a:lnTo>
                  <a:pt x="383783" y="416559"/>
                </a:lnTo>
                <a:close/>
              </a:path>
              <a:path w="433704" h="803910">
                <a:moveTo>
                  <a:pt x="397493" y="433069"/>
                </a:moveTo>
                <a:lnTo>
                  <a:pt x="381171" y="433069"/>
                </a:lnTo>
                <a:lnTo>
                  <a:pt x="390543" y="436879"/>
                </a:lnTo>
                <a:lnTo>
                  <a:pt x="396649" y="440689"/>
                </a:lnTo>
                <a:lnTo>
                  <a:pt x="402624" y="444499"/>
                </a:lnTo>
                <a:lnTo>
                  <a:pt x="416273" y="453389"/>
                </a:lnTo>
                <a:lnTo>
                  <a:pt x="417652" y="450498"/>
                </a:lnTo>
                <a:lnTo>
                  <a:pt x="417466" y="449579"/>
                </a:lnTo>
                <a:lnTo>
                  <a:pt x="417335" y="449083"/>
                </a:lnTo>
                <a:lnTo>
                  <a:pt x="408578" y="443229"/>
                </a:lnTo>
                <a:lnTo>
                  <a:pt x="397493" y="433069"/>
                </a:lnTo>
                <a:close/>
              </a:path>
              <a:path w="433704" h="803910">
                <a:moveTo>
                  <a:pt x="417335" y="449083"/>
                </a:moveTo>
                <a:lnTo>
                  <a:pt x="417466" y="449579"/>
                </a:lnTo>
                <a:lnTo>
                  <a:pt x="417652" y="450498"/>
                </a:lnTo>
                <a:lnTo>
                  <a:pt x="418089" y="449579"/>
                </a:lnTo>
                <a:lnTo>
                  <a:pt x="417335" y="449083"/>
                </a:lnTo>
                <a:close/>
              </a:path>
              <a:path w="433704" h="803910">
                <a:moveTo>
                  <a:pt x="305034" y="389889"/>
                </a:moveTo>
                <a:lnTo>
                  <a:pt x="303701" y="392429"/>
                </a:lnTo>
                <a:lnTo>
                  <a:pt x="331423" y="407669"/>
                </a:lnTo>
                <a:lnTo>
                  <a:pt x="358412" y="420369"/>
                </a:lnTo>
                <a:lnTo>
                  <a:pt x="365829" y="448309"/>
                </a:lnTo>
                <a:lnTo>
                  <a:pt x="366299" y="449579"/>
                </a:lnTo>
                <a:lnTo>
                  <a:pt x="378378" y="449579"/>
                </a:lnTo>
                <a:lnTo>
                  <a:pt x="377708" y="447039"/>
                </a:lnTo>
                <a:lnTo>
                  <a:pt x="375087" y="438149"/>
                </a:lnTo>
                <a:lnTo>
                  <a:pt x="372395" y="429259"/>
                </a:lnTo>
                <a:lnTo>
                  <a:pt x="383393" y="429259"/>
                </a:lnTo>
                <a:lnTo>
                  <a:pt x="376802" y="426719"/>
                </a:lnTo>
                <a:lnTo>
                  <a:pt x="372738" y="425449"/>
                </a:lnTo>
                <a:lnTo>
                  <a:pt x="371366" y="425449"/>
                </a:lnTo>
                <a:lnTo>
                  <a:pt x="368483" y="415289"/>
                </a:lnTo>
                <a:lnTo>
                  <a:pt x="380958" y="415289"/>
                </a:lnTo>
                <a:lnTo>
                  <a:pt x="378132" y="414019"/>
                </a:lnTo>
                <a:lnTo>
                  <a:pt x="356698" y="414019"/>
                </a:lnTo>
                <a:lnTo>
                  <a:pt x="344384" y="407669"/>
                </a:lnTo>
                <a:lnTo>
                  <a:pt x="331729" y="401319"/>
                </a:lnTo>
                <a:lnTo>
                  <a:pt x="306533" y="391159"/>
                </a:lnTo>
                <a:lnTo>
                  <a:pt x="305034" y="389889"/>
                </a:lnTo>
                <a:close/>
              </a:path>
              <a:path w="433704" h="803910">
                <a:moveTo>
                  <a:pt x="376258" y="377189"/>
                </a:moveTo>
                <a:lnTo>
                  <a:pt x="367366" y="377189"/>
                </a:lnTo>
                <a:lnTo>
                  <a:pt x="374562" y="380999"/>
                </a:lnTo>
                <a:lnTo>
                  <a:pt x="384966" y="386079"/>
                </a:lnTo>
                <a:lnTo>
                  <a:pt x="395007" y="391159"/>
                </a:lnTo>
                <a:lnTo>
                  <a:pt x="401110" y="393699"/>
                </a:lnTo>
                <a:lnTo>
                  <a:pt x="402138" y="393699"/>
                </a:lnTo>
                <a:lnTo>
                  <a:pt x="403992" y="400049"/>
                </a:lnTo>
                <a:lnTo>
                  <a:pt x="406598" y="410209"/>
                </a:lnTo>
                <a:lnTo>
                  <a:pt x="411968" y="429259"/>
                </a:lnTo>
                <a:lnTo>
                  <a:pt x="421954" y="429259"/>
                </a:lnTo>
                <a:lnTo>
                  <a:pt x="415599" y="405129"/>
                </a:lnTo>
                <a:lnTo>
                  <a:pt x="410963" y="388619"/>
                </a:lnTo>
                <a:lnTo>
                  <a:pt x="400690" y="388619"/>
                </a:lnTo>
                <a:lnTo>
                  <a:pt x="393825" y="383539"/>
                </a:lnTo>
                <a:lnTo>
                  <a:pt x="388054" y="383539"/>
                </a:lnTo>
                <a:lnTo>
                  <a:pt x="381051" y="379729"/>
                </a:lnTo>
                <a:lnTo>
                  <a:pt x="376258" y="377189"/>
                </a:lnTo>
                <a:close/>
              </a:path>
              <a:path w="433704" h="803910">
                <a:moveTo>
                  <a:pt x="365511" y="391159"/>
                </a:moveTo>
                <a:lnTo>
                  <a:pt x="363276" y="393699"/>
                </a:lnTo>
                <a:lnTo>
                  <a:pt x="365029" y="394969"/>
                </a:lnTo>
                <a:lnTo>
                  <a:pt x="384533" y="410209"/>
                </a:lnTo>
                <a:lnTo>
                  <a:pt x="397051" y="420369"/>
                </a:lnTo>
                <a:lnTo>
                  <a:pt x="404513" y="426719"/>
                </a:lnTo>
                <a:lnTo>
                  <a:pt x="409060" y="426719"/>
                </a:lnTo>
                <a:lnTo>
                  <a:pt x="395976" y="415289"/>
                </a:lnTo>
                <a:lnTo>
                  <a:pt x="379926" y="402589"/>
                </a:lnTo>
                <a:lnTo>
                  <a:pt x="388130" y="402589"/>
                </a:lnTo>
                <a:lnTo>
                  <a:pt x="381806" y="398779"/>
                </a:lnTo>
                <a:lnTo>
                  <a:pt x="374427" y="396239"/>
                </a:lnTo>
                <a:lnTo>
                  <a:pt x="367264" y="392429"/>
                </a:lnTo>
                <a:lnTo>
                  <a:pt x="365511" y="391159"/>
                </a:lnTo>
                <a:close/>
              </a:path>
              <a:path w="433704" h="803910">
                <a:moveTo>
                  <a:pt x="283368" y="349249"/>
                </a:moveTo>
                <a:lnTo>
                  <a:pt x="282301" y="351789"/>
                </a:lnTo>
                <a:lnTo>
                  <a:pt x="314984" y="374649"/>
                </a:lnTo>
                <a:lnTo>
                  <a:pt x="332208" y="383539"/>
                </a:lnTo>
                <a:lnTo>
                  <a:pt x="349890" y="388619"/>
                </a:lnTo>
                <a:lnTo>
                  <a:pt x="355014" y="407669"/>
                </a:lnTo>
                <a:lnTo>
                  <a:pt x="356698" y="414019"/>
                </a:lnTo>
                <a:lnTo>
                  <a:pt x="378132" y="414019"/>
                </a:lnTo>
                <a:lnTo>
                  <a:pt x="375306" y="412749"/>
                </a:lnTo>
                <a:lnTo>
                  <a:pt x="367861" y="410209"/>
                </a:lnTo>
                <a:lnTo>
                  <a:pt x="366997" y="410209"/>
                </a:lnTo>
                <a:lnTo>
                  <a:pt x="359803" y="384809"/>
                </a:lnTo>
                <a:lnTo>
                  <a:pt x="348747" y="384809"/>
                </a:lnTo>
                <a:lnTo>
                  <a:pt x="340989" y="380999"/>
                </a:lnTo>
                <a:lnTo>
                  <a:pt x="325116" y="374649"/>
                </a:lnTo>
                <a:lnTo>
                  <a:pt x="317315" y="370839"/>
                </a:lnTo>
                <a:lnTo>
                  <a:pt x="308942" y="365759"/>
                </a:lnTo>
                <a:lnTo>
                  <a:pt x="292612" y="355599"/>
                </a:lnTo>
                <a:lnTo>
                  <a:pt x="284625" y="350519"/>
                </a:lnTo>
                <a:lnTo>
                  <a:pt x="283368" y="349249"/>
                </a:lnTo>
                <a:close/>
              </a:path>
              <a:path w="433704" h="803910">
                <a:moveTo>
                  <a:pt x="388130" y="402589"/>
                </a:moveTo>
                <a:lnTo>
                  <a:pt x="379926" y="402589"/>
                </a:lnTo>
                <a:lnTo>
                  <a:pt x="386797" y="406399"/>
                </a:lnTo>
                <a:lnTo>
                  <a:pt x="394226" y="410209"/>
                </a:lnTo>
                <a:lnTo>
                  <a:pt x="401300" y="412749"/>
                </a:lnTo>
                <a:lnTo>
                  <a:pt x="403103" y="414019"/>
                </a:lnTo>
                <a:lnTo>
                  <a:pt x="405199" y="411479"/>
                </a:lnTo>
                <a:lnTo>
                  <a:pt x="403561" y="410209"/>
                </a:lnTo>
                <a:lnTo>
                  <a:pt x="398329" y="405129"/>
                </a:lnTo>
                <a:lnTo>
                  <a:pt x="392347" y="405129"/>
                </a:lnTo>
                <a:lnTo>
                  <a:pt x="388130" y="402589"/>
                </a:lnTo>
                <a:close/>
              </a:path>
              <a:path w="433704" h="803910">
                <a:moveTo>
                  <a:pt x="357663" y="368299"/>
                </a:moveTo>
                <a:lnTo>
                  <a:pt x="355751" y="370631"/>
                </a:lnTo>
                <a:lnTo>
                  <a:pt x="355878" y="371072"/>
                </a:lnTo>
                <a:lnTo>
                  <a:pt x="357206" y="372109"/>
                </a:lnTo>
                <a:lnTo>
                  <a:pt x="365874" y="379729"/>
                </a:lnTo>
                <a:lnTo>
                  <a:pt x="374678" y="388619"/>
                </a:lnTo>
                <a:lnTo>
                  <a:pt x="383334" y="396239"/>
                </a:lnTo>
                <a:lnTo>
                  <a:pt x="391559" y="403859"/>
                </a:lnTo>
                <a:lnTo>
                  <a:pt x="391762" y="403859"/>
                </a:lnTo>
                <a:lnTo>
                  <a:pt x="392347" y="405129"/>
                </a:lnTo>
                <a:lnTo>
                  <a:pt x="398329" y="405129"/>
                </a:lnTo>
                <a:lnTo>
                  <a:pt x="386559" y="393699"/>
                </a:lnTo>
                <a:lnTo>
                  <a:pt x="375168" y="383539"/>
                </a:lnTo>
                <a:lnTo>
                  <a:pt x="367366" y="377189"/>
                </a:lnTo>
                <a:lnTo>
                  <a:pt x="376258" y="377189"/>
                </a:lnTo>
                <a:lnTo>
                  <a:pt x="373862" y="375919"/>
                </a:lnTo>
                <a:lnTo>
                  <a:pt x="366616" y="373379"/>
                </a:lnTo>
                <a:lnTo>
                  <a:pt x="359441" y="369569"/>
                </a:lnTo>
                <a:lnTo>
                  <a:pt x="357663" y="368299"/>
                </a:lnTo>
                <a:close/>
              </a:path>
              <a:path w="433704" h="803910">
                <a:moveTo>
                  <a:pt x="395354" y="336549"/>
                </a:moveTo>
                <a:lnTo>
                  <a:pt x="384815" y="336549"/>
                </a:lnTo>
                <a:lnTo>
                  <a:pt x="388957" y="349249"/>
                </a:lnTo>
                <a:lnTo>
                  <a:pt x="392982" y="361949"/>
                </a:lnTo>
                <a:lnTo>
                  <a:pt x="396892" y="375919"/>
                </a:lnTo>
                <a:lnTo>
                  <a:pt x="400690" y="388619"/>
                </a:lnTo>
                <a:lnTo>
                  <a:pt x="410963" y="388619"/>
                </a:lnTo>
                <a:lnTo>
                  <a:pt x="408110" y="378459"/>
                </a:lnTo>
                <a:lnTo>
                  <a:pt x="400160" y="351789"/>
                </a:lnTo>
                <a:lnTo>
                  <a:pt x="395354" y="336549"/>
                </a:lnTo>
                <a:close/>
              </a:path>
              <a:path w="433704" h="803910">
                <a:moveTo>
                  <a:pt x="293858" y="332739"/>
                </a:moveTo>
                <a:lnTo>
                  <a:pt x="292613" y="335279"/>
                </a:lnTo>
                <a:lnTo>
                  <a:pt x="293998" y="335279"/>
                </a:lnTo>
                <a:lnTo>
                  <a:pt x="316575" y="350519"/>
                </a:lnTo>
                <a:lnTo>
                  <a:pt x="328181" y="356869"/>
                </a:lnTo>
                <a:lnTo>
                  <a:pt x="340086" y="363219"/>
                </a:lnTo>
                <a:lnTo>
                  <a:pt x="341318" y="363219"/>
                </a:lnTo>
                <a:lnTo>
                  <a:pt x="342372" y="364489"/>
                </a:lnTo>
                <a:lnTo>
                  <a:pt x="343045" y="364489"/>
                </a:lnTo>
                <a:lnTo>
                  <a:pt x="346868" y="378459"/>
                </a:lnTo>
                <a:lnTo>
                  <a:pt x="348747" y="384809"/>
                </a:lnTo>
                <a:lnTo>
                  <a:pt x="359803" y="384809"/>
                </a:lnTo>
                <a:lnTo>
                  <a:pt x="355878" y="371072"/>
                </a:lnTo>
                <a:lnTo>
                  <a:pt x="355580" y="370839"/>
                </a:lnTo>
                <a:lnTo>
                  <a:pt x="355751" y="370631"/>
                </a:lnTo>
                <a:lnTo>
                  <a:pt x="352539" y="359409"/>
                </a:lnTo>
                <a:lnTo>
                  <a:pt x="341635" y="359409"/>
                </a:lnTo>
                <a:lnTo>
                  <a:pt x="338168" y="356869"/>
                </a:lnTo>
                <a:lnTo>
                  <a:pt x="337254" y="356869"/>
                </a:lnTo>
                <a:lnTo>
                  <a:pt x="327170" y="350519"/>
                </a:lnTo>
                <a:lnTo>
                  <a:pt x="316564" y="345439"/>
                </a:lnTo>
                <a:lnTo>
                  <a:pt x="305813" y="339089"/>
                </a:lnTo>
                <a:lnTo>
                  <a:pt x="295293" y="334009"/>
                </a:lnTo>
                <a:lnTo>
                  <a:pt x="293858" y="332739"/>
                </a:lnTo>
                <a:close/>
              </a:path>
              <a:path w="433704" h="803910">
                <a:moveTo>
                  <a:pt x="357320" y="354329"/>
                </a:moveTo>
                <a:lnTo>
                  <a:pt x="351084" y="354329"/>
                </a:lnTo>
                <a:lnTo>
                  <a:pt x="369312" y="369569"/>
                </a:lnTo>
                <a:lnTo>
                  <a:pt x="378581" y="375919"/>
                </a:lnTo>
                <a:lnTo>
                  <a:pt x="388054" y="383539"/>
                </a:lnTo>
                <a:lnTo>
                  <a:pt x="393825" y="383539"/>
                </a:lnTo>
                <a:lnTo>
                  <a:pt x="390392" y="380999"/>
                </a:lnTo>
                <a:lnTo>
                  <a:pt x="369699" y="363219"/>
                </a:lnTo>
                <a:lnTo>
                  <a:pt x="359136" y="355599"/>
                </a:lnTo>
                <a:lnTo>
                  <a:pt x="357320" y="354329"/>
                </a:lnTo>
                <a:close/>
              </a:path>
              <a:path w="433704" h="803910">
                <a:moveTo>
                  <a:pt x="355751" y="370631"/>
                </a:moveTo>
                <a:lnTo>
                  <a:pt x="355580" y="370839"/>
                </a:lnTo>
                <a:lnTo>
                  <a:pt x="355878" y="371072"/>
                </a:lnTo>
                <a:lnTo>
                  <a:pt x="355751" y="370631"/>
                </a:lnTo>
                <a:close/>
              </a:path>
              <a:path w="433704" h="803910">
                <a:moveTo>
                  <a:pt x="363175" y="350519"/>
                </a:moveTo>
                <a:lnTo>
                  <a:pt x="351634" y="350519"/>
                </a:lnTo>
                <a:lnTo>
                  <a:pt x="354707" y="351789"/>
                </a:lnTo>
                <a:lnTo>
                  <a:pt x="364648" y="356869"/>
                </a:lnTo>
                <a:lnTo>
                  <a:pt x="371254" y="359409"/>
                </a:lnTo>
                <a:lnTo>
                  <a:pt x="377721" y="363219"/>
                </a:lnTo>
                <a:lnTo>
                  <a:pt x="390365" y="370839"/>
                </a:lnTo>
                <a:lnTo>
                  <a:pt x="392118" y="370839"/>
                </a:lnTo>
                <a:lnTo>
                  <a:pt x="394239" y="368299"/>
                </a:lnTo>
                <a:lnTo>
                  <a:pt x="384154" y="360679"/>
                </a:lnTo>
                <a:lnTo>
                  <a:pt x="375681" y="353059"/>
                </a:lnTo>
                <a:lnTo>
                  <a:pt x="370566" y="353059"/>
                </a:lnTo>
                <a:lnTo>
                  <a:pt x="363175" y="350519"/>
                </a:lnTo>
                <a:close/>
              </a:path>
              <a:path w="433704" h="803910">
                <a:moveTo>
                  <a:pt x="270973" y="293369"/>
                </a:moveTo>
                <a:lnTo>
                  <a:pt x="269868" y="294639"/>
                </a:lnTo>
                <a:lnTo>
                  <a:pt x="286860" y="307339"/>
                </a:lnTo>
                <a:lnTo>
                  <a:pt x="302821" y="317499"/>
                </a:lnTo>
                <a:lnTo>
                  <a:pt x="319034" y="328929"/>
                </a:lnTo>
                <a:lnTo>
                  <a:pt x="335552" y="337819"/>
                </a:lnTo>
                <a:lnTo>
                  <a:pt x="339642" y="353059"/>
                </a:lnTo>
                <a:lnTo>
                  <a:pt x="341635" y="359409"/>
                </a:lnTo>
                <a:lnTo>
                  <a:pt x="352539" y="359409"/>
                </a:lnTo>
                <a:lnTo>
                  <a:pt x="351084" y="354329"/>
                </a:lnTo>
                <a:lnTo>
                  <a:pt x="357320" y="354329"/>
                </a:lnTo>
                <a:lnTo>
                  <a:pt x="353689" y="351789"/>
                </a:lnTo>
                <a:lnTo>
                  <a:pt x="351634" y="350519"/>
                </a:lnTo>
                <a:lnTo>
                  <a:pt x="363175" y="350519"/>
                </a:lnTo>
                <a:lnTo>
                  <a:pt x="354958" y="347979"/>
                </a:lnTo>
                <a:lnTo>
                  <a:pt x="348811" y="346709"/>
                </a:lnTo>
                <a:lnTo>
                  <a:pt x="346944" y="339089"/>
                </a:lnTo>
                <a:lnTo>
                  <a:pt x="344989" y="332364"/>
                </a:lnTo>
                <a:lnTo>
                  <a:pt x="343883" y="331469"/>
                </a:lnTo>
                <a:lnTo>
                  <a:pt x="333723" y="331469"/>
                </a:lnTo>
                <a:lnTo>
                  <a:pt x="318737" y="321309"/>
                </a:lnTo>
                <a:lnTo>
                  <a:pt x="303308" y="312419"/>
                </a:lnTo>
                <a:lnTo>
                  <a:pt x="270973" y="293369"/>
                </a:lnTo>
                <a:close/>
              </a:path>
              <a:path w="433704" h="803910">
                <a:moveTo>
                  <a:pt x="346068" y="328929"/>
                </a:moveTo>
                <a:lnTo>
                  <a:pt x="344500" y="330753"/>
                </a:lnTo>
                <a:lnTo>
                  <a:pt x="344989" y="332364"/>
                </a:lnTo>
                <a:lnTo>
                  <a:pt x="370566" y="353059"/>
                </a:lnTo>
                <a:lnTo>
                  <a:pt x="375681" y="353059"/>
                </a:lnTo>
                <a:lnTo>
                  <a:pt x="367251" y="346709"/>
                </a:lnTo>
                <a:lnTo>
                  <a:pt x="358933" y="339089"/>
                </a:lnTo>
                <a:lnTo>
                  <a:pt x="367086" y="339089"/>
                </a:lnTo>
                <a:lnTo>
                  <a:pt x="360800" y="335279"/>
                </a:lnTo>
                <a:lnTo>
                  <a:pt x="354145" y="332739"/>
                </a:lnTo>
                <a:lnTo>
                  <a:pt x="347808" y="330199"/>
                </a:lnTo>
                <a:lnTo>
                  <a:pt x="346068" y="328929"/>
                </a:lnTo>
                <a:close/>
              </a:path>
              <a:path w="433704" h="803910">
                <a:moveTo>
                  <a:pt x="340988" y="314959"/>
                </a:moveTo>
                <a:lnTo>
                  <a:pt x="340352" y="316977"/>
                </a:lnTo>
                <a:lnTo>
                  <a:pt x="340606" y="317846"/>
                </a:lnTo>
                <a:lnTo>
                  <a:pt x="341724" y="318769"/>
                </a:lnTo>
                <a:lnTo>
                  <a:pt x="367086" y="339089"/>
                </a:lnTo>
                <a:lnTo>
                  <a:pt x="358933" y="339089"/>
                </a:lnTo>
                <a:lnTo>
                  <a:pt x="360431" y="340359"/>
                </a:lnTo>
                <a:lnTo>
                  <a:pt x="361333" y="340359"/>
                </a:lnTo>
                <a:lnTo>
                  <a:pt x="367001" y="342899"/>
                </a:lnTo>
                <a:lnTo>
                  <a:pt x="372789" y="346709"/>
                </a:lnTo>
                <a:lnTo>
                  <a:pt x="384396" y="351789"/>
                </a:lnTo>
                <a:lnTo>
                  <a:pt x="386568" y="353059"/>
                </a:lnTo>
                <a:lnTo>
                  <a:pt x="388117" y="350519"/>
                </a:lnTo>
                <a:lnTo>
                  <a:pt x="386251" y="347979"/>
                </a:lnTo>
                <a:lnTo>
                  <a:pt x="377794" y="342899"/>
                </a:lnTo>
                <a:lnTo>
                  <a:pt x="369134" y="336549"/>
                </a:lnTo>
                <a:lnTo>
                  <a:pt x="360651" y="330199"/>
                </a:lnTo>
                <a:lnTo>
                  <a:pt x="352749" y="322772"/>
                </a:lnTo>
                <a:lnTo>
                  <a:pt x="352138" y="322579"/>
                </a:lnTo>
                <a:lnTo>
                  <a:pt x="367221" y="322579"/>
                </a:lnTo>
                <a:lnTo>
                  <a:pt x="363160" y="320039"/>
                </a:lnTo>
                <a:lnTo>
                  <a:pt x="355478" y="320039"/>
                </a:lnTo>
                <a:lnTo>
                  <a:pt x="343134" y="316229"/>
                </a:lnTo>
                <a:lnTo>
                  <a:pt x="340988" y="314959"/>
                </a:lnTo>
                <a:close/>
              </a:path>
              <a:path w="433704" h="803910">
                <a:moveTo>
                  <a:pt x="367221" y="322579"/>
                </a:moveTo>
                <a:lnTo>
                  <a:pt x="352545" y="322579"/>
                </a:lnTo>
                <a:lnTo>
                  <a:pt x="352749" y="322772"/>
                </a:lnTo>
                <a:lnTo>
                  <a:pt x="356177" y="323849"/>
                </a:lnTo>
                <a:lnTo>
                  <a:pt x="362901" y="327659"/>
                </a:lnTo>
                <a:lnTo>
                  <a:pt x="369507" y="330199"/>
                </a:lnTo>
                <a:lnTo>
                  <a:pt x="376020" y="334009"/>
                </a:lnTo>
                <a:lnTo>
                  <a:pt x="382466" y="336549"/>
                </a:lnTo>
                <a:lnTo>
                  <a:pt x="383431" y="337819"/>
                </a:lnTo>
                <a:lnTo>
                  <a:pt x="384320" y="336549"/>
                </a:lnTo>
                <a:lnTo>
                  <a:pt x="395354" y="336549"/>
                </a:lnTo>
                <a:lnTo>
                  <a:pt x="394553" y="334009"/>
                </a:lnTo>
                <a:lnTo>
                  <a:pt x="383876" y="334009"/>
                </a:lnTo>
                <a:lnTo>
                  <a:pt x="373311" y="326389"/>
                </a:lnTo>
                <a:lnTo>
                  <a:pt x="367221" y="322579"/>
                </a:lnTo>
                <a:close/>
              </a:path>
              <a:path w="433704" h="803910">
                <a:moveTo>
                  <a:pt x="302443" y="166369"/>
                </a:moveTo>
                <a:lnTo>
                  <a:pt x="294874" y="166369"/>
                </a:lnTo>
                <a:lnTo>
                  <a:pt x="299439" y="167639"/>
                </a:lnTo>
                <a:lnTo>
                  <a:pt x="308706" y="171449"/>
                </a:lnTo>
                <a:lnTo>
                  <a:pt x="318432" y="176529"/>
                </a:lnTo>
                <a:lnTo>
                  <a:pt x="324554" y="179069"/>
                </a:lnTo>
                <a:lnTo>
                  <a:pt x="324897" y="179069"/>
                </a:lnTo>
                <a:lnTo>
                  <a:pt x="337137" y="207830"/>
                </a:lnTo>
                <a:lnTo>
                  <a:pt x="337762" y="208279"/>
                </a:lnTo>
                <a:lnTo>
                  <a:pt x="337613" y="208948"/>
                </a:lnTo>
                <a:lnTo>
                  <a:pt x="339490" y="213359"/>
                </a:lnTo>
                <a:lnTo>
                  <a:pt x="353281" y="247649"/>
                </a:lnTo>
                <a:lnTo>
                  <a:pt x="366263" y="281939"/>
                </a:lnTo>
                <a:lnTo>
                  <a:pt x="378427" y="316229"/>
                </a:lnTo>
                <a:lnTo>
                  <a:pt x="380354" y="322772"/>
                </a:lnTo>
                <a:lnTo>
                  <a:pt x="383876" y="334009"/>
                </a:lnTo>
                <a:lnTo>
                  <a:pt x="394553" y="334009"/>
                </a:lnTo>
                <a:lnTo>
                  <a:pt x="391750" y="325119"/>
                </a:lnTo>
                <a:lnTo>
                  <a:pt x="374192" y="274319"/>
                </a:lnTo>
                <a:lnTo>
                  <a:pt x="354970" y="224789"/>
                </a:lnTo>
                <a:lnTo>
                  <a:pt x="334053" y="175259"/>
                </a:lnTo>
                <a:lnTo>
                  <a:pt x="332861" y="172719"/>
                </a:lnTo>
                <a:lnTo>
                  <a:pt x="322192" y="172719"/>
                </a:lnTo>
                <a:lnTo>
                  <a:pt x="316322" y="168909"/>
                </a:lnTo>
                <a:lnTo>
                  <a:pt x="308539" y="168909"/>
                </a:lnTo>
                <a:lnTo>
                  <a:pt x="302443" y="166369"/>
                </a:lnTo>
                <a:close/>
              </a:path>
              <a:path w="433704" h="803910">
                <a:moveTo>
                  <a:pt x="344500" y="330753"/>
                </a:moveTo>
                <a:lnTo>
                  <a:pt x="343883" y="331469"/>
                </a:lnTo>
                <a:lnTo>
                  <a:pt x="344989" y="332364"/>
                </a:lnTo>
                <a:lnTo>
                  <a:pt x="344500" y="330753"/>
                </a:lnTo>
                <a:close/>
              </a:path>
              <a:path w="433704" h="803910">
                <a:moveTo>
                  <a:pt x="285857" y="278129"/>
                </a:moveTo>
                <a:lnTo>
                  <a:pt x="284701" y="280669"/>
                </a:lnTo>
                <a:lnTo>
                  <a:pt x="286035" y="280669"/>
                </a:lnTo>
                <a:lnTo>
                  <a:pt x="291859" y="283209"/>
                </a:lnTo>
                <a:lnTo>
                  <a:pt x="297624" y="287019"/>
                </a:lnTo>
                <a:lnTo>
                  <a:pt x="303312" y="289559"/>
                </a:lnTo>
                <a:lnTo>
                  <a:pt x="308908" y="293369"/>
                </a:lnTo>
                <a:lnTo>
                  <a:pt x="314623" y="297179"/>
                </a:lnTo>
                <a:lnTo>
                  <a:pt x="319995" y="300989"/>
                </a:lnTo>
                <a:lnTo>
                  <a:pt x="325633" y="304799"/>
                </a:lnTo>
                <a:lnTo>
                  <a:pt x="331725" y="325119"/>
                </a:lnTo>
                <a:lnTo>
                  <a:pt x="333723" y="331469"/>
                </a:lnTo>
                <a:lnTo>
                  <a:pt x="343883" y="331469"/>
                </a:lnTo>
                <a:lnTo>
                  <a:pt x="344500" y="330753"/>
                </a:lnTo>
                <a:lnTo>
                  <a:pt x="341249" y="320039"/>
                </a:lnTo>
                <a:lnTo>
                  <a:pt x="340606" y="317846"/>
                </a:lnTo>
                <a:lnTo>
                  <a:pt x="340188" y="317499"/>
                </a:lnTo>
                <a:lnTo>
                  <a:pt x="340352" y="316977"/>
                </a:lnTo>
                <a:lnTo>
                  <a:pt x="335298" y="299719"/>
                </a:lnTo>
                <a:lnTo>
                  <a:pt x="344364" y="299719"/>
                </a:lnTo>
                <a:lnTo>
                  <a:pt x="341808" y="298449"/>
                </a:lnTo>
                <a:lnTo>
                  <a:pt x="323627" y="298449"/>
                </a:lnTo>
                <a:lnTo>
                  <a:pt x="314928" y="292099"/>
                </a:lnTo>
                <a:lnTo>
                  <a:pt x="305698" y="287019"/>
                </a:lnTo>
                <a:lnTo>
                  <a:pt x="296320" y="283209"/>
                </a:lnTo>
                <a:lnTo>
                  <a:pt x="285857" y="278129"/>
                </a:lnTo>
                <a:close/>
              </a:path>
              <a:path w="433704" h="803910">
                <a:moveTo>
                  <a:pt x="352545" y="322579"/>
                </a:moveTo>
                <a:lnTo>
                  <a:pt x="352138" y="322579"/>
                </a:lnTo>
                <a:lnTo>
                  <a:pt x="352749" y="322772"/>
                </a:lnTo>
                <a:lnTo>
                  <a:pt x="352545" y="322579"/>
                </a:lnTo>
                <a:close/>
              </a:path>
              <a:path w="433704" h="803910">
                <a:moveTo>
                  <a:pt x="346920" y="300989"/>
                </a:moveTo>
                <a:lnTo>
                  <a:pt x="342113" y="300989"/>
                </a:lnTo>
                <a:lnTo>
                  <a:pt x="344188" y="303529"/>
                </a:lnTo>
                <a:lnTo>
                  <a:pt x="344561" y="303887"/>
                </a:lnTo>
                <a:lnTo>
                  <a:pt x="347821" y="306069"/>
                </a:lnTo>
                <a:lnTo>
                  <a:pt x="351389" y="308609"/>
                </a:lnTo>
                <a:lnTo>
                  <a:pt x="376383" y="322579"/>
                </a:lnTo>
                <a:lnTo>
                  <a:pt x="378186" y="320039"/>
                </a:lnTo>
                <a:lnTo>
                  <a:pt x="373861" y="314959"/>
                </a:lnTo>
                <a:lnTo>
                  <a:pt x="369512" y="314959"/>
                </a:lnTo>
                <a:lnTo>
                  <a:pt x="364531" y="309879"/>
                </a:lnTo>
                <a:lnTo>
                  <a:pt x="354589" y="304799"/>
                </a:lnTo>
                <a:lnTo>
                  <a:pt x="346920" y="300989"/>
                </a:lnTo>
                <a:close/>
              </a:path>
              <a:path w="433704" h="803910">
                <a:moveTo>
                  <a:pt x="344364" y="299719"/>
                </a:moveTo>
                <a:lnTo>
                  <a:pt x="335298" y="299719"/>
                </a:lnTo>
                <a:lnTo>
                  <a:pt x="339737" y="304799"/>
                </a:lnTo>
                <a:lnTo>
                  <a:pt x="344645" y="309879"/>
                </a:lnTo>
                <a:lnTo>
                  <a:pt x="349925" y="314959"/>
                </a:lnTo>
                <a:lnTo>
                  <a:pt x="355478" y="320039"/>
                </a:lnTo>
                <a:lnTo>
                  <a:pt x="363160" y="320039"/>
                </a:lnTo>
                <a:lnTo>
                  <a:pt x="353445" y="312419"/>
                </a:lnTo>
                <a:lnTo>
                  <a:pt x="344561" y="303887"/>
                </a:lnTo>
                <a:lnTo>
                  <a:pt x="344026" y="303529"/>
                </a:lnTo>
                <a:lnTo>
                  <a:pt x="342113" y="300989"/>
                </a:lnTo>
                <a:lnTo>
                  <a:pt x="346920" y="300989"/>
                </a:lnTo>
                <a:lnTo>
                  <a:pt x="344364" y="299719"/>
                </a:lnTo>
                <a:close/>
              </a:path>
              <a:path w="433704" h="803910">
                <a:moveTo>
                  <a:pt x="340352" y="316977"/>
                </a:moveTo>
                <a:lnTo>
                  <a:pt x="340188" y="317499"/>
                </a:lnTo>
                <a:lnTo>
                  <a:pt x="340606" y="317846"/>
                </a:lnTo>
                <a:lnTo>
                  <a:pt x="340352" y="316977"/>
                </a:lnTo>
                <a:close/>
              </a:path>
              <a:path w="433704" h="803910">
                <a:moveTo>
                  <a:pt x="337737" y="284479"/>
                </a:moveTo>
                <a:lnTo>
                  <a:pt x="335666" y="284479"/>
                </a:lnTo>
                <a:lnTo>
                  <a:pt x="334701" y="287019"/>
                </a:lnTo>
                <a:lnTo>
                  <a:pt x="336340" y="288289"/>
                </a:lnTo>
                <a:lnTo>
                  <a:pt x="344230" y="293369"/>
                </a:lnTo>
                <a:lnTo>
                  <a:pt x="354821" y="300989"/>
                </a:lnTo>
                <a:lnTo>
                  <a:pt x="364464" y="308609"/>
                </a:lnTo>
                <a:lnTo>
                  <a:pt x="369512" y="314959"/>
                </a:lnTo>
                <a:lnTo>
                  <a:pt x="373861" y="314959"/>
                </a:lnTo>
                <a:lnTo>
                  <a:pt x="371699" y="312419"/>
                </a:lnTo>
                <a:lnTo>
                  <a:pt x="366405" y="307339"/>
                </a:lnTo>
                <a:lnTo>
                  <a:pt x="360862" y="302259"/>
                </a:lnTo>
                <a:lnTo>
                  <a:pt x="355034" y="297179"/>
                </a:lnTo>
                <a:lnTo>
                  <a:pt x="368283" y="297179"/>
                </a:lnTo>
                <a:lnTo>
                  <a:pt x="364082" y="293369"/>
                </a:lnTo>
                <a:lnTo>
                  <a:pt x="357803" y="293369"/>
                </a:lnTo>
                <a:lnTo>
                  <a:pt x="356434" y="292099"/>
                </a:lnTo>
                <a:lnTo>
                  <a:pt x="355796" y="292099"/>
                </a:lnTo>
                <a:lnTo>
                  <a:pt x="349281" y="288289"/>
                </a:lnTo>
                <a:lnTo>
                  <a:pt x="343579" y="287019"/>
                </a:lnTo>
                <a:lnTo>
                  <a:pt x="337737" y="284479"/>
                </a:lnTo>
                <a:close/>
              </a:path>
              <a:path w="433704" h="803910">
                <a:moveTo>
                  <a:pt x="342113" y="300989"/>
                </a:moveTo>
                <a:lnTo>
                  <a:pt x="344026" y="303529"/>
                </a:lnTo>
                <a:lnTo>
                  <a:pt x="344561" y="303887"/>
                </a:lnTo>
                <a:lnTo>
                  <a:pt x="344188" y="303529"/>
                </a:lnTo>
                <a:lnTo>
                  <a:pt x="342113" y="300989"/>
                </a:lnTo>
                <a:close/>
              </a:path>
              <a:path w="433704" h="803910">
                <a:moveTo>
                  <a:pt x="368283" y="297179"/>
                </a:moveTo>
                <a:lnTo>
                  <a:pt x="355034" y="297179"/>
                </a:lnTo>
                <a:lnTo>
                  <a:pt x="360584" y="299719"/>
                </a:lnTo>
                <a:lnTo>
                  <a:pt x="366502" y="302259"/>
                </a:lnTo>
                <a:lnTo>
                  <a:pt x="370439" y="303529"/>
                </a:lnTo>
                <a:lnTo>
                  <a:pt x="372484" y="300989"/>
                </a:lnTo>
                <a:lnTo>
                  <a:pt x="368283" y="297179"/>
                </a:lnTo>
                <a:close/>
              </a:path>
              <a:path w="433704" h="803910">
                <a:moveTo>
                  <a:pt x="257650" y="228599"/>
                </a:moveTo>
                <a:lnTo>
                  <a:pt x="256749" y="231139"/>
                </a:lnTo>
                <a:lnTo>
                  <a:pt x="257981" y="231139"/>
                </a:lnTo>
                <a:lnTo>
                  <a:pt x="271999" y="238759"/>
                </a:lnTo>
                <a:lnTo>
                  <a:pt x="312540" y="261619"/>
                </a:lnTo>
                <a:lnTo>
                  <a:pt x="315347" y="271779"/>
                </a:lnTo>
                <a:lnTo>
                  <a:pt x="318131" y="280669"/>
                </a:lnTo>
                <a:lnTo>
                  <a:pt x="323627" y="298449"/>
                </a:lnTo>
                <a:lnTo>
                  <a:pt x="341808" y="298449"/>
                </a:lnTo>
                <a:lnTo>
                  <a:pt x="339251" y="297179"/>
                </a:lnTo>
                <a:lnTo>
                  <a:pt x="334346" y="297179"/>
                </a:lnTo>
                <a:lnTo>
                  <a:pt x="330976" y="285749"/>
                </a:lnTo>
                <a:lnTo>
                  <a:pt x="327570" y="274319"/>
                </a:lnTo>
                <a:lnTo>
                  <a:pt x="324126" y="262889"/>
                </a:lnTo>
                <a:lnTo>
                  <a:pt x="321513" y="255269"/>
                </a:lnTo>
                <a:lnTo>
                  <a:pt x="310343" y="255269"/>
                </a:lnTo>
                <a:lnTo>
                  <a:pt x="298137" y="247649"/>
                </a:lnTo>
                <a:lnTo>
                  <a:pt x="285214" y="241299"/>
                </a:lnTo>
                <a:lnTo>
                  <a:pt x="271993" y="234949"/>
                </a:lnTo>
                <a:lnTo>
                  <a:pt x="258895" y="229869"/>
                </a:lnTo>
                <a:lnTo>
                  <a:pt x="257650" y="228599"/>
                </a:lnTo>
                <a:close/>
              </a:path>
              <a:path w="433704" h="803910">
                <a:moveTo>
                  <a:pt x="336695" y="295909"/>
                </a:moveTo>
                <a:lnTo>
                  <a:pt x="334828" y="295909"/>
                </a:lnTo>
                <a:lnTo>
                  <a:pt x="334346" y="297179"/>
                </a:lnTo>
                <a:lnTo>
                  <a:pt x="339251" y="297179"/>
                </a:lnTo>
                <a:lnTo>
                  <a:pt x="336695" y="295909"/>
                </a:lnTo>
                <a:close/>
              </a:path>
              <a:path w="433704" h="803910">
                <a:moveTo>
                  <a:pt x="326161" y="252729"/>
                </a:moveTo>
                <a:lnTo>
                  <a:pt x="320642" y="252729"/>
                </a:lnTo>
                <a:lnTo>
                  <a:pt x="322636" y="253999"/>
                </a:lnTo>
                <a:lnTo>
                  <a:pt x="324681" y="256539"/>
                </a:lnTo>
                <a:lnTo>
                  <a:pt x="326764" y="257809"/>
                </a:lnTo>
                <a:lnTo>
                  <a:pt x="325824" y="259079"/>
                </a:lnTo>
                <a:lnTo>
                  <a:pt x="325367" y="260349"/>
                </a:lnTo>
                <a:lnTo>
                  <a:pt x="326294" y="260349"/>
                </a:lnTo>
                <a:lnTo>
                  <a:pt x="333903" y="269239"/>
                </a:lnTo>
                <a:lnTo>
                  <a:pt x="341648" y="276859"/>
                </a:lnTo>
                <a:lnTo>
                  <a:pt x="349593" y="285749"/>
                </a:lnTo>
                <a:lnTo>
                  <a:pt x="357803" y="293369"/>
                </a:lnTo>
                <a:lnTo>
                  <a:pt x="356812" y="292099"/>
                </a:lnTo>
                <a:lnTo>
                  <a:pt x="362732" y="292099"/>
                </a:lnTo>
                <a:lnTo>
                  <a:pt x="357328" y="287019"/>
                </a:lnTo>
                <a:lnTo>
                  <a:pt x="350671" y="280669"/>
                </a:lnTo>
                <a:lnTo>
                  <a:pt x="344125" y="274319"/>
                </a:lnTo>
                <a:lnTo>
                  <a:pt x="342690" y="273049"/>
                </a:lnTo>
                <a:lnTo>
                  <a:pt x="340365" y="270509"/>
                </a:lnTo>
                <a:lnTo>
                  <a:pt x="350710" y="270509"/>
                </a:lnTo>
                <a:lnTo>
                  <a:pt x="343667" y="266699"/>
                </a:lnTo>
                <a:lnTo>
                  <a:pt x="338803" y="260349"/>
                </a:lnTo>
                <a:lnTo>
                  <a:pt x="330637" y="257809"/>
                </a:lnTo>
                <a:lnTo>
                  <a:pt x="326161" y="252729"/>
                </a:lnTo>
                <a:close/>
              </a:path>
              <a:path w="433704" h="803910">
                <a:moveTo>
                  <a:pt x="362732" y="292099"/>
                </a:moveTo>
                <a:lnTo>
                  <a:pt x="356812" y="292099"/>
                </a:lnTo>
                <a:lnTo>
                  <a:pt x="357803" y="293369"/>
                </a:lnTo>
                <a:lnTo>
                  <a:pt x="364082" y="293369"/>
                </a:lnTo>
                <a:lnTo>
                  <a:pt x="362732" y="292099"/>
                </a:lnTo>
                <a:close/>
              </a:path>
              <a:path w="433704" h="803910">
                <a:moveTo>
                  <a:pt x="353057" y="271779"/>
                </a:moveTo>
                <a:lnTo>
                  <a:pt x="346957" y="271779"/>
                </a:lnTo>
                <a:lnTo>
                  <a:pt x="355898" y="276859"/>
                </a:lnTo>
                <a:lnTo>
                  <a:pt x="357752" y="274319"/>
                </a:lnTo>
                <a:lnTo>
                  <a:pt x="353057" y="271779"/>
                </a:lnTo>
                <a:close/>
              </a:path>
              <a:path w="433704" h="803910">
                <a:moveTo>
                  <a:pt x="350710" y="270509"/>
                </a:moveTo>
                <a:lnTo>
                  <a:pt x="340365" y="270509"/>
                </a:lnTo>
                <a:lnTo>
                  <a:pt x="342537" y="271779"/>
                </a:lnTo>
                <a:lnTo>
                  <a:pt x="344925" y="273049"/>
                </a:lnTo>
                <a:lnTo>
                  <a:pt x="346957" y="271779"/>
                </a:lnTo>
                <a:lnTo>
                  <a:pt x="353057" y="271779"/>
                </a:lnTo>
                <a:lnTo>
                  <a:pt x="350710" y="270509"/>
                </a:lnTo>
                <a:close/>
              </a:path>
              <a:path w="433704" h="803910">
                <a:moveTo>
                  <a:pt x="322844" y="246379"/>
                </a:moveTo>
                <a:lnTo>
                  <a:pt x="320566" y="246379"/>
                </a:lnTo>
                <a:lnTo>
                  <a:pt x="327500" y="252729"/>
                </a:lnTo>
                <a:lnTo>
                  <a:pt x="337381" y="257809"/>
                </a:lnTo>
                <a:lnTo>
                  <a:pt x="344887" y="260349"/>
                </a:lnTo>
                <a:lnTo>
                  <a:pt x="353726" y="265429"/>
                </a:lnTo>
                <a:lnTo>
                  <a:pt x="355898" y="262889"/>
                </a:lnTo>
                <a:lnTo>
                  <a:pt x="354196" y="261619"/>
                </a:lnTo>
                <a:lnTo>
                  <a:pt x="349031" y="256539"/>
                </a:lnTo>
                <a:lnTo>
                  <a:pt x="343909" y="256539"/>
                </a:lnTo>
                <a:lnTo>
                  <a:pt x="337995" y="253999"/>
                </a:lnTo>
                <a:lnTo>
                  <a:pt x="330213" y="250189"/>
                </a:lnTo>
                <a:lnTo>
                  <a:pt x="322844" y="246379"/>
                </a:lnTo>
                <a:close/>
              </a:path>
              <a:path w="433704" h="803910">
                <a:moveTo>
                  <a:pt x="316832" y="228599"/>
                </a:moveTo>
                <a:lnTo>
                  <a:pt x="314673" y="231139"/>
                </a:lnTo>
                <a:lnTo>
                  <a:pt x="337208" y="251459"/>
                </a:lnTo>
                <a:lnTo>
                  <a:pt x="343909" y="256539"/>
                </a:lnTo>
                <a:lnTo>
                  <a:pt x="349031" y="256539"/>
                </a:lnTo>
                <a:lnTo>
                  <a:pt x="341283" y="248919"/>
                </a:lnTo>
                <a:lnTo>
                  <a:pt x="334758" y="243839"/>
                </a:lnTo>
                <a:lnTo>
                  <a:pt x="328085" y="237489"/>
                </a:lnTo>
                <a:lnTo>
                  <a:pt x="340728" y="237489"/>
                </a:lnTo>
                <a:lnTo>
                  <a:pt x="336064" y="233679"/>
                </a:lnTo>
                <a:lnTo>
                  <a:pt x="329367" y="233679"/>
                </a:lnTo>
                <a:lnTo>
                  <a:pt x="316832" y="228599"/>
                </a:lnTo>
                <a:close/>
              </a:path>
              <a:path w="433704" h="803910">
                <a:moveTo>
                  <a:pt x="266477" y="207009"/>
                </a:moveTo>
                <a:lnTo>
                  <a:pt x="265435" y="209549"/>
                </a:lnTo>
                <a:lnTo>
                  <a:pt x="275543" y="215899"/>
                </a:lnTo>
                <a:lnTo>
                  <a:pt x="284509" y="220979"/>
                </a:lnTo>
                <a:lnTo>
                  <a:pt x="293559" y="227329"/>
                </a:lnTo>
                <a:lnTo>
                  <a:pt x="302748" y="232409"/>
                </a:lnTo>
                <a:lnTo>
                  <a:pt x="307853" y="247649"/>
                </a:lnTo>
                <a:lnTo>
                  <a:pt x="310343" y="255269"/>
                </a:lnTo>
                <a:lnTo>
                  <a:pt x="321513" y="255269"/>
                </a:lnTo>
                <a:lnTo>
                  <a:pt x="320642" y="252729"/>
                </a:lnTo>
                <a:lnTo>
                  <a:pt x="326161" y="252729"/>
                </a:lnTo>
                <a:lnTo>
                  <a:pt x="320566" y="246379"/>
                </a:lnTo>
                <a:lnTo>
                  <a:pt x="322844" y="246379"/>
                </a:lnTo>
                <a:lnTo>
                  <a:pt x="318166" y="245109"/>
                </a:lnTo>
                <a:lnTo>
                  <a:pt x="312463" y="227329"/>
                </a:lnTo>
                <a:lnTo>
                  <a:pt x="301097" y="227329"/>
                </a:lnTo>
                <a:lnTo>
                  <a:pt x="292856" y="222249"/>
                </a:lnTo>
                <a:lnTo>
                  <a:pt x="284470" y="217169"/>
                </a:lnTo>
                <a:lnTo>
                  <a:pt x="276040" y="213359"/>
                </a:lnTo>
                <a:lnTo>
                  <a:pt x="266477" y="207009"/>
                </a:lnTo>
                <a:close/>
              </a:path>
              <a:path w="433704" h="803910">
                <a:moveTo>
                  <a:pt x="340728" y="237489"/>
                </a:moveTo>
                <a:lnTo>
                  <a:pt x="328085" y="237489"/>
                </a:lnTo>
                <a:lnTo>
                  <a:pt x="344048" y="245109"/>
                </a:lnTo>
                <a:lnTo>
                  <a:pt x="346360" y="242569"/>
                </a:lnTo>
                <a:lnTo>
                  <a:pt x="344556" y="241299"/>
                </a:lnTo>
                <a:lnTo>
                  <a:pt x="340728" y="237489"/>
                </a:lnTo>
                <a:close/>
              </a:path>
              <a:path w="433704" h="803910">
                <a:moveTo>
                  <a:pt x="311168" y="215899"/>
                </a:moveTo>
                <a:lnTo>
                  <a:pt x="309568" y="218439"/>
                </a:lnTo>
                <a:lnTo>
                  <a:pt x="323233" y="229869"/>
                </a:lnTo>
                <a:lnTo>
                  <a:pt x="329367" y="233679"/>
                </a:lnTo>
                <a:lnTo>
                  <a:pt x="336064" y="233679"/>
                </a:lnTo>
                <a:lnTo>
                  <a:pt x="334509" y="232409"/>
                </a:lnTo>
                <a:lnTo>
                  <a:pt x="327688" y="226059"/>
                </a:lnTo>
                <a:lnTo>
                  <a:pt x="322052" y="222249"/>
                </a:lnTo>
                <a:lnTo>
                  <a:pt x="324859" y="222249"/>
                </a:lnTo>
                <a:lnTo>
                  <a:pt x="317810" y="218439"/>
                </a:lnTo>
                <a:lnTo>
                  <a:pt x="311168" y="215899"/>
                </a:lnTo>
                <a:close/>
              </a:path>
              <a:path w="433704" h="803910">
                <a:moveTo>
                  <a:pt x="324859" y="222249"/>
                </a:moveTo>
                <a:lnTo>
                  <a:pt x="322052" y="222249"/>
                </a:lnTo>
                <a:lnTo>
                  <a:pt x="326903" y="224789"/>
                </a:lnTo>
                <a:lnTo>
                  <a:pt x="338270" y="228599"/>
                </a:lnTo>
                <a:lnTo>
                  <a:pt x="343159" y="231139"/>
                </a:lnTo>
                <a:lnTo>
                  <a:pt x="344302" y="227329"/>
                </a:lnTo>
                <a:lnTo>
                  <a:pt x="337494" y="223519"/>
                </a:lnTo>
                <a:lnTo>
                  <a:pt x="330866" y="223519"/>
                </a:lnTo>
                <a:lnTo>
                  <a:pt x="324859" y="222249"/>
                </a:lnTo>
                <a:close/>
              </a:path>
              <a:path w="433704" h="803910">
                <a:moveTo>
                  <a:pt x="233825" y="166369"/>
                </a:moveTo>
                <a:lnTo>
                  <a:pt x="232593" y="168909"/>
                </a:lnTo>
                <a:lnTo>
                  <a:pt x="248691" y="179069"/>
                </a:lnTo>
                <a:lnTo>
                  <a:pt x="263561" y="187959"/>
                </a:lnTo>
                <a:lnTo>
                  <a:pt x="293820" y="205739"/>
                </a:lnTo>
                <a:lnTo>
                  <a:pt x="298722" y="219709"/>
                </a:lnTo>
                <a:lnTo>
                  <a:pt x="301097" y="227329"/>
                </a:lnTo>
                <a:lnTo>
                  <a:pt x="312463" y="227329"/>
                </a:lnTo>
                <a:lnTo>
                  <a:pt x="305794" y="207009"/>
                </a:lnTo>
                <a:lnTo>
                  <a:pt x="303224" y="199389"/>
                </a:lnTo>
                <a:lnTo>
                  <a:pt x="291915" y="199389"/>
                </a:lnTo>
                <a:lnTo>
                  <a:pt x="249231" y="176529"/>
                </a:lnTo>
                <a:lnTo>
                  <a:pt x="235197" y="167639"/>
                </a:lnTo>
                <a:lnTo>
                  <a:pt x="233825" y="166369"/>
                </a:lnTo>
                <a:close/>
              </a:path>
              <a:path w="433704" h="803910">
                <a:moveTo>
                  <a:pt x="304920" y="194309"/>
                </a:moveTo>
                <a:lnTo>
                  <a:pt x="329151" y="222249"/>
                </a:lnTo>
                <a:lnTo>
                  <a:pt x="329697" y="222249"/>
                </a:lnTo>
                <a:lnTo>
                  <a:pt x="330866" y="223519"/>
                </a:lnTo>
                <a:lnTo>
                  <a:pt x="337494" y="223519"/>
                </a:lnTo>
                <a:lnTo>
                  <a:pt x="335224" y="222249"/>
                </a:lnTo>
                <a:lnTo>
                  <a:pt x="326811" y="217169"/>
                </a:lnTo>
                <a:lnTo>
                  <a:pt x="319156" y="210819"/>
                </a:lnTo>
                <a:lnTo>
                  <a:pt x="314115" y="203199"/>
                </a:lnTo>
                <a:lnTo>
                  <a:pt x="313759" y="203199"/>
                </a:lnTo>
                <a:lnTo>
                  <a:pt x="313441" y="201929"/>
                </a:lnTo>
                <a:lnTo>
                  <a:pt x="320299" y="201929"/>
                </a:lnTo>
                <a:lnTo>
                  <a:pt x="315410" y="199389"/>
                </a:lnTo>
                <a:lnTo>
                  <a:pt x="309466" y="195579"/>
                </a:lnTo>
                <a:lnTo>
                  <a:pt x="304920" y="194309"/>
                </a:lnTo>
                <a:close/>
              </a:path>
              <a:path w="433704" h="803910">
                <a:moveTo>
                  <a:pt x="300424" y="181609"/>
                </a:moveTo>
                <a:lnTo>
                  <a:pt x="299573" y="184149"/>
                </a:lnTo>
                <a:lnTo>
                  <a:pt x="305821" y="189229"/>
                </a:lnTo>
                <a:lnTo>
                  <a:pt x="313454" y="196849"/>
                </a:lnTo>
                <a:lnTo>
                  <a:pt x="320299" y="201929"/>
                </a:lnTo>
                <a:lnTo>
                  <a:pt x="313784" y="201929"/>
                </a:lnTo>
                <a:lnTo>
                  <a:pt x="314851" y="203199"/>
                </a:lnTo>
                <a:lnTo>
                  <a:pt x="322662" y="204469"/>
                </a:lnTo>
                <a:lnTo>
                  <a:pt x="329240" y="208279"/>
                </a:lnTo>
                <a:lnTo>
                  <a:pt x="336911" y="212089"/>
                </a:lnTo>
                <a:lnTo>
                  <a:pt x="337613" y="208948"/>
                </a:lnTo>
                <a:lnTo>
                  <a:pt x="337137" y="207830"/>
                </a:lnTo>
                <a:lnTo>
                  <a:pt x="320111" y="195579"/>
                </a:lnTo>
                <a:lnTo>
                  <a:pt x="313835" y="190499"/>
                </a:lnTo>
                <a:lnTo>
                  <a:pt x="326087" y="190499"/>
                </a:lnTo>
                <a:lnTo>
                  <a:pt x="321392" y="186689"/>
                </a:lnTo>
                <a:lnTo>
                  <a:pt x="319526" y="185419"/>
                </a:lnTo>
                <a:lnTo>
                  <a:pt x="311282" y="185419"/>
                </a:lnTo>
                <a:lnTo>
                  <a:pt x="303180" y="182879"/>
                </a:lnTo>
                <a:lnTo>
                  <a:pt x="302545" y="182879"/>
                </a:lnTo>
                <a:lnTo>
                  <a:pt x="300424" y="181609"/>
                </a:lnTo>
                <a:close/>
              </a:path>
              <a:path w="433704" h="803910">
                <a:moveTo>
                  <a:pt x="337137" y="207830"/>
                </a:moveTo>
                <a:lnTo>
                  <a:pt x="337613" y="208948"/>
                </a:lnTo>
                <a:lnTo>
                  <a:pt x="337762" y="208279"/>
                </a:lnTo>
                <a:lnTo>
                  <a:pt x="337137" y="207830"/>
                </a:lnTo>
                <a:close/>
              </a:path>
              <a:path w="433704" h="803910">
                <a:moveTo>
                  <a:pt x="237775" y="149859"/>
                </a:moveTo>
                <a:lnTo>
                  <a:pt x="236797" y="152399"/>
                </a:lnTo>
                <a:lnTo>
                  <a:pt x="238130" y="153669"/>
                </a:lnTo>
                <a:lnTo>
                  <a:pt x="250565" y="158749"/>
                </a:lnTo>
                <a:lnTo>
                  <a:pt x="256677" y="162559"/>
                </a:lnTo>
                <a:lnTo>
                  <a:pt x="262705" y="165099"/>
                </a:lnTo>
                <a:lnTo>
                  <a:pt x="268209" y="168909"/>
                </a:lnTo>
                <a:lnTo>
                  <a:pt x="273632" y="172719"/>
                </a:lnTo>
                <a:lnTo>
                  <a:pt x="279080" y="175259"/>
                </a:lnTo>
                <a:lnTo>
                  <a:pt x="284663" y="179069"/>
                </a:lnTo>
                <a:lnTo>
                  <a:pt x="287089" y="185419"/>
                </a:lnTo>
                <a:lnTo>
                  <a:pt x="289553" y="193039"/>
                </a:lnTo>
                <a:lnTo>
                  <a:pt x="291915" y="199389"/>
                </a:lnTo>
                <a:lnTo>
                  <a:pt x="303224" y="199389"/>
                </a:lnTo>
                <a:lnTo>
                  <a:pt x="299369" y="187959"/>
                </a:lnTo>
                <a:lnTo>
                  <a:pt x="294086" y="172719"/>
                </a:lnTo>
                <a:lnTo>
                  <a:pt x="282669" y="172719"/>
                </a:lnTo>
                <a:lnTo>
                  <a:pt x="272582" y="166369"/>
                </a:lnTo>
                <a:lnTo>
                  <a:pt x="261543" y="160019"/>
                </a:lnTo>
                <a:lnTo>
                  <a:pt x="250180" y="154939"/>
                </a:lnTo>
                <a:lnTo>
                  <a:pt x="237775" y="149859"/>
                </a:lnTo>
                <a:close/>
              </a:path>
              <a:path w="433704" h="803910">
                <a:moveTo>
                  <a:pt x="326087" y="190499"/>
                </a:moveTo>
                <a:lnTo>
                  <a:pt x="313835" y="190499"/>
                </a:lnTo>
                <a:lnTo>
                  <a:pt x="317772" y="193039"/>
                </a:lnTo>
                <a:lnTo>
                  <a:pt x="323360" y="194309"/>
                </a:lnTo>
                <a:lnTo>
                  <a:pt x="328262" y="195579"/>
                </a:lnTo>
                <a:lnTo>
                  <a:pt x="329342" y="193039"/>
                </a:lnTo>
                <a:lnTo>
                  <a:pt x="327653" y="191769"/>
                </a:lnTo>
                <a:lnTo>
                  <a:pt x="326087" y="190499"/>
                </a:lnTo>
                <a:close/>
              </a:path>
              <a:path w="433704" h="803910">
                <a:moveTo>
                  <a:pt x="297981" y="168909"/>
                </a:moveTo>
                <a:lnTo>
                  <a:pt x="292766" y="168909"/>
                </a:lnTo>
                <a:lnTo>
                  <a:pt x="298646" y="175259"/>
                </a:lnTo>
                <a:lnTo>
                  <a:pt x="304767" y="180339"/>
                </a:lnTo>
                <a:lnTo>
                  <a:pt x="311282" y="185419"/>
                </a:lnTo>
                <a:lnTo>
                  <a:pt x="319526" y="185419"/>
                </a:lnTo>
                <a:lnTo>
                  <a:pt x="310197" y="179069"/>
                </a:lnTo>
                <a:lnTo>
                  <a:pt x="299535" y="170179"/>
                </a:lnTo>
                <a:lnTo>
                  <a:pt x="297981" y="168909"/>
                </a:lnTo>
                <a:close/>
              </a:path>
              <a:path w="433704" h="803910">
                <a:moveTo>
                  <a:pt x="224453" y="118109"/>
                </a:moveTo>
                <a:lnTo>
                  <a:pt x="222967" y="118109"/>
                </a:lnTo>
                <a:lnTo>
                  <a:pt x="221659" y="119379"/>
                </a:lnTo>
                <a:lnTo>
                  <a:pt x="223144" y="120649"/>
                </a:lnTo>
                <a:lnTo>
                  <a:pt x="261431" y="143509"/>
                </a:lnTo>
                <a:lnTo>
                  <a:pt x="274452" y="149859"/>
                </a:lnTo>
                <a:lnTo>
                  <a:pt x="277526" y="158749"/>
                </a:lnTo>
                <a:lnTo>
                  <a:pt x="280307" y="166369"/>
                </a:lnTo>
                <a:lnTo>
                  <a:pt x="281463" y="170179"/>
                </a:lnTo>
                <a:lnTo>
                  <a:pt x="282669" y="172719"/>
                </a:lnTo>
                <a:lnTo>
                  <a:pt x="294086" y="172719"/>
                </a:lnTo>
                <a:lnTo>
                  <a:pt x="292766" y="168909"/>
                </a:lnTo>
                <a:lnTo>
                  <a:pt x="297981" y="168909"/>
                </a:lnTo>
                <a:lnTo>
                  <a:pt x="294874" y="166369"/>
                </a:lnTo>
                <a:lnTo>
                  <a:pt x="302443" y="166369"/>
                </a:lnTo>
                <a:lnTo>
                  <a:pt x="295966" y="163829"/>
                </a:lnTo>
                <a:lnTo>
                  <a:pt x="289769" y="161289"/>
                </a:lnTo>
                <a:lnTo>
                  <a:pt x="288892" y="158749"/>
                </a:lnTo>
                <a:lnTo>
                  <a:pt x="287089" y="153669"/>
                </a:lnTo>
                <a:lnTo>
                  <a:pt x="292156" y="153669"/>
                </a:lnTo>
                <a:lnTo>
                  <a:pt x="284231" y="149859"/>
                </a:lnTo>
                <a:lnTo>
                  <a:pt x="304946" y="149859"/>
                </a:lnTo>
                <a:lnTo>
                  <a:pt x="299807" y="146049"/>
                </a:lnTo>
                <a:lnTo>
                  <a:pt x="284041" y="146049"/>
                </a:lnTo>
                <a:lnTo>
                  <a:pt x="283577" y="144779"/>
                </a:lnTo>
                <a:lnTo>
                  <a:pt x="272776" y="144779"/>
                </a:lnTo>
                <a:lnTo>
                  <a:pt x="261286" y="137159"/>
                </a:lnTo>
                <a:lnTo>
                  <a:pt x="249119" y="130809"/>
                </a:lnTo>
                <a:lnTo>
                  <a:pt x="224453" y="118109"/>
                </a:lnTo>
                <a:close/>
              </a:path>
              <a:path w="433704" h="803910">
                <a:moveTo>
                  <a:pt x="287330" y="129539"/>
                </a:moveTo>
                <a:lnTo>
                  <a:pt x="281501" y="129539"/>
                </a:lnTo>
                <a:lnTo>
                  <a:pt x="285476" y="133349"/>
                </a:lnTo>
                <a:lnTo>
                  <a:pt x="292436" y="137159"/>
                </a:lnTo>
                <a:lnTo>
                  <a:pt x="300185" y="139699"/>
                </a:lnTo>
                <a:lnTo>
                  <a:pt x="307053" y="142239"/>
                </a:lnTo>
                <a:lnTo>
                  <a:pt x="307866" y="142239"/>
                </a:lnTo>
                <a:lnTo>
                  <a:pt x="311512" y="149859"/>
                </a:lnTo>
                <a:lnTo>
                  <a:pt x="315436" y="158168"/>
                </a:lnTo>
                <a:lnTo>
                  <a:pt x="316350" y="158749"/>
                </a:lnTo>
                <a:lnTo>
                  <a:pt x="315957" y="159283"/>
                </a:lnTo>
                <a:lnTo>
                  <a:pt x="318675" y="165099"/>
                </a:lnTo>
                <a:lnTo>
                  <a:pt x="322192" y="172719"/>
                </a:lnTo>
                <a:lnTo>
                  <a:pt x="332861" y="172719"/>
                </a:lnTo>
                <a:lnTo>
                  <a:pt x="315581" y="135889"/>
                </a:lnTo>
                <a:lnTo>
                  <a:pt x="305098" y="135889"/>
                </a:lnTo>
                <a:lnTo>
                  <a:pt x="299251" y="132079"/>
                </a:lnTo>
                <a:lnTo>
                  <a:pt x="292766" y="132079"/>
                </a:lnTo>
                <a:lnTo>
                  <a:pt x="287330" y="129539"/>
                </a:lnTo>
                <a:close/>
              </a:path>
              <a:path w="433704" h="803910">
                <a:moveTo>
                  <a:pt x="292156" y="153669"/>
                </a:moveTo>
                <a:lnTo>
                  <a:pt x="287089" y="153669"/>
                </a:lnTo>
                <a:lnTo>
                  <a:pt x="308539" y="168909"/>
                </a:lnTo>
                <a:lnTo>
                  <a:pt x="316322" y="168909"/>
                </a:lnTo>
                <a:lnTo>
                  <a:pt x="294798" y="154939"/>
                </a:lnTo>
                <a:lnTo>
                  <a:pt x="292156" y="153669"/>
                </a:lnTo>
                <a:close/>
              </a:path>
              <a:path w="433704" h="803910">
                <a:moveTo>
                  <a:pt x="304946" y="149859"/>
                </a:moveTo>
                <a:lnTo>
                  <a:pt x="284231" y="149859"/>
                </a:lnTo>
                <a:lnTo>
                  <a:pt x="293706" y="151129"/>
                </a:lnTo>
                <a:lnTo>
                  <a:pt x="296436" y="151129"/>
                </a:lnTo>
                <a:lnTo>
                  <a:pt x="299154" y="152399"/>
                </a:lnTo>
                <a:lnTo>
                  <a:pt x="301453" y="154939"/>
                </a:lnTo>
                <a:lnTo>
                  <a:pt x="303599" y="154939"/>
                </a:lnTo>
                <a:lnTo>
                  <a:pt x="305479" y="156209"/>
                </a:lnTo>
                <a:lnTo>
                  <a:pt x="307993" y="157479"/>
                </a:lnTo>
                <a:lnTo>
                  <a:pt x="314483" y="161289"/>
                </a:lnTo>
                <a:lnTo>
                  <a:pt x="315957" y="159283"/>
                </a:lnTo>
                <a:lnTo>
                  <a:pt x="315436" y="158168"/>
                </a:lnTo>
                <a:lnTo>
                  <a:pt x="314356" y="157479"/>
                </a:lnTo>
                <a:lnTo>
                  <a:pt x="306659" y="151129"/>
                </a:lnTo>
                <a:lnTo>
                  <a:pt x="304946" y="149859"/>
                </a:lnTo>
                <a:close/>
              </a:path>
              <a:path w="433704" h="803910">
                <a:moveTo>
                  <a:pt x="315436" y="158168"/>
                </a:moveTo>
                <a:lnTo>
                  <a:pt x="315957" y="159283"/>
                </a:lnTo>
                <a:lnTo>
                  <a:pt x="316350" y="158749"/>
                </a:lnTo>
                <a:lnTo>
                  <a:pt x="315436" y="158168"/>
                </a:lnTo>
                <a:close/>
              </a:path>
              <a:path w="433704" h="803910">
                <a:moveTo>
                  <a:pt x="283651" y="132079"/>
                </a:moveTo>
                <a:lnTo>
                  <a:pt x="278936" y="132079"/>
                </a:lnTo>
                <a:lnTo>
                  <a:pt x="287292" y="142239"/>
                </a:lnTo>
                <a:lnTo>
                  <a:pt x="292118" y="146049"/>
                </a:lnTo>
                <a:lnTo>
                  <a:pt x="299807" y="146049"/>
                </a:lnTo>
                <a:lnTo>
                  <a:pt x="296381" y="143509"/>
                </a:lnTo>
                <a:lnTo>
                  <a:pt x="286876" y="135889"/>
                </a:lnTo>
                <a:lnTo>
                  <a:pt x="283651" y="132079"/>
                </a:lnTo>
                <a:close/>
              </a:path>
              <a:path w="433704" h="803910">
                <a:moveTo>
                  <a:pt x="222476" y="93979"/>
                </a:moveTo>
                <a:lnTo>
                  <a:pt x="215537" y="93979"/>
                </a:lnTo>
                <a:lnTo>
                  <a:pt x="215541" y="94164"/>
                </a:lnTo>
                <a:lnTo>
                  <a:pt x="221588" y="96519"/>
                </a:lnTo>
                <a:lnTo>
                  <a:pt x="228526" y="100329"/>
                </a:lnTo>
                <a:lnTo>
                  <a:pt x="235259" y="105409"/>
                </a:lnTo>
                <a:lnTo>
                  <a:pt x="241166" y="109219"/>
                </a:lnTo>
                <a:lnTo>
                  <a:pt x="265397" y="124459"/>
                </a:lnTo>
                <a:lnTo>
                  <a:pt x="267937" y="132079"/>
                </a:lnTo>
                <a:lnTo>
                  <a:pt x="270388" y="138429"/>
                </a:lnTo>
                <a:lnTo>
                  <a:pt x="272776" y="144779"/>
                </a:lnTo>
                <a:lnTo>
                  <a:pt x="283577" y="144779"/>
                </a:lnTo>
                <a:lnTo>
                  <a:pt x="278936" y="132079"/>
                </a:lnTo>
                <a:lnTo>
                  <a:pt x="283651" y="132079"/>
                </a:lnTo>
                <a:lnTo>
                  <a:pt x="281501" y="129539"/>
                </a:lnTo>
                <a:lnTo>
                  <a:pt x="287330" y="129539"/>
                </a:lnTo>
                <a:lnTo>
                  <a:pt x="282314" y="126999"/>
                </a:lnTo>
                <a:lnTo>
                  <a:pt x="276599" y="123189"/>
                </a:lnTo>
                <a:lnTo>
                  <a:pt x="275786" y="123189"/>
                </a:lnTo>
                <a:lnTo>
                  <a:pt x="274262" y="119379"/>
                </a:lnTo>
                <a:lnTo>
                  <a:pt x="281328" y="119379"/>
                </a:lnTo>
                <a:lnTo>
                  <a:pt x="279656" y="118109"/>
                </a:lnTo>
                <a:lnTo>
                  <a:pt x="262718" y="118109"/>
                </a:lnTo>
                <a:lnTo>
                  <a:pt x="252405" y="110489"/>
                </a:lnTo>
                <a:lnTo>
                  <a:pt x="241702" y="104139"/>
                </a:lnTo>
                <a:lnTo>
                  <a:pt x="230756" y="97789"/>
                </a:lnTo>
                <a:lnTo>
                  <a:pt x="222476" y="93979"/>
                </a:lnTo>
                <a:close/>
              </a:path>
              <a:path w="433704" h="803910">
                <a:moveTo>
                  <a:pt x="301358" y="107949"/>
                </a:moveTo>
                <a:lnTo>
                  <a:pt x="290950" y="107949"/>
                </a:lnTo>
                <a:lnTo>
                  <a:pt x="294645" y="115569"/>
                </a:lnTo>
                <a:lnTo>
                  <a:pt x="277323" y="115569"/>
                </a:lnTo>
                <a:lnTo>
                  <a:pt x="283571" y="116839"/>
                </a:lnTo>
                <a:lnTo>
                  <a:pt x="289769" y="119379"/>
                </a:lnTo>
                <a:lnTo>
                  <a:pt x="296512" y="120649"/>
                </a:lnTo>
                <a:lnTo>
                  <a:pt x="297503" y="120649"/>
                </a:lnTo>
                <a:lnTo>
                  <a:pt x="300119" y="125729"/>
                </a:lnTo>
                <a:lnTo>
                  <a:pt x="302659" y="130809"/>
                </a:lnTo>
                <a:lnTo>
                  <a:pt x="305098" y="135889"/>
                </a:lnTo>
                <a:lnTo>
                  <a:pt x="315581" y="135889"/>
                </a:lnTo>
                <a:lnTo>
                  <a:pt x="311409" y="126999"/>
                </a:lnTo>
                <a:lnTo>
                  <a:pt x="301358" y="107949"/>
                </a:lnTo>
                <a:close/>
              </a:path>
              <a:path w="433704" h="803910">
                <a:moveTo>
                  <a:pt x="281328" y="119379"/>
                </a:moveTo>
                <a:lnTo>
                  <a:pt x="274262" y="119379"/>
                </a:lnTo>
                <a:lnTo>
                  <a:pt x="280383" y="123189"/>
                </a:lnTo>
                <a:lnTo>
                  <a:pt x="286543" y="128269"/>
                </a:lnTo>
                <a:lnTo>
                  <a:pt x="292766" y="132079"/>
                </a:lnTo>
                <a:lnTo>
                  <a:pt x="299251" y="132079"/>
                </a:lnTo>
                <a:lnTo>
                  <a:pt x="291455" y="126999"/>
                </a:lnTo>
                <a:lnTo>
                  <a:pt x="284674" y="121919"/>
                </a:lnTo>
                <a:lnTo>
                  <a:pt x="281328" y="119379"/>
                </a:lnTo>
                <a:close/>
              </a:path>
              <a:path w="433704" h="803910">
                <a:moveTo>
                  <a:pt x="206165" y="60959"/>
                </a:moveTo>
                <a:lnTo>
                  <a:pt x="204958" y="63499"/>
                </a:lnTo>
                <a:lnTo>
                  <a:pt x="212559" y="68579"/>
                </a:lnTo>
                <a:lnTo>
                  <a:pt x="231501" y="82549"/>
                </a:lnTo>
                <a:lnTo>
                  <a:pt x="242971" y="90169"/>
                </a:lnTo>
                <a:lnTo>
                  <a:pt x="248855" y="95249"/>
                </a:lnTo>
                <a:lnTo>
                  <a:pt x="254945" y="99059"/>
                </a:lnTo>
                <a:lnTo>
                  <a:pt x="257676" y="104139"/>
                </a:lnTo>
                <a:lnTo>
                  <a:pt x="260279" y="111759"/>
                </a:lnTo>
                <a:lnTo>
                  <a:pt x="262718" y="118109"/>
                </a:lnTo>
                <a:lnTo>
                  <a:pt x="279656" y="118109"/>
                </a:lnTo>
                <a:lnTo>
                  <a:pt x="277983" y="116839"/>
                </a:lnTo>
                <a:lnTo>
                  <a:pt x="277246" y="115569"/>
                </a:lnTo>
                <a:lnTo>
                  <a:pt x="294645" y="115569"/>
                </a:lnTo>
                <a:lnTo>
                  <a:pt x="292829" y="114299"/>
                </a:lnTo>
                <a:lnTo>
                  <a:pt x="284879" y="114299"/>
                </a:lnTo>
                <a:lnTo>
                  <a:pt x="280790" y="113029"/>
                </a:lnTo>
                <a:lnTo>
                  <a:pt x="274732" y="111759"/>
                </a:lnTo>
                <a:lnTo>
                  <a:pt x="270846" y="110489"/>
                </a:lnTo>
                <a:lnTo>
                  <a:pt x="268598" y="104139"/>
                </a:lnTo>
                <a:lnTo>
                  <a:pt x="267429" y="101599"/>
                </a:lnTo>
                <a:lnTo>
                  <a:pt x="284977" y="101599"/>
                </a:lnTo>
                <a:lnTo>
                  <a:pt x="281723" y="100329"/>
                </a:lnTo>
                <a:lnTo>
                  <a:pt x="275356" y="96519"/>
                </a:lnTo>
                <a:lnTo>
                  <a:pt x="269296" y="92709"/>
                </a:lnTo>
                <a:lnTo>
                  <a:pt x="267899" y="91439"/>
                </a:lnTo>
                <a:lnTo>
                  <a:pt x="251872" y="91439"/>
                </a:lnTo>
                <a:lnTo>
                  <a:pt x="246360" y="87629"/>
                </a:lnTo>
                <a:lnTo>
                  <a:pt x="240391" y="83819"/>
                </a:lnTo>
                <a:lnTo>
                  <a:pt x="227992" y="76199"/>
                </a:lnTo>
                <a:lnTo>
                  <a:pt x="214354" y="66039"/>
                </a:lnTo>
                <a:lnTo>
                  <a:pt x="206165" y="60959"/>
                </a:lnTo>
                <a:close/>
              </a:path>
              <a:path w="433704" h="803910">
                <a:moveTo>
                  <a:pt x="284977" y="101599"/>
                </a:moveTo>
                <a:lnTo>
                  <a:pt x="267429" y="101599"/>
                </a:lnTo>
                <a:lnTo>
                  <a:pt x="271862" y="105409"/>
                </a:lnTo>
                <a:lnTo>
                  <a:pt x="279774" y="111759"/>
                </a:lnTo>
                <a:lnTo>
                  <a:pt x="284879" y="114299"/>
                </a:lnTo>
                <a:lnTo>
                  <a:pt x="292829" y="114299"/>
                </a:lnTo>
                <a:lnTo>
                  <a:pt x="280117" y="105409"/>
                </a:lnTo>
                <a:lnTo>
                  <a:pt x="300018" y="105409"/>
                </a:lnTo>
                <a:lnTo>
                  <a:pt x="298678" y="102869"/>
                </a:lnTo>
                <a:lnTo>
                  <a:pt x="288232" y="102869"/>
                </a:lnTo>
                <a:lnTo>
                  <a:pt x="284977" y="101599"/>
                </a:lnTo>
                <a:close/>
              </a:path>
              <a:path w="433704" h="803910">
                <a:moveTo>
                  <a:pt x="300018" y="105409"/>
                </a:moveTo>
                <a:lnTo>
                  <a:pt x="280117" y="105409"/>
                </a:lnTo>
                <a:lnTo>
                  <a:pt x="289972" y="109219"/>
                </a:lnTo>
                <a:lnTo>
                  <a:pt x="290505" y="107949"/>
                </a:lnTo>
                <a:lnTo>
                  <a:pt x="301358" y="107949"/>
                </a:lnTo>
                <a:lnTo>
                  <a:pt x="300018" y="105409"/>
                </a:lnTo>
                <a:close/>
              </a:path>
              <a:path w="433704" h="803910">
                <a:moveTo>
                  <a:pt x="273795" y="64769"/>
                </a:moveTo>
                <a:lnTo>
                  <a:pt x="261956" y="64769"/>
                </a:lnTo>
                <a:lnTo>
                  <a:pt x="269185" y="73659"/>
                </a:lnTo>
                <a:lnTo>
                  <a:pt x="275946" y="83819"/>
                </a:lnTo>
                <a:lnTo>
                  <a:pt x="282281" y="92709"/>
                </a:lnTo>
                <a:lnTo>
                  <a:pt x="288232" y="102869"/>
                </a:lnTo>
                <a:lnTo>
                  <a:pt x="298678" y="102869"/>
                </a:lnTo>
                <a:lnTo>
                  <a:pt x="293317" y="92709"/>
                </a:lnTo>
                <a:lnTo>
                  <a:pt x="273795" y="64769"/>
                </a:lnTo>
                <a:close/>
              </a:path>
              <a:path w="433704" h="803910">
                <a:moveTo>
                  <a:pt x="211714" y="90169"/>
                </a:moveTo>
                <a:lnTo>
                  <a:pt x="214000" y="95249"/>
                </a:lnTo>
                <a:lnTo>
                  <a:pt x="215563" y="95249"/>
                </a:lnTo>
                <a:lnTo>
                  <a:pt x="215541" y="94164"/>
                </a:lnTo>
                <a:lnTo>
                  <a:pt x="215067" y="93979"/>
                </a:lnTo>
                <a:lnTo>
                  <a:pt x="222476" y="93979"/>
                </a:lnTo>
                <a:lnTo>
                  <a:pt x="219715" y="92709"/>
                </a:lnTo>
                <a:lnTo>
                  <a:pt x="218039" y="92709"/>
                </a:lnTo>
                <a:lnTo>
                  <a:pt x="211714" y="90169"/>
                </a:lnTo>
                <a:close/>
              </a:path>
              <a:path w="433704" h="803910">
                <a:moveTo>
                  <a:pt x="215537" y="93979"/>
                </a:moveTo>
                <a:lnTo>
                  <a:pt x="215067" y="93979"/>
                </a:lnTo>
                <a:lnTo>
                  <a:pt x="215541" y="94164"/>
                </a:lnTo>
                <a:lnTo>
                  <a:pt x="215537" y="93979"/>
                </a:lnTo>
                <a:close/>
              </a:path>
              <a:path w="433704" h="803910">
                <a:moveTo>
                  <a:pt x="192118" y="38099"/>
                </a:moveTo>
                <a:lnTo>
                  <a:pt x="190810" y="38099"/>
                </a:lnTo>
                <a:lnTo>
                  <a:pt x="189616" y="39369"/>
                </a:lnTo>
                <a:lnTo>
                  <a:pt x="203392" y="49529"/>
                </a:lnTo>
                <a:lnTo>
                  <a:pt x="216280" y="58419"/>
                </a:lnTo>
                <a:lnTo>
                  <a:pt x="229559" y="67309"/>
                </a:lnTo>
                <a:lnTo>
                  <a:pt x="243236" y="74929"/>
                </a:lnTo>
                <a:lnTo>
                  <a:pt x="246297" y="80009"/>
                </a:lnTo>
                <a:lnTo>
                  <a:pt x="249192" y="86359"/>
                </a:lnTo>
                <a:lnTo>
                  <a:pt x="251872" y="91439"/>
                </a:lnTo>
                <a:lnTo>
                  <a:pt x="267899" y="91439"/>
                </a:lnTo>
                <a:lnTo>
                  <a:pt x="263708" y="87629"/>
                </a:lnTo>
                <a:lnTo>
                  <a:pt x="259953" y="83819"/>
                </a:lnTo>
                <a:lnTo>
                  <a:pt x="272576" y="83819"/>
                </a:lnTo>
                <a:lnTo>
                  <a:pt x="270883" y="82549"/>
                </a:lnTo>
                <a:lnTo>
                  <a:pt x="262567" y="77469"/>
                </a:lnTo>
                <a:lnTo>
                  <a:pt x="257092" y="71119"/>
                </a:lnTo>
                <a:lnTo>
                  <a:pt x="260533" y="68579"/>
                </a:lnTo>
                <a:lnTo>
                  <a:pt x="261791" y="68579"/>
                </a:lnTo>
                <a:lnTo>
                  <a:pt x="262934" y="67309"/>
                </a:lnTo>
                <a:lnTo>
                  <a:pt x="262349" y="66039"/>
                </a:lnTo>
                <a:lnTo>
                  <a:pt x="238397" y="66039"/>
                </a:lnTo>
                <a:lnTo>
                  <a:pt x="226862" y="59689"/>
                </a:lnTo>
                <a:lnTo>
                  <a:pt x="215143" y="52069"/>
                </a:lnTo>
                <a:lnTo>
                  <a:pt x="203482" y="45719"/>
                </a:lnTo>
                <a:lnTo>
                  <a:pt x="192118" y="38099"/>
                </a:lnTo>
                <a:close/>
              </a:path>
              <a:path w="433704" h="803910">
                <a:moveTo>
                  <a:pt x="272576" y="83819"/>
                </a:moveTo>
                <a:lnTo>
                  <a:pt x="259953" y="83819"/>
                </a:lnTo>
                <a:lnTo>
                  <a:pt x="262824" y="85089"/>
                </a:lnTo>
                <a:lnTo>
                  <a:pt x="268807" y="87629"/>
                </a:lnTo>
                <a:lnTo>
                  <a:pt x="274389" y="90169"/>
                </a:lnTo>
                <a:lnTo>
                  <a:pt x="276738" y="91439"/>
                </a:lnTo>
                <a:lnTo>
                  <a:pt x="277754" y="87629"/>
                </a:lnTo>
                <a:lnTo>
                  <a:pt x="275964" y="86359"/>
                </a:lnTo>
                <a:lnTo>
                  <a:pt x="272576" y="83819"/>
                </a:lnTo>
                <a:close/>
              </a:path>
              <a:path w="433704" h="803910">
                <a:moveTo>
                  <a:pt x="194802" y="10159"/>
                </a:moveTo>
                <a:lnTo>
                  <a:pt x="146436" y="10159"/>
                </a:lnTo>
                <a:lnTo>
                  <a:pt x="170773" y="12699"/>
                </a:lnTo>
                <a:lnTo>
                  <a:pt x="193846" y="21589"/>
                </a:lnTo>
                <a:lnTo>
                  <a:pt x="194023" y="22859"/>
                </a:lnTo>
                <a:lnTo>
                  <a:pt x="195027" y="24129"/>
                </a:lnTo>
                <a:lnTo>
                  <a:pt x="198570" y="25399"/>
                </a:lnTo>
                <a:lnTo>
                  <a:pt x="201364" y="25399"/>
                </a:lnTo>
                <a:lnTo>
                  <a:pt x="206444" y="29209"/>
                </a:lnTo>
                <a:lnTo>
                  <a:pt x="211346" y="33019"/>
                </a:lnTo>
                <a:lnTo>
                  <a:pt x="215931" y="36829"/>
                </a:lnTo>
                <a:lnTo>
                  <a:pt x="222192" y="44449"/>
                </a:lnTo>
                <a:lnTo>
                  <a:pt x="227993" y="50799"/>
                </a:lnTo>
                <a:lnTo>
                  <a:pt x="233379" y="58419"/>
                </a:lnTo>
                <a:lnTo>
                  <a:pt x="238397" y="66039"/>
                </a:lnTo>
                <a:lnTo>
                  <a:pt x="250538" y="66039"/>
                </a:lnTo>
                <a:lnTo>
                  <a:pt x="246197" y="58419"/>
                </a:lnTo>
                <a:lnTo>
                  <a:pt x="241571" y="52069"/>
                </a:lnTo>
                <a:lnTo>
                  <a:pt x="236628" y="44449"/>
                </a:lnTo>
                <a:lnTo>
                  <a:pt x="231336" y="38099"/>
                </a:lnTo>
                <a:lnTo>
                  <a:pt x="247548" y="38099"/>
                </a:lnTo>
                <a:lnTo>
                  <a:pt x="243617" y="34289"/>
                </a:lnTo>
                <a:lnTo>
                  <a:pt x="209530" y="17779"/>
                </a:lnTo>
                <a:lnTo>
                  <a:pt x="194802" y="10159"/>
                </a:lnTo>
                <a:close/>
              </a:path>
              <a:path w="433704" h="803910">
                <a:moveTo>
                  <a:pt x="247548" y="38099"/>
                </a:moveTo>
                <a:lnTo>
                  <a:pt x="231336" y="38099"/>
                </a:lnTo>
                <a:lnTo>
                  <a:pt x="238219" y="41909"/>
                </a:lnTo>
                <a:lnTo>
                  <a:pt x="244569" y="46989"/>
                </a:lnTo>
                <a:lnTo>
                  <a:pt x="250500" y="53339"/>
                </a:lnTo>
                <a:lnTo>
                  <a:pt x="248583" y="53339"/>
                </a:lnTo>
                <a:lnTo>
                  <a:pt x="248532" y="55879"/>
                </a:lnTo>
                <a:lnTo>
                  <a:pt x="258730" y="62229"/>
                </a:lnTo>
                <a:lnTo>
                  <a:pt x="254729" y="64769"/>
                </a:lnTo>
                <a:lnTo>
                  <a:pt x="250538" y="66039"/>
                </a:lnTo>
                <a:lnTo>
                  <a:pt x="262133" y="66039"/>
                </a:lnTo>
                <a:lnTo>
                  <a:pt x="261956" y="64769"/>
                </a:lnTo>
                <a:lnTo>
                  <a:pt x="273795" y="64769"/>
                </a:lnTo>
                <a:lnTo>
                  <a:pt x="271133" y="60959"/>
                </a:lnTo>
                <a:lnTo>
                  <a:pt x="247548" y="38099"/>
                </a:lnTo>
                <a:close/>
              </a:path>
            </a:pathLst>
          </a:custGeom>
          <a:solidFill>
            <a:srgbClr val="966B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6" name="object 87"/>
          <p:cNvSpPr/>
          <p:nvPr/>
        </p:nvSpPr>
        <p:spPr>
          <a:xfrm>
            <a:off x="6209325" y="5019771"/>
            <a:ext cx="276194" cy="133661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7" name="object 88"/>
          <p:cNvSpPr/>
          <p:nvPr/>
        </p:nvSpPr>
        <p:spPr>
          <a:xfrm>
            <a:off x="5944633" y="4277536"/>
            <a:ext cx="421148" cy="628650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8" name="object 89"/>
          <p:cNvSpPr/>
          <p:nvPr/>
        </p:nvSpPr>
        <p:spPr>
          <a:xfrm>
            <a:off x="6414419" y="4078127"/>
            <a:ext cx="335446" cy="669289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9" name="object 90"/>
          <p:cNvSpPr/>
          <p:nvPr/>
        </p:nvSpPr>
        <p:spPr>
          <a:xfrm>
            <a:off x="6137745" y="6562015"/>
            <a:ext cx="269873" cy="133955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0" name="object 91"/>
          <p:cNvSpPr/>
          <p:nvPr/>
        </p:nvSpPr>
        <p:spPr>
          <a:xfrm>
            <a:off x="6427685" y="6562582"/>
            <a:ext cx="123037" cy="133654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1" name="object 92"/>
          <p:cNvSpPr/>
          <p:nvPr/>
        </p:nvSpPr>
        <p:spPr>
          <a:xfrm>
            <a:off x="5945263" y="5784721"/>
            <a:ext cx="804684" cy="499109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2" name="object 93"/>
          <p:cNvSpPr/>
          <p:nvPr/>
        </p:nvSpPr>
        <p:spPr>
          <a:xfrm>
            <a:off x="7339614" y="6564099"/>
            <a:ext cx="270503" cy="132138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3" name="object 94"/>
          <p:cNvSpPr/>
          <p:nvPr/>
        </p:nvSpPr>
        <p:spPr>
          <a:xfrm>
            <a:off x="7075291" y="5751591"/>
            <a:ext cx="805853" cy="563880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4" name="object 95"/>
          <p:cNvSpPr/>
          <p:nvPr/>
        </p:nvSpPr>
        <p:spPr>
          <a:xfrm>
            <a:off x="9460487" y="6568822"/>
            <a:ext cx="133985" cy="125095"/>
          </a:xfrm>
          <a:custGeom>
            <a:avLst/>
            <a:gdLst/>
            <a:ahLst/>
            <a:cxnLst/>
            <a:rect l="l" t="t" r="r" b="b"/>
            <a:pathLst>
              <a:path w="133984" h="125095">
                <a:moveTo>
                  <a:pt x="30175" y="116598"/>
                </a:moveTo>
                <a:lnTo>
                  <a:pt x="30518" y="117843"/>
                </a:lnTo>
                <a:lnTo>
                  <a:pt x="31356" y="120624"/>
                </a:lnTo>
                <a:lnTo>
                  <a:pt x="31838" y="122910"/>
                </a:lnTo>
                <a:lnTo>
                  <a:pt x="31978" y="124714"/>
                </a:lnTo>
                <a:lnTo>
                  <a:pt x="41871" y="124714"/>
                </a:lnTo>
                <a:lnTo>
                  <a:pt x="68897" y="117055"/>
                </a:lnTo>
                <a:lnTo>
                  <a:pt x="55854" y="117055"/>
                </a:lnTo>
                <a:lnTo>
                  <a:pt x="44170" y="117017"/>
                </a:lnTo>
                <a:lnTo>
                  <a:pt x="42278" y="116967"/>
                </a:lnTo>
                <a:lnTo>
                  <a:pt x="38976" y="116954"/>
                </a:lnTo>
                <a:lnTo>
                  <a:pt x="32715" y="116738"/>
                </a:lnTo>
                <a:lnTo>
                  <a:pt x="30175" y="116598"/>
                </a:lnTo>
                <a:close/>
              </a:path>
              <a:path w="133984" h="125095">
                <a:moveTo>
                  <a:pt x="70891" y="81216"/>
                </a:moveTo>
                <a:lnTo>
                  <a:pt x="63118" y="81216"/>
                </a:lnTo>
                <a:lnTo>
                  <a:pt x="63169" y="110286"/>
                </a:lnTo>
                <a:lnTo>
                  <a:pt x="62331" y="113207"/>
                </a:lnTo>
                <a:lnTo>
                  <a:pt x="60617" y="114731"/>
                </a:lnTo>
                <a:lnTo>
                  <a:pt x="58991" y="116293"/>
                </a:lnTo>
                <a:lnTo>
                  <a:pt x="55854" y="117055"/>
                </a:lnTo>
                <a:lnTo>
                  <a:pt x="68897" y="117055"/>
                </a:lnTo>
                <a:lnTo>
                  <a:pt x="70091" y="115132"/>
                </a:lnTo>
                <a:lnTo>
                  <a:pt x="70891" y="107645"/>
                </a:lnTo>
                <a:lnTo>
                  <a:pt x="70891" y="81216"/>
                </a:lnTo>
                <a:close/>
              </a:path>
              <a:path w="133984" h="125095">
                <a:moveTo>
                  <a:pt x="133578" y="74155"/>
                </a:moveTo>
                <a:lnTo>
                  <a:pt x="0" y="74155"/>
                </a:lnTo>
                <a:lnTo>
                  <a:pt x="0" y="81216"/>
                </a:lnTo>
                <a:lnTo>
                  <a:pt x="133578" y="81216"/>
                </a:lnTo>
                <a:lnTo>
                  <a:pt x="133578" y="74155"/>
                </a:lnTo>
                <a:close/>
              </a:path>
              <a:path w="133984" h="125095">
                <a:moveTo>
                  <a:pt x="70891" y="45148"/>
                </a:moveTo>
                <a:lnTo>
                  <a:pt x="63118" y="45148"/>
                </a:lnTo>
                <a:lnTo>
                  <a:pt x="63118" y="74155"/>
                </a:lnTo>
                <a:lnTo>
                  <a:pt x="70891" y="74155"/>
                </a:lnTo>
                <a:lnTo>
                  <a:pt x="70891" y="45148"/>
                </a:lnTo>
                <a:close/>
              </a:path>
              <a:path w="133984" h="125095">
                <a:moveTo>
                  <a:pt x="121513" y="38214"/>
                </a:moveTo>
                <a:lnTo>
                  <a:pt x="9842" y="38214"/>
                </a:lnTo>
                <a:lnTo>
                  <a:pt x="9842" y="45148"/>
                </a:lnTo>
                <a:lnTo>
                  <a:pt x="121513" y="45148"/>
                </a:lnTo>
                <a:lnTo>
                  <a:pt x="121513" y="38214"/>
                </a:lnTo>
                <a:close/>
              </a:path>
              <a:path w="133984" h="125095">
                <a:moveTo>
                  <a:pt x="70891" y="9918"/>
                </a:moveTo>
                <a:lnTo>
                  <a:pt x="63118" y="9918"/>
                </a:lnTo>
                <a:lnTo>
                  <a:pt x="63118" y="38214"/>
                </a:lnTo>
                <a:lnTo>
                  <a:pt x="70891" y="38214"/>
                </a:lnTo>
                <a:lnTo>
                  <a:pt x="70891" y="9918"/>
                </a:lnTo>
                <a:close/>
              </a:path>
              <a:path w="133984" h="125095">
                <a:moveTo>
                  <a:pt x="119087" y="0"/>
                </a:moveTo>
                <a:lnTo>
                  <a:pt x="93470" y="1537"/>
                </a:lnTo>
                <a:lnTo>
                  <a:pt x="66413" y="2759"/>
                </a:lnTo>
                <a:lnTo>
                  <a:pt x="37915" y="3661"/>
                </a:lnTo>
                <a:lnTo>
                  <a:pt x="7975" y="4241"/>
                </a:lnTo>
                <a:lnTo>
                  <a:pt x="8674" y="7188"/>
                </a:lnTo>
                <a:lnTo>
                  <a:pt x="9063" y="9639"/>
                </a:lnTo>
                <a:lnTo>
                  <a:pt x="9156" y="11658"/>
                </a:lnTo>
                <a:lnTo>
                  <a:pt x="48193" y="10520"/>
                </a:lnTo>
                <a:lnTo>
                  <a:pt x="63118" y="9918"/>
                </a:lnTo>
                <a:lnTo>
                  <a:pt x="70891" y="9918"/>
                </a:lnTo>
                <a:lnTo>
                  <a:pt x="70891" y="9639"/>
                </a:lnTo>
                <a:lnTo>
                  <a:pt x="120611" y="7213"/>
                </a:lnTo>
                <a:lnTo>
                  <a:pt x="11908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5" name="object 96"/>
          <p:cNvSpPr/>
          <p:nvPr/>
        </p:nvSpPr>
        <p:spPr>
          <a:xfrm>
            <a:off x="9601014" y="6562585"/>
            <a:ext cx="135890" cy="133350"/>
          </a:xfrm>
          <a:custGeom>
            <a:avLst/>
            <a:gdLst/>
            <a:ahLst/>
            <a:cxnLst/>
            <a:rect l="l" t="t" r="r" b="b"/>
            <a:pathLst>
              <a:path w="135890" h="133350">
                <a:moveTo>
                  <a:pt x="109651" y="9080"/>
                </a:moveTo>
                <a:lnTo>
                  <a:pt x="62903" y="9080"/>
                </a:lnTo>
                <a:lnTo>
                  <a:pt x="62777" y="64389"/>
                </a:lnTo>
                <a:lnTo>
                  <a:pt x="62653" y="70454"/>
                </a:lnTo>
                <a:lnTo>
                  <a:pt x="51500" y="112517"/>
                </a:lnTo>
                <a:lnTo>
                  <a:pt x="38480" y="127279"/>
                </a:lnTo>
                <a:lnTo>
                  <a:pt x="40157" y="128574"/>
                </a:lnTo>
                <a:lnTo>
                  <a:pt x="42329" y="130467"/>
                </a:lnTo>
                <a:lnTo>
                  <a:pt x="45008" y="132956"/>
                </a:lnTo>
                <a:lnTo>
                  <a:pt x="52300" y="124993"/>
                </a:lnTo>
                <a:lnTo>
                  <a:pt x="69341" y="83164"/>
                </a:lnTo>
                <a:lnTo>
                  <a:pt x="70472" y="16154"/>
                </a:lnTo>
                <a:lnTo>
                  <a:pt x="109651" y="16154"/>
                </a:lnTo>
                <a:lnTo>
                  <a:pt x="109651" y="9080"/>
                </a:lnTo>
                <a:close/>
              </a:path>
              <a:path w="135890" h="133350">
                <a:moveTo>
                  <a:pt x="30518" y="48412"/>
                </a:moveTo>
                <a:lnTo>
                  <a:pt x="23444" y="48412"/>
                </a:lnTo>
                <a:lnTo>
                  <a:pt x="23444" y="132829"/>
                </a:lnTo>
                <a:lnTo>
                  <a:pt x="30518" y="132829"/>
                </a:lnTo>
                <a:lnTo>
                  <a:pt x="30518" y="58051"/>
                </a:lnTo>
                <a:lnTo>
                  <a:pt x="40647" y="58051"/>
                </a:lnTo>
                <a:lnTo>
                  <a:pt x="39110" y="56654"/>
                </a:lnTo>
                <a:lnTo>
                  <a:pt x="30518" y="56654"/>
                </a:lnTo>
                <a:lnTo>
                  <a:pt x="30518" y="48412"/>
                </a:lnTo>
                <a:close/>
              </a:path>
              <a:path w="135890" h="133350">
                <a:moveTo>
                  <a:pt x="127966" y="128244"/>
                </a:moveTo>
                <a:lnTo>
                  <a:pt x="119303" y="128244"/>
                </a:lnTo>
                <a:lnTo>
                  <a:pt x="127673" y="128524"/>
                </a:lnTo>
                <a:lnTo>
                  <a:pt x="127966" y="128244"/>
                </a:lnTo>
                <a:close/>
              </a:path>
              <a:path w="135890" h="133350">
                <a:moveTo>
                  <a:pt x="109651" y="16154"/>
                </a:moveTo>
                <a:lnTo>
                  <a:pt x="102095" y="16154"/>
                </a:lnTo>
                <a:lnTo>
                  <a:pt x="102041" y="117184"/>
                </a:lnTo>
                <a:lnTo>
                  <a:pt x="101917" y="123786"/>
                </a:lnTo>
                <a:lnTo>
                  <a:pt x="105956" y="128435"/>
                </a:lnTo>
                <a:lnTo>
                  <a:pt x="114236" y="128244"/>
                </a:lnTo>
                <a:lnTo>
                  <a:pt x="127966" y="128244"/>
                </a:lnTo>
                <a:lnTo>
                  <a:pt x="132460" y="123964"/>
                </a:lnTo>
                <a:lnTo>
                  <a:pt x="132787" y="121399"/>
                </a:lnTo>
                <a:lnTo>
                  <a:pt x="111366" y="121399"/>
                </a:lnTo>
                <a:lnTo>
                  <a:pt x="109423" y="118833"/>
                </a:lnTo>
                <a:lnTo>
                  <a:pt x="109610" y="114312"/>
                </a:lnTo>
                <a:lnTo>
                  <a:pt x="109651" y="16154"/>
                </a:lnTo>
                <a:close/>
              </a:path>
              <a:path w="135890" h="133350">
                <a:moveTo>
                  <a:pt x="118338" y="121031"/>
                </a:moveTo>
                <a:lnTo>
                  <a:pt x="115481" y="121031"/>
                </a:lnTo>
                <a:lnTo>
                  <a:pt x="111366" y="121399"/>
                </a:lnTo>
                <a:lnTo>
                  <a:pt x="132787" y="121399"/>
                </a:lnTo>
                <a:lnTo>
                  <a:pt x="123177" y="121310"/>
                </a:lnTo>
                <a:lnTo>
                  <a:pt x="118338" y="121031"/>
                </a:lnTo>
                <a:close/>
              </a:path>
              <a:path w="135890" h="133350">
                <a:moveTo>
                  <a:pt x="128663" y="90170"/>
                </a:moveTo>
                <a:lnTo>
                  <a:pt x="128015" y="100203"/>
                </a:lnTo>
                <a:lnTo>
                  <a:pt x="127355" y="107505"/>
                </a:lnTo>
                <a:lnTo>
                  <a:pt x="126670" y="112517"/>
                </a:lnTo>
                <a:lnTo>
                  <a:pt x="125983" y="118325"/>
                </a:lnTo>
                <a:lnTo>
                  <a:pt x="123177" y="121310"/>
                </a:lnTo>
                <a:lnTo>
                  <a:pt x="132798" y="121310"/>
                </a:lnTo>
                <a:lnTo>
                  <a:pt x="133695" y="114312"/>
                </a:lnTo>
                <a:lnTo>
                  <a:pt x="134442" y="109448"/>
                </a:lnTo>
                <a:lnTo>
                  <a:pt x="135178" y="102031"/>
                </a:lnTo>
                <a:lnTo>
                  <a:pt x="135813" y="92875"/>
                </a:lnTo>
                <a:lnTo>
                  <a:pt x="133400" y="92125"/>
                </a:lnTo>
                <a:lnTo>
                  <a:pt x="131025" y="91224"/>
                </a:lnTo>
                <a:lnTo>
                  <a:pt x="128663" y="90170"/>
                </a:lnTo>
                <a:close/>
              </a:path>
              <a:path w="135890" h="133350">
                <a:moveTo>
                  <a:pt x="30518" y="33909"/>
                </a:moveTo>
                <a:lnTo>
                  <a:pt x="23025" y="33909"/>
                </a:lnTo>
                <a:lnTo>
                  <a:pt x="18721" y="49113"/>
                </a:lnTo>
                <a:lnTo>
                  <a:pt x="13450" y="63012"/>
                </a:lnTo>
                <a:lnTo>
                  <a:pt x="7210" y="75608"/>
                </a:lnTo>
                <a:lnTo>
                  <a:pt x="0" y="86906"/>
                </a:lnTo>
                <a:lnTo>
                  <a:pt x="1523" y="89319"/>
                </a:lnTo>
                <a:lnTo>
                  <a:pt x="2743" y="91833"/>
                </a:lnTo>
                <a:lnTo>
                  <a:pt x="3670" y="94462"/>
                </a:lnTo>
                <a:lnTo>
                  <a:pt x="9483" y="85475"/>
                </a:lnTo>
                <a:lnTo>
                  <a:pt x="14758" y="74688"/>
                </a:lnTo>
                <a:lnTo>
                  <a:pt x="19366" y="62449"/>
                </a:lnTo>
                <a:lnTo>
                  <a:pt x="23444" y="48412"/>
                </a:lnTo>
                <a:lnTo>
                  <a:pt x="30518" y="48412"/>
                </a:lnTo>
                <a:lnTo>
                  <a:pt x="30518" y="33909"/>
                </a:lnTo>
                <a:close/>
              </a:path>
              <a:path w="135890" h="133350">
                <a:moveTo>
                  <a:pt x="40647" y="58051"/>
                </a:moveTo>
                <a:lnTo>
                  <a:pt x="30518" y="58051"/>
                </a:lnTo>
                <a:lnTo>
                  <a:pt x="37223" y="64389"/>
                </a:lnTo>
                <a:lnTo>
                  <a:pt x="42862" y="69926"/>
                </a:lnTo>
                <a:lnTo>
                  <a:pt x="47447" y="74688"/>
                </a:lnTo>
                <a:lnTo>
                  <a:pt x="52577" y="69418"/>
                </a:lnTo>
                <a:lnTo>
                  <a:pt x="49098" y="65913"/>
                </a:lnTo>
                <a:lnTo>
                  <a:pt x="43091" y="60274"/>
                </a:lnTo>
                <a:lnTo>
                  <a:pt x="40647" y="58051"/>
                </a:lnTo>
                <a:close/>
              </a:path>
              <a:path w="135890" h="133350">
                <a:moveTo>
                  <a:pt x="34543" y="52501"/>
                </a:moveTo>
                <a:lnTo>
                  <a:pt x="30518" y="56654"/>
                </a:lnTo>
                <a:lnTo>
                  <a:pt x="39110" y="56654"/>
                </a:lnTo>
                <a:lnTo>
                  <a:pt x="34543" y="52501"/>
                </a:lnTo>
                <a:close/>
              </a:path>
              <a:path w="135890" h="133350">
                <a:moveTo>
                  <a:pt x="49872" y="27393"/>
                </a:moveTo>
                <a:lnTo>
                  <a:pt x="3251" y="27393"/>
                </a:lnTo>
                <a:lnTo>
                  <a:pt x="3251" y="33909"/>
                </a:lnTo>
                <a:lnTo>
                  <a:pt x="49872" y="33909"/>
                </a:lnTo>
                <a:lnTo>
                  <a:pt x="49872" y="27393"/>
                </a:lnTo>
                <a:close/>
              </a:path>
              <a:path w="135890" h="133350">
                <a:moveTo>
                  <a:pt x="30518" y="0"/>
                </a:moveTo>
                <a:lnTo>
                  <a:pt x="23444" y="0"/>
                </a:lnTo>
                <a:lnTo>
                  <a:pt x="23444" y="27393"/>
                </a:lnTo>
                <a:lnTo>
                  <a:pt x="30518" y="27393"/>
                </a:lnTo>
                <a:lnTo>
                  <a:pt x="3051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6" name="object 97"/>
          <p:cNvSpPr/>
          <p:nvPr/>
        </p:nvSpPr>
        <p:spPr>
          <a:xfrm>
            <a:off x="9743749" y="6565835"/>
            <a:ext cx="129539" cy="130810"/>
          </a:xfrm>
          <a:custGeom>
            <a:avLst/>
            <a:gdLst/>
            <a:ahLst/>
            <a:cxnLst/>
            <a:rect l="l" t="t" r="r" b="b"/>
            <a:pathLst>
              <a:path w="129540" h="130810">
                <a:moveTo>
                  <a:pt x="128739" y="3962"/>
                </a:moveTo>
                <a:lnTo>
                  <a:pt x="98158" y="3962"/>
                </a:lnTo>
                <a:lnTo>
                  <a:pt x="98158" y="129298"/>
                </a:lnTo>
                <a:lnTo>
                  <a:pt x="104876" y="129298"/>
                </a:lnTo>
                <a:lnTo>
                  <a:pt x="104876" y="10058"/>
                </a:lnTo>
                <a:lnTo>
                  <a:pt x="128739" y="10058"/>
                </a:lnTo>
                <a:lnTo>
                  <a:pt x="128739" y="3962"/>
                </a:lnTo>
                <a:close/>
              </a:path>
              <a:path w="129540" h="130810">
                <a:moveTo>
                  <a:pt x="108419" y="96291"/>
                </a:moveTo>
                <a:lnTo>
                  <a:pt x="108978" y="98590"/>
                </a:lnTo>
                <a:lnTo>
                  <a:pt x="109397" y="100837"/>
                </a:lnTo>
                <a:lnTo>
                  <a:pt x="109664" y="103009"/>
                </a:lnTo>
                <a:lnTo>
                  <a:pt x="114528" y="103009"/>
                </a:lnTo>
                <a:lnTo>
                  <a:pt x="125412" y="102641"/>
                </a:lnTo>
                <a:lnTo>
                  <a:pt x="128981" y="98894"/>
                </a:lnTo>
                <a:lnTo>
                  <a:pt x="128906" y="96646"/>
                </a:lnTo>
                <a:lnTo>
                  <a:pt x="120510" y="96646"/>
                </a:lnTo>
                <a:lnTo>
                  <a:pt x="113842" y="96507"/>
                </a:lnTo>
                <a:lnTo>
                  <a:pt x="111010" y="96418"/>
                </a:lnTo>
                <a:lnTo>
                  <a:pt x="108419" y="96291"/>
                </a:lnTo>
                <a:close/>
              </a:path>
              <a:path w="129540" h="130810">
                <a:moveTo>
                  <a:pt x="128739" y="10058"/>
                </a:moveTo>
                <a:lnTo>
                  <a:pt x="122161" y="10058"/>
                </a:lnTo>
                <a:lnTo>
                  <a:pt x="122237" y="94818"/>
                </a:lnTo>
                <a:lnTo>
                  <a:pt x="120510" y="96646"/>
                </a:lnTo>
                <a:lnTo>
                  <a:pt x="128906" y="96646"/>
                </a:lnTo>
                <a:lnTo>
                  <a:pt x="128845" y="94818"/>
                </a:lnTo>
                <a:lnTo>
                  <a:pt x="128739" y="10058"/>
                </a:lnTo>
                <a:close/>
              </a:path>
              <a:path w="129540" h="130810">
                <a:moveTo>
                  <a:pt x="84193" y="81991"/>
                </a:moveTo>
                <a:lnTo>
                  <a:pt x="77901" y="81991"/>
                </a:lnTo>
                <a:lnTo>
                  <a:pt x="75456" y="95140"/>
                </a:lnTo>
                <a:lnTo>
                  <a:pt x="70062" y="106645"/>
                </a:lnTo>
                <a:lnTo>
                  <a:pt x="61721" y="116506"/>
                </a:lnTo>
                <a:lnTo>
                  <a:pt x="50431" y="124726"/>
                </a:lnTo>
                <a:lnTo>
                  <a:pt x="52044" y="126339"/>
                </a:lnTo>
                <a:lnTo>
                  <a:pt x="53619" y="128231"/>
                </a:lnTo>
                <a:lnTo>
                  <a:pt x="55143" y="130403"/>
                </a:lnTo>
                <a:lnTo>
                  <a:pt x="68743" y="119694"/>
                </a:lnTo>
                <a:lnTo>
                  <a:pt x="78246" y="106160"/>
                </a:lnTo>
                <a:lnTo>
                  <a:pt x="83655" y="89800"/>
                </a:lnTo>
                <a:lnTo>
                  <a:pt x="84193" y="81991"/>
                </a:lnTo>
                <a:close/>
              </a:path>
              <a:path w="129540" h="130810">
                <a:moveTo>
                  <a:pt x="88798" y="0"/>
                </a:moveTo>
                <a:lnTo>
                  <a:pt x="80840" y="1873"/>
                </a:lnTo>
                <a:lnTo>
                  <a:pt x="72718" y="3471"/>
                </a:lnTo>
                <a:lnTo>
                  <a:pt x="64432" y="4791"/>
                </a:lnTo>
                <a:lnTo>
                  <a:pt x="55981" y="5829"/>
                </a:lnTo>
                <a:lnTo>
                  <a:pt x="56054" y="84353"/>
                </a:lnTo>
                <a:lnTo>
                  <a:pt x="55079" y="86982"/>
                </a:lnTo>
                <a:lnTo>
                  <a:pt x="52997" y="89344"/>
                </a:lnTo>
                <a:lnTo>
                  <a:pt x="57708" y="94475"/>
                </a:lnTo>
                <a:lnTo>
                  <a:pt x="59334" y="93002"/>
                </a:lnTo>
                <a:lnTo>
                  <a:pt x="61239" y="91605"/>
                </a:lnTo>
                <a:lnTo>
                  <a:pt x="63411" y="90322"/>
                </a:lnTo>
                <a:lnTo>
                  <a:pt x="68630" y="87121"/>
                </a:lnTo>
                <a:lnTo>
                  <a:pt x="73469" y="84353"/>
                </a:lnTo>
                <a:lnTo>
                  <a:pt x="74780" y="83654"/>
                </a:lnTo>
                <a:lnTo>
                  <a:pt x="62496" y="83654"/>
                </a:lnTo>
                <a:lnTo>
                  <a:pt x="62496" y="11518"/>
                </a:lnTo>
                <a:lnTo>
                  <a:pt x="69874" y="10406"/>
                </a:lnTo>
                <a:lnTo>
                  <a:pt x="77073" y="9159"/>
                </a:lnTo>
                <a:lnTo>
                  <a:pt x="84095" y="7775"/>
                </a:lnTo>
                <a:lnTo>
                  <a:pt x="90944" y="6248"/>
                </a:lnTo>
                <a:lnTo>
                  <a:pt x="88798" y="0"/>
                </a:lnTo>
                <a:close/>
              </a:path>
              <a:path w="129540" h="130810">
                <a:moveTo>
                  <a:pt x="85394" y="26441"/>
                </a:moveTo>
                <a:lnTo>
                  <a:pt x="78740" y="26441"/>
                </a:lnTo>
                <a:lnTo>
                  <a:pt x="78726" y="58153"/>
                </a:lnTo>
                <a:lnTo>
                  <a:pt x="78600" y="71437"/>
                </a:lnTo>
                <a:lnTo>
                  <a:pt x="78473" y="73634"/>
                </a:lnTo>
                <a:lnTo>
                  <a:pt x="78447" y="74574"/>
                </a:lnTo>
                <a:lnTo>
                  <a:pt x="77343" y="75171"/>
                </a:lnTo>
                <a:lnTo>
                  <a:pt x="73329" y="77558"/>
                </a:lnTo>
                <a:lnTo>
                  <a:pt x="62496" y="83654"/>
                </a:lnTo>
                <a:lnTo>
                  <a:pt x="74780" y="83654"/>
                </a:lnTo>
                <a:lnTo>
                  <a:pt x="77901" y="81991"/>
                </a:lnTo>
                <a:lnTo>
                  <a:pt x="84193" y="81991"/>
                </a:lnTo>
                <a:lnTo>
                  <a:pt x="84975" y="70611"/>
                </a:lnTo>
                <a:lnTo>
                  <a:pt x="85115" y="64554"/>
                </a:lnTo>
                <a:lnTo>
                  <a:pt x="85229" y="58153"/>
                </a:lnTo>
                <a:lnTo>
                  <a:pt x="85351" y="47642"/>
                </a:lnTo>
                <a:lnTo>
                  <a:pt x="85394" y="26441"/>
                </a:lnTo>
                <a:close/>
              </a:path>
              <a:path w="129540" h="130810">
                <a:moveTo>
                  <a:pt x="41071" y="102387"/>
                </a:moveTo>
                <a:lnTo>
                  <a:pt x="34404" y="102387"/>
                </a:lnTo>
                <a:lnTo>
                  <a:pt x="34404" y="130136"/>
                </a:lnTo>
                <a:lnTo>
                  <a:pt x="41071" y="130136"/>
                </a:lnTo>
                <a:lnTo>
                  <a:pt x="41071" y="102387"/>
                </a:lnTo>
                <a:close/>
              </a:path>
              <a:path w="129540" h="130810">
                <a:moveTo>
                  <a:pt x="15468" y="10198"/>
                </a:moveTo>
                <a:lnTo>
                  <a:pt x="8813" y="10198"/>
                </a:lnTo>
                <a:lnTo>
                  <a:pt x="8813" y="100710"/>
                </a:lnTo>
                <a:lnTo>
                  <a:pt x="5816" y="101218"/>
                </a:lnTo>
                <a:lnTo>
                  <a:pt x="1117" y="101968"/>
                </a:lnTo>
                <a:lnTo>
                  <a:pt x="0" y="102107"/>
                </a:lnTo>
                <a:lnTo>
                  <a:pt x="1320" y="109537"/>
                </a:lnTo>
                <a:lnTo>
                  <a:pt x="34404" y="102387"/>
                </a:lnTo>
                <a:lnTo>
                  <a:pt x="41071" y="102387"/>
                </a:lnTo>
                <a:lnTo>
                  <a:pt x="41071" y="101130"/>
                </a:lnTo>
                <a:lnTo>
                  <a:pt x="41770" y="101003"/>
                </a:lnTo>
                <a:lnTo>
                  <a:pt x="47752" y="99771"/>
                </a:lnTo>
                <a:lnTo>
                  <a:pt x="48768" y="99529"/>
                </a:lnTo>
                <a:lnTo>
                  <a:pt x="48768" y="99402"/>
                </a:lnTo>
                <a:lnTo>
                  <a:pt x="15468" y="99402"/>
                </a:lnTo>
                <a:lnTo>
                  <a:pt x="15468" y="71869"/>
                </a:lnTo>
                <a:lnTo>
                  <a:pt x="41071" y="71869"/>
                </a:lnTo>
                <a:lnTo>
                  <a:pt x="41071" y="65900"/>
                </a:lnTo>
                <a:lnTo>
                  <a:pt x="15468" y="65900"/>
                </a:lnTo>
                <a:lnTo>
                  <a:pt x="15468" y="41071"/>
                </a:lnTo>
                <a:lnTo>
                  <a:pt x="41071" y="41071"/>
                </a:lnTo>
                <a:lnTo>
                  <a:pt x="41071" y="35102"/>
                </a:lnTo>
                <a:lnTo>
                  <a:pt x="15468" y="35102"/>
                </a:lnTo>
                <a:lnTo>
                  <a:pt x="15468" y="10198"/>
                </a:lnTo>
                <a:close/>
              </a:path>
              <a:path w="129540" h="130810">
                <a:moveTo>
                  <a:pt x="41071" y="71869"/>
                </a:moveTo>
                <a:lnTo>
                  <a:pt x="34404" y="71869"/>
                </a:lnTo>
                <a:lnTo>
                  <a:pt x="34404" y="95732"/>
                </a:lnTo>
                <a:lnTo>
                  <a:pt x="21437" y="98297"/>
                </a:lnTo>
                <a:lnTo>
                  <a:pt x="15468" y="99402"/>
                </a:lnTo>
                <a:lnTo>
                  <a:pt x="48768" y="99402"/>
                </a:lnTo>
                <a:lnTo>
                  <a:pt x="48809" y="94195"/>
                </a:lnTo>
                <a:lnTo>
                  <a:pt x="41071" y="94195"/>
                </a:lnTo>
                <a:lnTo>
                  <a:pt x="41071" y="71869"/>
                </a:lnTo>
                <a:close/>
              </a:path>
              <a:path w="129540" h="130810">
                <a:moveTo>
                  <a:pt x="48907" y="92468"/>
                </a:moveTo>
                <a:lnTo>
                  <a:pt x="43611" y="93598"/>
                </a:lnTo>
                <a:lnTo>
                  <a:pt x="41071" y="94195"/>
                </a:lnTo>
                <a:lnTo>
                  <a:pt x="48809" y="94195"/>
                </a:lnTo>
                <a:lnTo>
                  <a:pt x="48907" y="92468"/>
                </a:lnTo>
                <a:close/>
              </a:path>
              <a:path w="129540" h="130810">
                <a:moveTo>
                  <a:pt x="41071" y="41071"/>
                </a:moveTo>
                <a:lnTo>
                  <a:pt x="34404" y="41071"/>
                </a:lnTo>
                <a:lnTo>
                  <a:pt x="34404" y="65900"/>
                </a:lnTo>
                <a:lnTo>
                  <a:pt x="41071" y="65900"/>
                </a:lnTo>
                <a:lnTo>
                  <a:pt x="41071" y="41071"/>
                </a:lnTo>
                <a:close/>
              </a:path>
              <a:path w="129540" h="130810">
                <a:moveTo>
                  <a:pt x="41071" y="10198"/>
                </a:moveTo>
                <a:lnTo>
                  <a:pt x="34404" y="10198"/>
                </a:lnTo>
                <a:lnTo>
                  <a:pt x="34404" y="35102"/>
                </a:lnTo>
                <a:lnTo>
                  <a:pt x="41071" y="35102"/>
                </a:lnTo>
                <a:lnTo>
                  <a:pt x="41071" y="10198"/>
                </a:lnTo>
                <a:close/>
              </a:path>
              <a:path w="129540" h="130810">
                <a:moveTo>
                  <a:pt x="48348" y="4102"/>
                </a:moveTo>
                <a:lnTo>
                  <a:pt x="838" y="4102"/>
                </a:lnTo>
                <a:lnTo>
                  <a:pt x="838" y="10198"/>
                </a:lnTo>
                <a:lnTo>
                  <a:pt x="48348" y="10198"/>
                </a:lnTo>
                <a:lnTo>
                  <a:pt x="48348" y="410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7" name="object 98"/>
          <p:cNvSpPr/>
          <p:nvPr/>
        </p:nvSpPr>
        <p:spPr>
          <a:xfrm>
            <a:off x="9887399" y="6571532"/>
            <a:ext cx="132715" cy="124460"/>
          </a:xfrm>
          <a:custGeom>
            <a:avLst/>
            <a:gdLst/>
            <a:ahLst/>
            <a:cxnLst/>
            <a:rect l="l" t="t" r="r" b="b"/>
            <a:pathLst>
              <a:path w="132715" h="124460">
                <a:moveTo>
                  <a:pt x="71310" y="52222"/>
                </a:moveTo>
                <a:lnTo>
                  <a:pt x="59791" y="52222"/>
                </a:lnTo>
                <a:lnTo>
                  <a:pt x="54062" y="71622"/>
                </a:lnTo>
                <a:lnTo>
                  <a:pt x="42211" y="88885"/>
                </a:lnTo>
                <a:lnTo>
                  <a:pt x="24240" y="104012"/>
                </a:lnTo>
                <a:lnTo>
                  <a:pt x="152" y="117005"/>
                </a:lnTo>
                <a:lnTo>
                  <a:pt x="2374" y="119506"/>
                </a:lnTo>
                <a:lnTo>
                  <a:pt x="4254" y="121792"/>
                </a:lnTo>
                <a:lnTo>
                  <a:pt x="5829" y="123875"/>
                </a:lnTo>
                <a:lnTo>
                  <a:pt x="29422" y="110641"/>
                </a:lnTo>
                <a:lnTo>
                  <a:pt x="47277" y="95210"/>
                </a:lnTo>
                <a:lnTo>
                  <a:pt x="59391" y="77586"/>
                </a:lnTo>
                <a:lnTo>
                  <a:pt x="65760" y="57772"/>
                </a:lnTo>
                <a:lnTo>
                  <a:pt x="73226" y="57772"/>
                </a:lnTo>
                <a:lnTo>
                  <a:pt x="71310" y="52222"/>
                </a:lnTo>
                <a:close/>
              </a:path>
              <a:path w="132715" h="124460">
                <a:moveTo>
                  <a:pt x="73226" y="57772"/>
                </a:moveTo>
                <a:lnTo>
                  <a:pt x="65760" y="57772"/>
                </a:lnTo>
                <a:lnTo>
                  <a:pt x="72847" y="78870"/>
                </a:lnTo>
                <a:lnTo>
                  <a:pt x="85440" y="96653"/>
                </a:lnTo>
                <a:lnTo>
                  <a:pt x="103542" y="111121"/>
                </a:lnTo>
                <a:lnTo>
                  <a:pt x="127152" y="122275"/>
                </a:lnTo>
                <a:lnTo>
                  <a:pt x="128308" y="120243"/>
                </a:lnTo>
                <a:lnTo>
                  <a:pt x="130035" y="117792"/>
                </a:lnTo>
                <a:lnTo>
                  <a:pt x="132346" y="114934"/>
                </a:lnTo>
                <a:lnTo>
                  <a:pt x="109286" y="105180"/>
                </a:lnTo>
                <a:lnTo>
                  <a:pt x="91427" y="91479"/>
                </a:lnTo>
                <a:lnTo>
                  <a:pt x="78768" y="73828"/>
                </a:lnTo>
                <a:lnTo>
                  <a:pt x="73226" y="57772"/>
                </a:lnTo>
                <a:close/>
              </a:path>
              <a:path w="132715" h="124460">
                <a:moveTo>
                  <a:pt x="131648" y="44742"/>
                </a:moveTo>
                <a:lnTo>
                  <a:pt x="0" y="44742"/>
                </a:lnTo>
                <a:lnTo>
                  <a:pt x="0" y="52222"/>
                </a:lnTo>
                <a:lnTo>
                  <a:pt x="131648" y="52222"/>
                </a:lnTo>
                <a:lnTo>
                  <a:pt x="131648" y="44742"/>
                </a:lnTo>
                <a:close/>
              </a:path>
              <a:path w="132715" h="124460">
                <a:moveTo>
                  <a:pt x="69989" y="7340"/>
                </a:moveTo>
                <a:lnTo>
                  <a:pt x="61950" y="7340"/>
                </a:lnTo>
                <a:lnTo>
                  <a:pt x="61886" y="22148"/>
                </a:lnTo>
                <a:lnTo>
                  <a:pt x="61691" y="31272"/>
                </a:lnTo>
                <a:lnTo>
                  <a:pt x="61366" y="38803"/>
                </a:lnTo>
                <a:lnTo>
                  <a:pt x="60909" y="44742"/>
                </a:lnTo>
                <a:lnTo>
                  <a:pt x="68884" y="44742"/>
                </a:lnTo>
                <a:lnTo>
                  <a:pt x="69266" y="37063"/>
                </a:lnTo>
                <a:lnTo>
                  <a:pt x="69575" y="28274"/>
                </a:lnTo>
                <a:lnTo>
                  <a:pt x="69815" y="18369"/>
                </a:lnTo>
                <a:lnTo>
                  <a:pt x="69989" y="7340"/>
                </a:lnTo>
                <a:close/>
              </a:path>
              <a:path w="132715" h="124460">
                <a:moveTo>
                  <a:pt x="124586" y="0"/>
                </a:moveTo>
                <a:lnTo>
                  <a:pt x="7645" y="0"/>
                </a:lnTo>
                <a:lnTo>
                  <a:pt x="7645" y="7340"/>
                </a:lnTo>
                <a:lnTo>
                  <a:pt x="124586" y="7340"/>
                </a:lnTo>
                <a:lnTo>
                  <a:pt x="12458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8" name="object 99"/>
          <p:cNvSpPr/>
          <p:nvPr/>
        </p:nvSpPr>
        <p:spPr>
          <a:xfrm>
            <a:off x="9391933" y="5630874"/>
            <a:ext cx="696266" cy="805079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6a03d4fe-a686-44b0-aa3d-4a8bad0d5dba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52</cp:revision>
  <dcterms:created xsi:type="dcterms:W3CDTF">2019-10-03T15:40:00Z</dcterms:created>
  <dcterms:modified xsi:type="dcterms:W3CDTF">2023-03-14T06:36:37Z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227F67BB8C84490F92B99CCBFCA52E2E</vt:lpwstr>
  </property>
  <property fmtid="{D5CDD505-2E9C-101B-9397-08002B2CF9AE}" pid="3" name="KSOProductBuildVer">
    <vt:lpwstr>2052-11.1.0.13703</vt:lpwstr>
  </property>
</Properties>
</file>