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60" r:id="rId3"/>
  </p:sldIdLst>
  <p:sldSz cx="11522075" cy="8640445"/>
  <p:notesSz cx="6858000" cy="9144000"/>
  <p:custDataLst>
    <p:tags r:id="rId7"/>
  </p:custDataLst>
  <p:defaultTextStyle>
    <a:defPPr>
      <a:defRPr lang="zh-CN"/>
    </a:defPPr>
    <a:lvl1pPr marL="0" algn="l" defTabSz="1151890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1pPr>
    <a:lvl2pPr marL="575945" algn="l" defTabSz="1151890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2pPr>
    <a:lvl3pPr marL="1151890" algn="l" defTabSz="1151890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3pPr>
    <a:lvl4pPr marL="1727835" algn="l" defTabSz="1151890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4pPr>
    <a:lvl5pPr marL="2304415" algn="l" defTabSz="1151890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5pPr>
    <a:lvl6pPr marL="2880360" algn="l" defTabSz="1151890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6pPr>
    <a:lvl7pPr marL="3456305" algn="l" defTabSz="1151890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7pPr>
    <a:lvl8pPr marL="4032250" algn="l" defTabSz="1151890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8pPr>
    <a:lvl9pPr marL="4608195" algn="l" defTabSz="1151890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722" userDrawn="1">
          <p15:clr>
            <a:srgbClr val="A4A3A4"/>
          </p15:clr>
        </p15:guide>
        <p15:guide id="2" pos="3629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6182" autoAdjust="0"/>
  </p:normalViewPr>
  <p:slideViewPr>
    <p:cSldViewPr showGuides="1">
      <p:cViewPr varScale="1">
        <p:scale>
          <a:sx n="83" d="100"/>
          <a:sy n="83" d="100"/>
        </p:scale>
        <p:origin x="1812" y="60"/>
      </p:cViewPr>
      <p:guideLst>
        <p:guide orient="horz" pos="2722"/>
        <p:guide pos="3629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7" Type="http://schemas.openxmlformats.org/officeDocument/2006/relationships/tags" Target="tags/tag1.xml"/><Relationship Id="rId6" Type="http://schemas.openxmlformats.org/officeDocument/2006/relationships/tableStyles" Target="tableStyles.xml"/><Relationship Id="rId5" Type="http://schemas.openxmlformats.org/officeDocument/2006/relationships/viewProps" Target="viewProps.xml"/><Relationship Id="rId4" Type="http://schemas.openxmlformats.org/officeDocument/2006/relationships/presProps" Target="presProps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1522075" cy="8640763"/>
          </a:xfrm>
          <a:prstGeom prst="rect">
            <a:avLst/>
          </a:prstGeom>
        </p:spPr>
      </p:pic>
      <p:sp>
        <p:nvSpPr>
          <p:cNvPr id="8" name="矩形 7"/>
          <p:cNvSpPr/>
          <p:nvPr userDrawn="1"/>
        </p:nvSpPr>
        <p:spPr bwMode="auto">
          <a:xfrm>
            <a:off x="8363798" y="355476"/>
            <a:ext cx="2932080" cy="426562"/>
          </a:xfrm>
          <a:prstGeom prst="rect">
            <a:avLst/>
          </a:prstGeom>
          <a:noFill/>
        </p:spPr>
        <p:txBody>
          <a:bodyPr wrap="none" lIns="115207" tIns="57603" rIns="115207" bIns="57603">
            <a:spAutoFit/>
          </a:bodyPr>
          <a:lstStyle/>
          <a:p>
            <a:pPr algn="ctr">
              <a:defRPr/>
            </a:pPr>
            <a:r>
              <a:rPr lang="en-US" altLang="zh-CN" sz="2000" spc="378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WWW.1PPT.COM</a:t>
            </a:r>
            <a:endParaRPr lang="zh-CN" altLang="en-US" sz="2000" spc="378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矩形 8"/>
          <p:cNvSpPr/>
          <p:nvPr userDrawn="1"/>
        </p:nvSpPr>
        <p:spPr bwMode="auto">
          <a:xfrm>
            <a:off x="-12867" y="323728"/>
            <a:ext cx="6318636" cy="426562"/>
          </a:xfrm>
          <a:prstGeom prst="rect">
            <a:avLst/>
          </a:prstGeom>
          <a:noFill/>
        </p:spPr>
        <p:txBody>
          <a:bodyPr wrap="none" lIns="115207" tIns="57603" rIns="115207" bIns="57603">
            <a:spAutoFit/>
          </a:bodyPr>
          <a:lstStyle/>
          <a:p>
            <a:pPr algn="ctr">
              <a:defRPr/>
            </a:pPr>
            <a:r>
              <a:rPr lang="en-US" altLang="zh-CN" sz="2000" spc="378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『</a:t>
            </a:r>
            <a:r>
              <a:rPr lang="zh-CN" altLang="en-US" sz="2000" spc="378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第一</a:t>
            </a:r>
            <a:r>
              <a:rPr lang="en-US" altLang="zh-CN" sz="2000" spc="378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en-US" altLang="zh-CN" sz="2000" spc="378" baseline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』— </a:t>
            </a:r>
            <a:r>
              <a:rPr lang="en-US" altLang="zh-CN" sz="2000" spc="378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000" spc="378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</a:t>
            </a:r>
            <a:r>
              <a:rPr lang="en-US" altLang="zh-CN" sz="2000" spc="378" baseline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PPT</a:t>
            </a:r>
            <a:r>
              <a:rPr lang="zh-CN" altLang="en-US" sz="2000" spc="378" baseline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素材免费下载</a:t>
            </a:r>
            <a:endParaRPr lang="zh-CN" altLang="en-US" sz="2000" spc="378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7" y="6048534"/>
            <a:ext cx="6913245" cy="714064"/>
          </a:xfrm>
          <a:prstGeom prst="rect">
            <a:avLst/>
          </a:prstGeom>
        </p:spPr>
        <p:txBody>
          <a:bodyPr lIns="91434" tIns="45717" rIns="91434" bIns="45717" anchor="b"/>
          <a:lstStyle>
            <a:lvl1pPr algn="l">
              <a:defRPr sz="2500" b="1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7" y="772068"/>
            <a:ext cx="6913245" cy="5184458"/>
          </a:xfrm>
          <a:prstGeom prst="rect">
            <a:avLst/>
          </a:prstGeom>
        </p:spPr>
        <p:txBody>
          <a:bodyPr lIns="91434" tIns="45717" rIns="91434" bIns="45717"/>
          <a:lstStyle>
            <a:lvl1pPr marL="0" indent="0">
              <a:buNone/>
              <a:defRPr sz="4000"/>
            </a:lvl1pPr>
            <a:lvl2pPr marL="575945" indent="0">
              <a:buNone/>
              <a:defRPr sz="3500"/>
            </a:lvl2pPr>
            <a:lvl3pPr marL="1151890" indent="0">
              <a:buNone/>
              <a:defRPr sz="3000"/>
            </a:lvl3pPr>
            <a:lvl4pPr marL="1727835" indent="0">
              <a:buNone/>
              <a:defRPr sz="2500"/>
            </a:lvl4pPr>
            <a:lvl5pPr marL="2304415" indent="0">
              <a:buNone/>
              <a:defRPr sz="2500"/>
            </a:lvl5pPr>
            <a:lvl6pPr marL="2880360" indent="0">
              <a:buNone/>
              <a:defRPr sz="2500"/>
            </a:lvl6pPr>
            <a:lvl7pPr marL="3456305" indent="0">
              <a:buNone/>
              <a:defRPr sz="2500"/>
            </a:lvl7pPr>
            <a:lvl8pPr marL="4032250" indent="0">
              <a:buNone/>
              <a:defRPr sz="2500"/>
            </a:lvl8pPr>
            <a:lvl9pPr marL="4608195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7" y="6762599"/>
            <a:ext cx="6913245" cy="1014089"/>
          </a:xfrm>
          <a:prstGeom prst="rect">
            <a:avLst/>
          </a:prstGeom>
        </p:spPr>
        <p:txBody>
          <a:bodyPr lIns="91434" tIns="45717" rIns="91434" bIns="45717"/>
          <a:lstStyle>
            <a:lvl1pPr marL="0" indent="0">
              <a:buNone/>
              <a:defRPr sz="1800"/>
            </a:lvl1pPr>
            <a:lvl2pPr marL="575945" indent="0">
              <a:buNone/>
              <a:defRPr sz="1500"/>
            </a:lvl2pPr>
            <a:lvl3pPr marL="1151890" indent="0">
              <a:buNone/>
              <a:defRPr sz="1300"/>
            </a:lvl3pPr>
            <a:lvl4pPr marL="1727835" indent="0">
              <a:buNone/>
              <a:defRPr sz="1100"/>
            </a:lvl4pPr>
            <a:lvl5pPr marL="2304415" indent="0">
              <a:buNone/>
              <a:defRPr sz="1100"/>
            </a:lvl5pPr>
            <a:lvl6pPr marL="2880360" indent="0">
              <a:buNone/>
              <a:defRPr sz="1100"/>
            </a:lvl6pPr>
            <a:lvl7pPr marL="3456305" indent="0">
              <a:buNone/>
              <a:defRPr sz="1100"/>
            </a:lvl7pPr>
            <a:lvl8pPr marL="4032250" indent="0">
              <a:buNone/>
              <a:defRPr sz="1100"/>
            </a:lvl8pPr>
            <a:lvl9pPr marL="4608195" indent="0">
              <a:buNone/>
              <a:defRPr sz="11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576104" y="8008709"/>
            <a:ext cx="2688484" cy="460041"/>
          </a:xfrm>
          <a:prstGeom prst="rect">
            <a:avLst/>
          </a:prstGeom>
        </p:spPr>
        <p:txBody>
          <a:bodyPr lIns="91434" tIns="45717" rIns="91434" bIns="45717"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936709" y="8008709"/>
            <a:ext cx="3648657" cy="460041"/>
          </a:xfrm>
          <a:prstGeom prst="rect">
            <a:avLst/>
          </a:prstGeom>
        </p:spPr>
        <p:txBody>
          <a:bodyPr lIns="91434" tIns="45717" rIns="91434" bIns="45717"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257487" y="8008709"/>
            <a:ext cx="2688484" cy="460041"/>
          </a:xfrm>
          <a:prstGeom prst="rect">
            <a:avLst/>
          </a:prstGeom>
        </p:spPr>
        <p:txBody>
          <a:bodyPr lIns="91434" tIns="45717" rIns="91434" bIns="45717"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 lIns="91434" tIns="45717" rIns="91434" bIns="45717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2016180"/>
            <a:ext cx="10369868" cy="5702504"/>
          </a:xfrm>
          <a:prstGeom prst="rect">
            <a:avLst/>
          </a:prstGeom>
        </p:spPr>
        <p:txBody>
          <a:bodyPr vert="eaVert" lIns="91434" tIns="45717" rIns="91434" bIns="45717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576104" y="8008709"/>
            <a:ext cx="2688484" cy="460041"/>
          </a:xfrm>
          <a:prstGeom prst="rect">
            <a:avLst/>
          </a:prstGeom>
        </p:spPr>
        <p:txBody>
          <a:bodyPr lIns="91434" tIns="45717" rIns="91434" bIns="45717"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936709" y="8008709"/>
            <a:ext cx="3648657" cy="460041"/>
          </a:xfrm>
          <a:prstGeom prst="rect">
            <a:avLst/>
          </a:prstGeom>
        </p:spPr>
        <p:txBody>
          <a:bodyPr lIns="91434" tIns="45717" rIns="91434" bIns="45717"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257487" y="8008709"/>
            <a:ext cx="2688484" cy="460041"/>
          </a:xfrm>
          <a:prstGeom prst="rect">
            <a:avLst/>
          </a:prstGeom>
        </p:spPr>
        <p:txBody>
          <a:bodyPr lIns="91434" tIns="45717" rIns="91434" bIns="45717"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504" y="346033"/>
            <a:ext cx="2592467" cy="7372651"/>
          </a:xfrm>
          <a:prstGeom prst="rect">
            <a:avLst/>
          </a:prstGeom>
        </p:spPr>
        <p:txBody>
          <a:bodyPr vert="eaVert" lIns="91434" tIns="45717" rIns="91434" bIns="45717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346033"/>
            <a:ext cx="7585366" cy="7372651"/>
          </a:xfrm>
          <a:prstGeom prst="rect">
            <a:avLst/>
          </a:prstGeom>
        </p:spPr>
        <p:txBody>
          <a:bodyPr vert="eaVert" lIns="91434" tIns="45717" rIns="91434" bIns="45717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576104" y="8008709"/>
            <a:ext cx="2688484" cy="460041"/>
          </a:xfrm>
          <a:prstGeom prst="rect">
            <a:avLst/>
          </a:prstGeom>
        </p:spPr>
        <p:txBody>
          <a:bodyPr lIns="91434" tIns="45717" rIns="91434" bIns="45717"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936709" y="8008709"/>
            <a:ext cx="3648657" cy="460041"/>
          </a:xfrm>
          <a:prstGeom prst="rect">
            <a:avLst/>
          </a:prstGeom>
        </p:spPr>
        <p:txBody>
          <a:bodyPr lIns="91434" tIns="45717" rIns="91434" bIns="45717"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257487" y="8008709"/>
            <a:ext cx="2688484" cy="460041"/>
          </a:xfrm>
          <a:prstGeom prst="rect">
            <a:avLst/>
          </a:prstGeom>
        </p:spPr>
        <p:txBody>
          <a:bodyPr lIns="91434" tIns="45717" rIns="91434" bIns="45717"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1522075" cy="8640763"/>
          </a:xfrm>
          <a:prstGeom prst="rect">
            <a:avLst/>
          </a:prstGeom>
        </p:spPr>
      </p:pic>
      <p:sp>
        <p:nvSpPr>
          <p:cNvPr id="8" name="矩形 7"/>
          <p:cNvSpPr/>
          <p:nvPr userDrawn="1"/>
        </p:nvSpPr>
        <p:spPr bwMode="auto">
          <a:xfrm>
            <a:off x="8363798" y="355476"/>
            <a:ext cx="2932080" cy="426562"/>
          </a:xfrm>
          <a:prstGeom prst="rect">
            <a:avLst/>
          </a:prstGeom>
          <a:noFill/>
        </p:spPr>
        <p:txBody>
          <a:bodyPr wrap="none" lIns="115207" tIns="57603" rIns="115207" bIns="57603">
            <a:spAutoFit/>
          </a:bodyPr>
          <a:lstStyle/>
          <a:p>
            <a:pPr algn="ctr">
              <a:defRPr/>
            </a:pPr>
            <a:r>
              <a:rPr lang="en-US" altLang="zh-CN" sz="2000" spc="378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WWW.1PPT.COM</a:t>
            </a:r>
            <a:endParaRPr lang="zh-CN" altLang="en-US" sz="2000" spc="378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矩形 8"/>
          <p:cNvSpPr/>
          <p:nvPr userDrawn="1"/>
        </p:nvSpPr>
        <p:spPr bwMode="auto">
          <a:xfrm>
            <a:off x="-12867" y="323728"/>
            <a:ext cx="6318636" cy="426562"/>
          </a:xfrm>
          <a:prstGeom prst="rect">
            <a:avLst/>
          </a:prstGeom>
          <a:noFill/>
        </p:spPr>
        <p:txBody>
          <a:bodyPr wrap="none" lIns="115207" tIns="57603" rIns="115207" bIns="57603">
            <a:spAutoFit/>
          </a:bodyPr>
          <a:lstStyle/>
          <a:p>
            <a:pPr algn="ctr">
              <a:defRPr/>
            </a:pPr>
            <a:r>
              <a:rPr lang="en-US" altLang="zh-CN" sz="2000" spc="378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『</a:t>
            </a:r>
            <a:r>
              <a:rPr lang="zh-CN" altLang="en-US" sz="2000" spc="378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第一</a:t>
            </a:r>
            <a:r>
              <a:rPr lang="en-US" altLang="zh-CN" sz="2000" spc="378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en-US" altLang="zh-CN" sz="2000" spc="378" baseline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』— </a:t>
            </a:r>
            <a:r>
              <a:rPr lang="en-US" altLang="zh-CN" sz="2000" spc="378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000" spc="378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</a:t>
            </a:r>
            <a:r>
              <a:rPr lang="en-US" altLang="zh-CN" sz="2000" spc="378" baseline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PPT</a:t>
            </a:r>
            <a:r>
              <a:rPr lang="zh-CN" altLang="en-US" sz="2000" spc="378" baseline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素材免费下载</a:t>
            </a:r>
            <a:endParaRPr lang="zh-CN" altLang="en-US" sz="2000" spc="378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 bwMode="auto">
          <a:xfrm>
            <a:off x="168072" y="811130"/>
            <a:ext cx="11160415" cy="7682682"/>
          </a:xfrm>
          <a:prstGeom prst="rect">
            <a:avLst/>
          </a:prstGeom>
          <a:solidFill>
            <a:srgbClr val="002060"/>
          </a:solidFill>
          <a:ln w="76200">
            <a:solidFill>
              <a:schemeClr val="tx1">
                <a:lumMod val="85000"/>
                <a:lumOff val="15000"/>
                <a:alpha val="39000"/>
              </a:schemeClr>
            </a:solidFill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07" tIns="57603" rIns="115207" bIns="57603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1450" algn="l"/>
              </a:tabLst>
            </a:pPr>
            <a:endParaRPr lang="zh-CN" altLang="en-US" sz="18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1522075" cy="8640763"/>
          </a:xfrm>
          <a:prstGeom prst="rect">
            <a:avLst/>
          </a:prstGeom>
        </p:spPr>
      </p:pic>
      <p:sp>
        <p:nvSpPr>
          <p:cNvPr id="8" name="矩形 7"/>
          <p:cNvSpPr/>
          <p:nvPr userDrawn="1"/>
        </p:nvSpPr>
        <p:spPr bwMode="auto">
          <a:xfrm>
            <a:off x="8363798" y="355476"/>
            <a:ext cx="2932080" cy="426562"/>
          </a:xfrm>
          <a:prstGeom prst="rect">
            <a:avLst/>
          </a:prstGeom>
          <a:noFill/>
        </p:spPr>
        <p:txBody>
          <a:bodyPr wrap="none" lIns="115207" tIns="57603" rIns="115207" bIns="57603">
            <a:spAutoFit/>
          </a:bodyPr>
          <a:lstStyle/>
          <a:p>
            <a:pPr algn="ctr">
              <a:defRPr/>
            </a:pPr>
            <a:r>
              <a:rPr lang="en-US" altLang="zh-CN" sz="2000" spc="378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WWW.1PPT.COM</a:t>
            </a:r>
            <a:endParaRPr lang="zh-CN" altLang="en-US" sz="2000" spc="378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矩形 8"/>
          <p:cNvSpPr/>
          <p:nvPr userDrawn="1"/>
        </p:nvSpPr>
        <p:spPr bwMode="auto">
          <a:xfrm>
            <a:off x="-12867" y="323728"/>
            <a:ext cx="6318636" cy="426562"/>
          </a:xfrm>
          <a:prstGeom prst="rect">
            <a:avLst/>
          </a:prstGeom>
          <a:noFill/>
        </p:spPr>
        <p:txBody>
          <a:bodyPr wrap="none" lIns="115207" tIns="57603" rIns="115207" bIns="57603">
            <a:spAutoFit/>
          </a:bodyPr>
          <a:lstStyle/>
          <a:p>
            <a:pPr algn="ctr">
              <a:defRPr/>
            </a:pPr>
            <a:r>
              <a:rPr lang="en-US" altLang="zh-CN" sz="2000" spc="378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『</a:t>
            </a:r>
            <a:r>
              <a:rPr lang="zh-CN" altLang="en-US" sz="2000" spc="378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第一</a:t>
            </a:r>
            <a:r>
              <a:rPr lang="en-US" altLang="zh-CN" sz="2000" spc="378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en-US" altLang="zh-CN" sz="2000" spc="378" baseline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』— </a:t>
            </a:r>
            <a:r>
              <a:rPr lang="en-US" altLang="zh-CN" sz="2000" spc="378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000" spc="378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</a:t>
            </a:r>
            <a:r>
              <a:rPr lang="en-US" altLang="zh-CN" sz="2000" spc="378" baseline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PPT</a:t>
            </a:r>
            <a:r>
              <a:rPr lang="zh-CN" altLang="en-US" sz="2000" spc="378" baseline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素材免费下载</a:t>
            </a:r>
            <a:endParaRPr lang="zh-CN" altLang="en-US" sz="2000" spc="378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 bwMode="auto">
          <a:xfrm>
            <a:off x="168072" y="811130"/>
            <a:ext cx="11160415" cy="7682682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 w="76200">
            <a:solidFill>
              <a:schemeClr val="tx1">
                <a:lumMod val="85000"/>
                <a:lumOff val="15000"/>
                <a:alpha val="39000"/>
              </a:schemeClr>
            </a:solidFill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07" tIns="57603" rIns="115207" bIns="57603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1450" algn="l"/>
              </a:tabLst>
            </a:pPr>
            <a:endParaRPr lang="zh-CN" altLang="en-US" sz="18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4" y="5552492"/>
            <a:ext cx="9793764" cy="1716152"/>
          </a:xfrm>
          <a:prstGeom prst="rect">
            <a:avLst/>
          </a:prstGeom>
        </p:spPr>
        <p:txBody>
          <a:bodyPr lIns="91434" tIns="45717" rIns="91434" bIns="45717" anchor="t"/>
          <a:lstStyle>
            <a:lvl1pPr algn="l">
              <a:defRPr sz="5000" b="1" cap="all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4" y="3662326"/>
            <a:ext cx="9793764" cy="1890166"/>
          </a:xfrm>
          <a:prstGeom prst="rect">
            <a:avLst/>
          </a:prstGeom>
        </p:spPr>
        <p:txBody>
          <a:bodyPr lIns="91434" tIns="45717" rIns="91434" bIns="45717"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594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5189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7835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04415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8036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56305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3225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608195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576104" y="8008709"/>
            <a:ext cx="2688484" cy="460041"/>
          </a:xfrm>
          <a:prstGeom prst="rect">
            <a:avLst/>
          </a:prstGeom>
        </p:spPr>
        <p:txBody>
          <a:bodyPr lIns="91434" tIns="45717" rIns="91434" bIns="45717"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936709" y="8008709"/>
            <a:ext cx="3648657" cy="460041"/>
          </a:xfrm>
          <a:prstGeom prst="rect">
            <a:avLst/>
          </a:prstGeom>
        </p:spPr>
        <p:txBody>
          <a:bodyPr lIns="91434" tIns="45717" rIns="91434" bIns="45717"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257487" y="8008709"/>
            <a:ext cx="2688484" cy="460041"/>
          </a:xfrm>
          <a:prstGeom prst="rect">
            <a:avLst/>
          </a:prstGeom>
        </p:spPr>
        <p:txBody>
          <a:bodyPr lIns="91434" tIns="45717" rIns="91434" bIns="45717"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 lIns="91434" tIns="45717" rIns="91434" bIns="45717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104" y="2016180"/>
            <a:ext cx="5088916" cy="5702504"/>
          </a:xfrm>
          <a:prstGeom prst="rect">
            <a:avLst/>
          </a:prstGeom>
        </p:spPr>
        <p:txBody>
          <a:bodyPr lIns="91434" tIns="45717" rIns="91434" bIns="45717"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57055" y="2016180"/>
            <a:ext cx="5088916" cy="5702504"/>
          </a:xfrm>
          <a:prstGeom prst="rect">
            <a:avLst/>
          </a:prstGeom>
        </p:spPr>
        <p:txBody>
          <a:bodyPr lIns="91434" tIns="45717" rIns="91434" bIns="45717"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576104" y="8008709"/>
            <a:ext cx="2688484" cy="460041"/>
          </a:xfrm>
          <a:prstGeom prst="rect">
            <a:avLst/>
          </a:prstGeom>
        </p:spPr>
        <p:txBody>
          <a:bodyPr lIns="91434" tIns="45717" rIns="91434" bIns="45717"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936709" y="8008709"/>
            <a:ext cx="3648657" cy="460041"/>
          </a:xfrm>
          <a:prstGeom prst="rect">
            <a:avLst/>
          </a:prstGeom>
        </p:spPr>
        <p:txBody>
          <a:bodyPr lIns="91434" tIns="45717" rIns="91434" bIns="45717"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257487" y="8008709"/>
            <a:ext cx="2688484" cy="460041"/>
          </a:xfrm>
          <a:prstGeom prst="rect">
            <a:avLst/>
          </a:prstGeom>
        </p:spPr>
        <p:txBody>
          <a:bodyPr lIns="91434" tIns="45717" rIns="91434" bIns="45717"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 lIns="91434" tIns="45717" rIns="91434" bIns="45717"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934171"/>
            <a:ext cx="5090917" cy="806071"/>
          </a:xfrm>
          <a:prstGeom prst="rect">
            <a:avLst/>
          </a:prstGeom>
        </p:spPr>
        <p:txBody>
          <a:bodyPr lIns="91434" tIns="45717" rIns="91434" bIns="45717" anchor="b"/>
          <a:lstStyle>
            <a:lvl1pPr marL="0" indent="0">
              <a:buNone/>
              <a:defRPr sz="3000" b="1"/>
            </a:lvl1pPr>
            <a:lvl2pPr marL="575945" indent="0">
              <a:buNone/>
              <a:defRPr sz="2500" b="1"/>
            </a:lvl2pPr>
            <a:lvl3pPr marL="1151890" indent="0">
              <a:buNone/>
              <a:defRPr sz="2300" b="1"/>
            </a:lvl3pPr>
            <a:lvl4pPr marL="1727835" indent="0">
              <a:buNone/>
              <a:defRPr sz="2000" b="1"/>
            </a:lvl4pPr>
            <a:lvl5pPr marL="2304415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305" indent="0">
              <a:buNone/>
              <a:defRPr sz="2000" b="1"/>
            </a:lvl7pPr>
            <a:lvl8pPr marL="4032250" indent="0">
              <a:buNone/>
              <a:defRPr sz="2000" b="1"/>
            </a:lvl8pPr>
            <a:lvl9pPr marL="4608195" indent="0">
              <a:buNone/>
              <a:defRPr sz="20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4" y="2740242"/>
            <a:ext cx="5090917" cy="4978440"/>
          </a:xfrm>
          <a:prstGeom prst="rect">
            <a:avLst/>
          </a:prstGeom>
        </p:spPr>
        <p:txBody>
          <a:bodyPr lIns="91434" tIns="45717" rIns="91434" bIns="45717"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56" y="1934171"/>
            <a:ext cx="5092917" cy="806071"/>
          </a:xfrm>
          <a:prstGeom prst="rect">
            <a:avLst/>
          </a:prstGeom>
        </p:spPr>
        <p:txBody>
          <a:bodyPr lIns="91434" tIns="45717" rIns="91434" bIns="45717" anchor="b"/>
          <a:lstStyle>
            <a:lvl1pPr marL="0" indent="0">
              <a:buNone/>
              <a:defRPr sz="3000" b="1"/>
            </a:lvl1pPr>
            <a:lvl2pPr marL="575945" indent="0">
              <a:buNone/>
              <a:defRPr sz="2500" b="1"/>
            </a:lvl2pPr>
            <a:lvl3pPr marL="1151890" indent="0">
              <a:buNone/>
              <a:defRPr sz="2300" b="1"/>
            </a:lvl3pPr>
            <a:lvl4pPr marL="1727835" indent="0">
              <a:buNone/>
              <a:defRPr sz="2000" b="1"/>
            </a:lvl4pPr>
            <a:lvl5pPr marL="2304415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305" indent="0">
              <a:buNone/>
              <a:defRPr sz="2000" b="1"/>
            </a:lvl7pPr>
            <a:lvl8pPr marL="4032250" indent="0">
              <a:buNone/>
              <a:defRPr sz="2000" b="1"/>
            </a:lvl8pPr>
            <a:lvl9pPr marL="4608195" indent="0">
              <a:buNone/>
              <a:defRPr sz="20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56" y="2740242"/>
            <a:ext cx="5092917" cy="4978440"/>
          </a:xfrm>
          <a:prstGeom prst="rect">
            <a:avLst/>
          </a:prstGeom>
        </p:spPr>
        <p:txBody>
          <a:bodyPr lIns="91434" tIns="45717" rIns="91434" bIns="45717"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576104" y="8008709"/>
            <a:ext cx="2688484" cy="460041"/>
          </a:xfrm>
          <a:prstGeom prst="rect">
            <a:avLst/>
          </a:prstGeom>
        </p:spPr>
        <p:txBody>
          <a:bodyPr lIns="91434" tIns="45717" rIns="91434" bIns="45717"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3936709" y="8008709"/>
            <a:ext cx="3648657" cy="460041"/>
          </a:xfrm>
          <a:prstGeom prst="rect">
            <a:avLst/>
          </a:prstGeom>
        </p:spPr>
        <p:txBody>
          <a:bodyPr lIns="91434" tIns="45717" rIns="91434" bIns="45717"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8257487" y="8008709"/>
            <a:ext cx="2688484" cy="460041"/>
          </a:xfrm>
          <a:prstGeom prst="rect">
            <a:avLst/>
          </a:prstGeom>
        </p:spPr>
        <p:txBody>
          <a:bodyPr lIns="91434" tIns="45717" rIns="91434" bIns="45717"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  <p:sp>
        <p:nvSpPr>
          <p:cNvPr id="10" name="矩形 9"/>
          <p:cNvSpPr/>
          <p:nvPr userDrawn="1"/>
        </p:nvSpPr>
        <p:spPr>
          <a:xfrm>
            <a:off x="9103306" y="8064798"/>
            <a:ext cx="775135" cy="246215"/>
          </a:xfrm>
          <a:prstGeom prst="rect">
            <a:avLst/>
          </a:prstGeom>
        </p:spPr>
        <p:txBody>
          <a:bodyPr wrap="square" lIns="91434" tIns="45717" rIns="91434" bIns="45717">
            <a:spAutoFit/>
          </a:bodyPr>
          <a:lstStyle/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www.1ppt.com/moban/     </a:t>
            </a:r>
            <a:r>
              <a:rPr lang="zh-CN" altLang="en-US" sz="100" dirty="0">
                <a:solidFill>
                  <a:schemeClr val="bg1"/>
                </a:solidFill>
              </a:rPr>
              <a:t>行业</a:t>
            </a:r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模板：</a:t>
            </a:r>
            <a:r>
              <a:rPr lang="en-US" altLang="zh-CN" sz="100" dirty="0">
                <a:solidFill>
                  <a:schemeClr val="bg1"/>
                </a:solidFill>
              </a:rPr>
              <a:t>www.1ppt.com/hangye/ </a:t>
            </a:r>
            <a:endParaRPr lang="en-US" altLang="zh-CN" sz="100" dirty="0">
              <a:solidFill>
                <a:schemeClr val="bg1"/>
              </a:solidFill>
            </a:endParaRP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节日</a:t>
            </a:r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模板：</a:t>
            </a:r>
            <a:r>
              <a:rPr lang="en-US" altLang="zh-CN" sz="100" dirty="0">
                <a:solidFill>
                  <a:schemeClr val="bg1"/>
                </a:solidFill>
              </a:rPr>
              <a:t>www.1ppt.com/jieri/           PPT</a:t>
            </a:r>
            <a:r>
              <a:rPr lang="zh-CN" altLang="en-US" sz="100" dirty="0">
                <a:solidFill>
                  <a:schemeClr val="bg1"/>
                </a:solidFill>
              </a:rPr>
              <a:t>素材下载：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www.1ppt.com/sucai/</a:t>
            </a:r>
            <a:endParaRPr lang="en-US" altLang="zh-CN" sz="100" dirty="0">
              <a:solidFill>
                <a:schemeClr val="bg1"/>
              </a:solidFill>
            </a:endParaRPr>
          </a:p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背景图片：</a:t>
            </a:r>
            <a:r>
              <a:rPr lang="en-US" altLang="zh-CN" sz="100" dirty="0">
                <a:solidFill>
                  <a:schemeClr val="bg1"/>
                </a:solidFill>
              </a:rPr>
              <a:t>www.1ppt.com/beijing/      PPT</a:t>
            </a:r>
            <a:r>
              <a:rPr lang="zh-CN" altLang="en-US" sz="100" dirty="0">
                <a:solidFill>
                  <a:schemeClr val="bg1"/>
                </a:solidFill>
              </a:rPr>
              <a:t>图表下载：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www.1ppt.com/tubiao/      </a:t>
            </a:r>
            <a:endParaRPr lang="en-US" altLang="zh-CN" sz="100" dirty="0">
              <a:solidFill>
                <a:schemeClr val="bg1"/>
              </a:solidFill>
            </a:endParaRP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优秀</a:t>
            </a:r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www.1ppt.com/xiazai/        PPT</a:t>
            </a:r>
            <a:r>
              <a:rPr lang="zh-CN" altLang="en-US" sz="100" dirty="0">
                <a:solidFill>
                  <a:schemeClr val="bg1"/>
                </a:solidFill>
              </a:rPr>
              <a:t>教程： </a:t>
            </a:r>
            <a:r>
              <a:rPr lang="en-US" altLang="zh-CN" sz="100" dirty="0">
                <a:solidFill>
                  <a:schemeClr val="bg1"/>
                </a:solidFill>
              </a:rPr>
              <a:t>www.1ppt.com/powerpoint/      </a:t>
            </a:r>
            <a:endParaRPr lang="en-US" altLang="zh-CN" sz="100" dirty="0">
              <a:solidFill>
                <a:schemeClr val="bg1"/>
              </a:solidFill>
            </a:endParaRPr>
          </a:p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Word</a:t>
            </a:r>
            <a:r>
              <a:rPr lang="zh-CN" altLang="en-US" sz="100" dirty="0">
                <a:solidFill>
                  <a:schemeClr val="bg1"/>
                </a:solidFill>
              </a:rPr>
              <a:t>教程： </a:t>
            </a:r>
            <a:r>
              <a:rPr lang="en-US" altLang="zh-CN" sz="100" dirty="0">
                <a:solidFill>
                  <a:schemeClr val="bg1"/>
                </a:solidFill>
              </a:rPr>
              <a:t>www.1ppt.com/word/              Excel</a:t>
            </a:r>
            <a:r>
              <a:rPr lang="zh-CN" altLang="en-US" sz="100" dirty="0">
                <a:solidFill>
                  <a:schemeClr val="bg1"/>
                </a:solidFill>
              </a:rPr>
              <a:t>教程：</a:t>
            </a:r>
            <a:r>
              <a:rPr lang="en-US" altLang="zh-CN" sz="100" dirty="0">
                <a:solidFill>
                  <a:schemeClr val="bg1"/>
                </a:solidFill>
              </a:rPr>
              <a:t>www.1ppt.com/excel/  </a:t>
            </a:r>
            <a:endParaRPr lang="en-US" altLang="zh-CN" sz="100" dirty="0">
              <a:solidFill>
                <a:schemeClr val="bg1"/>
              </a:solidFill>
            </a:endParaRP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资料下载：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www.1ppt.com/ziliao/                PPT</a:t>
            </a:r>
            <a:r>
              <a:rPr lang="zh-CN" altLang="en-US" sz="100" dirty="0">
                <a:solidFill>
                  <a:schemeClr val="bg1"/>
                </a:solidFill>
              </a:rPr>
              <a:t>课件下载：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 </a:t>
            </a:r>
            <a:endParaRPr lang="en-US" altLang="zh-CN" sz="100" dirty="0">
              <a:solidFill>
                <a:schemeClr val="bg1"/>
              </a:solidFill>
            </a:endParaRP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范文下载：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www.1ppt.com/fanwen/             </a:t>
            </a:r>
            <a:r>
              <a:rPr lang="zh-CN" altLang="en-US" sz="100" dirty="0">
                <a:solidFill>
                  <a:schemeClr val="bg1"/>
                </a:solidFill>
              </a:rPr>
              <a:t>试卷下载：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www.1ppt.com/shiti/  </a:t>
            </a:r>
            <a:endParaRPr lang="en-US" altLang="zh-CN" sz="100" dirty="0">
              <a:solidFill>
                <a:schemeClr val="bg1"/>
              </a:solidFill>
            </a:endParaRP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教案下载：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www.1ppt.com/jiaoan/        </a:t>
            </a:r>
            <a:endParaRPr lang="en-US" altLang="zh-CN" sz="100" dirty="0">
              <a:solidFill>
                <a:schemeClr val="bg1"/>
              </a:solidFill>
            </a:endParaRP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字体下载：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www.1ppt.com/ziti/</a:t>
            </a:r>
            <a:endParaRPr lang="en-US" altLang="zh-CN" sz="100" dirty="0">
              <a:solidFill>
                <a:schemeClr val="bg1"/>
              </a:solidFill>
            </a:endParaRPr>
          </a:p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 </a:t>
            </a:r>
            <a:endParaRPr lang="zh-CN" altLang="en-US" sz="1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 lIns="91434" tIns="45717" rIns="91434" bIns="45717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576104" y="8008709"/>
            <a:ext cx="2688484" cy="460041"/>
          </a:xfrm>
          <a:prstGeom prst="rect">
            <a:avLst/>
          </a:prstGeom>
        </p:spPr>
        <p:txBody>
          <a:bodyPr lIns="91434" tIns="45717" rIns="91434" bIns="45717"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936709" y="8008709"/>
            <a:ext cx="3648657" cy="460041"/>
          </a:xfrm>
          <a:prstGeom prst="rect">
            <a:avLst/>
          </a:prstGeom>
        </p:spPr>
        <p:txBody>
          <a:bodyPr lIns="91434" tIns="45717" rIns="91434" bIns="45717"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257487" y="8008709"/>
            <a:ext cx="2688484" cy="460041"/>
          </a:xfrm>
          <a:prstGeom prst="rect">
            <a:avLst/>
          </a:prstGeom>
        </p:spPr>
        <p:txBody>
          <a:bodyPr lIns="91434" tIns="45717" rIns="91434" bIns="45717"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576104" y="8008709"/>
            <a:ext cx="2688484" cy="460041"/>
          </a:xfrm>
          <a:prstGeom prst="rect">
            <a:avLst/>
          </a:prstGeom>
        </p:spPr>
        <p:txBody>
          <a:bodyPr lIns="91434" tIns="45717" rIns="91434" bIns="45717"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936709" y="8008709"/>
            <a:ext cx="3648657" cy="460041"/>
          </a:xfrm>
          <a:prstGeom prst="rect">
            <a:avLst/>
          </a:prstGeom>
        </p:spPr>
        <p:txBody>
          <a:bodyPr lIns="91434" tIns="45717" rIns="91434" bIns="45717"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8257487" y="8008709"/>
            <a:ext cx="2688484" cy="460041"/>
          </a:xfrm>
          <a:prstGeom prst="rect">
            <a:avLst/>
          </a:prstGeom>
        </p:spPr>
        <p:txBody>
          <a:bodyPr lIns="91434" tIns="45717" rIns="91434" bIns="45717"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6" y="344032"/>
            <a:ext cx="3790683" cy="1464129"/>
          </a:xfrm>
          <a:prstGeom prst="rect">
            <a:avLst/>
          </a:prstGeom>
        </p:spPr>
        <p:txBody>
          <a:bodyPr lIns="91434" tIns="45717" rIns="91434" bIns="45717" anchor="b"/>
          <a:lstStyle>
            <a:lvl1pPr algn="l">
              <a:defRPr sz="2500" b="1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1" y="344032"/>
            <a:ext cx="6441160" cy="7374652"/>
          </a:xfrm>
          <a:prstGeom prst="rect">
            <a:avLst/>
          </a:prstGeom>
        </p:spPr>
        <p:txBody>
          <a:bodyPr lIns="91434" tIns="45717" rIns="91434" bIns="45717"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06" y="1808161"/>
            <a:ext cx="3790683" cy="5910523"/>
          </a:xfrm>
          <a:prstGeom prst="rect">
            <a:avLst/>
          </a:prstGeom>
        </p:spPr>
        <p:txBody>
          <a:bodyPr lIns="91434" tIns="45717" rIns="91434" bIns="45717"/>
          <a:lstStyle>
            <a:lvl1pPr marL="0" indent="0">
              <a:buNone/>
              <a:defRPr sz="1800"/>
            </a:lvl1pPr>
            <a:lvl2pPr marL="575945" indent="0">
              <a:buNone/>
              <a:defRPr sz="1500"/>
            </a:lvl2pPr>
            <a:lvl3pPr marL="1151890" indent="0">
              <a:buNone/>
              <a:defRPr sz="1300"/>
            </a:lvl3pPr>
            <a:lvl4pPr marL="1727835" indent="0">
              <a:buNone/>
              <a:defRPr sz="1100"/>
            </a:lvl4pPr>
            <a:lvl5pPr marL="2304415" indent="0">
              <a:buNone/>
              <a:defRPr sz="1100"/>
            </a:lvl5pPr>
            <a:lvl6pPr marL="2880360" indent="0">
              <a:buNone/>
              <a:defRPr sz="1100"/>
            </a:lvl6pPr>
            <a:lvl7pPr marL="3456305" indent="0">
              <a:buNone/>
              <a:defRPr sz="1100"/>
            </a:lvl7pPr>
            <a:lvl8pPr marL="4032250" indent="0">
              <a:buNone/>
              <a:defRPr sz="1100"/>
            </a:lvl8pPr>
            <a:lvl9pPr marL="4608195" indent="0">
              <a:buNone/>
              <a:defRPr sz="11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576104" y="8008709"/>
            <a:ext cx="2688484" cy="460041"/>
          </a:xfrm>
          <a:prstGeom prst="rect">
            <a:avLst/>
          </a:prstGeom>
        </p:spPr>
        <p:txBody>
          <a:bodyPr lIns="91434" tIns="45717" rIns="91434" bIns="45717"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936709" y="8008709"/>
            <a:ext cx="3648657" cy="460041"/>
          </a:xfrm>
          <a:prstGeom prst="rect">
            <a:avLst/>
          </a:prstGeom>
        </p:spPr>
        <p:txBody>
          <a:bodyPr lIns="91434" tIns="45717" rIns="91434" bIns="45717"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257487" y="8008709"/>
            <a:ext cx="2688484" cy="460041"/>
          </a:xfrm>
          <a:prstGeom prst="rect">
            <a:avLst/>
          </a:prstGeom>
        </p:spPr>
        <p:txBody>
          <a:bodyPr lIns="91434" tIns="45717" rIns="91434" bIns="45717"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/>
        </p:nvSpPr>
        <p:spPr>
          <a:xfrm>
            <a:off x="5040958" y="33987678"/>
            <a:ext cx="4214356" cy="433573"/>
          </a:xfrm>
          <a:prstGeom prst="rect">
            <a:avLst/>
          </a:prstGeom>
        </p:spPr>
        <p:txBody>
          <a:bodyPr wrap="none" lIns="91434" tIns="45717" rIns="91434" bIns="45717">
            <a:spAutoFit/>
          </a:bodyPr>
          <a:lstStyle/>
          <a:p>
            <a:pPr marL="342900" lvl="0" indent="-342900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000" kern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第一</a:t>
            </a:r>
            <a:r>
              <a:rPr lang="en-US" altLang="zh-CN" sz="2000" kern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000" kern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模板网</a:t>
            </a:r>
            <a:r>
              <a:rPr lang="en-US" altLang="zh-CN" sz="2000" kern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-WWW.1PPT.COM</a:t>
            </a:r>
            <a:endParaRPr lang="en-US" altLang="zh-CN" sz="2000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1151890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1800" indent="-431800" algn="l" defTabSz="1151890" rtl="0" eaLnBrk="1" latinLnBrk="0" hangingPunct="1">
        <a:spcBef>
          <a:spcPct val="20000"/>
        </a:spcBef>
        <a:buFont typeface="Arial" panose="020B0604020202020204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5990" indent="-360045" algn="l" defTabSz="1151890" rtl="0" eaLnBrk="1" latinLnBrk="0" hangingPunct="1">
        <a:spcBef>
          <a:spcPct val="20000"/>
        </a:spcBef>
        <a:buFont typeface="Arial" panose="020B0604020202020204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290" algn="l" defTabSz="1151890" rtl="0" eaLnBrk="1" latinLnBrk="0" hangingPunct="1">
        <a:spcBef>
          <a:spcPct val="2000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125" indent="-288290" algn="l" defTabSz="1151890" rtl="0" eaLnBrk="1" latinLnBrk="0" hangingPunct="1">
        <a:spcBef>
          <a:spcPct val="20000"/>
        </a:spcBef>
        <a:buFont typeface="Arial" panose="020B0604020202020204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070" indent="-288290" algn="l" defTabSz="1151890" rtl="0" eaLnBrk="1" latinLnBrk="0" hangingPunct="1">
        <a:spcBef>
          <a:spcPct val="20000"/>
        </a:spcBef>
        <a:buFont typeface="Arial" panose="020B0604020202020204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015" indent="-288290" algn="l" defTabSz="1151890" rtl="0" eaLnBrk="1" latinLnBrk="0" hangingPunct="1">
        <a:spcBef>
          <a:spcPct val="20000"/>
        </a:spcBef>
        <a:buFont typeface="Arial" panose="020B0604020202020204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3960" indent="-288290" algn="l" defTabSz="1151890" rtl="0" eaLnBrk="1" latinLnBrk="0" hangingPunct="1">
        <a:spcBef>
          <a:spcPct val="20000"/>
        </a:spcBef>
        <a:buFont typeface="Arial" panose="020B0604020202020204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290" algn="l" defTabSz="1151890" rtl="0" eaLnBrk="1" latinLnBrk="0" hangingPunct="1">
        <a:spcBef>
          <a:spcPct val="20000"/>
        </a:spcBef>
        <a:buFont typeface="Arial" panose="020B0604020202020204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485" indent="-288290" algn="l" defTabSz="1151890" rtl="0" eaLnBrk="1" latinLnBrk="0" hangingPunct="1">
        <a:spcBef>
          <a:spcPct val="20000"/>
        </a:spcBef>
        <a:buFont typeface="Arial" panose="020B0604020202020204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1890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5945" algn="l" defTabSz="1151890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1890" algn="l" defTabSz="1151890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7835" algn="l" defTabSz="1151890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415" algn="l" defTabSz="1151890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1890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305" algn="l" defTabSz="1151890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250" algn="l" defTabSz="1151890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195" algn="l" defTabSz="1151890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9" Type="http://schemas.openxmlformats.org/officeDocument/2006/relationships/image" Target="../media/image10.png"/><Relationship Id="rId8" Type="http://schemas.openxmlformats.org/officeDocument/2006/relationships/image" Target="../media/image9.png"/><Relationship Id="rId7" Type="http://schemas.openxmlformats.org/officeDocument/2006/relationships/image" Target="../media/image8.png"/><Relationship Id="rId6" Type="http://schemas.openxmlformats.org/officeDocument/2006/relationships/image" Target="../media/image7.png"/><Relationship Id="rId55" Type="http://schemas.openxmlformats.org/officeDocument/2006/relationships/slideLayout" Target="../slideLayouts/slideLayout8.xml"/><Relationship Id="rId54" Type="http://schemas.openxmlformats.org/officeDocument/2006/relationships/image" Target="../media/image55.png"/><Relationship Id="rId53" Type="http://schemas.openxmlformats.org/officeDocument/2006/relationships/image" Target="../media/image54.png"/><Relationship Id="rId52" Type="http://schemas.openxmlformats.org/officeDocument/2006/relationships/image" Target="../media/image53.png"/><Relationship Id="rId51" Type="http://schemas.openxmlformats.org/officeDocument/2006/relationships/image" Target="../media/image52.png"/><Relationship Id="rId50" Type="http://schemas.openxmlformats.org/officeDocument/2006/relationships/image" Target="../media/image51.png"/><Relationship Id="rId5" Type="http://schemas.openxmlformats.org/officeDocument/2006/relationships/image" Target="../media/image6.png"/><Relationship Id="rId49" Type="http://schemas.openxmlformats.org/officeDocument/2006/relationships/image" Target="../media/image50.png"/><Relationship Id="rId48" Type="http://schemas.openxmlformats.org/officeDocument/2006/relationships/image" Target="../media/image49.png"/><Relationship Id="rId47" Type="http://schemas.openxmlformats.org/officeDocument/2006/relationships/image" Target="../media/image48.png"/><Relationship Id="rId46" Type="http://schemas.openxmlformats.org/officeDocument/2006/relationships/image" Target="../media/image47.png"/><Relationship Id="rId45" Type="http://schemas.openxmlformats.org/officeDocument/2006/relationships/image" Target="../media/image46.png"/><Relationship Id="rId44" Type="http://schemas.openxmlformats.org/officeDocument/2006/relationships/image" Target="../media/image45.png"/><Relationship Id="rId43" Type="http://schemas.openxmlformats.org/officeDocument/2006/relationships/image" Target="../media/image44.png"/><Relationship Id="rId42" Type="http://schemas.openxmlformats.org/officeDocument/2006/relationships/image" Target="../media/image43.png"/><Relationship Id="rId41" Type="http://schemas.openxmlformats.org/officeDocument/2006/relationships/image" Target="../media/image42.png"/><Relationship Id="rId40" Type="http://schemas.openxmlformats.org/officeDocument/2006/relationships/image" Target="../media/image41.png"/><Relationship Id="rId4" Type="http://schemas.openxmlformats.org/officeDocument/2006/relationships/image" Target="../media/image5.png"/><Relationship Id="rId39" Type="http://schemas.openxmlformats.org/officeDocument/2006/relationships/image" Target="../media/image40.png"/><Relationship Id="rId38" Type="http://schemas.openxmlformats.org/officeDocument/2006/relationships/image" Target="../media/image39.png"/><Relationship Id="rId37" Type="http://schemas.openxmlformats.org/officeDocument/2006/relationships/image" Target="../media/image38.png"/><Relationship Id="rId36" Type="http://schemas.openxmlformats.org/officeDocument/2006/relationships/image" Target="../media/image37.png"/><Relationship Id="rId35" Type="http://schemas.openxmlformats.org/officeDocument/2006/relationships/image" Target="../media/image36.png"/><Relationship Id="rId34" Type="http://schemas.openxmlformats.org/officeDocument/2006/relationships/image" Target="../media/image35.png"/><Relationship Id="rId33" Type="http://schemas.openxmlformats.org/officeDocument/2006/relationships/image" Target="../media/image34.png"/><Relationship Id="rId32" Type="http://schemas.openxmlformats.org/officeDocument/2006/relationships/image" Target="../media/image33.png"/><Relationship Id="rId31" Type="http://schemas.openxmlformats.org/officeDocument/2006/relationships/image" Target="../media/image32.png"/><Relationship Id="rId30" Type="http://schemas.openxmlformats.org/officeDocument/2006/relationships/image" Target="../media/image31.png"/><Relationship Id="rId3" Type="http://schemas.openxmlformats.org/officeDocument/2006/relationships/image" Target="../media/image4.png"/><Relationship Id="rId29" Type="http://schemas.openxmlformats.org/officeDocument/2006/relationships/image" Target="../media/image30.png"/><Relationship Id="rId28" Type="http://schemas.openxmlformats.org/officeDocument/2006/relationships/image" Target="../media/image29.png"/><Relationship Id="rId27" Type="http://schemas.openxmlformats.org/officeDocument/2006/relationships/image" Target="../media/image28.png"/><Relationship Id="rId26" Type="http://schemas.openxmlformats.org/officeDocument/2006/relationships/image" Target="../media/image27.png"/><Relationship Id="rId25" Type="http://schemas.openxmlformats.org/officeDocument/2006/relationships/image" Target="../media/image26.png"/><Relationship Id="rId24" Type="http://schemas.openxmlformats.org/officeDocument/2006/relationships/image" Target="../media/image25.png"/><Relationship Id="rId23" Type="http://schemas.openxmlformats.org/officeDocument/2006/relationships/image" Target="../media/image24.png"/><Relationship Id="rId22" Type="http://schemas.openxmlformats.org/officeDocument/2006/relationships/image" Target="../media/image23.png"/><Relationship Id="rId21" Type="http://schemas.openxmlformats.org/officeDocument/2006/relationships/image" Target="../media/image22.png"/><Relationship Id="rId20" Type="http://schemas.openxmlformats.org/officeDocument/2006/relationships/image" Target="../media/image21.png"/><Relationship Id="rId2" Type="http://schemas.openxmlformats.org/officeDocument/2006/relationships/image" Target="../media/image3.png"/><Relationship Id="rId19" Type="http://schemas.openxmlformats.org/officeDocument/2006/relationships/image" Target="../media/image20.png"/><Relationship Id="rId18" Type="http://schemas.openxmlformats.org/officeDocument/2006/relationships/image" Target="../media/image19.png"/><Relationship Id="rId17" Type="http://schemas.openxmlformats.org/officeDocument/2006/relationships/image" Target="../media/image18.png"/><Relationship Id="rId16" Type="http://schemas.openxmlformats.org/officeDocument/2006/relationships/image" Target="../media/image17.png"/><Relationship Id="rId15" Type="http://schemas.openxmlformats.org/officeDocument/2006/relationships/image" Target="../media/image16.png"/><Relationship Id="rId14" Type="http://schemas.openxmlformats.org/officeDocument/2006/relationships/image" Target="../media/image15.png"/><Relationship Id="rId13" Type="http://schemas.openxmlformats.org/officeDocument/2006/relationships/image" Target="../media/image14.png"/><Relationship Id="rId12" Type="http://schemas.openxmlformats.org/officeDocument/2006/relationships/image" Target="../media/image13.png"/><Relationship Id="rId11" Type="http://schemas.openxmlformats.org/officeDocument/2006/relationships/image" Target="../media/image12.png"/><Relationship Id="rId10" Type="http://schemas.openxmlformats.org/officeDocument/2006/relationships/image" Target="../media/image11.png"/><Relationship Id="rId1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2" name="object 2"/>
          <p:cNvSpPr/>
          <p:nvPr/>
        </p:nvSpPr>
        <p:spPr>
          <a:xfrm>
            <a:off x="3880169" y="1700780"/>
            <a:ext cx="290195" cy="313055"/>
          </a:xfrm>
          <a:custGeom>
            <a:avLst/>
            <a:gdLst/>
            <a:ahLst/>
            <a:cxnLst/>
            <a:rect l="l" t="t" r="r" b="b"/>
            <a:pathLst>
              <a:path w="290195" h="313055">
                <a:moveTo>
                  <a:pt x="152768" y="223723"/>
                </a:moveTo>
                <a:lnTo>
                  <a:pt x="115582" y="223723"/>
                </a:lnTo>
                <a:lnTo>
                  <a:pt x="98624" y="243502"/>
                </a:lnTo>
                <a:lnTo>
                  <a:pt x="74907" y="260307"/>
                </a:lnTo>
                <a:lnTo>
                  <a:pt x="43395" y="274199"/>
                </a:lnTo>
                <a:lnTo>
                  <a:pt x="3047" y="285242"/>
                </a:lnTo>
                <a:lnTo>
                  <a:pt x="8212" y="291181"/>
                </a:lnTo>
                <a:lnTo>
                  <a:pt x="13225" y="298292"/>
                </a:lnTo>
                <a:lnTo>
                  <a:pt x="17540" y="305721"/>
                </a:lnTo>
                <a:lnTo>
                  <a:pt x="20612" y="312610"/>
                </a:lnTo>
                <a:lnTo>
                  <a:pt x="70157" y="297200"/>
                </a:lnTo>
                <a:lnTo>
                  <a:pt x="107473" y="277291"/>
                </a:lnTo>
                <a:lnTo>
                  <a:pt x="134397" y="252820"/>
                </a:lnTo>
                <a:lnTo>
                  <a:pt x="152768" y="223723"/>
                </a:lnTo>
                <a:close/>
              </a:path>
              <a:path w="290195" h="313055">
                <a:moveTo>
                  <a:pt x="170332" y="232168"/>
                </a:moveTo>
                <a:lnTo>
                  <a:pt x="155473" y="255155"/>
                </a:lnTo>
                <a:lnTo>
                  <a:pt x="188199" y="267683"/>
                </a:lnTo>
                <a:lnTo>
                  <a:pt x="219344" y="281855"/>
                </a:lnTo>
                <a:lnTo>
                  <a:pt x="247199" y="296787"/>
                </a:lnTo>
                <a:lnTo>
                  <a:pt x="270052" y="311594"/>
                </a:lnTo>
                <a:lnTo>
                  <a:pt x="289293" y="286588"/>
                </a:lnTo>
                <a:lnTo>
                  <a:pt x="265390" y="272430"/>
                </a:lnTo>
                <a:lnTo>
                  <a:pt x="236156" y="257987"/>
                </a:lnTo>
                <a:lnTo>
                  <a:pt x="203750" y="244240"/>
                </a:lnTo>
                <a:lnTo>
                  <a:pt x="170332" y="232168"/>
                </a:lnTo>
                <a:close/>
              </a:path>
              <a:path w="290195" h="313055">
                <a:moveTo>
                  <a:pt x="289979" y="197015"/>
                </a:moveTo>
                <a:lnTo>
                  <a:pt x="0" y="197015"/>
                </a:lnTo>
                <a:lnTo>
                  <a:pt x="0" y="223723"/>
                </a:lnTo>
                <a:lnTo>
                  <a:pt x="289979" y="223723"/>
                </a:lnTo>
                <a:lnTo>
                  <a:pt x="289979" y="197015"/>
                </a:lnTo>
                <a:close/>
              </a:path>
              <a:path w="290195" h="313055">
                <a:moveTo>
                  <a:pt x="175069" y="83134"/>
                </a:moveTo>
                <a:lnTo>
                  <a:pt x="141960" y="83134"/>
                </a:lnTo>
                <a:lnTo>
                  <a:pt x="140793" y="116255"/>
                </a:lnTo>
                <a:lnTo>
                  <a:pt x="138782" y="146156"/>
                </a:lnTo>
                <a:lnTo>
                  <a:pt x="135059" y="173043"/>
                </a:lnTo>
                <a:lnTo>
                  <a:pt x="128765" y="197015"/>
                </a:lnTo>
                <a:lnTo>
                  <a:pt x="162902" y="197015"/>
                </a:lnTo>
                <a:lnTo>
                  <a:pt x="168177" y="172047"/>
                </a:lnTo>
                <a:lnTo>
                  <a:pt x="171648" y="144765"/>
                </a:lnTo>
                <a:lnTo>
                  <a:pt x="173788" y="115138"/>
                </a:lnTo>
                <a:lnTo>
                  <a:pt x="175069" y="83134"/>
                </a:lnTo>
                <a:close/>
              </a:path>
              <a:path w="290195" h="313055">
                <a:moveTo>
                  <a:pt x="40551" y="131127"/>
                </a:moveTo>
                <a:lnTo>
                  <a:pt x="22313" y="152069"/>
                </a:lnTo>
                <a:lnTo>
                  <a:pt x="36461" y="160596"/>
                </a:lnTo>
                <a:lnTo>
                  <a:pt x="50614" y="170322"/>
                </a:lnTo>
                <a:lnTo>
                  <a:pt x="63374" y="180301"/>
                </a:lnTo>
                <a:lnTo>
                  <a:pt x="73342" y="189585"/>
                </a:lnTo>
                <a:lnTo>
                  <a:pt x="92608" y="166281"/>
                </a:lnTo>
                <a:lnTo>
                  <a:pt x="82193" y="157168"/>
                </a:lnTo>
                <a:lnTo>
                  <a:pt x="69118" y="147680"/>
                </a:lnTo>
                <a:lnTo>
                  <a:pt x="54773" y="138704"/>
                </a:lnTo>
                <a:lnTo>
                  <a:pt x="40551" y="131127"/>
                </a:lnTo>
                <a:close/>
              </a:path>
              <a:path w="290195" h="313055">
                <a:moveTo>
                  <a:pt x="74358" y="80086"/>
                </a:moveTo>
                <a:lnTo>
                  <a:pt x="55765" y="100698"/>
                </a:lnTo>
                <a:lnTo>
                  <a:pt x="69599" y="109476"/>
                </a:lnTo>
                <a:lnTo>
                  <a:pt x="83270" y="119421"/>
                </a:lnTo>
                <a:lnTo>
                  <a:pt x="95356" y="129551"/>
                </a:lnTo>
                <a:lnTo>
                  <a:pt x="104432" y="138887"/>
                </a:lnTo>
                <a:lnTo>
                  <a:pt x="124371" y="116255"/>
                </a:lnTo>
                <a:lnTo>
                  <a:pt x="114801" y="107134"/>
                </a:lnTo>
                <a:lnTo>
                  <a:pt x="102284" y="97537"/>
                </a:lnTo>
                <a:lnTo>
                  <a:pt x="88307" y="88257"/>
                </a:lnTo>
                <a:lnTo>
                  <a:pt x="74358" y="80086"/>
                </a:lnTo>
                <a:close/>
              </a:path>
              <a:path w="290195" h="313055">
                <a:moveTo>
                  <a:pt x="283883" y="38188"/>
                </a:moveTo>
                <a:lnTo>
                  <a:pt x="5079" y="38188"/>
                </a:lnTo>
                <a:lnTo>
                  <a:pt x="5079" y="110172"/>
                </a:lnTo>
                <a:lnTo>
                  <a:pt x="36169" y="110172"/>
                </a:lnTo>
                <a:lnTo>
                  <a:pt x="36169" y="67589"/>
                </a:lnTo>
                <a:lnTo>
                  <a:pt x="283883" y="67589"/>
                </a:lnTo>
                <a:lnTo>
                  <a:pt x="283883" y="38188"/>
                </a:lnTo>
                <a:close/>
              </a:path>
              <a:path w="290195" h="313055">
                <a:moveTo>
                  <a:pt x="283883" y="67589"/>
                </a:moveTo>
                <a:lnTo>
                  <a:pt x="251117" y="67589"/>
                </a:lnTo>
                <a:lnTo>
                  <a:pt x="251117" y="110172"/>
                </a:lnTo>
                <a:lnTo>
                  <a:pt x="283883" y="110172"/>
                </a:lnTo>
                <a:lnTo>
                  <a:pt x="283883" y="67589"/>
                </a:lnTo>
                <a:close/>
              </a:path>
              <a:path w="290195" h="313055">
                <a:moveTo>
                  <a:pt x="149047" y="0"/>
                </a:moveTo>
                <a:lnTo>
                  <a:pt x="117271" y="9791"/>
                </a:lnTo>
                <a:lnTo>
                  <a:pt x="121174" y="16459"/>
                </a:lnTo>
                <a:lnTo>
                  <a:pt x="125136" y="23604"/>
                </a:lnTo>
                <a:lnTo>
                  <a:pt x="128969" y="30942"/>
                </a:lnTo>
                <a:lnTo>
                  <a:pt x="132486" y="38188"/>
                </a:lnTo>
                <a:lnTo>
                  <a:pt x="169316" y="38188"/>
                </a:lnTo>
                <a:lnTo>
                  <a:pt x="165293" y="29028"/>
                </a:lnTo>
                <a:lnTo>
                  <a:pt x="160196" y="19208"/>
                </a:lnTo>
                <a:lnTo>
                  <a:pt x="154591" y="9331"/>
                </a:lnTo>
                <a:lnTo>
                  <a:pt x="149047" y="0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23" name="object 3"/>
          <p:cNvSpPr/>
          <p:nvPr/>
        </p:nvSpPr>
        <p:spPr>
          <a:xfrm>
            <a:off x="4204244" y="1726798"/>
            <a:ext cx="289560" cy="289560"/>
          </a:xfrm>
          <a:custGeom>
            <a:avLst/>
            <a:gdLst/>
            <a:ahLst/>
            <a:cxnLst/>
            <a:rect l="l" t="t" r="r" b="b"/>
            <a:pathLst>
              <a:path w="289560" h="289559">
                <a:moveTo>
                  <a:pt x="289293" y="0"/>
                </a:moveTo>
                <a:lnTo>
                  <a:pt x="40208" y="0"/>
                </a:lnTo>
                <a:lnTo>
                  <a:pt x="40198" y="120650"/>
                </a:lnTo>
                <a:lnTo>
                  <a:pt x="39104" y="157845"/>
                </a:lnTo>
                <a:lnTo>
                  <a:pt x="33915" y="197024"/>
                </a:lnTo>
                <a:lnTo>
                  <a:pt x="21820" y="234941"/>
                </a:lnTo>
                <a:lnTo>
                  <a:pt x="0" y="268681"/>
                </a:lnTo>
                <a:lnTo>
                  <a:pt x="6178" y="272610"/>
                </a:lnTo>
                <a:lnTo>
                  <a:pt x="13217" y="278096"/>
                </a:lnTo>
                <a:lnTo>
                  <a:pt x="19813" y="284027"/>
                </a:lnTo>
                <a:lnTo>
                  <a:pt x="24663" y="289293"/>
                </a:lnTo>
                <a:lnTo>
                  <a:pt x="40916" y="266974"/>
                </a:lnTo>
                <a:lnTo>
                  <a:pt x="53019" y="241769"/>
                </a:lnTo>
                <a:lnTo>
                  <a:pt x="61507" y="214726"/>
                </a:lnTo>
                <a:lnTo>
                  <a:pt x="66916" y="186893"/>
                </a:lnTo>
                <a:lnTo>
                  <a:pt x="289293" y="186893"/>
                </a:lnTo>
                <a:lnTo>
                  <a:pt x="289293" y="157149"/>
                </a:lnTo>
                <a:lnTo>
                  <a:pt x="69951" y="157149"/>
                </a:lnTo>
                <a:lnTo>
                  <a:pt x="70592" y="147790"/>
                </a:lnTo>
                <a:lnTo>
                  <a:pt x="71012" y="138523"/>
                </a:lnTo>
                <a:lnTo>
                  <a:pt x="71241" y="129444"/>
                </a:lnTo>
                <a:lnTo>
                  <a:pt x="71310" y="107124"/>
                </a:lnTo>
                <a:lnTo>
                  <a:pt x="289293" y="107124"/>
                </a:lnTo>
                <a:lnTo>
                  <a:pt x="289293" y="77724"/>
                </a:lnTo>
                <a:lnTo>
                  <a:pt x="71310" y="77724"/>
                </a:lnTo>
                <a:lnTo>
                  <a:pt x="71310" y="30073"/>
                </a:lnTo>
                <a:lnTo>
                  <a:pt x="289293" y="30073"/>
                </a:lnTo>
                <a:lnTo>
                  <a:pt x="289293" y="0"/>
                </a:lnTo>
                <a:close/>
              </a:path>
              <a:path w="289560" h="289559">
                <a:moveTo>
                  <a:pt x="199059" y="255168"/>
                </a:moveTo>
                <a:lnTo>
                  <a:pt x="202214" y="262149"/>
                </a:lnTo>
                <a:lnTo>
                  <a:pt x="205306" y="270241"/>
                </a:lnTo>
                <a:lnTo>
                  <a:pt x="207891" y="278398"/>
                </a:lnTo>
                <a:lnTo>
                  <a:pt x="209524" y="285572"/>
                </a:lnTo>
                <a:lnTo>
                  <a:pt x="230762" y="285585"/>
                </a:lnTo>
                <a:lnTo>
                  <a:pt x="272719" y="280162"/>
                </a:lnTo>
                <a:lnTo>
                  <a:pt x="288702" y="255874"/>
                </a:lnTo>
                <a:lnTo>
                  <a:pt x="229936" y="255874"/>
                </a:lnTo>
                <a:lnTo>
                  <a:pt x="215148" y="255694"/>
                </a:lnTo>
                <a:lnTo>
                  <a:pt x="199059" y="255168"/>
                </a:lnTo>
                <a:close/>
              </a:path>
              <a:path w="289560" h="289559">
                <a:moveTo>
                  <a:pt x="176072" y="186893"/>
                </a:moveTo>
                <a:lnTo>
                  <a:pt x="144627" y="186893"/>
                </a:lnTo>
                <a:lnTo>
                  <a:pt x="144627" y="283552"/>
                </a:lnTo>
                <a:lnTo>
                  <a:pt x="176072" y="283552"/>
                </a:lnTo>
                <a:lnTo>
                  <a:pt x="176072" y="186893"/>
                </a:lnTo>
                <a:close/>
              </a:path>
              <a:path w="289560" h="289559">
                <a:moveTo>
                  <a:pt x="289293" y="186893"/>
                </a:moveTo>
                <a:lnTo>
                  <a:pt x="257860" y="186893"/>
                </a:lnTo>
                <a:lnTo>
                  <a:pt x="257860" y="253809"/>
                </a:lnTo>
                <a:lnTo>
                  <a:pt x="255485" y="255828"/>
                </a:lnTo>
                <a:lnTo>
                  <a:pt x="229936" y="255874"/>
                </a:lnTo>
                <a:lnTo>
                  <a:pt x="288702" y="255874"/>
                </a:lnTo>
                <a:lnTo>
                  <a:pt x="289293" y="247726"/>
                </a:lnTo>
                <a:lnTo>
                  <a:pt x="289293" y="186893"/>
                </a:lnTo>
                <a:close/>
              </a:path>
              <a:path w="289560" h="289559">
                <a:moveTo>
                  <a:pt x="176072" y="107124"/>
                </a:moveTo>
                <a:lnTo>
                  <a:pt x="144627" y="107124"/>
                </a:lnTo>
                <a:lnTo>
                  <a:pt x="144627" y="157149"/>
                </a:lnTo>
                <a:lnTo>
                  <a:pt x="289293" y="157149"/>
                </a:lnTo>
                <a:lnTo>
                  <a:pt x="176072" y="157137"/>
                </a:lnTo>
                <a:lnTo>
                  <a:pt x="176072" y="107124"/>
                </a:lnTo>
                <a:close/>
              </a:path>
              <a:path w="289560" h="289559">
                <a:moveTo>
                  <a:pt x="289293" y="107124"/>
                </a:moveTo>
                <a:lnTo>
                  <a:pt x="257860" y="107124"/>
                </a:lnTo>
                <a:lnTo>
                  <a:pt x="257860" y="157137"/>
                </a:lnTo>
                <a:lnTo>
                  <a:pt x="289293" y="157137"/>
                </a:lnTo>
                <a:lnTo>
                  <a:pt x="289293" y="107124"/>
                </a:lnTo>
                <a:close/>
              </a:path>
              <a:path w="289560" h="289559">
                <a:moveTo>
                  <a:pt x="176072" y="30073"/>
                </a:moveTo>
                <a:lnTo>
                  <a:pt x="144627" y="30073"/>
                </a:lnTo>
                <a:lnTo>
                  <a:pt x="144627" y="77724"/>
                </a:lnTo>
                <a:lnTo>
                  <a:pt x="176072" y="77724"/>
                </a:lnTo>
                <a:lnTo>
                  <a:pt x="176072" y="30073"/>
                </a:lnTo>
                <a:close/>
              </a:path>
              <a:path w="289560" h="289559">
                <a:moveTo>
                  <a:pt x="289293" y="30073"/>
                </a:moveTo>
                <a:lnTo>
                  <a:pt x="257860" y="30073"/>
                </a:lnTo>
                <a:lnTo>
                  <a:pt x="257860" y="77724"/>
                </a:lnTo>
                <a:lnTo>
                  <a:pt x="289293" y="77724"/>
                </a:lnTo>
                <a:lnTo>
                  <a:pt x="289293" y="30073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24" name="object 4"/>
          <p:cNvSpPr/>
          <p:nvPr/>
        </p:nvSpPr>
        <p:spPr>
          <a:xfrm>
            <a:off x="4544542" y="1703812"/>
            <a:ext cx="313055" cy="311150"/>
          </a:xfrm>
          <a:custGeom>
            <a:avLst/>
            <a:gdLst/>
            <a:ahLst/>
            <a:cxnLst/>
            <a:rect l="l" t="t" r="r" b="b"/>
            <a:pathLst>
              <a:path w="313054" h="311150">
                <a:moveTo>
                  <a:pt x="237578" y="109499"/>
                </a:moveTo>
                <a:lnTo>
                  <a:pt x="207835" y="109499"/>
                </a:lnTo>
                <a:lnTo>
                  <a:pt x="207752" y="126647"/>
                </a:lnTo>
                <a:lnTo>
                  <a:pt x="205913" y="162354"/>
                </a:lnTo>
                <a:lnTo>
                  <a:pt x="196513" y="204763"/>
                </a:lnTo>
                <a:lnTo>
                  <a:pt x="174188" y="248375"/>
                </a:lnTo>
                <a:lnTo>
                  <a:pt x="133489" y="289293"/>
                </a:lnTo>
                <a:lnTo>
                  <a:pt x="139750" y="293524"/>
                </a:lnTo>
                <a:lnTo>
                  <a:pt x="146327" y="299056"/>
                </a:lnTo>
                <a:lnTo>
                  <a:pt x="152397" y="305030"/>
                </a:lnTo>
                <a:lnTo>
                  <a:pt x="157137" y="310591"/>
                </a:lnTo>
                <a:lnTo>
                  <a:pt x="181719" y="288445"/>
                </a:lnTo>
                <a:lnTo>
                  <a:pt x="200690" y="264966"/>
                </a:lnTo>
                <a:lnTo>
                  <a:pt x="214781" y="240725"/>
                </a:lnTo>
                <a:lnTo>
                  <a:pt x="224726" y="216293"/>
                </a:lnTo>
                <a:lnTo>
                  <a:pt x="255514" y="216293"/>
                </a:lnTo>
                <a:lnTo>
                  <a:pt x="247262" y="197965"/>
                </a:lnTo>
                <a:lnTo>
                  <a:pt x="236232" y="157492"/>
                </a:lnTo>
                <a:lnTo>
                  <a:pt x="236849" y="149377"/>
                </a:lnTo>
                <a:lnTo>
                  <a:pt x="237267" y="141262"/>
                </a:lnTo>
                <a:lnTo>
                  <a:pt x="237442" y="135452"/>
                </a:lnTo>
                <a:lnTo>
                  <a:pt x="237531" y="130811"/>
                </a:lnTo>
                <a:lnTo>
                  <a:pt x="237578" y="109499"/>
                </a:lnTo>
                <a:close/>
              </a:path>
              <a:path w="313054" h="311150">
                <a:moveTo>
                  <a:pt x="255514" y="216293"/>
                </a:moveTo>
                <a:lnTo>
                  <a:pt x="224726" y="216293"/>
                </a:lnTo>
                <a:lnTo>
                  <a:pt x="236951" y="245854"/>
                </a:lnTo>
                <a:lnTo>
                  <a:pt x="252063" y="271767"/>
                </a:lnTo>
                <a:lnTo>
                  <a:pt x="270403" y="293431"/>
                </a:lnTo>
                <a:lnTo>
                  <a:pt x="292315" y="310248"/>
                </a:lnTo>
                <a:lnTo>
                  <a:pt x="296495" y="303421"/>
                </a:lnTo>
                <a:lnTo>
                  <a:pt x="301875" y="296181"/>
                </a:lnTo>
                <a:lnTo>
                  <a:pt x="307722" y="289293"/>
                </a:lnTo>
                <a:lnTo>
                  <a:pt x="312940" y="283895"/>
                </a:lnTo>
                <a:lnTo>
                  <a:pt x="285172" y="263189"/>
                </a:lnTo>
                <a:lnTo>
                  <a:pt x="263428" y="233872"/>
                </a:lnTo>
                <a:lnTo>
                  <a:pt x="255514" y="216293"/>
                </a:lnTo>
                <a:close/>
              </a:path>
              <a:path w="313054" h="311150">
                <a:moveTo>
                  <a:pt x="107124" y="243331"/>
                </a:moveTo>
                <a:lnTo>
                  <a:pt x="79070" y="243331"/>
                </a:lnTo>
                <a:lnTo>
                  <a:pt x="79070" y="309244"/>
                </a:lnTo>
                <a:lnTo>
                  <a:pt x="107124" y="309244"/>
                </a:lnTo>
                <a:lnTo>
                  <a:pt x="107124" y="243331"/>
                </a:lnTo>
                <a:close/>
              </a:path>
              <a:path w="313054" h="311150">
                <a:moveTo>
                  <a:pt x="107124" y="169659"/>
                </a:moveTo>
                <a:lnTo>
                  <a:pt x="79070" y="169659"/>
                </a:lnTo>
                <a:lnTo>
                  <a:pt x="79070" y="212242"/>
                </a:lnTo>
                <a:lnTo>
                  <a:pt x="16958" y="220988"/>
                </a:lnTo>
                <a:lnTo>
                  <a:pt x="0" y="223062"/>
                </a:lnTo>
                <a:lnTo>
                  <a:pt x="6413" y="255168"/>
                </a:lnTo>
                <a:lnTo>
                  <a:pt x="79070" y="243331"/>
                </a:lnTo>
                <a:lnTo>
                  <a:pt x="107124" y="243331"/>
                </a:lnTo>
                <a:lnTo>
                  <a:pt x="107124" y="238594"/>
                </a:lnTo>
                <a:lnTo>
                  <a:pt x="150037" y="231165"/>
                </a:lnTo>
                <a:lnTo>
                  <a:pt x="148690" y="208521"/>
                </a:lnTo>
                <a:lnTo>
                  <a:pt x="107124" y="208521"/>
                </a:lnTo>
                <a:lnTo>
                  <a:pt x="107124" y="169659"/>
                </a:lnTo>
                <a:close/>
              </a:path>
              <a:path w="313054" h="311150">
                <a:moveTo>
                  <a:pt x="148348" y="202780"/>
                </a:moveTo>
                <a:lnTo>
                  <a:pt x="107124" y="208521"/>
                </a:lnTo>
                <a:lnTo>
                  <a:pt x="148690" y="208521"/>
                </a:lnTo>
                <a:lnTo>
                  <a:pt x="148348" y="202780"/>
                </a:lnTo>
                <a:close/>
              </a:path>
              <a:path w="313054" h="311150">
                <a:moveTo>
                  <a:pt x="77381" y="67932"/>
                </a:moveTo>
                <a:lnTo>
                  <a:pt x="46977" y="67932"/>
                </a:lnTo>
                <a:lnTo>
                  <a:pt x="40814" y="85631"/>
                </a:lnTo>
                <a:lnTo>
                  <a:pt x="35225" y="100758"/>
                </a:lnTo>
                <a:lnTo>
                  <a:pt x="17862" y="138818"/>
                </a:lnTo>
                <a:lnTo>
                  <a:pt x="8432" y="147358"/>
                </a:lnTo>
                <a:lnTo>
                  <a:pt x="11211" y="153715"/>
                </a:lnTo>
                <a:lnTo>
                  <a:pt x="14143" y="161248"/>
                </a:lnTo>
                <a:lnTo>
                  <a:pt x="16753" y="168596"/>
                </a:lnTo>
                <a:lnTo>
                  <a:pt x="18567" y="174396"/>
                </a:lnTo>
                <a:lnTo>
                  <a:pt x="21978" y="172515"/>
                </a:lnTo>
                <a:lnTo>
                  <a:pt x="28079" y="171013"/>
                </a:lnTo>
                <a:lnTo>
                  <a:pt x="36019" y="170019"/>
                </a:lnTo>
                <a:lnTo>
                  <a:pt x="44945" y="169659"/>
                </a:lnTo>
                <a:lnTo>
                  <a:pt x="145643" y="169659"/>
                </a:lnTo>
                <a:lnTo>
                  <a:pt x="145643" y="141262"/>
                </a:lnTo>
                <a:lnTo>
                  <a:pt x="48310" y="141262"/>
                </a:lnTo>
                <a:lnTo>
                  <a:pt x="55755" y="124434"/>
                </a:lnTo>
                <a:lnTo>
                  <a:pt x="63231" y="106497"/>
                </a:lnTo>
                <a:lnTo>
                  <a:pt x="70515" y="87610"/>
                </a:lnTo>
                <a:lnTo>
                  <a:pt x="77381" y="67932"/>
                </a:lnTo>
                <a:close/>
              </a:path>
              <a:path w="313054" h="311150">
                <a:moveTo>
                  <a:pt x="182829" y="0"/>
                </a:moveTo>
                <a:lnTo>
                  <a:pt x="176697" y="38033"/>
                </a:lnTo>
                <a:lnTo>
                  <a:pt x="167747" y="73629"/>
                </a:lnTo>
                <a:lnTo>
                  <a:pt x="155693" y="105361"/>
                </a:lnTo>
                <a:lnTo>
                  <a:pt x="140246" y="131800"/>
                </a:lnTo>
                <a:lnTo>
                  <a:pt x="146634" y="135452"/>
                </a:lnTo>
                <a:lnTo>
                  <a:pt x="153849" y="140212"/>
                </a:lnTo>
                <a:lnTo>
                  <a:pt x="160686" y="145161"/>
                </a:lnTo>
                <a:lnTo>
                  <a:pt x="165938" y="149377"/>
                </a:lnTo>
                <a:lnTo>
                  <a:pt x="175124" y="134347"/>
                </a:lnTo>
                <a:lnTo>
                  <a:pt x="183461" y="117317"/>
                </a:lnTo>
                <a:lnTo>
                  <a:pt x="190973" y="98576"/>
                </a:lnTo>
                <a:lnTo>
                  <a:pt x="197688" y="78409"/>
                </a:lnTo>
                <a:lnTo>
                  <a:pt x="305390" y="78409"/>
                </a:lnTo>
                <a:lnTo>
                  <a:pt x="310578" y="54406"/>
                </a:lnTo>
                <a:lnTo>
                  <a:pt x="293557" y="50025"/>
                </a:lnTo>
                <a:lnTo>
                  <a:pt x="204800" y="50025"/>
                </a:lnTo>
                <a:lnTo>
                  <a:pt x="207362" y="38033"/>
                </a:lnTo>
                <a:lnTo>
                  <a:pt x="209403" y="27462"/>
                </a:lnTo>
                <a:lnTo>
                  <a:pt x="211404" y="15990"/>
                </a:lnTo>
                <a:lnTo>
                  <a:pt x="213245" y="4394"/>
                </a:lnTo>
                <a:lnTo>
                  <a:pt x="182829" y="0"/>
                </a:lnTo>
                <a:close/>
              </a:path>
              <a:path w="313054" h="311150">
                <a:moveTo>
                  <a:pt x="305390" y="78409"/>
                </a:moveTo>
                <a:lnTo>
                  <a:pt x="276097" y="78409"/>
                </a:lnTo>
                <a:lnTo>
                  <a:pt x="272895" y="95335"/>
                </a:lnTo>
                <a:lnTo>
                  <a:pt x="269468" y="111658"/>
                </a:lnTo>
                <a:lnTo>
                  <a:pt x="265975" y="126647"/>
                </a:lnTo>
                <a:lnTo>
                  <a:pt x="262572" y="139572"/>
                </a:lnTo>
                <a:lnTo>
                  <a:pt x="287921" y="146342"/>
                </a:lnTo>
                <a:lnTo>
                  <a:pt x="293801" y="126608"/>
                </a:lnTo>
                <a:lnTo>
                  <a:pt x="299640" y="103546"/>
                </a:lnTo>
                <a:lnTo>
                  <a:pt x="305390" y="78409"/>
                </a:lnTo>
                <a:close/>
              </a:path>
              <a:path w="313054" h="311150">
                <a:moveTo>
                  <a:pt x="107124" y="92951"/>
                </a:moveTo>
                <a:lnTo>
                  <a:pt x="79070" y="92951"/>
                </a:lnTo>
                <a:lnTo>
                  <a:pt x="79070" y="141262"/>
                </a:lnTo>
                <a:lnTo>
                  <a:pt x="107124" y="141262"/>
                </a:lnTo>
                <a:lnTo>
                  <a:pt x="107124" y="92951"/>
                </a:lnTo>
                <a:close/>
              </a:path>
              <a:path w="313054" h="311150">
                <a:moveTo>
                  <a:pt x="148018" y="38188"/>
                </a:moveTo>
                <a:lnTo>
                  <a:pt x="3721" y="38188"/>
                </a:lnTo>
                <a:lnTo>
                  <a:pt x="3721" y="67932"/>
                </a:lnTo>
                <a:lnTo>
                  <a:pt x="148018" y="67932"/>
                </a:lnTo>
                <a:lnTo>
                  <a:pt x="148018" y="38188"/>
                </a:lnTo>
                <a:close/>
              </a:path>
              <a:path w="313054" h="311150">
                <a:moveTo>
                  <a:pt x="289610" y="49009"/>
                </a:moveTo>
                <a:lnTo>
                  <a:pt x="285902" y="50025"/>
                </a:lnTo>
                <a:lnTo>
                  <a:pt x="293557" y="50025"/>
                </a:lnTo>
                <a:lnTo>
                  <a:pt x="289610" y="49009"/>
                </a:lnTo>
                <a:close/>
              </a:path>
              <a:path w="313054" h="311150">
                <a:moveTo>
                  <a:pt x="64884" y="673"/>
                </a:moveTo>
                <a:lnTo>
                  <a:pt x="62925" y="10101"/>
                </a:lnTo>
                <a:lnTo>
                  <a:pt x="60690" y="19559"/>
                </a:lnTo>
                <a:lnTo>
                  <a:pt x="58269" y="28953"/>
                </a:lnTo>
                <a:lnTo>
                  <a:pt x="55752" y="38188"/>
                </a:lnTo>
                <a:lnTo>
                  <a:pt x="86829" y="38188"/>
                </a:lnTo>
                <a:lnTo>
                  <a:pt x="89117" y="30482"/>
                </a:lnTo>
                <a:lnTo>
                  <a:pt x="91370" y="22648"/>
                </a:lnTo>
                <a:lnTo>
                  <a:pt x="93555" y="14812"/>
                </a:lnTo>
                <a:lnTo>
                  <a:pt x="95643" y="7099"/>
                </a:lnTo>
                <a:lnTo>
                  <a:pt x="64884" y="673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25" name="object 5"/>
          <p:cNvSpPr/>
          <p:nvPr/>
        </p:nvSpPr>
        <p:spPr>
          <a:xfrm>
            <a:off x="4879748" y="1705173"/>
            <a:ext cx="311785" cy="308610"/>
          </a:xfrm>
          <a:custGeom>
            <a:avLst/>
            <a:gdLst/>
            <a:ahLst/>
            <a:cxnLst/>
            <a:rect l="l" t="t" r="r" b="b"/>
            <a:pathLst>
              <a:path w="311785" h="308609">
                <a:moveTo>
                  <a:pt x="222046" y="193979"/>
                </a:moveTo>
                <a:lnTo>
                  <a:pt x="190627" y="193979"/>
                </a:lnTo>
                <a:lnTo>
                  <a:pt x="190627" y="308546"/>
                </a:lnTo>
                <a:lnTo>
                  <a:pt x="222046" y="308546"/>
                </a:lnTo>
                <a:lnTo>
                  <a:pt x="222046" y="193979"/>
                </a:lnTo>
                <a:close/>
              </a:path>
              <a:path w="311785" h="308609">
                <a:moveTo>
                  <a:pt x="73342" y="129095"/>
                </a:moveTo>
                <a:lnTo>
                  <a:pt x="43599" y="129095"/>
                </a:lnTo>
                <a:lnTo>
                  <a:pt x="43599" y="308216"/>
                </a:lnTo>
                <a:lnTo>
                  <a:pt x="73342" y="308216"/>
                </a:lnTo>
                <a:lnTo>
                  <a:pt x="73342" y="129095"/>
                </a:lnTo>
                <a:close/>
              </a:path>
              <a:path w="311785" h="308609">
                <a:moveTo>
                  <a:pt x="311607" y="163233"/>
                </a:moveTo>
                <a:lnTo>
                  <a:pt x="97015" y="163233"/>
                </a:lnTo>
                <a:lnTo>
                  <a:pt x="97015" y="193979"/>
                </a:lnTo>
                <a:lnTo>
                  <a:pt x="311607" y="193979"/>
                </a:lnTo>
                <a:lnTo>
                  <a:pt x="311607" y="163233"/>
                </a:lnTo>
                <a:close/>
              </a:path>
              <a:path w="311785" h="308609">
                <a:moveTo>
                  <a:pt x="222046" y="96316"/>
                </a:moveTo>
                <a:lnTo>
                  <a:pt x="190627" y="96316"/>
                </a:lnTo>
                <a:lnTo>
                  <a:pt x="190627" y="163233"/>
                </a:lnTo>
                <a:lnTo>
                  <a:pt x="222046" y="163233"/>
                </a:lnTo>
                <a:lnTo>
                  <a:pt x="222046" y="96316"/>
                </a:lnTo>
                <a:close/>
              </a:path>
              <a:path w="311785" h="308609">
                <a:moveTo>
                  <a:pt x="77063" y="0"/>
                </a:moveTo>
                <a:lnTo>
                  <a:pt x="61927" y="36673"/>
                </a:lnTo>
                <a:lnTo>
                  <a:pt x="43470" y="71642"/>
                </a:lnTo>
                <a:lnTo>
                  <a:pt x="22544" y="103318"/>
                </a:lnTo>
                <a:lnTo>
                  <a:pt x="0" y="130111"/>
                </a:lnTo>
                <a:lnTo>
                  <a:pt x="4548" y="137169"/>
                </a:lnTo>
                <a:lnTo>
                  <a:pt x="9507" y="145999"/>
                </a:lnTo>
                <a:lnTo>
                  <a:pt x="14021" y="154828"/>
                </a:lnTo>
                <a:lnTo>
                  <a:pt x="17233" y="161886"/>
                </a:lnTo>
                <a:lnTo>
                  <a:pt x="23871" y="154434"/>
                </a:lnTo>
                <a:lnTo>
                  <a:pt x="30540" y="146377"/>
                </a:lnTo>
                <a:lnTo>
                  <a:pt x="37147" y="137876"/>
                </a:lnTo>
                <a:lnTo>
                  <a:pt x="43599" y="129095"/>
                </a:lnTo>
                <a:lnTo>
                  <a:pt x="73342" y="129095"/>
                </a:lnTo>
                <a:lnTo>
                  <a:pt x="73342" y="81775"/>
                </a:lnTo>
                <a:lnTo>
                  <a:pt x="82703" y="63862"/>
                </a:lnTo>
                <a:lnTo>
                  <a:pt x="91427" y="45661"/>
                </a:lnTo>
                <a:lnTo>
                  <a:pt x="99388" y="27266"/>
                </a:lnTo>
                <a:lnTo>
                  <a:pt x="106464" y="8775"/>
                </a:lnTo>
                <a:lnTo>
                  <a:pt x="77063" y="0"/>
                </a:lnTo>
                <a:close/>
              </a:path>
              <a:path w="311785" h="308609">
                <a:moveTo>
                  <a:pt x="133159" y="16217"/>
                </a:moveTo>
                <a:lnTo>
                  <a:pt x="126401" y="47819"/>
                </a:lnTo>
                <a:lnTo>
                  <a:pt x="117359" y="78185"/>
                </a:lnTo>
                <a:lnTo>
                  <a:pt x="106161" y="105702"/>
                </a:lnTo>
                <a:lnTo>
                  <a:pt x="92938" y="128752"/>
                </a:lnTo>
                <a:lnTo>
                  <a:pt x="99449" y="131942"/>
                </a:lnTo>
                <a:lnTo>
                  <a:pt x="106972" y="135983"/>
                </a:lnTo>
                <a:lnTo>
                  <a:pt x="114237" y="140212"/>
                </a:lnTo>
                <a:lnTo>
                  <a:pt x="119976" y="143967"/>
                </a:lnTo>
                <a:lnTo>
                  <a:pt x="126133" y="133671"/>
                </a:lnTo>
                <a:lnTo>
                  <a:pt x="131937" y="122170"/>
                </a:lnTo>
                <a:lnTo>
                  <a:pt x="137421" y="109655"/>
                </a:lnTo>
                <a:lnTo>
                  <a:pt x="142621" y="96316"/>
                </a:lnTo>
                <a:lnTo>
                  <a:pt x="296392" y="96316"/>
                </a:lnTo>
                <a:lnTo>
                  <a:pt x="296392" y="65557"/>
                </a:lnTo>
                <a:lnTo>
                  <a:pt x="152768" y="65557"/>
                </a:lnTo>
                <a:lnTo>
                  <a:pt x="155737" y="54856"/>
                </a:lnTo>
                <a:lnTo>
                  <a:pt x="158549" y="44056"/>
                </a:lnTo>
                <a:lnTo>
                  <a:pt x="161176" y="33189"/>
                </a:lnTo>
                <a:lnTo>
                  <a:pt x="163588" y="22288"/>
                </a:lnTo>
                <a:lnTo>
                  <a:pt x="133159" y="16217"/>
                </a:lnTo>
                <a:close/>
              </a:path>
              <a:path w="311785" h="308609">
                <a:moveTo>
                  <a:pt x="222046" y="2692"/>
                </a:moveTo>
                <a:lnTo>
                  <a:pt x="190627" y="2692"/>
                </a:lnTo>
                <a:lnTo>
                  <a:pt x="190627" y="65557"/>
                </a:lnTo>
                <a:lnTo>
                  <a:pt x="222046" y="65557"/>
                </a:lnTo>
                <a:lnTo>
                  <a:pt x="222046" y="2692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26" name="object 6"/>
          <p:cNvSpPr/>
          <p:nvPr/>
        </p:nvSpPr>
        <p:spPr>
          <a:xfrm>
            <a:off x="5225119" y="1973680"/>
            <a:ext cx="302895" cy="0"/>
          </a:xfrm>
          <a:custGeom>
            <a:avLst/>
            <a:gdLst/>
            <a:ahLst/>
            <a:cxnLst/>
            <a:rect l="l" t="t" r="r" b="b"/>
            <a:pathLst>
              <a:path w="302895">
                <a:moveTo>
                  <a:pt x="0" y="0"/>
                </a:moveTo>
                <a:lnTo>
                  <a:pt x="302475" y="0"/>
                </a:lnTo>
              </a:path>
            </a:pathLst>
          </a:custGeom>
          <a:ln w="31432">
            <a:solidFill>
              <a:srgbClr val="231F2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27" name="object 7"/>
          <p:cNvSpPr/>
          <p:nvPr/>
        </p:nvSpPr>
        <p:spPr>
          <a:xfrm>
            <a:off x="5374833" y="1772759"/>
            <a:ext cx="0" cy="185420"/>
          </a:xfrm>
          <a:custGeom>
            <a:avLst/>
            <a:gdLst/>
            <a:ahLst/>
            <a:cxnLst/>
            <a:rect l="l" t="t" r="r" b="b"/>
            <a:pathLst>
              <a:path h="185419">
                <a:moveTo>
                  <a:pt x="0" y="0"/>
                </a:moveTo>
                <a:lnTo>
                  <a:pt x="0" y="185204"/>
                </a:lnTo>
              </a:path>
            </a:pathLst>
          </a:custGeom>
          <a:ln w="35140">
            <a:solidFill>
              <a:srgbClr val="231F2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28" name="object 8"/>
          <p:cNvSpPr/>
          <p:nvPr/>
        </p:nvSpPr>
        <p:spPr>
          <a:xfrm>
            <a:off x="5243039" y="1756535"/>
            <a:ext cx="267335" cy="0"/>
          </a:xfrm>
          <a:custGeom>
            <a:avLst/>
            <a:gdLst/>
            <a:ahLst/>
            <a:cxnLst/>
            <a:rect l="l" t="t" r="r" b="b"/>
            <a:pathLst>
              <a:path w="267335">
                <a:moveTo>
                  <a:pt x="0" y="0"/>
                </a:moveTo>
                <a:lnTo>
                  <a:pt x="266966" y="0"/>
                </a:lnTo>
              </a:path>
            </a:pathLst>
          </a:custGeom>
          <a:ln w="32448">
            <a:solidFill>
              <a:srgbClr val="231F2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29" name="object 9"/>
          <p:cNvSpPr/>
          <p:nvPr/>
        </p:nvSpPr>
        <p:spPr>
          <a:xfrm>
            <a:off x="5558305" y="1720042"/>
            <a:ext cx="309880" cy="293370"/>
          </a:xfrm>
          <a:custGeom>
            <a:avLst/>
            <a:gdLst/>
            <a:ahLst/>
            <a:cxnLst/>
            <a:rect l="l" t="t" r="r" b="b"/>
            <a:pathLst>
              <a:path w="309879" h="293369">
                <a:moveTo>
                  <a:pt x="97015" y="221018"/>
                </a:moveTo>
                <a:lnTo>
                  <a:pt x="95313" y="221018"/>
                </a:lnTo>
                <a:lnTo>
                  <a:pt x="76473" y="234576"/>
                </a:lnTo>
                <a:lnTo>
                  <a:pt x="52600" y="248104"/>
                </a:lnTo>
                <a:lnTo>
                  <a:pt x="26254" y="260426"/>
                </a:lnTo>
                <a:lnTo>
                  <a:pt x="0" y="270370"/>
                </a:lnTo>
                <a:lnTo>
                  <a:pt x="5967" y="275767"/>
                </a:lnTo>
                <a:lnTo>
                  <a:pt x="12217" y="281857"/>
                </a:lnTo>
                <a:lnTo>
                  <a:pt x="18020" y="287947"/>
                </a:lnTo>
                <a:lnTo>
                  <a:pt x="22644" y="293344"/>
                </a:lnTo>
                <a:lnTo>
                  <a:pt x="49229" y="282475"/>
                </a:lnTo>
                <a:lnTo>
                  <a:pt x="76385" y="269225"/>
                </a:lnTo>
                <a:lnTo>
                  <a:pt x="102020" y="254516"/>
                </a:lnTo>
                <a:lnTo>
                  <a:pt x="124040" y="239268"/>
                </a:lnTo>
                <a:lnTo>
                  <a:pt x="97015" y="221018"/>
                </a:lnTo>
                <a:close/>
              </a:path>
              <a:path w="309879" h="293369">
                <a:moveTo>
                  <a:pt x="210883" y="221018"/>
                </a:moveTo>
                <a:lnTo>
                  <a:pt x="205155" y="221018"/>
                </a:lnTo>
                <a:lnTo>
                  <a:pt x="187236" y="240626"/>
                </a:lnTo>
                <a:lnTo>
                  <a:pt x="214715" y="253568"/>
                </a:lnTo>
                <a:lnTo>
                  <a:pt x="241307" y="267366"/>
                </a:lnTo>
                <a:lnTo>
                  <a:pt x="265369" y="280974"/>
                </a:lnTo>
                <a:lnTo>
                  <a:pt x="285254" y="293344"/>
                </a:lnTo>
                <a:lnTo>
                  <a:pt x="309587" y="270370"/>
                </a:lnTo>
                <a:lnTo>
                  <a:pt x="289414" y="258808"/>
                </a:lnTo>
                <a:lnTo>
                  <a:pt x="265055" y="246075"/>
                </a:lnTo>
                <a:lnTo>
                  <a:pt x="238286" y="233151"/>
                </a:lnTo>
                <a:lnTo>
                  <a:pt x="210883" y="221018"/>
                </a:lnTo>
                <a:close/>
              </a:path>
              <a:path w="309879" h="293369">
                <a:moveTo>
                  <a:pt x="307555" y="192633"/>
                </a:moveTo>
                <a:lnTo>
                  <a:pt x="4737" y="192633"/>
                </a:lnTo>
                <a:lnTo>
                  <a:pt x="4737" y="221018"/>
                </a:lnTo>
                <a:lnTo>
                  <a:pt x="307555" y="221018"/>
                </a:lnTo>
                <a:lnTo>
                  <a:pt x="307555" y="192633"/>
                </a:lnTo>
                <a:close/>
              </a:path>
              <a:path w="309879" h="293369">
                <a:moveTo>
                  <a:pt x="261238" y="0"/>
                </a:moveTo>
                <a:lnTo>
                  <a:pt x="53746" y="0"/>
                </a:lnTo>
                <a:lnTo>
                  <a:pt x="53746" y="192633"/>
                </a:lnTo>
                <a:lnTo>
                  <a:pt x="85178" y="192633"/>
                </a:lnTo>
                <a:lnTo>
                  <a:pt x="85178" y="166954"/>
                </a:lnTo>
                <a:lnTo>
                  <a:pt x="261238" y="166954"/>
                </a:lnTo>
                <a:lnTo>
                  <a:pt x="261238" y="143624"/>
                </a:lnTo>
                <a:lnTo>
                  <a:pt x="85178" y="143624"/>
                </a:lnTo>
                <a:lnTo>
                  <a:pt x="85178" y="119291"/>
                </a:lnTo>
                <a:lnTo>
                  <a:pt x="261238" y="119291"/>
                </a:lnTo>
                <a:lnTo>
                  <a:pt x="261238" y="95973"/>
                </a:lnTo>
                <a:lnTo>
                  <a:pt x="85178" y="95973"/>
                </a:lnTo>
                <a:lnTo>
                  <a:pt x="85178" y="72313"/>
                </a:lnTo>
                <a:lnTo>
                  <a:pt x="261238" y="72313"/>
                </a:lnTo>
                <a:lnTo>
                  <a:pt x="261238" y="49326"/>
                </a:lnTo>
                <a:lnTo>
                  <a:pt x="85178" y="49326"/>
                </a:lnTo>
                <a:lnTo>
                  <a:pt x="85178" y="25336"/>
                </a:lnTo>
                <a:lnTo>
                  <a:pt x="261238" y="25336"/>
                </a:lnTo>
                <a:lnTo>
                  <a:pt x="261238" y="0"/>
                </a:lnTo>
                <a:close/>
              </a:path>
              <a:path w="309879" h="293369">
                <a:moveTo>
                  <a:pt x="261238" y="166954"/>
                </a:moveTo>
                <a:lnTo>
                  <a:pt x="228473" y="166954"/>
                </a:lnTo>
                <a:lnTo>
                  <a:pt x="228473" y="192633"/>
                </a:lnTo>
                <a:lnTo>
                  <a:pt x="261238" y="192633"/>
                </a:lnTo>
                <a:lnTo>
                  <a:pt x="261238" y="166954"/>
                </a:lnTo>
                <a:close/>
              </a:path>
              <a:path w="309879" h="293369">
                <a:moveTo>
                  <a:pt x="261238" y="119291"/>
                </a:moveTo>
                <a:lnTo>
                  <a:pt x="228473" y="119291"/>
                </a:lnTo>
                <a:lnTo>
                  <a:pt x="228473" y="143624"/>
                </a:lnTo>
                <a:lnTo>
                  <a:pt x="261238" y="143624"/>
                </a:lnTo>
                <a:lnTo>
                  <a:pt x="261238" y="119291"/>
                </a:lnTo>
                <a:close/>
              </a:path>
              <a:path w="309879" h="293369">
                <a:moveTo>
                  <a:pt x="261238" y="72313"/>
                </a:moveTo>
                <a:lnTo>
                  <a:pt x="228473" y="72313"/>
                </a:lnTo>
                <a:lnTo>
                  <a:pt x="228473" y="95973"/>
                </a:lnTo>
                <a:lnTo>
                  <a:pt x="261238" y="95973"/>
                </a:lnTo>
                <a:lnTo>
                  <a:pt x="261238" y="72313"/>
                </a:lnTo>
                <a:close/>
              </a:path>
              <a:path w="309879" h="293369">
                <a:moveTo>
                  <a:pt x="261238" y="25336"/>
                </a:moveTo>
                <a:lnTo>
                  <a:pt x="228473" y="25336"/>
                </a:lnTo>
                <a:lnTo>
                  <a:pt x="228473" y="49326"/>
                </a:lnTo>
                <a:lnTo>
                  <a:pt x="261238" y="49326"/>
                </a:lnTo>
                <a:lnTo>
                  <a:pt x="261238" y="25336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30" name="object 10"/>
          <p:cNvSpPr/>
          <p:nvPr/>
        </p:nvSpPr>
        <p:spPr>
          <a:xfrm>
            <a:off x="5914152" y="1738626"/>
            <a:ext cx="184873" cy="253136"/>
          </a:xfrm>
          <a:prstGeom prst="rect">
            <a:avLst/>
          </a:prstGeom>
          <a:blipFill>
            <a:blip r:embed="rId1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31" name="object 11"/>
          <p:cNvSpPr/>
          <p:nvPr/>
        </p:nvSpPr>
        <p:spPr>
          <a:xfrm>
            <a:off x="6182802" y="1738634"/>
            <a:ext cx="0" cy="248920"/>
          </a:xfrm>
          <a:custGeom>
            <a:avLst/>
            <a:gdLst/>
            <a:ahLst/>
            <a:cxnLst/>
            <a:rect l="l" t="t" r="r" b="b"/>
            <a:pathLst>
              <a:path h="248919">
                <a:moveTo>
                  <a:pt x="0" y="0"/>
                </a:moveTo>
                <a:lnTo>
                  <a:pt x="0" y="248742"/>
                </a:lnTo>
              </a:path>
            </a:pathLst>
          </a:custGeom>
          <a:ln w="39217">
            <a:solidFill>
              <a:srgbClr val="231F2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32" name="object 12"/>
          <p:cNvSpPr/>
          <p:nvPr/>
        </p:nvSpPr>
        <p:spPr>
          <a:xfrm>
            <a:off x="6248000" y="1702127"/>
            <a:ext cx="312420" cy="313055"/>
          </a:xfrm>
          <a:custGeom>
            <a:avLst/>
            <a:gdLst/>
            <a:ahLst/>
            <a:cxnLst/>
            <a:rect l="l" t="t" r="r" b="b"/>
            <a:pathLst>
              <a:path w="312420" h="313055">
                <a:moveTo>
                  <a:pt x="179806" y="175742"/>
                </a:moveTo>
                <a:lnTo>
                  <a:pt x="130467" y="175742"/>
                </a:lnTo>
                <a:lnTo>
                  <a:pt x="117443" y="206535"/>
                </a:lnTo>
                <a:lnTo>
                  <a:pt x="93494" y="236064"/>
                </a:lnTo>
                <a:lnTo>
                  <a:pt x="55414" y="262807"/>
                </a:lnTo>
                <a:lnTo>
                  <a:pt x="0" y="285242"/>
                </a:lnTo>
                <a:lnTo>
                  <a:pt x="5141" y="291275"/>
                </a:lnTo>
                <a:lnTo>
                  <a:pt x="10440" y="298545"/>
                </a:lnTo>
                <a:lnTo>
                  <a:pt x="15171" y="306005"/>
                </a:lnTo>
                <a:lnTo>
                  <a:pt x="18605" y="312610"/>
                </a:lnTo>
                <a:lnTo>
                  <a:pt x="74001" y="289802"/>
                </a:lnTo>
                <a:lnTo>
                  <a:pt x="114066" y="262718"/>
                </a:lnTo>
                <a:lnTo>
                  <a:pt x="141208" y="232529"/>
                </a:lnTo>
                <a:lnTo>
                  <a:pt x="157835" y="200406"/>
                </a:lnTo>
                <a:lnTo>
                  <a:pt x="193015" y="200406"/>
                </a:lnTo>
                <a:lnTo>
                  <a:pt x="179806" y="175742"/>
                </a:lnTo>
                <a:close/>
              </a:path>
              <a:path w="312420" h="313055">
                <a:moveTo>
                  <a:pt x="193015" y="200406"/>
                </a:moveTo>
                <a:lnTo>
                  <a:pt x="157835" y="200406"/>
                </a:lnTo>
                <a:lnTo>
                  <a:pt x="179977" y="239262"/>
                </a:lnTo>
                <a:lnTo>
                  <a:pt x="208992" y="270702"/>
                </a:lnTo>
                <a:lnTo>
                  <a:pt x="245801" y="294791"/>
                </a:lnTo>
                <a:lnTo>
                  <a:pt x="291325" y="311594"/>
                </a:lnTo>
                <a:lnTo>
                  <a:pt x="295269" y="304057"/>
                </a:lnTo>
                <a:lnTo>
                  <a:pt x="300502" y="295884"/>
                </a:lnTo>
                <a:lnTo>
                  <a:pt x="306300" y="288216"/>
                </a:lnTo>
                <a:lnTo>
                  <a:pt x="311937" y="282194"/>
                </a:lnTo>
                <a:lnTo>
                  <a:pt x="265581" y="267080"/>
                </a:lnTo>
                <a:lnTo>
                  <a:pt x="228507" y="244174"/>
                </a:lnTo>
                <a:lnTo>
                  <a:pt x="200116" y="213665"/>
                </a:lnTo>
                <a:lnTo>
                  <a:pt x="193015" y="200406"/>
                </a:lnTo>
                <a:close/>
              </a:path>
              <a:path w="312420" h="313055">
                <a:moveTo>
                  <a:pt x="304850" y="144297"/>
                </a:moveTo>
                <a:lnTo>
                  <a:pt x="7442" y="144297"/>
                </a:lnTo>
                <a:lnTo>
                  <a:pt x="7442" y="175742"/>
                </a:lnTo>
                <a:lnTo>
                  <a:pt x="304850" y="175742"/>
                </a:lnTo>
                <a:lnTo>
                  <a:pt x="304850" y="144297"/>
                </a:lnTo>
                <a:close/>
              </a:path>
              <a:path w="312420" h="313055">
                <a:moveTo>
                  <a:pt x="168986" y="74002"/>
                </a:moveTo>
                <a:lnTo>
                  <a:pt x="136550" y="74002"/>
                </a:lnTo>
                <a:lnTo>
                  <a:pt x="136513" y="131800"/>
                </a:lnTo>
                <a:lnTo>
                  <a:pt x="136178" y="137896"/>
                </a:lnTo>
                <a:lnTo>
                  <a:pt x="135877" y="144297"/>
                </a:lnTo>
                <a:lnTo>
                  <a:pt x="168325" y="144297"/>
                </a:lnTo>
                <a:lnTo>
                  <a:pt x="168986" y="137896"/>
                </a:lnTo>
                <a:lnTo>
                  <a:pt x="168986" y="74002"/>
                </a:lnTo>
                <a:close/>
              </a:path>
              <a:path w="312420" h="313055">
                <a:moveTo>
                  <a:pt x="69621" y="0"/>
                </a:moveTo>
                <a:lnTo>
                  <a:pt x="58618" y="32765"/>
                </a:lnTo>
                <a:lnTo>
                  <a:pt x="44157" y="63698"/>
                </a:lnTo>
                <a:lnTo>
                  <a:pt x="26716" y="91338"/>
                </a:lnTo>
                <a:lnTo>
                  <a:pt x="6769" y="114223"/>
                </a:lnTo>
                <a:lnTo>
                  <a:pt x="13941" y="117827"/>
                </a:lnTo>
                <a:lnTo>
                  <a:pt x="22315" y="122507"/>
                </a:lnTo>
                <a:lnTo>
                  <a:pt x="30434" y="127439"/>
                </a:lnTo>
                <a:lnTo>
                  <a:pt x="36842" y="131800"/>
                </a:lnTo>
                <a:lnTo>
                  <a:pt x="47102" y="119540"/>
                </a:lnTo>
                <a:lnTo>
                  <a:pt x="57078" y="105692"/>
                </a:lnTo>
                <a:lnTo>
                  <a:pt x="66737" y="90449"/>
                </a:lnTo>
                <a:lnTo>
                  <a:pt x="76047" y="74002"/>
                </a:lnTo>
                <a:lnTo>
                  <a:pt x="280174" y="74002"/>
                </a:lnTo>
                <a:lnTo>
                  <a:pt x="280174" y="42583"/>
                </a:lnTo>
                <a:lnTo>
                  <a:pt x="90233" y="42583"/>
                </a:lnTo>
                <a:lnTo>
                  <a:pt x="93815" y="33852"/>
                </a:lnTo>
                <a:lnTo>
                  <a:pt x="97007" y="24965"/>
                </a:lnTo>
                <a:lnTo>
                  <a:pt x="99940" y="16015"/>
                </a:lnTo>
                <a:lnTo>
                  <a:pt x="102743" y="7099"/>
                </a:lnTo>
                <a:lnTo>
                  <a:pt x="69621" y="0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33" name="object 13"/>
          <p:cNvSpPr/>
          <p:nvPr/>
        </p:nvSpPr>
        <p:spPr>
          <a:xfrm>
            <a:off x="6589646" y="1993282"/>
            <a:ext cx="304800" cy="0"/>
          </a:xfrm>
          <a:custGeom>
            <a:avLst/>
            <a:gdLst/>
            <a:ahLst/>
            <a:cxnLst/>
            <a:rect l="l" t="t" r="r" b="b"/>
            <a:pathLst>
              <a:path w="304800">
                <a:moveTo>
                  <a:pt x="0" y="0"/>
                </a:moveTo>
                <a:lnTo>
                  <a:pt x="304507" y="0"/>
                </a:lnTo>
              </a:path>
            </a:pathLst>
          </a:custGeom>
          <a:ln w="24002">
            <a:solidFill>
              <a:srgbClr val="231F2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34" name="object 14"/>
          <p:cNvSpPr/>
          <p:nvPr/>
        </p:nvSpPr>
        <p:spPr>
          <a:xfrm>
            <a:off x="6725841" y="1965393"/>
            <a:ext cx="30480" cy="16510"/>
          </a:xfrm>
          <a:custGeom>
            <a:avLst/>
            <a:gdLst/>
            <a:ahLst/>
            <a:cxnLst/>
            <a:rect l="l" t="t" r="r" b="b"/>
            <a:pathLst>
              <a:path w="30479" h="16509">
                <a:moveTo>
                  <a:pt x="30429" y="0"/>
                </a:moveTo>
                <a:lnTo>
                  <a:pt x="0" y="0"/>
                </a:lnTo>
                <a:lnTo>
                  <a:pt x="0" y="15887"/>
                </a:lnTo>
                <a:lnTo>
                  <a:pt x="30429" y="15887"/>
                </a:lnTo>
                <a:lnTo>
                  <a:pt x="30429" y="0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35" name="object 15"/>
          <p:cNvSpPr/>
          <p:nvPr/>
        </p:nvSpPr>
        <p:spPr>
          <a:xfrm>
            <a:off x="6618386" y="1954750"/>
            <a:ext cx="246379" cy="0"/>
          </a:xfrm>
          <a:custGeom>
            <a:avLst/>
            <a:gdLst/>
            <a:ahLst/>
            <a:cxnLst/>
            <a:rect l="l" t="t" r="r" b="b"/>
            <a:pathLst>
              <a:path w="246379">
                <a:moveTo>
                  <a:pt x="0" y="0"/>
                </a:moveTo>
                <a:lnTo>
                  <a:pt x="246354" y="0"/>
                </a:lnTo>
              </a:path>
            </a:pathLst>
          </a:custGeom>
          <a:ln w="21285">
            <a:solidFill>
              <a:srgbClr val="231F2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36" name="object 16"/>
          <p:cNvSpPr/>
          <p:nvPr/>
        </p:nvSpPr>
        <p:spPr>
          <a:xfrm>
            <a:off x="6725841" y="1929236"/>
            <a:ext cx="30480" cy="15240"/>
          </a:xfrm>
          <a:custGeom>
            <a:avLst/>
            <a:gdLst/>
            <a:ahLst/>
            <a:cxnLst/>
            <a:rect l="l" t="t" r="r" b="b"/>
            <a:pathLst>
              <a:path w="30479" h="15240">
                <a:moveTo>
                  <a:pt x="30429" y="0"/>
                </a:moveTo>
                <a:lnTo>
                  <a:pt x="0" y="0"/>
                </a:lnTo>
                <a:lnTo>
                  <a:pt x="0" y="14871"/>
                </a:lnTo>
                <a:lnTo>
                  <a:pt x="30429" y="14871"/>
                </a:lnTo>
                <a:lnTo>
                  <a:pt x="30429" y="0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37" name="object 17"/>
          <p:cNvSpPr/>
          <p:nvPr/>
        </p:nvSpPr>
        <p:spPr>
          <a:xfrm>
            <a:off x="6627163" y="1920168"/>
            <a:ext cx="231775" cy="0"/>
          </a:xfrm>
          <a:custGeom>
            <a:avLst/>
            <a:gdLst/>
            <a:ahLst/>
            <a:cxnLst/>
            <a:rect l="l" t="t" r="r" b="b"/>
            <a:pathLst>
              <a:path w="231775">
                <a:moveTo>
                  <a:pt x="0" y="0"/>
                </a:moveTo>
                <a:lnTo>
                  <a:pt x="231508" y="0"/>
                </a:lnTo>
              </a:path>
            </a:pathLst>
          </a:custGeom>
          <a:ln w="17780">
            <a:solidFill>
              <a:srgbClr val="231F2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38" name="object 18"/>
          <p:cNvSpPr/>
          <p:nvPr/>
        </p:nvSpPr>
        <p:spPr>
          <a:xfrm>
            <a:off x="6627163" y="1894768"/>
            <a:ext cx="29845" cy="16510"/>
          </a:xfrm>
          <a:custGeom>
            <a:avLst/>
            <a:gdLst/>
            <a:ahLst/>
            <a:cxnLst/>
            <a:rect l="l" t="t" r="r" b="b"/>
            <a:pathLst>
              <a:path w="29845" h="16509">
                <a:moveTo>
                  <a:pt x="0" y="16510"/>
                </a:moveTo>
                <a:lnTo>
                  <a:pt x="29743" y="16510"/>
                </a:lnTo>
                <a:lnTo>
                  <a:pt x="29743" y="0"/>
                </a:lnTo>
                <a:lnTo>
                  <a:pt x="0" y="0"/>
                </a:lnTo>
                <a:lnTo>
                  <a:pt x="0" y="16510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39" name="object 19"/>
          <p:cNvSpPr/>
          <p:nvPr/>
        </p:nvSpPr>
        <p:spPr>
          <a:xfrm>
            <a:off x="6627163" y="1886513"/>
            <a:ext cx="231775" cy="0"/>
          </a:xfrm>
          <a:custGeom>
            <a:avLst/>
            <a:gdLst/>
            <a:ahLst/>
            <a:cxnLst/>
            <a:rect l="l" t="t" r="r" b="b"/>
            <a:pathLst>
              <a:path w="231775">
                <a:moveTo>
                  <a:pt x="0" y="0"/>
                </a:moveTo>
                <a:lnTo>
                  <a:pt x="231508" y="0"/>
                </a:lnTo>
              </a:path>
            </a:pathLst>
          </a:custGeom>
          <a:ln w="16509">
            <a:solidFill>
              <a:srgbClr val="231F2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40" name="object 20"/>
          <p:cNvSpPr/>
          <p:nvPr/>
        </p:nvSpPr>
        <p:spPr>
          <a:xfrm>
            <a:off x="6627163" y="1861748"/>
            <a:ext cx="29845" cy="16510"/>
          </a:xfrm>
          <a:custGeom>
            <a:avLst/>
            <a:gdLst/>
            <a:ahLst/>
            <a:cxnLst/>
            <a:rect l="l" t="t" r="r" b="b"/>
            <a:pathLst>
              <a:path w="29845" h="16509">
                <a:moveTo>
                  <a:pt x="0" y="16510"/>
                </a:moveTo>
                <a:lnTo>
                  <a:pt x="29743" y="16510"/>
                </a:lnTo>
                <a:lnTo>
                  <a:pt x="29743" y="0"/>
                </a:lnTo>
                <a:lnTo>
                  <a:pt x="0" y="0"/>
                </a:lnTo>
                <a:lnTo>
                  <a:pt x="0" y="16510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41" name="object 21"/>
          <p:cNvSpPr/>
          <p:nvPr/>
        </p:nvSpPr>
        <p:spPr>
          <a:xfrm>
            <a:off x="6627163" y="1852858"/>
            <a:ext cx="231775" cy="0"/>
          </a:xfrm>
          <a:custGeom>
            <a:avLst/>
            <a:gdLst/>
            <a:ahLst/>
            <a:cxnLst/>
            <a:rect l="l" t="t" r="r" b="b"/>
            <a:pathLst>
              <a:path w="231775">
                <a:moveTo>
                  <a:pt x="0" y="0"/>
                </a:moveTo>
                <a:lnTo>
                  <a:pt x="231508" y="0"/>
                </a:lnTo>
              </a:path>
            </a:pathLst>
          </a:custGeom>
          <a:ln w="17780">
            <a:solidFill>
              <a:srgbClr val="231F2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42" name="object 22"/>
          <p:cNvSpPr/>
          <p:nvPr/>
        </p:nvSpPr>
        <p:spPr>
          <a:xfrm>
            <a:off x="6725841" y="1894425"/>
            <a:ext cx="30480" cy="17145"/>
          </a:xfrm>
          <a:custGeom>
            <a:avLst/>
            <a:gdLst/>
            <a:ahLst/>
            <a:cxnLst/>
            <a:rect l="l" t="t" r="r" b="b"/>
            <a:pathLst>
              <a:path w="30479" h="17144">
                <a:moveTo>
                  <a:pt x="30429" y="0"/>
                </a:moveTo>
                <a:lnTo>
                  <a:pt x="0" y="0"/>
                </a:lnTo>
                <a:lnTo>
                  <a:pt x="0" y="16890"/>
                </a:lnTo>
                <a:lnTo>
                  <a:pt x="30429" y="16890"/>
                </a:lnTo>
                <a:lnTo>
                  <a:pt x="30429" y="0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43" name="object 23"/>
          <p:cNvSpPr/>
          <p:nvPr/>
        </p:nvSpPr>
        <p:spPr>
          <a:xfrm>
            <a:off x="6827568" y="1894425"/>
            <a:ext cx="31115" cy="17145"/>
          </a:xfrm>
          <a:custGeom>
            <a:avLst/>
            <a:gdLst/>
            <a:ahLst/>
            <a:cxnLst/>
            <a:rect l="l" t="t" r="r" b="b"/>
            <a:pathLst>
              <a:path w="31115" h="17144">
                <a:moveTo>
                  <a:pt x="31102" y="0"/>
                </a:moveTo>
                <a:lnTo>
                  <a:pt x="0" y="0"/>
                </a:lnTo>
                <a:lnTo>
                  <a:pt x="0" y="16890"/>
                </a:lnTo>
                <a:lnTo>
                  <a:pt x="31102" y="16890"/>
                </a:lnTo>
                <a:lnTo>
                  <a:pt x="31102" y="0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44" name="object 24"/>
          <p:cNvSpPr/>
          <p:nvPr/>
        </p:nvSpPr>
        <p:spPr>
          <a:xfrm>
            <a:off x="6827568" y="1862320"/>
            <a:ext cx="31115" cy="17145"/>
          </a:xfrm>
          <a:custGeom>
            <a:avLst/>
            <a:gdLst/>
            <a:ahLst/>
            <a:cxnLst/>
            <a:rect l="l" t="t" r="r" b="b"/>
            <a:pathLst>
              <a:path w="31115" h="17144">
                <a:moveTo>
                  <a:pt x="31102" y="0"/>
                </a:moveTo>
                <a:lnTo>
                  <a:pt x="0" y="0"/>
                </a:lnTo>
                <a:lnTo>
                  <a:pt x="0" y="16560"/>
                </a:lnTo>
                <a:lnTo>
                  <a:pt x="31102" y="16560"/>
                </a:lnTo>
                <a:lnTo>
                  <a:pt x="31102" y="0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45" name="object 25"/>
          <p:cNvSpPr/>
          <p:nvPr/>
        </p:nvSpPr>
        <p:spPr>
          <a:xfrm>
            <a:off x="6725841" y="1861748"/>
            <a:ext cx="30480" cy="16510"/>
          </a:xfrm>
          <a:custGeom>
            <a:avLst/>
            <a:gdLst/>
            <a:ahLst/>
            <a:cxnLst/>
            <a:rect l="l" t="t" r="r" b="b"/>
            <a:pathLst>
              <a:path w="30479" h="16509">
                <a:moveTo>
                  <a:pt x="0" y="16510"/>
                </a:moveTo>
                <a:lnTo>
                  <a:pt x="30429" y="16510"/>
                </a:lnTo>
                <a:lnTo>
                  <a:pt x="30429" y="0"/>
                </a:lnTo>
                <a:lnTo>
                  <a:pt x="0" y="0"/>
                </a:lnTo>
                <a:lnTo>
                  <a:pt x="0" y="16510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46" name="object 26"/>
          <p:cNvSpPr/>
          <p:nvPr/>
        </p:nvSpPr>
        <p:spPr>
          <a:xfrm>
            <a:off x="6633233" y="1788088"/>
            <a:ext cx="216535" cy="0"/>
          </a:xfrm>
          <a:custGeom>
            <a:avLst/>
            <a:gdLst/>
            <a:ahLst/>
            <a:cxnLst/>
            <a:rect l="l" t="t" r="r" b="b"/>
            <a:pathLst>
              <a:path w="216534">
                <a:moveTo>
                  <a:pt x="0" y="0"/>
                </a:moveTo>
                <a:lnTo>
                  <a:pt x="215963" y="0"/>
                </a:lnTo>
              </a:path>
            </a:pathLst>
          </a:custGeom>
          <a:ln w="17779">
            <a:solidFill>
              <a:srgbClr val="231F2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47" name="object 27"/>
          <p:cNvSpPr/>
          <p:nvPr/>
        </p:nvSpPr>
        <p:spPr>
          <a:xfrm>
            <a:off x="6633233" y="1762688"/>
            <a:ext cx="30480" cy="16510"/>
          </a:xfrm>
          <a:custGeom>
            <a:avLst/>
            <a:gdLst/>
            <a:ahLst/>
            <a:cxnLst/>
            <a:rect l="l" t="t" r="r" b="b"/>
            <a:pathLst>
              <a:path w="30479" h="16509">
                <a:moveTo>
                  <a:pt x="0" y="16510"/>
                </a:moveTo>
                <a:lnTo>
                  <a:pt x="30099" y="16510"/>
                </a:lnTo>
                <a:lnTo>
                  <a:pt x="30099" y="0"/>
                </a:lnTo>
                <a:lnTo>
                  <a:pt x="0" y="0"/>
                </a:lnTo>
                <a:lnTo>
                  <a:pt x="0" y="16510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48" name="object 28"/>
          <p:cNvSpPr/>
          <p:nvPr/>
        </p:nvSpPr>
        <p:spPr>
          <a:xfrm>
            <a:off x="6633233" y="1755068"/>
            <a:ext cx="216535" cy="0"/>
          </a:xfrm>
          <a:custGeom>
            <a:avLst/>
            <a:gdLst/>
            <a:ahLst/>
            <a:cxnLst/>
            <a:rect l="l" t="t" r="r" b="b"/>
            <a:pathLst>
              <a:path w="216534">
                <a:moveTo>
                  <a:pt x="0" y="0"/>
                </a:moveTo>
                <a:lnTo>
                  <a:pt x="215963" y="0"/>
                </a:lnTo>
              </a:path>
            </a:pathLst>
          </a:custGeom>
          <a:ln w="15239">
            <a:solidFill>
              <a:srgbClr val="231F2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49" name="object 29"/>
          <p:cNvSpPr/>
          <p:nvPr/>
        </p:nvSpPr>
        <p:spPr>
          <a:xfrm>
            <a:off x="6633233" y="1730938"/>
            <a:ext cx="30480" cy="16510"/>
          </a:xfrm>
          <a:custGeom>
            <a:avLst/>
            <a:gdLst/>
            <a:ahLst/>
            <a:cxnLst/>
            <a:rect l="l" t="t" r="r" b="b"/>
            <a:pathLst>
              <a:path w="30479" h="16509">
                <a:moveTo>
                  <a:pt x="0" y="16510"/>
                </a:moveTo>
                <a:lnTo>
                  <a:pt x="30099" y="16510"/>
                </a:lnTo>
                <a:lnTo>
                  <a:pt x="30099" y="0"/>
                </a:lnTo>
                <a:lnTo>
                  <a:pt x="0" y="0"/>
                </a:lnTo>
                <a:lnTo>
                  <a:pt x="0" y="16510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50" name="object 30"/>
          <p:cNvSpPr/>
          <p:nvPr/>
        </p:nvSpPr>
        <p:spPr>
          <a:xfrm>
            <a:off x="6633233" y="1722683"/>
            <a:ext cx="216535" cy="0"/>
          </a:xfrm>
          <a:custGeom>
            <a:avLst/>
            <a:gdLst/>
            <a:ahLst/>
            <a:cxnLst/>
            <a:rect l="l" t="t" r="r" b="b"/>
            <a:pathLst>
              <a:path w="216534">
                <a:moveTo>
                  <a:pt x="0" y="0"/>
                </a:moveTo>
                <a:lnTo>
                  <a:pt x="215963" y="0"/>
                </a:lnTo>
              </a:path>
            </a:pathLst>
          </a:custGeom>
          <a:ln w="16510">
            <a:solidFill>
              <a:srgbClr val="231F2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51" name="object 31"/>
          <p:cNvSpPr/>
          <p:nvPr/>
        </p:nvSpPr>
        <p:spPr>
          <a:xfrm>
            <a:off x="6817764" y="1762968"/>
            <a:ext cx="31750" cy="16510"/>
          </a:xfrm>
          <a:custGeom>
            <a:avLst/>
            <a:gdLst/>
            <a:ahLst/>
            <a:cxnLst/>
            <a:rect l="l" t="t" r="r" b="b"/>
            <a:pathLst>
              <a:path w="31750" h="16509">
                <a:moveTo>
                  <a:pt x="31432" y="0"/>
                </a:moveTo>
                <a:lnTo>
                  <a:pt x="0" y="0"/>
                </a:lnTo>
                <a:lnTo>
                  <a:pt x="0" y="16217"/>
                </a:lnTo>
                <a:lnTo>
                  <a:pt x="31432" y="16217"/>
                </a:lnTo>
                <a:lnTo>
                  <a:pt x="31432" y="0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52" name="object 32"/>
          <p:cNvSpPr/>
          <p:nvPr/>
        </p:nvSpPr>
        <p:spPr>
          <a:xfrm>
            <a:off x="6817764" y="1731522"/>
            <a:ext cx="31750" cy="16510"/>
          </a:xfrm>
          <a:custGeom>
            <a:avLst/>
            <a:gdLst/>
            <a:ahLst/>
            <a:cxnLst/>
            <a:rect l="l" t="t" r="r" b="b"/>
            <a:pathLst>
              <a:path w="31750" h="16509">
                <a:moveTo>
                  <a:pt x="31432" y="0"/>
                </a:moveTo>
                <a:lnTo>
                  <a:pt x="0" y="0"/>
                </a:lnTo>
                <a:lnTo>
                  <a:pt x="0" y="15887"/>
                </a:lnTo>
                <a:lnTo>
                  <a:pt x="31432" y="15887"/>
                </a:lnTo>
                <a:lnTo>
                  <a:pt x="31432" y="0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53" name="object 33"/>
          <p:cNvSpPr/>
          <p:nvPr/>
        </p:nvSpPr>
        <p:spPr>
          <a:xfrm>
            <a:off x="6591006" y="1820067"/>
            <a:ext cx="301625" cy="0"/>
          </a:xfrm>
          <a:custGeom>
            <a:avLst/>
            <a:gdLst/>
            <a:ahLst/>
            <a:cxnLst/>
            <a:rect l="l" t="t" r="r" b="b"/>
            <a:pathLst>
              <a:path w="301625">
                <a:moveTo>
                  <a:pt x="0" y="0"/>
                </a:moveTo>
                <a:lnTo>
                  <a:pt x="301459" y="0"/>
                </a:lnTo>
              </a:path>
            </a:pathLst>
          </a:custGeom>
          <a:ln w="22987">
            <a:solidFill>
              <a:srgbClr val="231F2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54" name="object 34"/>
          <p:cNvSpPr/>
          <p:nvPr/>
        </p:nvSpPr>
        <p:spPr>
          <a:xfrm>
            <a:off x="6921151" y="1708885"/>
            <a:ext cx="317500" cy="305435"/>
          </a:xfrm>
          <a:custGeom>
            <a:avLst/>
            <a:gdLst/>
            <a:ahLst/>
            <a:cxnLst/>
            <a:rect l="l" t="t" r="r" b="b"/>
            <a:pathLst>
              <a:path w="317500" h="305434">
                <a:moveTo>
                  <a:pt x="252806" y="73672"/>
                </a:moveTo>
                <a:lnTo>
                  <a:pt x="223062" y="85839"/>
                </a:lnTo>
                <a:lnTo>
                  <a:pt x="243313" y="124170"/>
                </a:lnTo>
                <a:lnTo>
                  <a:pt x="261380" y="164336"/>
                </a:lnTo>
                <a:lnTo>
                  <a:pt x="275581" y="202852"/>
                </a:lnTo>
                <a:lnTo>
                  <a:pt x="284238" y="236232"/>
                </a:lnTo>
                <a:lnTo>
                  <a:pt x="317347" y="221703"/>
                </a:lnTo>
                <a:lnTo>
                  <a:pt x="307684" y="188026"/>
                </a:lnTo>
                <a:lnTo>
                  <a:pt x="292544" y="149974"/>
                </a:lnTo>
                <a:lnTo>
                  <a:pt x="273670" y="110779"/>
                </a:lnTo>
                <a:lnTo>
                  <a:pt x="252806" y="73672"/>
                </a:lnTo>
                <a:close/>
              </a:path>
              <a:path w="317500" h="305434">
                <a:moveTo>
                  <a:pt x="78409" y="271043"/>
                </a:moveTo>
                <a:lnTo>
                  <a:pt x="82262" y="278984"/>
                </a:lnTo>
                <a:lnTo>
                  <a:pt x="85925" y="287940"/>
                </a:lnTo>
                <a:lnTo>
                  <a:pt x="88953" y="296896"/>
                </a:lnTo>
                <a:lnTo>
                  <a:pt x="90906" y="304838"/>
                </a:lnTo>
                <a:lnTo>
                  <a:pt x="113256" y="304600"/>
                </a:lnTo>
                <a:lnTo>
                  <a:pt x="158495" y="298767"/>
                </a:lnTo>
                <a:lnTo>
                  <a:pt x="176104" y="271904"/>
                </a:lnTo>
                <a:lnTo>
                  <a:pt x="111993" y="271891"/>
                </a:lnTo>
                <a:lnTo>
                  <a:pt x="95947" y="271625"/>
                </a:lnTo>
                <a:lnTo>
                  <a:pt x="78409" y="271043"/>
                </a:lnTo>
                <a:close/>
              </a:path>
              <a:path w="317500" h="305434">
                <a:moveTo>
                  <a:pt x="176758" y="0"/>
                </a:moveTo>
                <a:lnTo>
                  <a:pt x="142620" y="0"/>
                </a:lnTo>
                <a:lnTo>
                  <a:pt x="142620" y="269354"/>
                </a:lnTo>
                <a:lnTo>
                  <a:pt x="139915" y="271373"/>
                </a:lnTo>
                <a:lnTo>
                  <a:pt x="133146" y="271729"/>
                </a:lnTo>
                <a:lnTo>
                  <a:pt x="124931" y="271904"/>
                </a:lnTo>
                <a:lnTo>
                  <a:pt x="176104" y="271904"/>
                </a:lnTo>
                <a:lnTo>
                  <a:pt x="176758" y="262928"/>
                </a:lnTo>
                <a:lnTo>
                  <a:pt x="176758" y="0"/>
                </a:lnTo>
                <a:close/>
              </a:path>
              <a:path w="317500" h="305434">
                <a:moveTo>
                  <a:pt x="55092" y="77393"/>
                </a:moveTo>
                <a:lnTo>
                  <a:pt x="47293" y="113062"/>
                </a:lnTo>
                <a:lnTo>
                  <a:pt x="35533" y="150348"/>
                </a:lnTo>
                <a:lnTo>
                  <a:pt x="19779" y="185796"/>
                </a:lnTo>
                <a:lnTo>
                  <a:pt x="0" y="215950"/>
                </a:lnTo>
                <a:lnTo>
                  <a:pt x="6861" y="219704"/>
                </a:lnTo>
                <a:lnTo>
                  <a:pt x="14614" y="224443"/>
                </a:lnTo>
                <a:lnTo>
                  <a:pt x="22238" y="229502"/>
                </a:lnTo>
                <a:lnTo>
                  <a:pt x="28714" y="234213"/>
                </a:lnTo>
                <a:lnTo>
                  <a:pt x="49555" y="201684"/>
                </a:lnTo>
                <a:lnTo>
                  <a:pt x="66624" y="163579"/>
                </a:lnTo>
                <a:lnTo>
                  <a:pt x="80206" y="123192"/>
                </a:lnTo>
                <a:lnTo>
                  <a:pt x="90589" y="83819"/>
                </a:lnTo>
                <a:lnTo>
                  <a:pt x="55092" y="77393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55" name="object 35"/>
          <p:cNvSpPr/>
          <p:nvPr/>
        </p:nvSpPr>
        <p:spPr>
          <a:xfrm>
            <a:off x="7276994" y="1718002"/>
            <a:ext cx="281940" cy="296545"/>
          </a:xfrm>
          <a:custGeom>
            <a:avLst/>
            <a:gdLst/>
            <a:ahLst/>
            <a:cxnLst/>
            <a:rect l="l" t="t" r="r" b="b"/>
            <a:pathLst>
              <a:path w="281940" h="296544">
                <a:moveTo>
                  <a:pt x="281508" y="0"/>
                </a:moveTo>
                <a:lnTo>
                  <a:pt x="0" y="0"/>
                </a:lnTo>
                <a:lnTo>
                  <a:pt x="0" y="296062"/>
                </a:lnTo>
                <a:lnTo>
                  <a:pt x="30060" y="296062"/>
                </a:lnTo>
                <a:lnTo>
                  <a:pt x="30060" y="282892"/>
                </a:lnTo>
                <a:lnTo>
                  <a:pt x="281508" y="282892"/>
                </a:lnTo>
                <a:lnTo>
                  <a:pt x="281508" y="255155"/>
                </a:lnTo>
                <a:lnTo>
                  <a:pt x="30073" y="255155"/>
                </a:lnTo>
                <a:lnTo>
                  <a:pt x="30073" y="28384"/>
                </a:lnTo>
                <a:lnTo>
                  <a:pt x="281508" y="28384"/>
                </a:lnTo>
                <a:lnTo>
                  <a:pt x="281508" y="0"/>
                </a:lnTo>
                <a:close/>
              </a:path>
              <a:path w="281940" h="296544">
                <a:moveTo>
                  <a:pt x="281508" y="282892"/>
                </a:moveTo>
                <a:lnTo>
                  <a:pt x="250088" y="282892"/>
                </a:lnTo>
                <a:lnTo>
                  <a:pt x="250088" y="296062"/>
                </a:lnTo>
                <a:lnTo>
                  <a:pt x="281508" y="296062"/>
                </a:lnTo>
                <a:lnTo>
                  <a:pt x="281508" y="282892"/>
                </a:lnTo>
                <a:close/>
              </a:path>
              <a:path w="281940" h="296544">
                <a:moveTo>
                  <a:pt x="281508" y="28384"/>
                </a:moveTo>
                <a:lnTo>
                  <a:pt x="250088" y="28384"/>
                </a:lnTo>
                <a:lnTo>
                  <a:pt x="250088" y="255155"/>
                </a:lnTo>
                <a:lnTo>
                  <a:pt x="281508" y="255155"/>
                </a:lnTo>
                <a:lnTo>
                  <a:pt x="281508" y="28384"/>
                </a:lnTo>
                <a:close/>
              </a:path>
              <a:path w="281940" h="296544">
                <a:moveTo>
                  <a:pt x="78727" y="198386"/>
                </a:moveTo>
                <a:lnTo>
                  <a:pt x="64211" y="218998"/>
                </a:lnTo>
                <a:lnTo>
                  <a:pt x="100506" y="224564"/>
                </a:lnTo>
                <a:lnTo>
                  <a:pt x="137628" y="232060"/>
                </a:lnTo>
                <a:lnTo>
                  <a:pt x="172090" y="240633"/>
                </a:lnTo>
                <a:lnTo>
                  <a:pt x="200406" y="249428"/>
                </a:lnTo>
                <a:lnTo>
                  <a:pt x="214261" y="226783"/>
                </a:lnTo>
                <a:lnTo>
                  <a:pt x="185342" y="218448"/>
                </a:lnTo>
                <a:lnTo>
                  <a:pt x="150937" y="210304"/>
                </a:lnTo>
                <a:lnTo>
                  <a:pt x="114311" y="203300"/>
                </a:lnTo>
                <a:lnTo>
                  <a:pt x="78727" y="198386"/>
                </a:lnTo>
                <a:close/>
              </a:path>
              <a:path w="281940" h="296544">
                <a:moveTo>
                  <a:pt x="109486" y="158165"/>
                </a:moveTo>
                <a:lnTo>
                  <a:pt x="96316" y="176428"/>
                </a:lnTo>
                <a:lnTo>
                  <a:pt x="117876" y="181878"/>
                </a:lnTo>
                <a:lnTo>
                  <a:pt x="140041" y="188633"/>
                </a:lnTo>
                <a:lnTo>
                  <a:pt x="160623" y="195959"/>
                </a:lnTo>
                <a:lnTo>
                  <a:pt x="177431" y="203123"/>
                </a:lnTo>
                <a:lnTo>
                  <a:pt x="190601" y="183184"/>
                </a:lnTo>
                <a:lnTo>
                  <a:pt x="173462" y="176328"/>
                </a:lnTo>
                <a:lnTo>
                  <a:pt x="152834" y="169408"/>
                </a:lnTo>
                <a:lnTo>
                  <a:pt x="130811" y="163121"/>
                </a:lnTo>
                <a:lnTo>
                  <a:pt x="109486" y="158165"/>
                </a:lnTo>
                <a:close/>
              </a:path>
              <a:path w="281940" h="296544">
                <a:moveTo>
                  <a:pt x="121767" y="98348"/>
                </a:moveTo>
                <a:lnTo>
                  <a:pt x="85153" y="98348"/>
                </a:lnTo>
                <a:lnTo>
                  <a:pt x="92254" y="105068"/>
                </a:lnTo>
                <a:lnTo>
                  <a:pt x="99959" y="111609"/>
                </a:lnTo>
                <a:lnTo>
                  <a:pt x="107970" y="117742"/>
                </a:lnTo>
                <a:lnTo>
                  <a:pt x="116586" y="123698"/>
                </a:lnTo>
                <a:lnTo>
                  <a:pt x="95734" y="131996"/>
                </a:lnTo>
                <a:lnTo>
                  <a:pt x="74431" y="139118"/>
                </a:lnTo>
                <a:lnTo>
                  <a:pt x="52999" y="145036"/>
                </a:lnTo>
                <a:lnTo>
                  <a:pt x="31762" y="149720"/>
                </a:lnTo>
                <a:lnTo>
                  <a:pt x="36079" y="155111"/>
                </a:lnTo>
                <a:lnTo>
                  <a:pt x="40208" y="161932"/>
                </a:lnTo>
                <a:lnTo>
                  <a:pt x="43832" y="169070"/>
                </a:lnTo>
                <a:lnTo>
                  <a:pt x="46634" y="175412"/>
                </a:lnTo>
                <a:lnTo>
                  <a:pt x="70947" y="168962"/>
                </a:lnTo>
                <a:lnTo>
                  <a:pt x="95426" y="160799"/>
                </a:lnTo>
                <a:lnTo>
                  <a:pt x="119588" y="150986"/>
                </a:lnTo>
                <a:lnTo>
                  <a:pt x="142951" y="139585"/>
                </a:lnTo>
                <a:lnTo>
                  <a:pt x="213541" y="139585"/>
                </a:lnTo>
                <a:lnTo>
                  <a:pt x="207637" y="138023"/>
                </a:lnTo>
                <a:lnTo>
                  <a:pt x="187811" y="131584"/>
                </a:lnTo>
                <a:lnTo>
                  <a:pt x="168656" y="124040"/>
                </a:lnTo>
                <a:lnTo>
                  <a:pt x="186193" y="111532"/>
                </a:lnTo>
                <a:lnTo>
                  <a:pt x="186579" y="111201"/>
                </a:lnTo>
                <a:lnTo>
                  <a:pt x="141935" y="111201"/>
                </a:lnTo>
                <a:lnTo>
                  <a:pt x="130725" y="104564"/>
                </a:lnTo>
                <a:lnTo>
                  <a:pt x="121767" y="98348"/>
                </a:lnTo>
                <a:close/>
              </a:path>
              <a:path w="281940" h="296544">
                <a:moveTo>
                  <a:pt x="213541" y="139585"/>
                </a:moveTo>
                <a:lnTo>
                  <a:pt x="142951" y="139585"/>
                </a:lnTo>
                <a:lnTo>
                  <a:pt x="163810" y="149583"/>
                </a:lnTo>
                <a:lnTo>
                  <a:pt x="185621" y="158216"/>
                </a:lnTo>
                <a:lnTo>
                  <a:pt x="208068" y="165392"/>
                </a:lnTo>
                <a:lnTo>
                  <a:pt x="230835" y="171018"/>
                </a:lnTo>
                <a:lnTo>
                  <a:pt x="234288" y="165140"/>
                </a:lnTo>
                <a:lnTo>
                  <a:pt x="238726" y="158726"/>
                </a:lnTo>
                <a:lnTo>
                  <a:pt x="243610" y="152628"/>
                </a:lnTo>
                <a:lnTo>
                  <a:pt x="248399" y="147701"/>
                </a:lnTo>
                <a:lnTo>
                  <a:pt x="227908" y="143386"/>
                </a:lnTo>
                <a:lnTo>
                  <a:pt x="213541" y="139585"/>
                </a:lnTo>
                <a:close/>
              </a:path>
              <a:path w="281940" h="296544">
                <a:moveTo>
                  <a:pt x="110858" y="31775"/>
                </a:moveTo>
                <a:lnTo>
                  <a:pt x="96405" y="51039"/>
                </a:lnTo>
                <a:lnTo>
                  <a:pt x="78663" y="69289"/>
                </a:lnTo>
                <a:lnTo>
                  <a:pt x="58769" y="85766"/>
                </a:lnTo>
                <a:lnTo>
                  <a:pt x="37858" y="99707"/>
                </a:lnTo>
                <a:lnTo>
                  <a:pt x="43140" y="103850"/>
                </a:lnTo>
                <a:lnTo>
                  <a:pt x="48834" y="108783"/>
                </a:lnTo>
                <a:lnTo>
                  <a:pt x="54464" y="114086"/>
                </a:lnTo>
                <a:lnTo>
                  <a:pt x="58801" y="118630"/>
                </a:lnTo>
                <a:lnTo>
                  <a:pt x="65496" y="114007"/>
                </a:lnTo>
                <a:lnTo>
                  <a:pt x="71982" y="109127"/>
                </a:lnTo>
                <a:lnTo>
                  <a:pt x="78687" y="103752"/>
                </a:lnTo>
                <a:lnTo>
                  <a:pt x="85153" y="98348"/>
                </a:lnTo>
                <a:lnTo>
                  <a:pt x="121767" y="98348"/>
                </a:lnTo>
                <a:lnTo>
                  <a:pt x="120434" y="97423"/>
                </a:lnTo>
                <a:lnTo>
                  <a:pt x="111045" y="89857"/>
                </a:lnTo>
                <a:lnTo>
                  <a:pt x="102743" y="82130"/>
                </a:lnTo>
                <a:lnTo>
                  <a:pt x="216512" y="82130"/>
                </a:lnTo>
                <a:lnTo>
                  <a:pt x="227114" y="67589"/>
                </a:lnTo>
                <a:lnTo>
                  <a:pt x="211715" y="58127"/>
                </a:lnTo>
                <a:lnTo>
                  <a:pt x="124028" y="58127"/>
                </a:lnTo>
                <a:lnTo>
                  <a:pt x="128765" y="52387"/>
                </a:lnTo>
                <a:lnTo>
                  <a:pt x="132803" y="46647"/>
                </a:lnTo>
                <a:lnTo>
                  <a:pt x="136525" y="40563"/>
                </a:lnTo>
                <a:lnTo>
                  <a:pt x="110858" y="31775"/>
                </a:lnTo>
                <a:close/>
              </a:path>
              <a:path w="281940" h="296544">
                <a:moveTo>
                  <a:pt x="216512" y="82130"/>
                </a:moveTo>
                <a:lnTo>
                  <a:pt x="183172" y="82130"/>
                </a:lnTo>
                <a:lnTo>
                  <a:pt x="174054" y="89903"/>
                </a:lnTo>
                <a:lnTo>
                  <a:pt x="164206" y="97299"/>
                </a:lnTo>
                <a:lnTo>
                  <a:pt x="153470" y="104424"/>
                </a:lnTo>
                <a:lnTo>
                  <a:pt x="141935" y="111201"/>
                </a:lnTo>
                <a:lnTo>
                  <a:pt x="186579" y="111201"/>
                </a:lnTo>
                <a:lnTo>
                  <a:pt x="201809" y="98101"/>
                </a:lnTo>
                <a:lnTo>
                  <a:pt x="215551" y="83450"/>
                </a:lnTo>
                <a:lnTo>
                  <a:pt x="216512" y="82130"/>
                </a:lnTo>
                <a:close/>
              </a:path>
              <a:path w="281940" h="296544">
                <a:moveTo>
                  <a:pt x="209524" y="56781"/>
                </a:moveTo>
                <a:lnTo>
                  <a:pt x="205143" y="58127"/>
                </a:lnTo>
                <a:lnTo>
                  <a:pt x="211715" y="58127"/>
                </a:lnTo>
                <a:lnTo>
                  <a:pt x="209524" y="56781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56" name="object 36"/>
          <p:cNvSpPr/>
          <p:nvPr/>
        </p:nvSpPr>
        <p:spPr>
          <a:xfrm>
            <a:off x="7595315" y="1703812"/>
            <a:ext cx="315595" cy="310515"/>
          </a:xfrm>
          <a:custGeom>
            <a:avLst/>
            <a:gdLst/>
            <a:ahLst/>
            <a:cxnLst/>
            <a:rect l="l" t="t" r="r" b="b"/>
            <a:pathLst>
              <a:path w="315595" h="310515">
                <a:moveTo>
                  <a:pt x="87528" y="155130"/>
                </a:moveTo>
                <a:lnTo>
                  <a:pt x="56426" y="155130"/>
                </a:lnTo>
                <a:lnTo>
                  <a:pt x="56426" y="310248"/>
                </a:lnTo>
                <a:lnTo>
                  <a:pt x="87528" y="310248"/>
                </a:lnTo>
                <a:lnTo>
                  <a:pt x="87528" y="155130"/>
                </a:lnTo>
                <a:close/>
              </a:path>
              <a:path w="315595" h="310515">
                <a:moveTo>
                  <a:pt x="161556" y="276453"/>
                </a:moveTo>
                <a:lnTo>
                  <a:pt x="164738" y="284232"/>
                </a:lnTo>
                <a:lnTo>
                  <a:pt x="167543" y="292804"/>
                </a:lnTo>
                <a:lnTo>
                  <a:pt x="169716" y="301310"/>
                </a:lnTo>
                <a:lnTo>
                  <a:pt x="171005" y="308889"/>
                </a:lnTo>
                <a:lnTo>
                  <a:pt x="187139" y="308701"/>
                </a:lnTo>
                <a:lnTo>
                  <a:pt x="227758" y="298150"/>
                </a:lnTo>
                <a:lnTo>
                  <a:pt x="234569" y="277010"/>
                </a:lnTo>
                <a:lnTo>
                  <a:pt x="183437" y="277010"/>
                </a:lnTo>
                <a:lnTo>
                  <a:pt x="173128" y="276844"/>
                </a:lnTo>
                <a:lnTo>
                  <a:pt x="161556" y="276453"/>
                </a:lnTo>
                <a:close/>
              </a:path>
              <a:path w="315595" h="310515">
                <a:moveTo>
                  <a:pt x="278828" y="166281"/>
                </a:moveTo>
                <a:lnTo>
                  <a:pt x="252463" y="175056"/>
                </a:lnTo>
                <a:lnTo>
                  <a:pt x="263592" y="201888"/>
                </a:lnTo>
                <a:lnTo>
                  <a:pt x="273583" y="229982"/>
                </a:lnTo>
                <a:lnTo>
                  <a:pt x="281572" y="256933"/>
                </a:lnTo>
                <a:lnTo>
                  <a:pt x="286588" y="279831"/>
                </a:lnTo>
                <a:lnTo>
                  <a:pt x="315315" y="269024"/>
                </a:lnTo>
                <a:lnTo>
                  <a:pt x="309516" y="246358"/>
                </a:lnTo>
                <a:lnTo>
                  <a:pt x="300867" y="220052"/>
                </a:lnTo>
                <a:lnTo>
                  <a:pt x="290321" y="192546"/>
                </a:lnTo>
                <a:lnTo>
                  <a:pt x="278828" y="166281"/>
                </a:lnTo>
                <a:close/>
              </a:path>
              <a:path w="315595" h="310515">
                <a:moveTo>
                  <a:pt x="153441" y="167297"/>
                </a:moveTo>
                <a:lnTo>
                  <a:pt x="145949" y="193687"/>
                </a:lnTo>
                <a:lnTo>
                  <a:pt x="136371" y="219221"/>
                </a:lnTo>
                <a:lnTo>
                  <a:pt x="125018" y="242535"/>
                </a:lnTo>
                <a:lnTo>
                  <a:pt x="112204" y="262267"/>
                </a:lnTo>
                <a:lnTo>
                  <a:pt x="118347" y="265758"/>
                </a:lnTo>
                <a:lnTo>
                  <a:pt x="125347" y="270165"/>
                </a:lnTo>
                <a:lnTo>
                  <a:pt x="132030" y="274760"/>
                </a:lnTo>
                <a:lnTo>
                  <a:pt x="137223" y="278815"/>
                </a:lnTo>
                <a:lnTo>
                  <a:pt x="150368" y="256933"/>
                </a:lnTo>
                <a:lnTo>
                  <a:pt x="162561" y="231249"/>
                </a:lnTo>
                <a:lnTo>
                  <a:pt x="173233" y="203158"/>
                </a:lnTo>
                <a:lnTo>
                  <a:pt x="181813" y="174053"/>
                </a:lnTo>
                <a:lnTo>
                  <a:pt x="153441" y="167297"/>
                </a:lnTo>
                <a:close/>
              </a:path>
              <a:path w="315595" h="310515">
                <a:moveTo>
                  <a:pt x="234873" y="132816"/>
                </a:moveTo>
                <a:lnTo>
                  <a:pt x="202780" y="132816"/>
                </a:lnTo>
                <a:lnTo>
                  <a:pt x="202780" y="275450"/>
                </a:lnTo>
                <a:lnTo>
                  <a:pt x="201422" y="276796"/>
                </a:lnTo>
                <a:lnTo>
                  <a:pt x="196697" y="276796"/>
                </a:lnTo>
                <a:lnTo>
                  <a:pt x="191590" y="276984"/>
                </a:lnTo>
                <a:lnTo>
                  <a:pt x="183437" y="277010"/>
                </a:lnTo>
                <a:lnTo>
                  <a:pt x="234569" y="277010"/>
                </a:lnTo>
                <a:lnTo>
                  <a:pt x="234873" y="271729"/>
                </a:lnTo>
                <a:lnTo>
                  <a:pt x="234873" y="132816"/>
                </a:lnTo>
                <a:close/>
              </a:path>
              <a:path w="315595" h="310515">
                <a:moveTo>
                  <a:pt x="87528" y="98005"/>
                </a:moveTo>
                <a:lnTo>
                  <a:pt x="50012" y="98005"/>
                </a:lnTo>
                <a:lnTo>
                  <a:pt x="40780" y="128639"/>
                </a:lnTo>
                <a:lnTo>
                  <a:pt x="28816" y="159016"/>
                </a:lnTo>
                <a:lnTo>
                  <a:pt x="14947" y="186602"/>
                </a:lnTo>
                <a:lnTo>
                  <a:pt x="0" y="208864"/>
                </a:lnTo>
                <a:lnTo>
                  <a:pt x="4441" y="215654"/>
                </a:lnTo>
                <a:lnTo>
                  <a:pt x="9167" y="223650"/>
                </a:lnTo>
                <a:lnTo>
                  <a:pt x="13453" y="231774"/>
                </a:lnTo>
                <a:lnTo>
                  <a:pt x="16573" y="238950"/>
                </a:lnTo>
                <a:lnTo>
                  <a:pt x="27549" y="222046"/>
                </a:lnTo>
                <a:lnTo>
                  <a:pt x="38019" y="201850"/>
                </a:lnTo>
                <a:lnTo>
                  <a:pt x="47729" y="179250"/>
                </a:lnTo>
                <a:lnTo>
                  <a:pt x="56426" y="155130"/>
                </a:lnTo>
                <a:lnTo>
                  <a:pt x="87528" y="155130"/>
                </a:lnTo>
                <a:lnTo>
                  <a:pt x="87528" y="141947"/>
                </a:lnTo>
                <a:lnTo>
                  <a:pt x="117099" y="141947"/>
                </a:lnTo>
                <a:lnTo>
                  <a:pt x="111486" y="134851"/>
                </a:lnTo>
                <a:lnTo>
                  <a:pt x="97972" y="118302"/>
                </a:lnTo>
                <a:lnTo>
                  <a:pt x="87528" y="106121"/>
                </a:lnTo>
                <a:lnTo>
                  <a:pt x="87528" y="98005"/>
                </a:lnTo>
                <a:close/>
              </a:path>
              <a:path w="315595" h="310515">
                <a:moveTo>
                  <a:pt x="117099" y="141947"/>
                </a:moveTo>
                <a:lnTo>
                  <a:pt x="87528" y="141947"/>
                </a:lnTo>
                <a:lnTo>
                  <a:pt x="95321" y="154001"/>
                </a:lnTo>
                <a:lnTo>
                  <a:pt x="103030" y="166281"/>
                </a:lnTo>
                <a:lnTo>
                  <a:pt x="109631" y="177352"/>
                </a:lnTo>
                <a:lnTo>
                  <a:pt x="114566" y="186563"/>
                </a:lnTo>
                <a:lnTo>
                  <a:pt x="132130" y="161544"/>
                </a:lnTo>
                <a:lnTo>
                  <a:pt x="124172" y="150891"/>
                </a:lnTo>
                <a:lnTo>
                  <a:pt x="117099" y="141947"/>
                </a:lnTo>
                <a:close/>
              </a:path>
              <a:path w="315595" h="310515">
                <a:moveTo>
                  <a:pt x="313283" y="103416"/>
                </a:moveTo>
                <a:lnTo>
                  <a:pt x="133832" y="103416"/>
                </a:lnTo>
                <a:lnTo>
                  <a:pt x="133832" y="132816"/>
                </a:lnTo>
                <a:lnTo>
                  <a:pt x="313283" y="132816"/>
                </a:lnTo>
                <a:lnTo>
                  <a:pt x="313283" y="103416"/>
                </a:lnTo>
                <a:close/>
              </a:path>
              <a:path w="315595" h="310515">
                <a:moveTo>
                  <a:pt x="129108" y="68948"/>
                </a:moveTo>
                <a:lnTo>
                  <a:pt x="7442" y="68948"/>
                </a:lnTo>
                <a:lnTo>
                  <a:pt x="7442" y="98005"/>
                </a:lnTo>
                <a:lnTo>
                  <a:pt x="129108" y="98005"/>
                </a:lnTo>
                <a:lnTo>
                  <a:pt x="129108" y="68948"/>
                </a:lnTo>
                <a:close/>
              </a:path>
              <a:path w="315595" h="310515">
                <a:moveTo>
                  <a:pt x="87528" y="0"/>
                </a:moveTo>
                <a:lnTo>
                  <a:pt x="56426" y="0"/>
                </a:lnTo>
                <a:lnTo>
                  <a:pt x="56426" y="68948"/>
                </a:lnTo>
                <a:lnTo>
                  <a:pt x="87528" y="68948"/>
                </a:lnTo>
                <a:lnTo>
                  <a:pt x="87528" y="0"/>
                </a:lnTo>
                <a:close/>
              </a:path>
              <a:path w="315595" h="310515">
                <a:moveTo>
                  <a:pt x="295046" y="23660"/>
                </a:moveTo>
                <a:lnTo>
                  <a:pt x="148704" y="23660"/>
                </a:lnTo>
                <a:lnTo>
                  <a:pt x="148704" y="53060"/>
                </a:lnTo>
                <a:lnTo>
                  <a:pt x="295046" y="53060"/>
                </a:lnTo>
                <a:lnTo>
                  <a:pt x="295046" y="23660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57" name="object 37"/>
          <p:cNvSpPr/>
          <p:nvPr/>
        </p:nvSpPr>
        <p:spPr>
          <a:xfrm>
            <a:off x="8562008" y="5292539"/>
            <a:ext cx="292620" cy="14607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58" name="object 38"/>
          <p:cNvSpPr/>
          <p:nvPr/>
        </p:nvSpPr>
        <p:spPr>
          <a:xfrm>
            <a:off x="8412136" y="4318226"/>
            <a:ext cx="586105" cy="796290"/>
          </a:xfrm>
          <a:custGeom>
            <a:avLst/>
            <a:gdLst/>
            <a:ahLst/>
            <a:cxnLst/>
            <a:rect l="l" t="t" r="r" b="b"/>
            <a:pathLst>
              <a:path w="586104" h="796289">
                <a:moveTo>
                  <a:pt x="499027" y="0"/>
                </a:moveTo>
                <a:lnTo>
                  <a:pt x="459495" y="6241"/>
                </a:lnTo>
                <a:lnTo>
                  <a:pt x="419127" y="17709"/>
                </a:lnTo>
                <a:lnTo>
                  <a:pt x="378314" y="34228"/>
                </a:lnTo>
                <a:lnTo>
                  <a:pt x="337447" y="55622"/>
                </a:lnTo>
                <a:lnTo>
                  <a:pt x="296917" y="81716"/>
                </a:lnTo>
                <a:lnTo>
                  <a:pt x="257116" y="112334"/>
                </a:lnTo>
                <a:lnTo>
                  <a:pt x="218433" y="147302"/>
                </a:lnTo>
                <a:lnTo>
                  <a:pt x="181261" y="186442"/>
                </a:lnTo>
                <a:lnTo>
                  <a:pt x="145990" y="229581"/>
                </a:lnTo>
                <a:lnTo>
                  <a:pt x="113010" y="276542"/>
                </a:lnTo>
                <a:lnTo>
                  <a:pt x="84250" y="324470"/>
                </a:lnTo>
                <a:lnTo>
                  <a:pt x="59699" y="372915"/>
                </a:lnTo>
                <a:lnTo>
                  <a:pt x="39355" y="421483"/>
                </a:lnTo>
                <a:lnTo>
                  <a:pt x="23215" y="469779"/>
                </a:lnTo>
                <a:lnTo>
                  <a:pt x="11277" y="517409"/>
                </a:lnTo>
                <a:lnTo>
                  <a:pt x="3539" y="563977"/>
                </a:lnTo>
                <a:lnTo>
                  <a:pt x="0" y="609090"/>
                </a:lnTo>
                <a:lnTo>
                  <a:pt x="656" y="652353"/>
                </a:lnTo>
                <a:lnTo>
                  <a:pt x="5506" y="693370"/>
                </a:lnTo>
                <a:lnTo>
                  <a:pt x="14547" y="731748"/>
                </a:lnTo>
                <a:lnTo>
                  <a:pt x="13985" y="737804"/>
                </a:lnTo>
                <a:lnTo>
                  <a:pt x="88817" y="793140"/>
                </a:lnTo>
                <a:lnTo>
                  <a:pt x="96287" y="795996"/>
                </a:lnTo>
                <a:lnTo>
                  <a:pt x="103822" y="795956"/>
                </a:lnTo>
                <a:lnTo>
                  <a:pt x="110566" y="793197"/>
                </a:lnTo>
                <a:lnTo>
                  <a:pt x="115665" y="787895"/>
                </a:lnTo>
                <a:lnTo>
                  <a:pt x="233482" y="594664"/>
                </a:lnTo>
                <a:lnTo>
                  <a:pt x="235907" y="587681"/>
                </a:lnTo>
                <a:lnTo>
                  <a:pt x="235287" y="580401"/>
                </a:lnTo>
                <a:lnTo>
                  <a:pt x="231870" y="573671"/>
                </a:lnTo>
                <a:lnTo>
                  <a:pt x="225901" y="568337"/>
                </a:lnTo>
                <a:lnTo>
                  <a:pt x="160131" y="528281"/>
                </a:lnTo>
                <a:lnTo>
                  <a:pt x="139985" y="528281"/>
                </a:lnTo>
                <a:lnTo>
                  <a:pt x="147695" y="482273"/>
                </a:lnTo>
                <a:lnTo>
                  <a:pt x="161910" y="434811"/>
                </a:lnTo>
                <a:lnTo>
                  <a:pt x="182628" y="386866"/>
                </a:lnTo>
                <a:lnTo>
                  <a:pt x="209848" y="339407"/>
                </a:lnTo>
                <a:lnTo>
                  <a:pt x="238854" y="299279"/>
                </a:lnTo>
                <a:lnTo>
                  <a:pt x="270426" y="263815"/>
                </a:lnTo>
                <a:lnTo>
                  <a:pt x="303921" y="233291"/>
                </a:lnTo>
                <a:lnTo>
                  <a:pt x="338697" y="207985"/>
                </a:lnTo>
                <a:lnTo>
                  <a:pt x="374110" y="188175"/>
                </a:lnTo>
                <a:lnTo>
                  <a:pt x="510692" y="188175"/>
                </a:lnTo>
                <a:lnTo>
                  <a:pt x="583139" y="69316"/>
                </a:lnTo>
                <a:lnTo>
                  <a:pt x="585542" y="62363"/>
                </a:lnTo>
                <a:lnTo>
                  <a:pt x="584914" y="55089"/>
                </a:lnTo>
                <a:lnTo>
                  <a:pt x="581499" y="48353"/>
                </a:lnTo>
                <a:lnTo>
                  <a:pt x="575544" y="43014"/>
                </a:lnTo>
                <a:lnTo>
                  <a:pt x="506723" y="1054"/>
                </a:lnTo>
                <a:lnTo>
                  <a:pt x="503462" y="546"/>
                </a:lnTo>
                <a:lnTo>
                  <a:pt x="498608" y="546"/>
                </a:lnTo>
                <a:lnTo>
                  <a:pt x="499027" y="0"/>
                </a:lnTo>
                <a:close/>
              </a:path>
              <a:path w="586104" h="796289">
                <a:moveTo>
                  <a:pt x="154019" y="524510"/>
                </a:moveTo>
                <a:lnTo>
                  <a:pt x="145929" y="524713"/>
                </a:lnTo>
                <a:lnTo>
                  <a:pt x="139985" y="528281"/>
                </a:lnTo>
                <a:lnTo>
                  <a:pt x="160131" y="528281"/>
                </a:lnTo>
                <a:lnTo>
                  <a:pt x="154019" y="524510"/>
                </a:lnTo>
                <a:close/>
              </a:path>
              <a:path w="586104" h="796289">
                <a:moveTo>
                  <a:pt x="510692" y="188175"/>
                </a:moveTo>
                <a:lnTo>
                  <a:pt x="374110" y="188175"/>
                </a:lnTo>
                <a:lnTo>
                  <a:pt x="365778" y="201891"/>
                </a:lnTo>
                <a:lnTo>
                  <a:pt x="363391" y="208846"/>
                </a:lnTo>
                <a:lnTo>
                  <a:pt x="364045" y="216115"/>
                </a:lnTo>
                <a:lnTo>
                  <a:pt x="367489" y="222851"/>
                </a:lnTo>
                <a:lnTo>
                  <a:pt x="373475" y="228206"/>
                </a:lnTo>
                <a:lnTo>
                  <a:pt x="438435" y="267792"/>
                </a:lnTo>
                <a:lnTo>
                  <a:pt x="445926" y="270669"/>
                </a:lnTo>
                <a:lnTo>
                  <a:pt x="453481" y="270640"/>
                </a:lnTo>
                <a:lnTo>
                  <a:pt x="460241" y="267881"/>
                </a:lnTo>
                <a:lnTo>
                  <a:pt x="465346" y="262572"/>
                </a:lnTo>
                <a:lnTo>
                  <a:pt x="510692" y="188175"/>
                </a:lnTo>
                <a:close/>
              </a:path>
              <a:path w="586104" h="796289">
                <a:moveTo>
                  <a:pt x="502646" y="419"/>
                </a:moveTo>
                <a:lnTo>
                  <a:pt x="498608" y="546"/>
                </a:lnTo>
                <a:lnTo>
                  <a:pt x="503462" y="546"/>
                </a:lnTo>
                <a:lnTo>
                  <a:pt x="502646" y="419"/>
                </a:lnTo>
                <a:close/>
              </a:path>
            </a:pathLst>
          </a:custGeom>
          <a:solidFill>
            <a:srgbClr val="231A1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59" name="object 39"/>
          <p:cNvSpPr/>
          <p:nvPr/>
        </p:nvSpPr>
        <p:spPr>
          <a:xfrm>
            <a:off x="6204926" y="5294505"/>
            <a:ext cx="447758" cy="144117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60" name="object 40"/>
          <p:cNvSpPr/>
          <p:nvPr/>
        </p:nvSpPr>
        <p:spPr>
          <a:xfrm>
            <a:off x="5993032" y="4850775"/>
            <a:ext cx="364490" cy="152400"/>
          </a:xfrm>
          <a:custGeom>
            <a:avLst/>
            <a:gdLst/>
            <a:ahLst/>
            <a:cxnLst/>
            <a:rect l="l" t="t" r="r" b="b"/>
            <a:pathLst>
              <a:path w="364490" h="152400">
                <a:moveTo>
                  <a:pt x="42925" y="90212"/>
                </a:moveTo>
                <a:lnTo>
                  <a:pt x="41960" y="91329"/>
                </a:lnTo>
                <a:lnTo>
                  <a:pt x="41770" y="91393"/>
                </a:lnTo>
                <a:lnTo>
                  <a:pt x="0" y="138421"/>
                </a:lnTo>
                <a:lnTo>
                  <a:pt x="61074" y="151692"/>
                </a:lnTo>
                <a:lnTo>
                  <a:pt x="61150" y="151984"/>
                </a:lnTo>
                <a:lnTo>
                  <a:pt x="61457" y="151908"/>
                </a:lnTo>
                <a:lnTo>
                  <a:pt x="61772" y="151857"/>
                </a:lnTo>
                <a:lnTo>
                  <a:pt x="61959" y="151857"/>
                </a:lnTo>
                <a:lnTo>
                  <a:pt x="62864" y="151641"/>
                </a:lnTo>
                <a:lnTo>
                  <a:pt x="63792" y="151514"/>
                </a:lnTo>
                <a:lnTo>
                  <a:pt x="64719" y="151235"/>
                </a:lnTo>
                <a:lnTo>
                  <a:pt x="253680" y="90796"/>
                </a:lnTo>
                <a:lnTo>
                  <a:pt x="43116" y="90796"/>
                </a:lnTo>
                <a:lnTo>
                  <a:pt x="42925" y="90212"/>
                </a:lnTo>
                <a:close/>
              </a:path>
              <a:path w="364490" h="152400">
                <a:moveTo>
                  <a:pt x="61959" y="151857"/>
                </a:moveTo>
                <a:lnTo>
                  <a:pt x="61772" y="151857"/>
                </a:lnTo>
                <a:lnTo>
                  <a:pt x="62001" y="151908"/>
                </a:lnTo>
                <a:close/>
              </a:path>
              <a:path w="364490" h="152400">
                <a:moveTo>
                  <a:pt x="334729" y="0"/>
                </a:moveTo>
                <a:lnTo>
                  <a:pt x="322021" y="1413"/>
                </a:lnTo>
                <a:lnTo>
                  <a:pt x="44411" y="90161"/>
                </a:lnTo>
                <a:lnTo>
                  <a:pt x="43764" y="90516"/>
                </a:lnTo>
                <a:lnTo>
                  <a:pt x="43116" y="90796"/>
                </a:lnTo>
                <a:lnTo>
                  <a:pt x="253680" y="90796"/>
                </a:lnTo>
                <a:lnTo>
                  <a:pt x="341629" y="62665"/>
                </a:lnTo>
                <a:lnTo>
                  <a:pt x="352790" y="56460"/>
                </a:lnTo>
                <a:lnTo>
                  <a:pt x="360430" y="46790"/>
                </a:lnTo>
                <a:lnTo>
                  <a:pt x="363877" y="34958"/>
                </a:lnTo>
                <a:lnTo>
                  <a:pt x="362457" y="22267"/>
                </a:lnTo>
                <a:lnTo>
                  <a:pt x="356250" y="11093"/>
                </a:lnTo>
                <a:lnTo>
                  <a:pt x="346573" y="3448"/>
                </a:lnTo>
                <a:lnTo>
                  <a:pt x="334729" y="0"/>
                </a:lnTo>
                <a:close/>
              </a:path>
            </a:pathLst>
          </a:custGeom>
          <a:solidFill>
            <a:srgbClr val="231A1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61" name="object 41"/>
          <p:cNvSpPr/>
          <p:nvPr/>
        </p:nvSpPr>
        <p:spPr>
          <a:xfrm>
            <a:off x="6004724" y="4864550"/>
            <a:ext cx="332105" cy="126364"/>
          </a:xfrm>
          <a:custGeom>
            <a:avLst/>
            <a:gdLst/>
            <a:ahLst/>
            <a:cxnLst/>
            <a:rect l="l" t="t" r="r" b="b"/>
            <a:pathLst>
              <a:path w="332104" h="126364">
                <a:moveTo>
                  <a:pt x="41427" y="83090"/>
                </a:moveTo>
                <a:lnTo>
                  <a:pt x="40487" y="83916"/>
                </a:lnTo>
                <a:lnTo>
                  <a:pt x="40297" y="83979"/>
                </a:lnTo>
                <a:lnTo>
                  <a:pt x="0" y="120276"/>
                </a:lnTo>
                <a:lnTo>
                  <a:pt x="53708" y="125927"/>
                </a:lnTo>
                <a:lnTo>
                  <a:pt x="53797" y="126105"/>
                </a:lnTo>
                <a:lnTo>
                  <a:pt x="53974" y="126092"/>
                </a:lnTo>
                <a:lnTo>
                  <a:pt x="54152" y="126029"/>
                </a:lnTo>
                <a:lnTo>
                  <a:pt x="54343" y="126004"/>
                </a:lnTo>
                <a:lnTo>
                  <a:pt x="54529" y="126004"/>
                </a:lnTo>
                <a:lnTo>
                  <a:pt x="56172" y="125623"/>
                </a:lnTo>
                <a:lnTo>
                  <a:pt x="57022" y="125369"/>
                </a:lnTo>
                <a:lnTo>
                  <a:pt x="187933" y="83497"/>
                </a:lnTo>
                <a:lnTo>
                  <a:pt x="41567" y="83497"/>
                </a:lnTo>
                <a:lnTo>
                  <a:pt x="41427" y="83090"/>
                </a:lnTo>
                <a:close/>
              </a:path>
              <a:path w="332104" h="126364">
                <a:moveTo>
                  <a:pt x="54529" y="126004"/>
                </a:moveTo>
                <a:lnTo>
                  <a:pt x="54343" y="126004"/>
                </a:lnTo>
                <a:lnTo>
                  <a:pt x="54533" y="126016"/>
                </a:lnTo>
                <a:close/>
              </a:path>
              <a:path w="332104" h="126364">
                <a:moveTo>
                  <a:pt x="307917" y="0"/>
                </a:moveTo>
                <a:lnTo>
                  <a:pt x="296481" y="1810"/>
                </a:lnTo>
                <a:lnTo>
                  <a:pt x="43383" y="82747"/>
                </a:lnTo>
                <a:lnTo>
                  <a:pt x="42735" y="82938"/>
                </a:lnTo>
                <a:lnTo>
                  <a:pt x="41567" y="83497"/>
                </a:lnTo>
                <a:lnTo>
                  <a:pt x="187933" y="83497"/>
                </a:lnTo>
                <a:lnTo>
                  <a:pt x="310108" y="44419"/>
                </a:lnTo>
                <a:lnTo>
                  <a:pt x="320483" y="39263"/>
                </a:lnTo>
                <a:lnTo>
                  <a:pt x="327929" y="31855"/>
                </a:lnTo>
                <a:lnTo>
                  <a:pt x="331761" y="23166"/>
                </a:lnTo>
                <a:lnTo>
                  <a:pt x="331292" y="14167"/>
                </a:lnTo>
                <a:lnTo>
                  <a:pt x="326442" y="6570"/>
                </a:lnTo>
                <a:lnTo>
                  <a:pt x="318277" y="1717"/>
                </a:lnTo>
                <a:lnTo>
                  <a:pt x="307917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62" name="object 42"/>
          <p:cNvSpPr/>
          <p:nvPr/>
        </p:nvSpPr>
        <p:spPr>
          <a:xfrm>
            <a:off x="6017639" y="4963215"/>
            <a:ext cx="14604" cy="31750"/>
          </a:xfrm>
          <a:custGeom>
            <a:avLst/>
            <a:gdLst/>
            <a:ahLst/>
            <a:cxnLst/>
            <a:rect l="l" t="t" r="r" b="b"/>
            <a:pathLst>
              <a:path w="14604" h="31750">
                <a:moveTo>
                  <a:pt x="3543" y="0"/>
                </a:moveTo>
                <a:lnTo>
                  <a:pt x="850" y="850"/>
                </a:lnTo>
                <a:lnTo>
                  <a:pt x="0" y="1930"/>
                </a:lnTo>
                <a:lnTo>
                  <a:pt x="266" y="2844"/>
                </a:lnTo>
                <a:lnTo>
                  <a:pt x="8940" y="29997"/>
                </a:lnTo>
                <a:lnTo>
                  <a:pt x="9245" y="30886"/>
                </a:lnTo>
                <a:lnTo>
                  <a:pt x="10566" y="31267"/>
                </a:lnTo>
                <a:lnTo>
                  <a:pt x="11899" y="30822"/>
                </a:lnTo>
                <a:lnTo>
                  <a:pt x="13284" y="30403"/>
                </a:lnTo>
                <a:lnTo>
                  <a:pt x="14147" y="29311"/>
                </a:lnTo>
                <a:lnTo>
                  <a:pt x="5181" y="1244"/>
                </a:lnTo>
                <a:lnTo>
                  <a:pt x="4889" y="381"/>
                </a:lnTo>
                <a:lnTo>
                  <a:pt x="3543" y="0"/>
                </a:lnTo>
                <a:close/>
              </a:path>
            </a:pathLst>
          </a:custGeom>
          <a:solidFill>
            <a:srgbClr val="231A1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63" name="object 43"/>
          <p:cNvSpPr/>
          <p:nvPr/>
        </p:nvSpPr>
        <p:spPr>
          <a:xfrm>
            <a:off x="6034919" y="4941664"/>
            <a:ext cx="26670" cy="57785"/>
          </a:xfrm>
          <a:custGeom>
            <a:avLst/>
            <a:gdLst/>
            <a:ahLst/>
            <a:cxnLst/>
            <a:rect l="l" t="t" r="r" b="b"/>
            <a:pathLst>
              <a:path w="26670" h="57785">
                <a:moveTo>
                  <a:pt x="6769" y="0"/>
                </a:moveTo>
                <a:lnTo>
                  <a:pt x="1663" y="1638"/>
                </a:lnTo>
                <a:lnTo>
                  <a:pt x="0" y="3657"/>
                </a:lnTo>
                <a:lnTo>
                  <a:pt x="17030" y="56959"/>
                </a:lnTo>
                <a:lnTo>
                  <a:pt x="19557" y="57645"/>
                </a:lnTo>
                <a:lnTo>
                  <a:pt x="24688" y="56007"/>
                </a:lnTo>
                <a:lnTo>
                  <a:pt x="26288" y="54000"/>
                </a:lnTo>
                <a:lnTo>
                  <a:pt x="25806" y="52349"/>
                </a:lnTo>
                <a:lnTo>
                  <a:pt x="9245" y="685"/>
                </a:lnTo>
                <a:lnTo>
                  <a:pt x="6769" y="0"/>
                </a:lnTo>
                <a:close/>
              </a:path>
            </a:pathLst>
          </a:custGeom>
          <a:solidFill>
            <a:srgbClr val="231A1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64" name="object 44"/>
          <p:cNvSpPr/>
          <p:nvPr/>
        </p:nvSpPr>
        <p:spPr>
          <a:xfrm>
            <a:off x="6304023" y="4690621"/>
            <a:ext cx="447040" cy="262255"/>
          </a:xfrm>
          <a:custGeom>
            <a:avLst/>
            <a:gdLst/>
            <a:ahLst/>
            <a:cxnLst/>
            <a:rect l="l" t="t" r="r" b="b"/>
            <a:pathLst>
              <a:path w="447040" h="262254">
                <a:moveTo>
                  <a:pt x="360511" y="0"/>
                </a:moveTo>
                <a:lnTo>
                  <a:pt x="27962" y="105206"/>
                </a:lnTo>
                <a:lnTo>
                  <a:pt x="0" y="140420"/>
                </a:lnTo>
                <a:lnTo>
                  <a:pt x="1825" y="156578"/>
                </a:lnTo>
                <a:lnTo>
                  <a:pt x="26463" y="233616"/>
                </a:lnTo>
                <a:lnTo>
                  <a:pt x="34350" y="247826"/>
                </a:lnTo>
                <a:lnTo>
                  <a:pt x="46588" y="257578"/>
                </a:lnTo>
                <a:lnTo>
                  <a:pt x="61534" y="262020"/>
                </a:lnTo>
                <a:lnTo>
                  <a:pt x="77543" y="260299"/>
                </a:lnTo>
                <a:lnTo>
                  <a:pt x="404174" y="155854"/>
                </a:lnTo>
                <a:lnTo>
                  <a:pt x="442291" y="114873"/>
                </a:lnTo>
                <a:lnTo>
                  <a:pt x="447010" y="87558"/>
                </a:lnTo>
                <a:lnTo>
                  <a:pt x="442503" y="58127"/>
                </a:lnTo>
                <a:lnTo>
                  <a:pt x="429109" y="31564"/>
                </a:lnTo>
                <a:lnTo>
                  <a:pt x="409441" y="12071"/>
                </a:lnTo>
                <a:lnTo>
                  <a:pt x="385806" y="1074"/>
                </a:lnTo>
                <a:lnTo>
                  <a:pt x="360511" y="0"/>
                </a:lnTo>
                <a:close/>
              </a:path>
            </a:pathLst>
          </a:custGeom>
          <a:solidFill>
            <a:srgbClr val="231A1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65" name="object 45"/>
          <p:cNvSpPr/>
          <p:nvPr/>
        </p:nvSpPr>
        <p:spPr>
          <a:xfrm>
            <a:off x="6690934" y="4435760"/>
            <a:ext cx="212725" cy="318135"/>
          </a:xfrm>
          <a:custGeom>
            <a:avLst/>
            <a:gdLst/>
            <a:ahLst/>
            <a:cxnLst/>
            <a:rect l="l" t="t" r="r" b="b"/>
            <a:pathLst>
              <a:path w="212725" h="318135">
                <a:moveTo>
                  <a:pt x="31173" y="317642"/>
                </a:moveTo>
                <a:lnTo>
                  <a:pt x="159896" y="290819"/>
                </a:lnTo>
                <a:lnTo>
                  <a:pt x="212520" y="270556"/>
                </a:lnTo>
                <a:lnTo>
                  <a:pt x="197787" y="246660"/>
                </a:lnTo>
                <a:lnTo>
                  <a:pt x="124442" y="208943"/>
                </a:lnTo>
                <a:lnTo>
                  <a:pt x="41630" y="170563"/>
                </a:lnTo>
                <a:lnTo>
                  <a:pt x="3352" y="141268"/>
                </a:lnTo>
                <a:lnTo>
                  <a:pt x="0" y="106205"/>
                </a:lnTo>
                <a:lnTo>
                  <a:pt x="21966" y="50523"/>
                </a:lnTo>
                <a:lnTo>
                  <a:pt x="59038" y="5907"/>
                </a:lnTo>
                <a:lnTo>
                  <a:pt x="99748" y="0"/>
                </a:lnTo>
                <a:lnTo>
                  <a:pt x="132603" y="11833"/>
                </a:lnTo>
                <a:lnTo>
                  <a:pt x="146108" y="20437"/>
                </a:lnTo>
              </a:path>
            </a:pathLst>
          </a:custGeom>
          <a:ln w="28956">
            <a:solidFill>
              <a:srgbClr val="231A16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66" name="object 46"/>
          <p:cNvSpPr/>
          <p:nvPr/>
        </p:nvSpPr>
        <p:spPr>
          <a:xfrm>
            <a:off x="6712399" y="4737986"/>
            <a:ext cx="24765" cy="29845"/>
          </a:xfrm>
          <a:custGeom>
            <a:avLst/>
            <a:gdLst/>
            <a:ahLst/>
            <a:cxnLst/>
            <a:rect l="l" t="t" r="r" b="b"/>
            <a:pathLst>
              <a:path w="24765" h="29845">
                <a:moveTo>
                  <a:pt x="17259" y="0"/>
                </a:moveTo>
                <a:lnTo>
                  <a:pt x="4559" y="1117"/>
                </a:lnTo>
                <a:lnTo>
                  <a:pt x="0" y="7950"/>
                </a:lnTo>
                <a:lnTo>
                  <a:pt x="1371" y="23685"/>
                </a:lnTo>
                <a:lnTo>
                  <a:pt x="7061" y="29591"/>
                </a:lnTo>
                <a:lnTo>
                  <a:pt x="19773" y="28498"/>
                </a:lnTo>
                <a:lnTo>
                  <a:pt x="24358" y="21666"/>
                </a:lnTo>
                <a:lnTo>
                  <a:pt x="22961" y="5943"/>
                </a:lnTo>
                <a:lnTo>
                  <a:pt x="17259" y="0"/>
                </a:lnTo>
                <a:close/>
              </a:path>
            </a:pathLst>
          </a:custGeom>
          <a:solidFill>
            <a:srgbClr val="231A1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67" name="object 47"/>
          <p:cNvSpPr/>
          <p:nvPr/>
        </p:nvSpPr>
        <p:spPr>
          <a:xfrm>
            <a:off x="6823747" y="4441409"/>
            <a:ext cx="27940" cy="30480"/>
          </a:xfrm>
          <a:custGeom>
            <a:avLst/>
            <a:gdLst/>
            <a:ahLst/>
            <a:cxnLst/>
            <a:rect l="l" t="t" r="r" b="b"/>
            <a:pathLst>
              <a:path w="27940" h="30479">
                <a:moveTo>
                  <a:pt x="17602" y="0"/>
                </a:moveTo>
                <a:lnTo>
                  <a:pt x="9601" y="1968"/>
                </a:lnTo>
                <a:lnTo>
                  <a:pt x="0" y="14541"/>
                </a:lnTo>
                <a:lnTo>
                  <a:pt x="228" y="22758"/>
                </a:lnTo>
                <a:lnTo>
                  <a:pt x="10363" y="30467"/>
                </a:lnTo>
                <a:lnTo>
                  <a:pt x="18364" y="28511"/>
                </a:lnTo>
                <a:lnTo>
                  <a:pt x="27914" y="15951"/>
                </a:lnTo>
                <a:lnTo>
                  <a:pt x="27698" y="7721"/>
                </a:lnTo>
                <a:lnTo>
                  <a:pt x="17602" y="0"/>
                </a:lnTo>
                <a:close/>
              </a:path>
            </a:pathLst>
          </a:custGeom>
          <a:solidFill>
            <a:srgbClr val="231A1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68" name="object 48"/>
          <p:cNvSpPr/>
          <p:nvPr/>
        </p:nvSpPr>
        <p:spPr>
          <a:xfrm>
            <a:off x="8553161" y="3615756"/>
            <a:ext cx="302755" cy="142386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69" name="object 49"/>
          <p:cNvSpPr/>
          <p:nvPr/>
        </p:nvSpPr>
        <p:spPr>
          <a:xfrm>
            <a:off x="8306128" y="2640476"/>
            <a:ext cx="797560" cy="797560"/>
          </a:xfrm>
          <a:custGeom>
            <a:avLst/>
            <a:gdLst/>
            <a:ahLst/>
            <a:cxnLst/>
            <a:rect l="l" t="t" r="r" b="b"/>
            <a:pathLst>
              <a:path w="797559" h="797560">
                <a:moveTo>
                  <a:pt x="398703" y="0"/>
                </a:moveTo>
                <a:lnTo>
                  <a:pt x="352205" y="2682"/>
                </a:lnTo>
                <a:lnTo>
                  <a:pt x="307282" y="10530"/>
                </a:lnTo>
                <a:lnTo>
                  <a:pt x="264234" y="23244"/>
                </a:lnTo>
                <a:lnTo>
                  <a:pt x="223360" y="40525"/>
                </a:lnTo>
                <a:lnTo>
                  <a:pt x="184960" y="62074"/>
                </a:lnTo>
                <a:lnTo>
                  <a:pt x="149331" y="87592"/>
                </a:lnTo>
                <a:lnTo>
                  <a:pt x="116774" y="116779"/>
                </a:lnTo>
                <a:lnTo>
                  <a:pt x="87588" y="149337"/>
                </a:lnTo>
                <a:lnTo>
                  <a:pt x="62071" y="184965"/>
                </a:lnTo>
                <a:lnTo>
                  <a:pt x="40523" y="223366"/>
                </a:lnTo>
                <a:lnTo>
                  <a:pt x="23243" y="264239"/>
                </a:lnTo>
                <a:lnTo>
                  <a:pt x="10529" y="307286"/>
                </a:lnTo>
                <a:lnTo>
                  <a:pt x="2682" y="352207"/>
                </a:lnTo>
                <a:lnTo>
                  <a:pt x="0" y="398703"/>
                </a:lnTo>
                <a:lnTo>
                  <a:pt x="2682" y="445197"/>
                </a:lnTo>
                <a:lnTo>
                  <a:pt x="10529" y="490115"/>
                </a:lnTo>
                <a:lnTo>
                  <a:pt x="23243" y="533159"/>
                </a:lnTo>
                <a:lnTo>
                  <a:pt x="40523" y="574030"/>
                </a:lnTo>
                <a:lnTo>
                  <a:pt x="62071" y="612428"/>
                </a:lnTo>
                <a:lnTo>
                  <a:pt x="87588" y="648055"/>
                </a:lnTo>
                <a:lnTo>
                  <a:pt x="116774" y="680610"/>
                </a:lnTo>
                <a:lnTo>
                  <a:pt x="149331" y="709795"/>
                </a:lnTo>
                <a:lnTo>
                  <a:pt x="184960" y="735311"/>
                </a:lnTo>
                <a:lnTo>
                  <a:pt x="223360" y="756859"/>
                </a:lnTo>
                <a:lnTo>
                  <a:pt x="264234" y="774139"/>
                </a:lnTo>
                <a:lnTo>
                  <a:pt x="307282" y="786852"/>
                </a:lnTo>
                <a:lnTo>
                  <a:pt x="352205" y="794699"/>
                </a:lnTo>
                <a:lnTo>
                  <a:pt x="398703" y="797382"/>
                </a:lnTo>
                <a:lnTo>
                  <a:pt x="445202" y="794699"/>
                </a:lnTo>
                <a:lnTo>
                  <a:pt x="490125" y="786852"/>
                </a:lnTo>
                <a:lnTo>
                  <a:pt x="533174" y="774139"/>
                </a:lnTo>
                <a:lnTo>
                  <a:pt x="574049" y="756859"/>
                </a:lnTo>
                <a:lnTo>
                  <a:pt x="612451" y="735311"/>
                </a:lnTo>
                <a:lnTo>
                  <a:pt x="612780" y="735076"/>
                </a:lnTo>
                <a:lnTo>
                  <a:pt x="398703" y="735076"/>
                </a:lnTo>
                <a:lnTo>
                  <a:pt x="353053" y="732005"/>
                </a:lnTo>
                <a:lnTo>
                  <a:pt x="309271" y="723060"/>
                </a:lnTo>
                <a:lnTo>
                  <a:pt x="267756" y="708642"/>
                </a:lnTo>
                <a:lnTo>
                  <a:pt x="228911" y="689151"/>
                </a:lnTo>
                <a:lnTo>
                  <a:pt x="193135" y="664989"/>
                </a:lnTo>
                <a:lnTo>
                  <a:pt x="160829" y="636555"/>
                </a:lnTo>
                <a:lnTo>
                  <a:pt x="132394" y="604251"/>
                </a:lnTo>
                <a:lnTo>
                  <a:pt x="108231" y="568478"/>
                </a:lnTo>
                <a:lnTo>
                  <a:pt x="88740" y="529636"/>
                </a:lnTo>
                <a:lnTo>
                  <a:pt x="74321" y="488125"/>
                </a:lnTo>
                <a:lnTo>
                  <a:pt x="65376" y="444348"/>
                </a:lnTo>
                <a:lnTo>
                  <a:pt x="62306" y="398703"/>
                </a:lnTo>
                <a:lnTo>
                  <a:pt x="65376" y="353053"/>
                </a:lnTo>
                <a:lnTo>
                  <a:pt x="74321" y="309269"/>
                </a:lnTo>
                <a:lnTo>
                  <a:pt x="88740" y="267752"/>
                </a:lnTo>
                <a:lnTo>
                  <a:pt x="108231" y="228904"/>
                </a:lnTo>
                <a:lnTo>
                  <a:pt x="132394" y="193125"/>
                </a:lnTo>
                <a:lnTo>
                  <a:pt x="160829" y="160816"/>
                </a:lnTo>
                <a:lnTo>
                  <a:pt x="193135" y="132378"/>
                </a:lnTo>
                <a:lnTo>
                  <a:pt x="228911" y="108212"/>
                </a:lnTo>
                <a:lnTo>
                  <a:pt x="267756" y="88718"/>
                </a:lnTo>
                <a:lnTo>
                  <a:pt x="309271" y="74298"/>
                </a:lnTo>
                <a:lnTo>
                  <a:pt x="353053" y="65351"/>
                </a:lnTo>
                <a:lnTo>
                  <a:pt x="398703" y="62280"/>
                </a:lnTo>
                <a:lnTo>
                  <a:pt x="612738" y="62280"/>
                </a:lnTo>
                <a:lnTo>
                  <a:pt x="612451" y="62074"/>
                </a:lnTo>
                <a:lnTo>
                  <a:pt x="574049" y="40525"/>
                </a:lnTo>
                <a:lnTo>
                  <a:pt x="533174" y="23244"/>
                </a:lnTo>
                <a:lnTo>
                  <a:pt x="490125" y="10530"/>
                </a:lnTo>
                <a:lnTo>
                  <a:pt x="445202" y="2682"/>
                </a:lnTo>
                <a:lnTo>
                  <a:pt x="398703" y="0"/>
                </a:lnTo>
                <a:close/>
              </a:path>
              <a:path w="797559" h="797560">
                <a:moveTo>
                  <a:pt x="612738" y="62280"/>
                </a:moveTo>
                <a:lnTo>
                  <a:pt x="398703" y="62280"/>
                </a:lnTo>
                <a:lnTo>
                  <a:pt x="444353" y="65351"/>
                </a:lnTo>
                <a:lnTo>
                  <a:pt x="488135" y="74298"/>
                </a:lnTo>
                <a:lnTo>
                  <a:pt x="529648" y="88718"/>
                </a:lnTo>
                <a:lnTo>
                  <a:pt x="568492" y="108212"/>
                </a:lnTo>
                <a:lnTo>
                  <a:pt x="604267" y="132378"/>
                </a:lnTo>
                <a:lnTo>
                  <a:pt x="636571" y="160816"/>
                </a:lnTo>
                <a:lnTo>
                  <a:pt x="665004" y="193125"/>
                </a:lnTo>
                <a:lnTo>
                  <a:pt x="689166" y="228904"/>
                </a:lnTo>
                <a:lnTo>
                  <a:pt x="708656" y="267752"/>
                </a:lnTo>
                <a:lnTo>
                  <a:pt x="723074" y="309269"/>
                </a:lnTo>
                <a:lnTo>
                  <a:pt x="732018" y="353053"/>
                </a:lnTo>
                <a:lnTo>
                  <a:pt x="735088" y="398703"/>
                </a:lnTo>
                <a:lnTo>
                  <a:pt x="732018" y="444348"/>
                </a:lnTo>
                <a:lnTo>
                  <a:pt x="723074" y="488125"/>
                </a:lnTo>
                <a:lnTo>
                  <a:pt x="708656" y="529636"/>
                </a:lnTo>
                <a:lnTo>
                  <a:pt x="689166" y="568478"/>
                </a:lnTo>
                <a:lnTo>
                  <a:pt x="665004" y="604251"/>
                </a:lnTo>
                <a:lnTo>
                  <a:pt x="636571" y="636555"/>
                </a:lnTo>
                <a:lnTo>
                  <a:pt x="604267" y="664989"/>
                </a:lnTo>
                <a:lnTo>
                  <a:pt x="568492" y="689151"/>
                </a:lnTo>
                <a:lnTo>
                  <a:pt x="529648" y="708642"/>
                </a:lnTo>
                <a:lnTo>
                  <a:pt x="488135" y="723060"/>
                </a:lnTo>
                <a:lnTo>
                  <a:pt x="444353" y="732005"/>
                </a:lnTo>
                <a:lnTo>
                  <a:pt x="398703" y="735076"/>
                </a:lnTo>
                <a:lnTo>
                  <a:pt x="612780" y="735076"/>
                </a:lnTo>
                <a:lnTo>
                  <a:pt x="648080" y="709795"/>
                </a:lnTo>
                <a:lnTo>
                  <a:pt x="680639" y="680610"/>
                </a:lnTo>
                <a:lnTo>
                  <a:pt x="709826" y="648055"/>
                </a:lnTo>
                <a:lnTo>
                  <a:pt x="735345" y="612428"/>
                </a:lnTo>
                <a:lnTo>
                  <a:pt x="756894" y="574030"/>
                </a:lnTo>
                <a:lnTo>
                  <a:pt x="774175" y="533159"/>
                </a:lnTo>
                <a:lnTo>
                  <a:pt x="786889" y="490115"/>
                </a:lnTo>
                <a:lnTo>
                  <a:pt x="794737" y="445197"/>
                </a:lnTo>
                <a:lnTo>
                  <a:pt x="797420" y="398703"/>
                </a:lnTo>
                <a:lnTo>
                  <a:pt x="794737" y="352207"/>
                </a:lnTo>
                <a:lnTo>
                  <a:pt x="786889" y="307286"/>
                </a:lnTo>
                <a:lnTo>
                  <a:pt x="774175" y="264239"/>
                </a:lnTo>
                <a:lnTo>
                  <a:pt x="756894" y="223366"/>
                </a:lnTo>
                <a:lnTo>
                  <a:pt x="735345" y="184965"/>
                </a:lnTo>
                <a:lnTo>
                  <a:pt x="709826" y="149337"/>
                </a:lnTo>
                <a:lnTo>
                  <a:pt x="680639" y="116779"/>
                </a:lnTo>
                <a:lnTo>
                  <a:pt x="648080" y="87592"/>
                </a:lnTo>
                <a:lnTo>
                  <a:pt x="612738" y="62280"/>
                </a:lnTo>
                <a:close/>
              </a:path>
            </a:pathLst>
          </a:custGeom>
          <a:solidFill>
            <a:srgbClr val="231A1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70" name="object 50"/>
          <p:cNvSpPr/>
          <p:nvPr/>
        </p:nvSpPr>
        <p:spPr>
          <a:xfrm>
            <a:off x="8703536" y="2684760"/>
            <a:ext cx="0" cy="728980"/>
          </a:xfrm>
          <a:custGeom>
            <a:avLst/>
            <a:gdLst/>
            <a:ahLst/>
            <a:cxnLst/>
            <a:rect l="l" t="t" r="r" b="b"/>
            <a:pathLst>
              <a:path h="728980">
                <a:moveTo>
                  <a:pt x="0" y="0"/>
                </a:moveTo>
                <a:lnTo>
                  <a:pt x="0" y="728878"/>
                </a:lnTo>
              </a:path>
            </a:pathLst>
          </a:custGeom>
          <a:ln w="36258">
            <a:solidFill>
              <a:srgbClr val="231A16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71" name="object 51"/>
          <p:cNvSpPr/>
          <p:nvPr/>
        </p:nvSpPr>
        <p:spPr>
          <a:xfrm>
            <a:off x="8339108" y="3049191"/>
            <a:ext cx="728980" cy="0"/>
          </a:xfrm>
          <a:custGeom>
            <a:avLst/>
            <a:gdLst/>
            <a:ahLst/>
            <a:cxnLst/>
            <a:rect l="l" t="t" r="r" b="b"/>
            <a:pathLst>
              <a:path w="728979">
                <a:moveTo>
                  <a:pt x="0" y="0"/>
                </a:moveTo>
                <a:lnTo>
                  <a:pt x="728878" y="0"/>
                </a:lnTo>
              </a:path>
            </a:pathLst>
          </a:custGeom>
          <a:ln w="36258">
            <a:solidFill>
              <a:srgbClr val="231A16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72" name="object 52"/>
          <p:cNvSpPr/>
          <p:nvPr/>
        </p:nvSpPr>
        <p:spPr>
          <a:xfrm>
            <a:off x="8709508" y="2687570"/>
            <a:ext cx="311150" cy="728980"/>
          </a:xfrm>
          <a:custGeom>
            <a:avLst/>
            <a:gdLst/>
            <a:ahLst/>
            <a:cxnLst/>
            <a:rect l="l" t="t" r="r" b="b"/>
            <a:pathLst>
              <a:path w="311150" h="728980">
                <a:moveTo>
                  <a:pt x="0" y="0"/>
                </a:moveTo>
                <a:lnTo>
                  <a:pt x="233143" y="184174"/>
                </a:lnTo>
                <a:lnTo>
                  <a:pt x="310857" y="321490"/>
                </a:lnTo>
                <a:lnTo>
                  <a:pt x="233143" y="480281"/>
                </a:lnTo>
                <a:lnTo>
                  <a:pt x="0" y="728878"/>
                </a:lnTo>
              </a:path>
            </a:pathLst>
          </a:custGeom>
          <a:ln w="45313">
            <a:solidFill>
              <a:srgbClr val="231A16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73" name="object 53"/>
          <p:cNvSpPr/>
          <p:nvPr/>
        </p:nvSpPr>
        <p:spPr>
          <a:xfrm>
            <a:off x="8392687" y="2684765"/>
            <a:ext cx="311150" cy="728980"/>
          </a:xfrm>
          <a:custGeom>
            <a:avLst/>
            <a:gdLst/>
            <a:ahLst/>
            <a:cxnLst/>
            <a:rect l="l" t="t" r="r" b="b"/>
            <a:pathLst>
              <a:path w="311150" h="728980">
                <a:moveTo>
                  <a:pt x="310867" y="0"/>
                </a:moveTo>
                <a:lnTo>
                  <a:pt x="77716" y="184174"/>
                </a:lnTo>
                <a:lnTo>
                  <a:pt x="0" y="321490"/>
                </a:lnTo>
                <a:lnTo>
                  <a:pt x="77716" y="480281"/>
                </a:lnTo>
                <a:lnTo>
                  <a:pt x="310867" y="728878"/>
                </a:lnTo>
              </a:path>
            </a:pathLst>
          </a:custGeom>
          <a:ln w="45313">
            <a:solidFill>
              <a:srgbClr val="231A16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74" name="object 54"/>
          <p:cNvSpPr/>
          <p:nvPr/>
        </p:nvSpPr>
        <p:spPr>
          <a:xfrm>
            <a:off x="8430022" y="3137224"/>
            <a:ext cx="565150" cy="155575"/>
          </a:xfrm>
          <a:custGeom>
            <a:avLst/>
            <a:gdLst/>
            <a:ahLst/>
            <a:cxnLst/>
            <a:rect l="l" t="t" r="r" b="b"/>
            <a:pathLst>
              <a:path w="565150" h="155575">
                <a:moveTo>
                  <a:pt x="0" y="155219"/>
                </a:moveTo>
                <a:lnTo>
                  <a:pt x="150409" y="38804"/>
                </a:lnTo>
                <a:lnTo>
                  <a:pt x="259394" y="0"/>
                </a:lnTo>
                <a:lnTo>
                  <a:pt x="379918" y="38804"/>
                </a:lnTo>
                <a:lnTo>
                  <a:pt x="564946" y="155219"/>
                </a:lnTo>
              </a:path>
            </a:pathLst>
          </a:custGeom>
          <a:ln w="45313">
            <a:solidFill>
              <a:srgbClr val="231A16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75" name="object 55"/>
          <p:cNvSpPr/>
          <p:nvPr/>
        </p:nvSpPr>
        <p:spPr>
          <a:xfrm>
            <a:off x="8430022" y="2797701"/>
            <a:ext cx="565150" cy="155575"/>
          </a:xfrm>
          <a:custGeom>
            <a:avLst/>
            <a:gdLst/>
            <a:ahLst/>
            <a:cxnLst/>
            <a:rect l="l" t="t" r="r" b="b"/>
            <a:pathLst>
              <a:path w="565150" h="155575">
                <a:moveTo>
                  <a:pt x="0" y="0"/>
                </a:moveTo>
                <a:lnTo>
                  <a:pt x="150409" y="116428"/>
                </a:lnTo>
                <a:lnTo>
                  <a:pt x="259394" y="155238"/>
                </a:lnTo>
                <a:lnTo>
                  <a:pt x="379918" y="116428"/>
                </a:lnTo>
                <a:lnTo>
                  <a:pt x="564946" y="0"/>
                </a:lnTo>
              </a:path>
            </a:pathLst>
          </a:custGeom>
          <a:ln w="45313">
            <a:solidFill>
              <a:srgbClr val="231A16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76" name="object 56"/>
          <p:cNvSpPr/>
          <p:nvPr/>
        </p:nvSpPr>
        <p:spPr>
          <a:xfrm>
            <a:off x="10737467" y="3611529"/>
            <a:ext cx="448071" cy="146608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77" name="object 57"/>
          <p:cNvSpPr/>
          <p:nvPr/>
        </p:nvSpPr>
        <p:spPr>
          <a:xfrm>
            <a:off x="10986582" y="2655305"/>
            <a:ext cx="236814" cy="221604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78" name="object 58"/>
          <p:cNvSpPr/>
          <p:nvPr/>
        </p:nvSpPr>
        <p:spPr>
          <a:xfrm>
            <a:off x="10923046" y="2867168"/>
            <a:ext cx="213360" cy="440055"/>
          </a:xfrm>
          <a:custGeom>
            <a:avLst/>
            <a:gdLst/>
            <a:ahLst/>
            <a:cxnLst/>
            <a:rect l="l" t="t" r="r" b="b"/>
            <a:pathLst>
              <a:path w="213359" h="440055">
                <a:moveTo>
                  <a:pt x="91781" y="0"/>
                </a:moveTo>
                <a:lnTo>
                  <a:pt x="1154" y="360946"/>
                </a:lnTo>
                <a:lnTo>
                  <a:pt x="0" y="382508"/>
                </a:lnTo>
                <a:lnTo>
                  <a:pt x="5692" y="407127"/>
                </a:lnTo>
                <a:lnTo>
                  <a:pt x="16107" y="428283"/>
                </a:lnTo>
                <a:lnTo>
                  <a:pt x="29119" y="439458"/>
                </a:lnTo>
                <a:lnTo>
                  <a:pt x="46476" y="437261"/>
                </a:lnTo>
                <a:lnTo>
                  <a:pt x="67568" y="425419"/>
                </a:lnTo>
                <a:lnTo>
                  <a:pt x="86594" y="408113"/>
                </a:lnTo>
                <a:lnTo>
                  <a:pt x="97750" y="389521"/>
                </a:lnTo>
                <a:lnTo>
                  <a:pt x="213155" y="35737"/>
                </a:lnTo>
                <a:lnTo>
                  <a:pt x="91781" y="0"/>
                </a:lnTo>
                <a:close/>
              </a:path>
            </a:pathLst>
          </a:custGeom>
          <a:solidFill>
            <a:srgbClr val="231A1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79" name="object 59"/>
          <p:cNvSpPr/>
          <p:nvPr/>
        </p:nvSpPr>
        <p:spPr>
          <a:xfrm>
            <a:off x="10692481" y="3277954"/>
            <a:ext cx="264795" cy="172085"/>
          </a:xfrm>
          <a:custGeom>
            <a:avLst/>
            <a:gdLst/>
            <a:ahLst/>
            <a:cxnLst/>
            <a:rect l="l" t="t" r="r" b="b"/>
            <a:pathLst>
              <a:path w="264795" h="172085">
                <a:moveTo>
                  <a:pt x="264650" y="16833"/>
                </a:moveTo>
                <a:lnTo>
                  <a:pt x="247811" y="126522"/>
                </a:lnTo>
                <a:lnTo>
                  <a:pt x="233091" y="171780"/>
                </a:lnTo>
                <a:lnTo>
                  <a:pt x="212293" y="160430"/>
                </a:lnTo>
                <a:lnTo>
                  <a:pt x="177223" y="100298"/>
                </a:lnTo>
                <a:lnTo>
                  <a:pt x="141168" y="32215"/>
                </a:lnTo>
                <a:lnTo>
                  <a:pt x="114761" y="1260"/>
                </a:lnTo>
                <a:lnTo>
                  <a:pt x="85055" y="0"/>
                </a:lnTo>
                <a:lnTo>
                  <a:pt x="39098" y="20999"/>
                </a:lnTo>
                <a:lnTo>
                  <a:pt x="3156" y="54225"/>
                </a:lnTo>
                <a:lnTo>
                  <a:pt x="0" y="88814"/>
                </a:lnTo>
                <a:lnTo>
                  <a:pt x="11443" y="115997"/>
                </a:lnTo>
                <a:lnTo>
                  <a:pt x="19299" y="127006"/>
                </a:lnTo>
              </a:path>
            </a:pathLst>
          </a:custGeom>
          <a:ln w="24447">
            <a:solidFill>
              <a:srgbClr val="231A16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80" name="object 60"/>
          <p:cNvSpPr/>
          <p:nvPr/>
        </p:nvSpPr>
        <p:spPr>
          <a:xfrm>
            <a:off x="10944527" y="3286922"/>
            <a:ext cx="24765" cy="20320"/>
          </a:xfrm>
          <a:custGeom>
            <a:avLst/>
            <a:gdLst/>
            <a:ahLst/>
            <a:cxnLst/>
            <a:rect l="l" t="t" r="r" b="b"/>
            <a:pathLst>
              <a:path w="24765" h="20319">
                <a:moveTo>
                  <a:pt x="5905" y="0"/>
                </a:moveTo>
                <a:lnTo>
                  <a:pt x="368" y="4127"/>
                </a:lnTo>
                <a:lnTo>
                  <a:pt x="152" y="9524"/>
                </a:lnTo>
                <a:lnTo>
                  <a:pt x="0" y="14897"/>
                </a:lnTo>
                <a:lnTo>
                  <a:pt x="5232" y="19430"/>
                </a:lnTo>
                <a:lnTo>
                  <a:pt x="18529" y="19938"/>
                </a:lnTo>
                <a:lnTo>
                  <a:pt x="24117" y="15722"/>
                </a:lnTo>
                <a:lnTo>
                  <a:pt x="24472" y="4965"/>
                </a:lnTo>
                <a:lnTo>
                  <a:pt x="19227" y="431"/>
                </a:lnTo>
                <a:lnTo>
                  <a:pt x="5905" y="0"/>
                </a:lnTo>
                <a:close/>
              </a:path>
            </a:pathLst>
          </a:custGeom>
          <a:solidFill>
            <a:srgbClr val="231A1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81" name="object 61"/>
          <p:cNvSpPr/>
          <p:nvPr/>
        </p:nvSpPr>
        <p:spPr>
          <a:xfrm>
            <a:off x="10699488" y="3393591"/>
            <a:ext cx="25400" cy="24130"/>
          </a:xfrm>
          <a:custGeom>
            <a:avLst/>
            <a:gdLst/>
            <a:ahLst/>
            <a:cxnLst/>
            <a:rect l="l" t="t" r="r" b="b"/>
            <a:pathLst>
              <a:path w="25400" h="24130">
                <a:moveTo>
                  <a:pt x="18389" y="0"/>
                </a:moveTo>
                <a:lnTo>
                  <a:pt x="11430" y="177"/>
                </a:lnTo>
                <a:lnTo>
                  <a:pt x="1308" y="8788"/>
                </a:lnTo>
                <a:lnTo>
                  <a:pt x="0" y="15633"/>
                </a:lnTo>
                <a:lnTo>
                  <a:pt x="6985" y="23787"/>
                </a:lnTo>
                <a:lnTo>
                  <a:pt x="13919" y="23634"/>
                </a:lnTo>
                <a:lnTo>
                  <a:pt x="24053" y="15011"/>
                </a:lnTo>
                <a:lnTo>
                  <a:pt x="25361" y="8166"/>
                </a:lnTo>
                <a:lnTo>
                  <a:pt x="21907" y="4089"/>
                </a:lnTo>
                <a:lnTo>
                  <a:pt x="18389" y="0"/>
                </a:lnTo>
                <a:close/>
              </a:path>
            </a:pathLst>
          </a:custGeom>
          <a:solidFill>
            <a:srgbClr val="231A1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82" name="object 62"/>
          <p:cNvSpPr/>
          <p:nvPr/>
        </p:nvSpPr>
        <p:spPr>
          <a:xfrm>
            <a:off x="9512426" y="3623623"/>
            <a:ext cx="144780" cy="134620"/>
          </a:xfrm>
          <a:custGeom>
            <a:avLst/>
            <a:gdLst/>
            <a:ahLst/>
            <a:cxnLst/>
            <a:rect l="l" t="t" r="r" b="b"/>
            <a:pathLst>
              <a:path w="144779" h="134619">
                <a:moveTo>
                  <a:pt x="69443" y="55244"/>
                </a:moveTo>
                <a:lnTo>
                  <a:pt x="60756" y="55244"/>
                </a:lnTo>
                <a:lnTo>
                  <a:pt x="53551" y="76797"/>
                </a:lnTo>
                <a:lnTo>
                  <a:pt x="41022" y="96037"/>
                </a:lnTo>
                <a:lnTo>
                  <a:pt x="23171" y="112962"/>
                </a:lnTo>
                <a:lnTo>
                  <a:pt x="0" y="127571"/>
                </a:lnTo>
                <a:lnTo>
                  <a:pt x="5638" y="133705"/>
                </a:lnTo>
                <a:lnTo>
                  <a:pt x="6350" y="134518"/>
                </a:lnTo>
                <a:lnTo>
                  <a:pt x="30353" y="118511"/>
                </a:lnTo>
                <a:lnTo>
                  <a:pt x="48869" y="99963"/>
                </a:lnTo>
                <a:lnTo>
                  <a:pt x="61899" y="78873"/>
                </a:lnTo>
                <a:lnTo>
                  <a:pt x="69443" y="55244"/>
                </a:lnTo>
                <a:close/>
              </a:path>
              <a:path w="144779" h="134619">
                <a:moveTo>
                  <a:pt x="84632" y="55244"/>
                </a:moveTo>
                <a:lnTo>
                  <a:pt x="76238" y="55244"/>
                </a:lnTo>
                <a:lnTo>
                  <a:pt x="76238" y="108369"/>
                </a:lnTo>
                <a:lnTo>
                  <a:pt x="77201" y="117408"/>
                </a:lnTo>
                <a:lnTo>
                  <a:pt x="80852" y="123745"/>
                </a:lnTo>
                <a:lnTo>
                  <a:pt x="87187" y="127382"/>
                </a:lnTo>
                <a:lnTo>
                  <a:pt x="96202" y="128320"/>
                </a:lnTo>
                <a:lnTo>
                  <a:pt x="120675" y="128320"/>
                </a:lnTo>
                <a:lnTo>
                  <a:pt x="129717" y="127591"/>
                </a:lnTo>
                <a:lnTo>
                  <a:pt x="136421" y="124717"/>
                </a:lnTo>
                <a:lnTo>
                  <a:pt x="139639" y="121018"/>
                </a:lnTo>
                <a:lnTo>
                  <a:pt x="129451" y="121018"/>
                </a:lnTo>
                <a:lnTo>
                  <a:pt x="120930" y="120510"/>
                </a:lnTo>
                <a:lnTo>
                  <a:pt x="93345" y="120510"/>
                </a:lnTo>
                <a:lnTo>
                  <a:pt x="89623" y="119583"/>
                </a:lnTo>
                <a:lnTo>
                  <a:pt x="87655" y="117665"/>
                </a:lnTo>
                <a:lnTo>
                  <a:pt x="85598" y="115900"/>
                </a:lnTo>
                <a:lnTo>
                  <a:pt x="84589" y="112522"/>
                </a:lnTo>
                <a:lnTo>
                  <a:pt x="84632" y="55244"/>
                </a:lnTo>
                <a:close/>
              </a:path>
              <a:path w="144779" h="134619">
                <a:moveTo>
                  <a:pt x="136474" y="89636"/>
                </a:moveTo>
                <a:lnTo>
                  <a:pt x="136169" y="96786"/>
                </a:lnTo>
                <a:lnTo>
                  <a:pt x="135636" y="102971"/>
                </a:lnTo>
                <a:lnTo>
                  <a:pt x="134878" y="108369"/>
                </a:lnTo>
                <a:lnTo>
                  <a:pt x="134391" y="116941"/>
                </a:lnTo>
                <a:lnTo>
                  <a:pt x="129451" y="121018"/>
                </a:lnTo>
                <a:lnTo>
                  <a:pt x="139639" y="121018"/>
                </a:lnTo>
                <a:lnTo>
                  <a:pt x="144640" y="92875"/>
                </a:lnTo>
                <a:lnTo>
                  <a:pt x="142417" y="92278"/>
                </a:lnTo>
                <a:lnTo>
                  <a:pt x="139700" y="91198"/>
                </a:lnTo>
                <a:lnTo>
                  <a:pt x="136474" y="89636"/>
                </a:lnTo>
                <a:close/>
              </a:path>
              <a:path w="144779" h="134619">
                <a:moveTo>
                  <a:pt x="120078" y="120459"/>
                </a:moveTo>
                <a:lnTo>
                  <a:pt x="98844" y="120459"/>
                </a:lnTo>
                <a:lnTo>
                  <a:pt x="93345" y="120510"/>
                </a:lnTo>
                <a:lnTo>
                  <a:pt x="120930" y="120510"/>
                </a:lnTo>
                <a:lnTo>
                  <a:pt x="120078" y="120459"/>
                </a:lnTo>
                <a:close/>
              </a:path>
              <a:path w="144779" h="134619">
                <a:moveTo>
                  <a:pt x="143891" y="47231"/>
                </a:moveTo>
                <a:lnTo>
                  <a:pt x="1358" y="47231"/>
                </a:lnTo>
                <a:lnTo>
                  <a:pt x="1358" y="55244"/>
                </a:lnTo>
                <a:lnTo>
                  <a:pt x="143891" y="55244"/>
                </a:lnTo>
                <a:lnTo>
                  <a:pt x="143891" y="47231"/>
                </a:lnTo>
                <a:close/>
              </a:path>
              <a:path w="144779" h="134619">
                <a:moveTo>
                  <a:pt x="75184" y="7937"/>
                </a:moveTo>
                <a:lnTo>
                  <a:pt x="66789" y="7937"/>
                </a:lnTo>
                <a:lnTo>
                  <a:pt x="66271" y="19288"/>
                </a:lnTo>
                <a:lnTo>
                  <a:pt x="65418" y="29622"/>
                </a:lnTo>
                <a:lnTo>
                  <a:pt x="64249" y="38937"/>
                </a:lnTo>
                <a:lnTo>
                  <a:pt x="62788" y="47231"/>
                </a:lnTo>
                <a:lnTo>
                  <a:pt x="71183" y="47231"/>
                </a:lnTo>
                <a:lnTo>
                  <a:pt x="72620" y="38710"/>
                </a:lnTo>
                <a:lnTo>
                  <a:pt x="73756" y="29322"/>
                </a:lnTo>
                <a:lnTo>
                  <a:pt x="74607" y="19065"/>
                </a:lnTo>
                <a:lnTo>
                  <a:pt x="75184" y="7937"/>
                </a:lnTo>
                <a:close/>
              </a:path>
              <a:path w="144779" h="134619">
                <a:moveTo>
                  <a:pt x="132168" y="0"/>
                </a:moveTo>
                <a:lnTo>
                  <a:pt x="12992" y="0"/>
                </a:lnTo>
                <a:lnTo>
                  <a:pt x="12992" y="7937"/>
                </a:lnTo>
                <a:lnTo>
                  <a:pt x="132168" y="7937"/>
                </a:lnTo>
                <a:lnTo>
                  <a:pt x="132168" y="0"/>
                </a:lnTo>
                <a:close/>
              </a:path>
            </a:pathLst>
          </a:custGeom>
          <a:solidFill>
            <a:srgbClr val="0501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83" name="object 63"/>
          <p:cNvSpPr/>
          <p:nvPr/>
        </p:nvSpPr>
        <p:spPr>
          <a:xfrm>
            <a:off x="9665715" y="3612069"/>
            <a:ext cx="147955" cy="144780"/>
          </a:xfrm>
          <a:custGeom>
            <a:avLst/>
            <a:gdLst/>
            <a:ahLst/>
            <a:cxnLst/>
            <a:rect l="l" t="t" r="r" b="b"/>
            <a:pathLst>
              <a:path w="147954" h="144780">
                <a:moveTo>
                  <a:pt x="106679" y="119164"/>
                </a:moveTo>
                <a:lnTo>
                  <a:pt x="97219" y="119164"/>
                </a:lnTo>
                <a:lnTo>
                  <a:pt x="103641" y="130127"/>
                </a:lnTo>
                <a:lnTo>
                  <a:pt x="110734" y="137988"/>
                </a:lnTo>
                <a:lnTo>
                  <a:pt x="118495" y="142749"/>
                </a:lnTo>
                <a:lnTo>
                  <a:pt x="126925" y="144411"/>
                </a:lnTo>
                <a:lnTo>
                  <a:pt x="135129" y="144411"/>
                </a:lnTo>
                <a:lnTo>
                  <a:pt x="140450" y="139852"/>
                </a:lnTo>
                <a:lnTo>
                  <a:pt x="141376" y="136372"/>
                </a:lnTo>
                <a:lnTo>
                  <a:pt x="131052" y="136372"/>
                </a:lnTo>
                <a:lnTo>
                  <a:pt x="126620" y="136169"/>
                </a:lnTo>
                <a:lnTo>
                  <a:pt x="120557" y="134776"/>
                </a:lnTo>
                <a:lnTo>
                  <a:pt x="114771" y="130673"/>
                </a:lnTo>
                <a:lnTo>
                  <a:pt x="109260" y="123860"/>
                </a:lnTo>
                <a:lnTo>
                  <a:pt x="106679" y="119164"/>
                </a:lnTo>
                <a:close/>
              </a:path>
              <a:path w="147954" h="144780">
                <a:moveTo>
                  <a:pt x="93010" y="77685"/>
                </a:moveTo>
                <a:lnTo>
                  <a:pt x="84684" y="77685"/>
                </a:lnTo>
                <a:lnTo>
                  <a:pt x="86290" y="85372"/>
                </a:lnTo>
                <a:lnTo>
                  <a:pt x="88091" y="92824"/>
                </a:lnTo>
                <a:lnTo>
                  <a:pt x="89876" y="99270"/>
                </a:lnTo>
                <a:lnTo>
                  <a:pt x="91901" y="105638"/>
                </a:lnTo>
                <a:lnTo>
                  <a:pt x="92518" y="107886"/>
                </a:lnTo>
                <a:lnTo>
                  <a:pt x="93168" y="109766"/>
                </a:lnTo>
                <a:lnTo>
                  <a:pt x="93968" y="111696"/>
                </a:lnTo>
                <a:lnTo>
                  <a:pt x="84700" y="117509"/>
                </a:lnTo>
                <a:lnTo>
                  <a:pt x="73753" y="123326"/>
                </a:lnTo>
                <a:lnTo>
                  <a:pt x="61125" y="129148"/>
                </a:lnTo>
                <a:lnTo>
                  <a:pt x="46813" y="134975"/>
                </a:lnTo>
                <a:lnTo>
                  <a:pt x="48375" y="136728"/>
                </a:lnTo>
                <a:lnTo>
                  <a:pt x="50064" y="139204"/>
                </a:lnTo>
                <a:lnTo>
                  <a:pt x="51880" y="142379"/>
                </a:lnTo>
                <a:lnTo>
                  <a:pt x="64463" y="136957"/>
                </a:lnTo>
                <a:lnTo>
                  <a:pt x="76212" y="131281"/>
                </a:lnTo>
                <a:lnTo>
                  <a:pt x="87129" y="125350"/>
                </a:lnTo>
                <a:lnTo>
                  <a:pt x="97219" y="119164"/>
                </a:lnTo>
                <a:lnTo>
                  <a:pt x="106679" y="119164"/>
                </a:lnTo>
                <a:lnTo>
                  <a:pt x="104026" y="114338"/>
                </a:lnTo>
                <a:lnTo>
                  <a:pt x="111975" y="108213"/>
                </a:lnTo>
                <a:lnTo>
                  <a:pt x="113467" y="106933"/>
                </a:lnTo>
                <a:lnTo>
                  <a:pt x="100928" y="106933"/>
                </a:lnTo>
                <a:lnTo>
                  <a:pt x="99416" y="102603"/>
                </a:lnTo>
                <a:lnTo>
                  <a:pt x="97266" y="95946"/>
                </a:lnTo>
                <a:lnTo>
                  <a:pt x="95543" y="89623"/>
                </a:lnTo>
                <a:lnTo>
                  <a:pt x="94083" y="83273"/>
                </a:lnTo>
                <a:lnTo>
                  <a:pt x="93010" y="77685"/>
                </a:lnTo>
                <a:close/>
              </a:path>
              <a:path w="147954" h="144780">
                <a:moveTo>
                  <a:pt x="139917" y="105638"/>
                </a:moveTo>
                <a:lnTo>
                  <a:pt x="138558" y="113601"/>
                </a:lnTo>
                <a:lnTo>
                  <a:pt x="137073" y="120830"/>
                </a:lnTo>
                <a:lnTo>
                  <a:pt x="135611" y="126580"/>
                </a:lnTo>
                <a:lnTo>
                  <a:pt x="134049" y="133172"/>
                </a:lnTo>
                <a:lnTo>
                  <a:pt x="131052" y="136372"/>
                </a:lnTo>
                <a:lnTo>
                  <a:pt x="141376" y="136372"/>
                </a:lnTo>
                <a:lnTo>
                  <a:pt x="143050" y="130106"/>
                </a:lnTo>
                <a:lnTo>
                  <a:pt x="144679" y="124231"/>
                </a:lnTo>
                <a:lnTo>
                  <a:pt x="146190" y="116903"/>
                </a:lnTo>
                <a:lnTo>
                  <a:pt x="147397" y="108737"/>
                </a:lnTo>
                <a:lnTo>
                  <a:pt x="144628" y="107886"/>
                </a:lnTo>
                <a:lnTo>
                  <a:pt x="142139" y="106857"/>
                </a:lnTo>
                <a:lnTo>
                  <a:pt x="139917" y="105638"/>
                </a:lnTo>
                <a:close/>
              </a:path>
              <a:path w="147954" h="144780">
                <a:moveTo>
                  <a:pt x="50826" y="115925"/>
                </a:moveTo>
                <a:lnTo>
                  <a:pt x="22859" y="120830"/>
                </a:lnTo>
                <a:lnTo>
                  <a:pt x="11208" y="122669"/>
                </a:lnTo>
                <a:lnTo>
                  <a:pt x="1245" y="124078"/>
                </a:lnTo>
                <a:lnTo>
                  <a:pt x="3430" y="132626"/>
                </a:lnTo>
                <a:lnTo>
                  <a:pt x="17008" y="130106"/>
                </a:lnTo>
                <a:lnTo>
                  <a:pt x="50521" y="124078"/>
                </a:lnTo>
                <a:lnTo>
                  <a:pt x="50440" y="123326"/>
                </a:lnTo>
                <a:lnTo>
                  <a:pt x="50540" y="119164"/>
                </a:lnTo>
                <a:lnTo>
                  <a:pt x="50826" y="115925"/>
                </a:lnTo>
                <a:close/>
              </a:path>
              <a:path w="147954" h="144780">
                <a:moveTo>
                  <a:pt x="130544" y="79794"/>
                </a:moveTo>
                <a:lnTo>
                  <a:pt x="123222" y="87442"/>
                </a:lnTo>
                <a:lnTo>
                  <a:pt x="115845" y="94516"/>
                </a:lnTo>
                <a:lnTo>
                  <a:pt x="108414" y="101014"/>
                </a:lnTo>
                <a:lnTo>
                  <a:pt x="100928" y="106933"/>
                </a:lnTo>
                <a:lnTo>
                  <a:pt x="113467" y="106933"/>
                </a:lnTo>
                <a:lnTo>
                  <a:pt x="120103" y="101247"/>
                </a:lnTo>
                <a:lnTo>
                  <a:pt x="128410" y="93439"/>
                </a:lnTo>
                <a:lnTo>
                  <a:pt x="136894" y="84785"/>
                </a:lnTo>
                <a:lnTo>
                  <a:pt x="130544" y="79794"/>
                </a:lnTo>
                <a:close/>
              </a:path>
              <a:path w="147954" h="144780">
                <a:moveTo>
                  <a:pt x="38065" y="56603"/>
                </a:moveTo>
                <a:lnTo>
                  <a:pt x="29274" y="56603"/>
                </a:lnTo>
                <a:lnTo>
                  <a:pt x="24073" y="64616"/>
                </a:lnTo>
                <a:lnTo>
                  <a:pt x="19270" y="71734"/>
                </a:lnTo>
                <a:lnTo>
                  <a:pt x="2833" y="91122"/>
                </a:lnTo>
                <a:lnTo>
                  <a:pt x="5944" y="99136"/>
                </a:lnTo>
                <a:lnTo>
                  <a:pt x="14197" y="98028"/>
                </a:lnTo>
                <a:lnTo>
                  <a:pt x="23713" y="96969"/>
                </a:lnTo>
                <a:lnTo>
                  <a:pt x="34600" y="95946"/>
                </a:lnTo>
                <a:lnTo>
                  <a:pt x="46521" y="94983"/>
                </a:lnTo>
                <a:lnTo>
                  <a:pt x="46754" y="92567"/>
                </a:lnTo>
                <a:lnTo>
                  <a:pt x="47114" y="90373"/>
                </a:lnTo>
                <a:lnTo>
                  <a:pt x="15076" y="90373"/>
                </a:lnTo>
                <a:lnTo>
                  <a:pt x="24348" y="77193"/>
                </a:lnTo>
                <a:lnTo>
                  <a:pt x="33499" y="63642"/>
                </a:lnTo>
                <a:lnTo>
                  <a:pt x="38065" y="56603"/>
                </a:lnTo>
                <a:close/>
              </a:path>
              <a:path w="147954" h="144780">
                <a:moveTo>
                  <a:pt x="47727" y="87579"/>
                </a:moveTo>
                <a:lnTo>
                  <a:pt x="30039" y="88957"/>
                </a:lnTo>
                <a:lnTo>
                  <a:pt x="15076" y="90373"/>
                </a:lnTo>
                <a:lnTo>
                  <a:pt x="47114" y="90373"/>
                </a:lnTo>
                <a:lnTo>
                  <a:pt x="47727" y="87579"/>
                </a:lnTo>
                <a:close/>
              </a:path>
              <a:path w="147954" h="144780">
                <a:moveTo>
                  <a:pt x="88828" y="44361"/>
                </a:moveTo>
                <a:lnTo>
                  <a:pt x="80531" y="44361"/>
                </a:lnTo>
                <a:lnTo>
                  <a:pt x="81063" y="50359"/>
                </a:lnTo>
                <a:lnTo>
                  <a:pt x="81884" y="57873"/>
                </a:lnTo>
                <a:lnTo>
                  <a:pt x="82591" y="63642"/>
                </a:lnTo>
                <a:lnTo>
                  <a:pt x="83465" y="70205"/>
                </a:lnTo>
                <a:lnTo>
                  <a:pt x="52630" y="74726"/>
                </a:lnTo>
                <a:lnTo>
                  <a:pt x="53925" y="81991"/>
                </a:lnTo>
                <a:lnTo>
                  <a:pt x="84684" y="77685"/>
                </a:lnTo>
                <a:lnTo>
                  <a:pt x="93010" y="77685"/>
                </a:lnTo>
                <a:lnTo>
                  <a:pt x="92762" y="76390"/>
                </a:lnTo>
                <a:lnTo>
                  <a:pt x="143392" y="69138"/>
                </a:lnTo>
                <a:lnTo>
                  <a:pt x="91479" y="69138"/>
                </a:lnTo>
                <a:lnTo>
                  <a:pt x="90597" y="62916"/>
                </a:lnTo>
                <a:lnTo>
                  <a:pt x="89824" y="56178"/>
                </a:lnTo>
                <a:lnTo>
                  <a:pt x="89273" y="50359"/>
                </a:lnTo>
                <a:lnTo>
                  <a:pt x="88828" y="44361"/>
                </a:lnTo>
                <a:close/>
              </a:path>
              <a:path w="147954" h="144780">
                <a:moveTo>
                  <a:pt x="145517" y="61290"/>
                </a:moveTo>
                <a:lnTo>
                  <a:pt x="91479" y="69138"/>
                </a:lnTo>
                <a:lnTo>
                  <a:pt x="143392" y="69138"/>
                </a:lnTo>
                <a:lnTo>
                  <a:pt x="146495" y="68694"/>
                </a:lnTo>
                <a:lnTo>
                  <a:pt x="145517" y="61290"/>
                </a:lnTo>
                <a:close/>
              </a:path>
              <a:path w="147954" h="144780">
                <a:moveTo>
                  <a:pt x="30570" y="0"/>
                </a:moveTo>
                <a:lnTo>
                  <a:pt x="12430" y="33507"/>
                </a:lnTo>
                <a:lnTo>
                  <a:pt x="62" y="49949"/>
                </a:lnTo>
                <a:lnTo>
                  <a:pt x="0" y="50359"/>
                </a:lnTo>
                <a:lnTo>
                  <a:pt x="3290" y="57873"/>
                </a:lnTo>
                <a:lnTo>
                  <a:pt x="8881" y="57400"/>
                </a:lnTo>
                <a:lnTo>
                  <a:pt x="15077" y="57029"/>
                </a:lnTo>
                <a:lnTo>
                  <a:pt x="21876" y="56763"/>
                </a:lnTo>
                <a:lnTo>
                  <a:pt x="29274" y="56603"/>
                </a:lnTo>
                <a:lnTo>
                  <a:pt x="38065" y="56603"/>
                </a:lnTo>
                <a:lnTo>
                  <a:pt x="42382" y="49949"/>
                </a:lnTo>
                <a:lnTo>
                  <a:pt x="10389" y="49949"/>
                </a:lnTo>
                <a:lnTo>
                  <a:pt x="15819" y="41843"/>
                </a:lnTo>
                <a:lnTo>
                  <a:pt x="22353" y="31357"/>
                </a:lnTo>
                <a:lnTo>
                  <a:pt x="30080" y="18338"/>
                </a:lnTo>
                <a:lnTo>
                  <a:pt x="38736" y="3251"/>
                </a:lnTo>
                <a:lnTo>
                  <a:pt x="30570" y="0"/>
                </a:lnTo>
                <a:close/>
              </a:path>
              <a:path w="147954" h="144780">
                <a:moveTo>
                  <a:pt x="43562" y="32029"/>
                </a:moveTo>
                <a:lnTo>
                  <a:pt x="40996" y="36715"/>
                </a:lnTo>
                <a:lnTo>
                  <a:pt x="37694" y="42481"/>
                </a:lnTo>
                <a:lnTo>
                  <a:pt x="33668" y="49339"/>
                </a:lnTo>
                <a:lnTo>
                  <a:pt x="30392" y="49390"/>
                </a:lnTo>
                <a:lnTo>
                  <a:pt x="11901" y="49885"/>
                </a:lnTo>
                <a:lnTo>
                  <a:pt x="10389" y="49949"/>
                </a:lnTo>
                <a:lnTo>
                  <a:pt x="42382" y="49949"/>
                </a:lnTo>
                <a:lnTo>
                  <a:pt x="51436" y="35445"/>
                </a:lnTo>
                <a:lnTo>
                  <a:pt x="43562" y="32029"/>
                </a:lnTo>
                <a:close/>
              </a:path>
              <a:path w="147954" h="144780">
                <a:moveTo>
                  <a:pt x="87021" y="139"/>
                </a:moveTo>
                <a:lnTo>
                  <a:pt x="78626" y="139"/>
                </a:lnTo>
                <a:lnTo>
                  <a:pt x="78923" y="12085"/>
                </a:lnTo>
                <a:lnTo>
                  <a:pt x="79246" y="21319"/>
                </a:lnTo>
                <a:lnTo>
                  <a:pt x="79640" y="29844"/>
                </a:lnTo>
                <a:lnTo>
                  <a:pt x="80062" y="37109"/>
                </a:lnTo>
                <a:lnTo>
                  <a:pt x="54535" y="40043"/>
                </a:lnTo>
                <a:lnTo>
                  <a:pt x="55728" y="47294"/>
                </a:lnTo>
                <a:lnTo>
                  <a:pt x="80531" y="44361"/>
                </a:lnTo>
                <a:lnTo>
                  <a:pt x="88828" y="44361"/>
                </a:lnTo>
                <a:lnTo>
                  <a:pt x="88761" y="43459"/>
                </a:lnTo>
                <a:lnTo>
                  <a:pt x="142558" y="37109"/>
                </a:lnTo>
                <a:lnTo>
                  <a:pt x="142445" y="36194"/>
                </a:lnTo>
                <a:lnTo>
                  <a:pt x="88228" y="36194"/>
                </a:lnTo>
                <a:lnTo>
                  <a:pt x="87731" y="25996"/>
                </a:lnTo>
                <a:lnTo>
                  <a:pt x="87391" y="16813"/>
                </a:lnTo>
                <a:lnTo>
                  <a:pt x="87164" y="8305"/>
                </a:lnTo>
                <a:lnTo>
                  <a:pt x="87021" y="139"/>
                </a:lnTo>
                <a:close/>
              </a:path>
              <a:path w="147954" h="144780">
                <a:moveTo>
                  <a:pt x="141657" y="29844"/>
                </a:moveTo>
                <a:lnTo>
                  <a:pt x="88228" y="36194"/>
                </a:lnTo>
                <a:lnTo>
                  <a:pt x="142445" y="36194"/>
                </a:lnTo>
                <a:lnTo>
                  <a:pt x="141657" y="29844"/>
                </a:lnTo>
                <a:close/>
              </a:path>
              <a:path w="147954" h="144780">
                <a:moveTo>
                  <a:pt x="106376" y="3098"/>
                </a:moveTo>
                <a:lnTo>
                  <a:pt x="101461" y="8305"/>
                </a:lnTo>
                <a:lnTo>
                  <a:pt x="106795" y="12475"/>
                </a:lnTo>
                <a:lnTo>
                  <a:pt x="112148" y="16813"/>
                </a:lnTo>
                <a:lnTo>
                  <a:pt x="117520" y="21319"/>
                </a:lnTo>
                <a:lnTo>
                  <a:pt x="122911" y="25996"/>
                </a:lnTo>
                <a:lnTo>
                  <a:pt x="128512" y="20104"/>
                </a:lnTo>
                <a:lnTo>
                  <a:pt x="122992" y="15577"/>
                </a:lnTo>
                <a:lnTo>
                  <a:pt x="117463" y="11234"/>
                </a:lnTo>
                <a:lnTo>
                  <a:pt x="111924" y="7075"/>
                </a:lnTo>
                <a:lnTo>
                  <a:pt x="106376" y="3098"/>
                </a:lnTo>
                <a:close/>
              </a:path>
            </a:pathLst>
          </a:custGeom>
          <a:solidFill>
            <a:srgbClr val="0501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84" name="object 64"/>
          <p:cNvSpPr/>
          <p:nvPr/>
        </p:nvSpPr>
        <p:spPr>
          <a:xfrm>
            <a:off x="9820976" y="3611758"/>
            <a:ext cx="146685" cy="146050"/>
          </a:xfrm>
          <a:custGeom>
            <a:avLst/>
            <a:gdLst/>
            <a:ahLst/>
            <a:cxnLst/>
            <a:rect l="l" t="t" r="r" b="b"/>
            <a:pathLst>
              <a:path w="146684" h="146050">
                <a:moveTo>
                  <a:pt x="135877" y="94246"/>
                </a:moveTo>
                <a:lnTo>
                  <a:pt x="53276" y="94246"/>
                </a:lnTo>
                <a:lnTo>
                  <a:pt x="53276" y="145783"/>
                </a:lnTo>
                <a:lnTo>
                  <a:pt x="61290" y="145783"/>
                </a:lnTo>
                <a:lnTo>
                  <a:pt x="61290" y="136779"/>
                </a:lnTo>
                <a:lnTo>
                  <a:pt x="135877" y="136779"/>
                </a:lnTo>
                <a:lnTo>
                  <a:pt x="135877" y="129374"/>
                </a:lnTo>
                <a:lnTo>
                  <a:pt x="61290" y="129374"/>
                </a:lnTo>
                <a:lnTo>
                  <a:pt x="61290" y="101638"/>
                </a:lnTo>
                <a:lnTo>
                  <a:pt x="135877" y="101638"/>
                </a:lnTo>
                <a:lnTo>
                  <a:pt x="135877" y="94246"/>
                </a:lnTo>
                <a:close/>
              </a:path>
              <a:path w="146684" h="146050">
                <a:moveTo>
                  <a:pt x="135877" y="136779"/>
                </a:moveTo>
                <a:lnTo>
                  <a:pt x="127876" y="136779"/>
                </a:lnTo>
                <a:lnTo>
                  <a:pt x="127876" y="145783"/>
                </a:lnTo>
                <a:lnTo>
                  <a:pt x="135877" y="145783"/>
                </a:lnTo>
                <a:lnTo>
                  <a:pt x="135877" y="136779"/>
                </a:lnTo>
                <a:close/>
              </a:path>
              <a:path w="146684" h="146050">
                <a:moveTo>
                  <a:pt x="135877" y="101638"/>
                </a:moveTo>
                <a:lnTo>
                  <a:pt x="127863" y="101638"/>
                </a:lnTo>
                <a:lnTo>
                  <a:pt x="127863" y="129374"/>
                </a:lnTo>
                <a:lnTo>
                  <a:pt x="135877" y="129374"/>
                </a:lnTo>
                <a:lnTo>
                  <a:pt x="135877" y="101638"/>
                </a:lnTo>
                <a:close/>
              </a:path>
              <a:path w="146684" h="146050">
                <a:moveTo>
                  <a:pt x="137312" y="69596"/>
                </a:moveTo>
                <a:lnTo>
                  <a:pt x="51689" y="69596"/>
                </a:lnTo>
                <a:lnTo>
                  <a:pt x="51689" y="77241"/>
                </a:lnTo>
                <a:lnTo>
                  <a:pt x="137312" y="77241"/>
                </a:lnTo>
                <a:lnTo>
                  <a:pt x="137312" y="69596"/>
                </a:lnTo>
                <a:close/>
              </a:path>
              <a:path w="146684" h="146050">
                <a:moveTo>
                  <a:pt x="137312" y="45186"/>
                </a:moveTo>
                <a:lnTo>
                  <a:pt x="51689" y="45186"/>
                </a:lnTo>
                <a:lnTo>
                  <a:pt x="51689" y="52755"/>
                </a:lnTo>
                <a:lnTo>
                  <a:pt x="137312" y="52755"/>
                </a:lnTo>
                <a:lnTo>
                  <a:pt x="137312" y="45186"/>
                </a:lnTo>
                <a:close/>
              </a:path>
              <a:path w="146684" h="146050">
                <a:moveTo>
                  <a:pt x="146316" y="20713"/>
                </a:moveTo>
                <a:lnTo>
                  <a:pt x="43383" y="20713"/>
                </a:lnTo>
                <a:lnTo>
                  <a:pt x="43383" y="28257"/>
                </a:lnTo>
                <a:lnTo>
                  <a:pt x="146316" y="28257"/>
                </a:lnTo>
                <a:lnTo>
                  <a:pt x="146316" y="20713"/>
                </a:lnTo>
                <a:close/>
              </a:path>
              <a:path w="146684" h="146050">
                <a:moveTo>
                  <a:pt x="93027" y="0"/>
                </a:moveTo>
                <a:lnTo>
                  <a:pt x="85483" y="3098"/>
                </a:lnTo>
                <a:lnTo>
                  <a:pt x="87782" y="7543"/>
                </a:lnTo>
                <a:lnTo>
                  <a:pt x="90563" y="13398"/>
                </a:lnTo>
                <a:lnTo>
                  <a:pt x="93789" y="20713"/>
                </a:lnTo>
                <a:lnTo>
                  <a:pt x="95072" y="20713"/>
                </a:lnTo>
                <a:lnTo>
                  <a:pt x="101726" y="17919"/>
                </a:lnTo>
                <a:lnTo>
                  <a:pt x="98945" y="11772"/>
                </a:lnTo>
                <a:lnTo>
                  <a:pt x="96062" y="5803"/>
                </a:lnTo>
                <a:lnTo>
                  <a:pt x="93027" y="0"/>
                </a:lnTo>
                <a:close/>
              </a:path>
              <a:path w="146684" h="146050">
                <a:moveTo>
                  <a:pt x="27432" y="54787"/>
                </a:moveTo>
                <a:lnTo>
                  <a:pt x="19354" y="54787"/>
                </a:lnTo>
                <a:lnTo>
                  <a:pt x="19354" y="145783"/>
                </a:lnTo>
                <a:lnTo>
                  <a:pt x="27432" y="145783"/>
                </a:lnTo>
                <a:lnTo>
                  <a:pt x="27432" y="54787"/>
                </a:lnTo>
                <a:close/>
              </a:path>
              <a:path w="146684" h="146050">
                <a:moveTo>
                  <a:pt x="32804" y="914"/>
                </a:moveTo>
                <a:lnTo>
                  <a:pt x="26415" y="20338"/>
                </a:lnTo>
                <a:lnTo>
                  <a:pt x="18816" y="38625"/>
                </a:lnTo>
                <a:lnTo>
                  <a:pt x="10010" y="55776"/>
                </a:lnTo>
                <a:lnTo>
                  <a:pt x="0" y="71793"/>
                </a:lnTo>
                <a:lnTo>
                  <a:pt x="1371" y="74307"/>
                </a:lnTo>
                <a:lnTo>
                  <a:pt x="2641" y="77165"/>
                </a:lnTo>
                <a:lnTo>
                  <a:pt x="3860" y="80340"/>
                </a:lnTo>
                <a:lnTo>
                  <a:pt x="7744" y="74742"/>
                </a:lnTo>
                <a:lnTo>
                  <a:pt x="11622" y="68616"/>
                </a:lnTo>
                <a:lnTo>
                  <a:pt x="15492" y="61964"/>
                </a:lnTo>
                <a:lnTo>
                  <a:pt x="19354" y="54787"/>
                </a:lnTo>
                <a:lnTo>
                  <a:pt x="27432" y="54787"/>
                </a:lnTo>
                <a:lnTo>
                  <a:pt x="27432" y="38011"/>
                </a:lnTo>
                <a:lnTo>
                  <a:pt x="31023" y="29569"/>
                </a:lnTo>
                <a:lnTo>
                  <a:pt x="34463" y="20935"/>
                </a:lnTo>
                <a:lnTo>
                  <a:pt x="37752" y="12111"/>
                </a:lnTo>
                <a:lnTo>
                  <a:pt x="40894" y="3098"/>
                </a:lnTo>
                <a:lnTo>
                  <a:pt x="32804" y="914"/>
                </a:lnTo>
                <a:close/>
              </a:path>
            </a:pathLst>
          </a:custGeom>
          <a:solidFill>
            <a:srgbClr val="0501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85" name="object 65"/>
          <p:cNvSpPr/>
          <p:nvPr/>
        </p:nvSpPr>
        <p:spPr>
          <a:xfrm>
            <a:off x="9975890" y="3619009"/>
            <a:ext cx="146685" cy="135890"/>
          </a:xfrm>
          <a:custGeom>
            <a:avLst/>
            <a:gdLst/>
            <a:ahLst/>
            <a:cxnLst/>
            <a:rect l="l" t="t" r="r" b="b"/>
            <a:pathLst>
              <a:path w="146684" h="135889">
                <a:moveTo>
                  <a:pt x="122593" y="0"/>
                </a:moveTo>
                <a:lnTo>
                  <a:pt x="23596" y="0"/>
                </a:lnTo>
                <a:lnTo>
                  <a:pt x="23596" y="41338"/>
                </a:lnTo>
                <a:lnTo>
                  <a:pt x="122593" y="41338"/>
                </a:lnTo>
                <a:lnTo>
                  <a:pt x="122593" y="33566"/>
                </a:lnTo>
                <a:lnTo>
                  <a:pt x="31902" y="33566"/>
                </a:lnTo>
                <a:lnTo>
                  <a:pt x="31902" y="7721"/>
                </a:lnTo>
                <a:lnTo>
                  <a:pt x="122593" y="7721"/>
                </a:lnTo>
                <a:lnTo>
                  <a:pt x="122593" y="0"/>
                </a:lnTo>
                <a:close/>
              </a:path>
              <a:path w="146684" h="135889">
                <a:moveTo>
                  <a:pt x="122593" y="7721"/>
                </a:moveTo>
                <a:lnTo>
                  <a:pt x="114274" y="7721"/>
                </a:lnTo>
                <a:lnTo>
                  <a:pt x="114274" y="33566"/>
                </a:lnTo>
                <a:lnTo>
                  <a:pt x="122593" y="33566"/>
                </a:lnTo>
                <a:lnTo>
                  <a:pt x="122593" y="7721"/>
                </a:lnTo>
                <a:close/>
              </a:path>
              <a:path w="146684" h="135889">
                <a:moveTo>
                  <a:pt x="59334" y="126441"/>
                </a:moveTo>
                <a:lnTo>
                  <a:pt x="60147" y="129870"/>
                </a:lnTo>
                <a:lnTo>
                  <a:pt x="60693" y="133019"/>
                </a:lnTo>
                <a:lnTo>
                  <a:pt x="60998" y="135877"/>
                </a:lnTo>
                <a:lnTo>
                  <a:pt x="74549" y="135877"/>
                </a:lnTo>
                <a:lnTo>
                  <a:pt x="77127" y="135851"/>
                </a:lnTo>
                <a:lnTo>
                  <a:pt x="79438" y="135801"/>
                </a:lnTo>
                <a:lnTo>
                  <a:pt x="88506" y="135686"/>
                </a:lnTo>
                <a:lnTo>
                  <a:pt x="92278" y="135585"/>
                </a:lnTo>
                <a:lnTo>
                  <a:pt x="105053" y="134239"/>
                </a:lnTo>
                <a:lnTo>
                  <a:pt x="114365" y="130125"/>
                </a:lnTo>
                <a:lnTo>
                  <a:pt x="116987" y="127038"/>
                </a:lnTo>
                <a:lnTo>
                  <a:pt x="91224" y="127038"/>
                </a:lnTo>
                <a:lnTo>
                  <a:pt x="73764" y="126887"/>
                </a:lnTo>
                <a:lnTo>
                  <a:pt x="66170" y="126700"/>
                </a:lnTo>
                <a:lnTo>
                  <a:pt x="59334" y="126441"/>
                </a:lnTo>
                <a:close/>
              </a:path>
              <a:path w="146684" h="135889">
                <a:moveTo>
                  <a:pt x="41795" y="66357"/>
                </a:moveTo>
                <a:lnTo>
                  <a:pt x="32804" y="66357"/>
                </a:lnTo>
                <a:lnTo>
                  <a:pt x="23215" y="93027"/>
                </a:lnTo>
                <a:lnTo>
                  <a:pt x="115938" y="93027"/>
                </a:lnTo>
                <a:lnTo>
                  <a:pt x="115582" y="99479"/>
                </a:lnTo>
                <a:lnTo>
                  <a:pt x="91224" y="127038"/>
                </a:lnTo>
                <a:lnTo>
                  <a:pt x="116987" y="127038"/>
                </a:lnTo>
                <a:lnTo>
                  <a:pt x="125234" y="85255"/>
                </a:lnTo>
                <a:lnTo>
                  <a:pt x="35153" y="85255"/>
                </a:lnTo>
                <a:lnTo>
                  <a:pt x="41795" y="66357"/>
                </a:lnTo>
                <a:close/>
              </a:path>
              <a:path w="146684" h="135889">
                <a:moveTo>
                  <a:pt x="146469" y="58356"/>
                </a:moveTo>
                <a:lnTo>
                  <a:pt x="0" y="58356"/>
                </a:lnTo>
                <a:lnTo>
                  <a:pt x="0" y="66357"/>
                </a:lnTo>
                <a:lnTo>
                  <a:pt x="146469" y="66357"/>
                </a:lnTo>
                <a:lnTo>
                  <a:pt x="146469" y="58356"/>
                </a:lnTo>
                <a:close/>
              </a:path>
            </a:pathLst>
          </a:custGeom>
          <a:solidFill>
            <a:srgbClr val="0501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86" name="object 66"/>
          <p:cNvSpPr/>
          <p:nvPr/>
        </p:nvSpPr>
        <p:spPr>
          <a:xfrm>
            <a:off x="9734218" y="3351341"/>
            <a:ext cx="177977" cy="93725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87" name="object 67"/>
          <p:cNvSpPr/>
          <p:nvPr/>
        </p:nvSpPr>
        <p:spPr>
          <a:xfrm>
            <a:off x="9624971" y="2722176"/>
            <a:ext cx="386715" cy="381635"/>
          </a:xfrm>
          <a:custGeom>
            <a:avLst/>
            <a:gdLst/>
            <a:ahLst/>
            <a:cxnLst/>
            <a:rect l="l" t="t" r="r" b="b"/>
            <a:pathLst>
              <a:path w="386715" h="381635">
                <a:moveTo>
                  <a:pt x="150863" y="381279"/>
                </a:moveTo>
                <a:lnTo>
                  <a:pt x="150215" y="381279"/>
                </a:lnTo>
                <a:lnTo>
                  <a:pt x="150444" y="381317"/>
                </a:lnTo>
                <a:lnTo>
                  <a:pt x="150647" y="381431"/>
                </a:lnTo>
                <a:lnTo>
                  <a:pt x="150863" y="381469"/>
                </a:lnTo>
                <a:lnTo>
                  <a:pt x="150863" y="381279"/>
                </a:lnTo>
                <a:close/>
              </a:path>
              <a:path w="386715" h="381635">
                <a:moveTo>
                  <a:pt x="193154" y="0"/>
                </a:moveTo>
                <a:lnTo>
                  <a:pt x="148876" y="5098"/>
                </a:lnTo>
                <a:lnTo>
                  <a:pt x="108224" y="19623"/>
                </a:lnTo>
                <a:lnTo>
                  <a:pt x="72360" y="42414"/>
                </a:lnTo>
                <a:lnTo>
                  <a:pt x="42444" y="72314"/>
                </a:lnTo>
                <a:lnTo>
                  <a:pt x="19638" y="108163"/>
                </a:lnTo>
                <a:lnTo>
                  <a:pt x="5103" y="148804"/>
                </a:lnTo>
                <a:lnTo>
                  <a:pt x="0" y="193078"/>
                </a:lnTo>
                <a:lnTo>
                  <a:pt x="5157" y="237561"/>
                </a:lnTo>
                <a:lnTo>
                  <a:pt x="19842" y="278359"/>
                </a:lnTo>
                <a:lnTo>
                  <a:pt x="42868" y="314301"/>
                </a:lnTo>
                <a:lnTo>
                  <a:pt x="73054" y="344215"/>
                </a:lnTo>
                <a:lnTo>
                  <a:pt x="109214" y="366931"/>
                </a:lnTo>
                <a:lnTo>
                  <a:pt x="150215" y="381304"/>
                </a:lnTo>
                <a:lnTo>
                  <a:pt x="150863" y="381279"/>
                </a:lnTo>
                <a:lnTo>
                  <a:pt x="150863" y="380898"/>
                </a:lnTo>
                <a:lnTo>
                  <a:pt x="139499" y="373625"/>
                </a:lnTo>
                <a:lnTo>
                  <a:pt x="111231" y="352947"/>
                </a:lnTo>
                <a:lnTo>
                  <a:pt x="77677" y="317123"/>
                </a:lnTo>
                <a:lnTo>
                  <a:pt x="50452" y="264413"/>
                </a:lnTo>
                <a:lnTo>
                  <a:pt x="41173" y="193078"/>
                </a:lnTo>
                <a:lnTo>
                  <a:pt x="50353" y="145041"/>
                </a:lnTo>
                <a:lnTo>
                  <a:pt x="72121" y="103321"/>
                </a:lnTo>
                <a:lnTo>
                  <a:pt x="104496" y="70421"/>
                </a:lnTo>
                <a:lnTo>
                  <a:pt x="145509" y="48845"/>
                </a:lnTo>
                <a:lnTo>
                  <a:pt x="193154" y="41097"/>
                </a:lnTo>
                <a:lnTo>
                  <a:pt x="311856" y="41097"/>
                </a:lnTo>
                <a:lnTo>
                  <a:pt x="278076" y="19623"/>
                </a:lnTo>
                <a:lnTo>
                  <a:pt x="237432" y="5098"/>
                </a:lnTo>
                <a:lnTo>
                  <a:pt x="193154" y="0"/>
                </a:lnTo>
                <a:close/>
              </a:path>
              <a:path w="386715" h="381635">
                <a:moveTo>
                  <a:pt x="311856" y="41097"/>
                </a:moveTo>
                <a:lnTo>
                  <a:pt x="193154" y="41097"/>
                </a:lnTo>
                <a:lnTo>
                  <a:pt x="241268" y="48851"/>
                </a:lnTo>
                <a:lnTo>
                  <a:pt x="283144" y="70439"/>
                </a:lnTo>
                <a:lnTo>
                  <a:pt x="316155" y="103348"/>
                </a:lnTo>
                <a:lnTo>
                  <a:pt x="337684" y="145065"/>
                </a:lnTo>
                <a:lnTo>
                  <a:pt x="345122" y="193078"/>
                </a:lnTo>
                <a:lnTo>
                  <a:pt x="333240" y="266726"/>
                </a:lnTo>
                <a:lnTo>
                  <a:pt x="306176" y="319914"/>
                </a:lnTo>
                <a:lnTo>
                  <a:pt x="274311" y="355000"/>
                </a:lnTo>
                <a:lnTo>
                  <a:pt x="248027" y="374342"/>
                </a:lnTo>
                <a:lnTo>
                  <a:pt x="237705" y="380301"/>
                </a:lnTo>
                <a:lnTo>
                  <a:pt x="237705" y="380923"/>
                </a:lnTo>
                <a:lnTo>
                  <a:pt x="285852" y="362429"/>
                </a:lnTo>
                <a:lnTo>
                  <a:pt x="326778" y="332409"/>
                </a:lnTo>
                <a:lnTo>
                  <a:pt x="358483" y="292853"/>
                </a:lnTo>
                <a:lnTo>
                  <a:pt x="378971" y="245747"/>
                </a:lnTo>
                <a:lnTo>
                  <a:pt x="386245" y="193078"/>
                </a:lnTo>
                <a:lnTo>
                  <a:pt x="381146" y="148804"/>
                </a:lnTo>
                <a:lnTo>
                  <a:pt x="366621" y="108163"/>
                </a:lnTo>
                <a:lnTo>
                  <a:pt x="343829" y="72314"/>
                </a:lnTo>
                <a:lnTo>
                  <a:pt x="313928" y="42414"/>
                </a:lnTo>
                <a:lnTo>
                  <a:pt x="311856" y="41097"/>
                </a:lnTo>
                <a:close/>
              </a:path>
            </a:pathLst>
          </a:custGeom>
          <a:solidFill>
            <a:srgbClr val="231A1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88" name="object 68"/>
          <p:cNvSpPr/>
          <p:nvPr/>
        </p:nvSpPr>
        <p:spPr>
          <a:xfrm>
            <a:off x="9531325" y="2626168"/>
            <a:ext cx="571500" cy="568325"/>
          </a:xfrm>
          <a:custGeom>
            <a:avLst/>
            <a:gdLst/>
            <a:ahLst/>
            <a:cxnLst/>
            <a:rect l="l" t="t" r="r" b="b"/>
            <a:pathLst>
              <a:path w="571500" h="568325">
                <a:moveTo>
                  <a:pt x="285661" y="0"/>
                </a:moveTo>
                <a:lnTo>
                  <a:pt x="239320" y="3738"/>
                </a:lnTo>
                <a:lnTo>
                  <a:pt x="195362" y="14561"/>
                </a:lnTo>
                <a:lnTo>
                  <a:pt x="154375" y="31881"/>
                </a:lnTo>
                <a:lnTo>
                  <a:pt x="116945" y="55110"/>
                </a:lnTo>
                <a:lnTo>
                  <a:pt x="83661" y="83661"/>
                </a:lnTo>
                <a:lnTo>
                  <a:pt x="55110" y="116945"/>
                </a:lnTo>
                <a:lnTo>
                  <a:pt x="31881" y="154375"/>
                </a:lnTo>
                <a:lnTo>
                  <a:pt x="14561" y="195362"/>
                </a:lnTo>
                <a:lnTo>
                  <a:pt x="3738" y="239320"/>
                </a:lnTo>
                <a:lnTo>
                  <a:pt x="0" y="285661"/>
                </a:lnTo>
                <a:lnTo>
                  <a:pt x="3834" y="332571"/>
                </a:lnTo>
                <a:lnTo>
                  <a:pt x="14928" y="377027"/>
                </a:lnTo>
                <a:lnTo>
                  <a:pt x="32672" y="418419"/>
                </a:lnTo>
                <a:lnTo>
                  <a:pt x="56453" y="456138"/>
                </a:lnTo>
                <a:lnTo>
                  <a:pt x="85660" y="489575"/>
                </a:lnTo>
                <a:lnTo>
                  <a:pt x="119681" y="518120"/>
                </a:lnTo>
                <a:lnTo>
                  <a:pt x="157904" y="541165"/>
                </a:lnTo>
                <a:lnTo>
                  <a:pt x="199719" y="558098"/>
                </a:lnTo>
                <a:lnTo>
                  <a:pt x="244513" y="568312"/>
                </a:lnTo>
                <a:lnTo>
                  <a:pt x="244513" y="568121"/>
                </a:lnTo>
                <a:lnTo>
                  <a:pt x="237930" y="565856"/>
                </a:lnTo>
                <a:lnTo>
                  <a:pt x="219284" y="558738"/>
                </a:lnTo>
                <a:lnTo>
                  <a:pt x="159615" y="525784"/>
                </a:lnTo>
                <a:lnTo>
                  <a:pt x="125502" y="497867"/>
                </a:lnTo>
                <a:lnTo>
                  <a:pt x="93142" y="460937"/>
                </a:lnTo>
                <a:lnTo>
                  <a:pt x="65989" y="413953"/>
                </a:lnTo>
                <a:lnTo>
                  <a:pt x="47498" y="355874"/>
                </a:lnTo>
                <a:lnTo>
                  <a:pt x="41122" y="285661"/>
                </a:lnTo>
                <a:lnTo>
                  <a:pt x="46509" y="236379"/>
                </a:lnTo>
                <a:lnTo>
                  <a:pt x="60954" y="190478"/>
                </a:lnTo>
                <a:lnTo>
                  <a:pt x="83525" y="148942"/>
                </a:lnTo>
                <a:lnTo>
                  <a:pt x="113290" y="112753"/>
                </a:lnTo>
                <a:lnTo>
                  <a:pt x="149318" y="82895"/>
                </a:lnTo>
                <a:lnTo>
                  <a:pt x="190677" y="60350"/>
                </a:lnTo>
                <a:lnTo>
                  <a:pt x="236435" y="46103"/>
                </a:lnTo>
                <a:lnTo>
                  <a:pt x="285661" y="41135"/>
                </a:lnTo>
                <a:lnTo>
                  <a:pt x="431845" y="41135"/>
                </a:lnTo>
                <a:lnTo>
                  <a:pt x="416935" y="31881"/>
                </a:lnTo>
                <a:lnTo>
                  <a:pt x="375951" y="14561"/>
                </a:lnTo>
                <a:lnTo>
                  <a:pt x="331997" y="3738"/>
                </a:lnTo>
                <a:lnTo>
                  <a:pt x="285661" y="0"/>
                </a:lnTo>
                <a:close/>
              </a:path>
              <a:path w="571500" h="568325">
                <a:moveTo>
                  <a:pt x="331506" y="567727"/>
                </a:moveTo>
                <a:close/>
              </a:path>
              <a:path w="571500" h="568325">
                <a:moveTo>
                  <a:pt x="341645" y="565110"/>
                </a:moveTo>
                <a:lnTo>
                  <a:pt x="331749" y="567537"/>
                </a:lnTo>
                <a:lnTo>
                  <a:pt x="331609" y="567613"/>
                </a:lnTo>
                <a:lnTo>
                  <a:pt x="337612" y="566319"/>
                </a:lnTo>
                <a:lnTo>
                  <a:pt x="341645" y="565110"/>
                </a:lnTo>
                <a:close/>
              </a:path>
              <a:path w="571500" h="568325">
                <a:moveTo>
                  <a:pt x="431845" y="41135"/>
                </a:moveTo>
                <a:lnTo>
                  <a:pt x="285661" y="41135"/>
                </a:lnTo>
                <a:lnTo>
                  <a:pt x="334995" y="46103"/>
                </a:lnTo>
                <a:lnTo>
                  <a:pt x="381046" y="60350"/>
                </a:lnTo>
                <a:lnTo>
                  <a:pt x="422771" y="82895"/>
                </a:lnTo>
                <a:lnTo>
                  <a:pt x="459133" y="112753"/>
                </a:lnTo>
                <a:lnTo>
                  <a:pt x="489090" y="148942"/>
                </a:lnTo>
                <a:lnTo>
                  <a:pt x="511603" y="190478"/>
                </a:lnTo>
                <a:lnTo>
                  <a:pt x="525632" y="236379"/>
                </a:lnTo>
                <a:lnTo>
                  <a:pt x="530136" y="285661"/>
                </a:lnTo>
                <a:lnTo>
                  <a:pt x="522495" y="361255"/>
                </a:lnTo>
                <a:lnTo>
                  <a:pt x="503667" y="422201"/>
                </a:lnTo>
                <a:lnTo>
                  <a:pt x="476900" y="470036"/>
                </a:lnTo>
                <a:lnTo>
                  <a:pt x="445439" y="506296"/>
                </a:lnTo>
                <a:lnTo>
                  <a:pt x="412534" y="532518"/>
                </a:lnTo>
                <a:lnTo>
                  <a:pt x="355373" y="560993"/>
                </a:lnTo>
                <a:lnTo>
                  <a:pt x="341645" y="565110"/>
                </a:lnTo>
                <a:lnTo>
                  <a:pt x="375734" y="556748"/>
                </a:lnTo>
                <a:lnTo>
                  <a:pt x="416752" y="539454"/>
                </a:lnTo>
                <a:lnTo>
                  <a:pt x="454215" y="516243"/>
                </a:lnTo>
                <a:lnTo>
                  <a:pt x="487533" y="487703"/>
                </a:lnTo>
                <a:lnTo>
                  <a:pt x="516115" y="454423"/>
                </a:lnTo>
                <a:lnTo>
                  <a:pt x="539372" y="416990"/>
                </a:lnTo>
                <a:lnTo>
                  <a:pt x="556715" y="375994"/>
                </a:lnTo>
                <a:lnTo>
                  <a:pt x="567553" y="332021"/>
                </a:lnTo>
                <a:lnTo>
                  <a:pt x="571296" y="285661"/>
                </a:lnTo>
                <a:lnTo>
                  <a:pt x="567558" y="239320"/>
                </a:lnTo>
                <a:lnTo>
                  <a:pt x="556736" y="195362"/>
                </a:lnTo>
                <a:lnTo>
                  <a:pt x="539418" y="154375"/>
                </a:lnTo>
                <a:lnTo>
                  <a:pt x="516191" y="116945"/>
                </a:lnTo>
                <a:lnTo>
                  <a:pt x="487643" y="83661"/>
                </a:lnTo>
                <a:lnTo>
                  <a:pt x="454362" y="55110"/>
                </a:lnTo>
                <a:lnTo>
                  <a:pt x="431845" y="41135"/>
                </a:lnTo>
                <a:close/>
              </a:path>
            </a:pathLst>
          </a:custGeom>
          <a:solidFill>
            <a:srgbClr val="231A1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89" name="object 69"/>
          <p:cNvSpPr/>
          <p:nvPr/>
        </p:nvSpPr>
        <p:spPr>
          <a:xfrm>
            <a:off x="9819096" y="2954113"/>
            <a:ext cx="0" cy="421005"/>
          </a:xfrm>
          <a:custGeom>
            <a:avLst/>
            <a:gdLst/>
            <a:ahLst/>
            <a:cxnLst/>
            <a:rect l="l" t="t" r="r" b="b"/>
            <a:pathLst>
              <a:path h="421005">
                <a:moveTo>
                  <a:pt x="0" y="0"/>
                </a:moveTo>
                <a:lnTo>
                  <a:pt x="0" y="420522"/>
                </a:lnTo>
              </a:path>
            </a:pathLst>
          </a:custGeom>
          <a:ln w="59385">
            <a:solidFill>
              <a:srgbClr val="231A16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90" name="object 70"/>
          <p:cNvSpPr/>
          <p:nvPr/>
        </p:nvSpPr>
        <p:spPr>
          <a:xfrm>
            <a:off x="9747495" y="2850902"/>
            <a:ext cx="141249" cy="141224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91" name="object 71"/>
          <p:cNvSpPr/>
          <p:nvPr/>
        </p:nvSpPr>
        <p:spPr>
          <a:xfrm>
            <a:off x="6275365" y="3614101"/>
            <a:ext cx="291693" cy="144040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92" name="object 72"/>
          <p:cNvSpPr/>
          <p:nvPr/>
        </p:nvSpPr>
        <p:spPr>
          <a:xfrm>
            <a:off x="5977061" y="2675031"/>
            <a:ext cx="897890" cy="726440"/>
          </a:xfrm>
          <a:custGeom>
            <a:avLst/>
            <a:gdLst/>
            <a:ahLst/>
            <a:cxnLst/>
            <a:rect l="l" t="t" r="r" b="b"/>
            <a:pathLst>
              <a:path w="897890" h="726439">
                <a:moveTo>
                  <a:pt x="2157" y="443018"/>
                </a:moveTo>
                <a:lnTo>
                  <a:pt x="18329" y="530129"/>
                </a:lnTo>
                <a:lnTo>
                  <a:pt x="38617" y="574571"/>
                </a:lnTo>
                <a:lnTo>
                  <a:pt x="66210" y="612764"/>
                </a:lnTo>
                <a:lnTo>
                  <a:pt x="100055" y="644981"/>
                </a:lnTo>
                <a:lnTo>
                  <a:pt x="139098" y="671496"/>
                </a:lnTo>
                <a:lnTo>
                  <a:pt x="182283" y="692583"/>
                </a:lnTo>
                <a:lnTo>
                  <a:pt x="228557" y="708516"/>
                </a:lnTo>
                <a:lnTo>
                  <a:pt x="276865" y="719568"/>
                </a:lnTo>
                <a:lnTo>
                  <a:pt x="326152" y="726014"/>
                </a:lnTo>
                <a:lnTo>
                  <a:pt x="376989" y="724050"/>
                </a:lnTo>
                <a:lnTo>
                  <a:pt x="427908" y="717482"/>
                </a:lnTo>
                <a:lnTo>
                  <a:pt x="477251" y="705299"/>
                </a:lnTo>
                <a:lnTo>
                  <a:pt x="523356" y="686487"/>
                </a:lnTo>
                <a:lnTo>
                  <a:pt x="564565" y="660034"/>
                </a:lnTo>
                <a:lnTo>
                  <a:pt x="599218" y="624927"/>
                </a:lnTo>
                <a:lnTo>
                  <a:pt x="625656" y="580154"/>
                </a:lnTo>
                <a:lnTo>
                  <a:pt x="640019" y="541049"/>
                </a:lnTo>
                <a:lnTo>
                  <a:pt x="652136" y="498863"/>
                </a:lnTo>
                <a:lnTo>
                  <a:pt x="659681" y="471303"/>
                </a:lnTo>
                <a:lnTo>
                  <a:pt x="77054" y="471303"/>
                </a:lnTo>
                <a:lnTo>
                  <a:pt x="27082" y="446117"/>
                </a:lnTo>
                <a:lnTo>
                  <a:pt x="2157" y="443018"/>
                </a:lnTo>
                <a:close/>
              </a:path>
              <a:path w="897890" h="726439">
                <a:moveTo>
                  <a:pt x="42047" y="331186"/>
                </a:moveTo>
                <a:lnTo>
                  <a:pt x="37342" y="339012"/>
                </a:lnTo>
                <a:lnTo>
                  <a:pt x="38222" y="357014"/>
                </a:lnTo>
                <a:lnTo>
                  <a:pt x="45265" y="387367"/>
                </a:lnTo>
                <a:lnTo>
                  <a:pt x="59045" y="432250"/>
                </a:lnTo>
                <a:lnTo>
                  <a:pt x="77054" y="471303"/>
                </a:lnTo>
                <a:lnTo>
                  <a:pt x="659681" y="471303"/>
                </a:lnTo>
                <a:lnTo>
                  <a:pt x="664291" y="454460"/>
                </a:lnTo>
                <a:lnTo>
                  <a:pt x="678767" y="408701"/>
                </a:lnTo>
                <a:lnTo>
                  <a:pt x="691289" y="378343"/>
                </a:lnTo>
                <a:lnTo>
                  <a:pt x="183012" y="378343"/>
                </a:lnTo>
                <a:lnTo>
                  <a:pt x="155331" y="375928"/>
                </a:lnTo>
                <a:lnTo>
                  <a:pt x="129205" y="368442"/>
                </a:lnTo>
                <a:lnTo>
                  <a:pt x="105209" y="358065"/>
                </a:lnTo>
                <a:lnTo>
                  <a:pt x="83919" y="346972"/>
                </a:lnTo>
                <a:lnTo>
                  <a:pt x="65912" y="337343"/>
                </a:lnTo>
                <a:lnTo>
                  <a:pt x="51762" y="331355"/>
                </a:lnTo>
                <a:lnTo>
                  <a:pt x="42047" y="331186"/>
                </a:lnTo>
                <a:close/>
              </a:path>
              <a:path w="897890" h="726439">
                <a:moveTo>
                  <a:pt x="586063" y="0"/>
                </a:moveTo>
                <a:lnTo>
                  <a:pt x="536845" y="8324"/>
                </a:lnTo>
                <a:lnTo>
                  <a:pt x="452993" y="56699"/>
                </a:lnTo>
                <a:lnTo>
                  <a:pt x="395702" y="124724"/>
                </a:lnTo>
                <a:lnTo>
                  <a:pt x="362867" y="185366"/>
                </a:lnTo>
                <a:lnTo>
                  <a:pt x="352390" y="211588"/>
                </a:lnTo>
                <a:lnTo>
                  <a:pt x="334407" y="249590"/>
                </a:lnTo>
                <a:lnTo>
                  <a:pt x="312696" y="287419"/>
                </a:lnTo>
                <a:lnTo>
                  <a:pt x="282917" y="324248"/>
                </a:lnTo>
                <a:lnTo>
                  <a:pt x="240731" y="359251"/>
                </a:lnTo>
                <a:lnTo>
                  <a:pt x="183012" y="378343"/>
                </a:lnTo>
                <a:lnTo>
                  <a:pt x="691289" y="378343"/>
                </a:lnTo>
                <a:lnTo>
                  <a:pt x="723809" y="316565"/>
                </a:lnTo>
                <a:lnTo>
                  <a:pt x="758942" y="271913"/>
                </a:lnTo>
                <a:lnTo>
                  <a:pt x="792882" y="242364"/>
                </a:lnTo>
                <a:lnTo>
                  <a:pt x="849330" y="217976"/>
                </a:lnTo>
                <a:lnTo>
                  <a:pt x="897893" y="211880"/>
                </a:lnTo>
                <a:lnTo>
                  <a:pt x="832125" y="195790"/>
                </a:lnTo>
                <a:lnTo>
                  <a:pt x="793800" y="166585"/>
                </a:lnTo>
                <a:lnTo>
                  <a:pt x="775931" y="138571"/>
                </a:lnTo>
                <a:lnTo>
                  <a:pt x="771528" y="126053"/>
                </a:lnTo>
                <a:lnTo>
                  <a:pt x="749741" y="81488"/>
                </a:lnTo>
                <a:lnTo>
                  <a:pt x="718135" y="45699"/>
                </a:lnTo>
                <a:lnTo>
                  <a:pt x="678875" y="19587"/>
                </a:lnTo>
                <a:lnTo>
                  <a:pt x="634129" y="4054"/>
                </a:lnTo>
                <a:lnTo>
                  <a:pt x="586063" y="0"/>
                </a:lnTo>
                <a:close/>
              </a:path>
            </a:pathLst>
          </a:custGeom>
          <a:solidFill>
            <a:srgbClr val="231A1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93" name="object 73"/>
          <p:cNvSpPr/>
          <p:nvPr/>
        </p:nvSpPr>
        <p:spPr>
          <a:xfrm>
            <a:off x="6622107" y="2787061"/>
            <a:ext cx="42545" cy="42545"/>
          </a:xfrm>
          <a:custGeom>
            <a:avLst/>
            <a:gdLst/>
            <a:ahLst/>
            <a:cxnLst/>
            <a:rect l="l" t="t" r="r" b="b"/>
            <a:pathLst>
              <a:path w="42545" h="42544">
                <a:moveTo>
                  <a:pt x="21158" y="0"/>
                </a:moveTo>
                <a:lnTo>
                  <a:pt x="12923" y="1664"/>
                </a:lnTo>
                <a:lnTo>
                  <a:pt x="6197" y="6202"/>
                </a:lnTo>
                <a:lnTo>
                  <a:pt x="1662" y="12928"/>
                </a:lnTo>
                <a:lnTo>
                  <a:pt x="0" y="21158"/>
                </a:lnTo>
                <a:lnTo>
                  <a:pt x="1662" y="29393"/>
                </a:lnTo>
                <a:lnTo>
                  <a:pt x="6197" y="36118"/>
                </a:lnTo>
                <a:lnTo>
                  <a:pt x="12923" y="40653"/>
                </a:lnTo>
                <a:lnTo>
                  <a:pt x="21158" y="42316"/>
                </a:lnTo>
                <a:lnTo>
                  <a:pt x="29393" y="40653"/>
                </a:lnTo>
                <a:lnTo>
                  <a:pt x="36118" y="36118"/>
                </a:lnTo>
                <a:lnTo>
                  <a:pt x="40653" y="29393"/>
                </a:lnTo>
                <a:lnTo>
                  <a:pt x="42316" y="21158"/>
                </a:lnTo>
                <a:lnTo>
                  <a:pt x="40653" y="12928"/>
                </a:lnTo>
                <a:lnTo>
                  <a:pt x="36118" y="6202"/>
                </a:lnTo>
                <a:lnTo>
                  <a:pt x="29393" y="1664"/>
                </a:lnTo>
                <a:lnTo>
                  <a:pt x="21158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94" name="object 74"/>
          <p:cNvSpPr/>
          <p:nvPr/>
        </p:nvSpPr>
        <p:spPr>
          <a:xfrm>
            <a:off x="10807233" y="6981766"/>
            <a:ext cx="298894" cy="146914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95" name="object 75"/>
          <p:cNvSpPr/>
          <p:nvPr/>
        </p:nvSpPr>
        <p:spPr>
          <a:xfrm>
            <a:off x="10652587" y="5917630"/>
            <a:ext cx="609600" cy="978535"/>
          </a:xfrm>
          <a:custGeom>
            <a:avLst/>
            <a:gdLst/>
            <a:ahLst/>
            <a:cxnLst/>
            <a:rect l="l" t="t" r="r" b="b"/>
            <a:pathLst>
              <a:path w="609600" h="978535">
                <a:moveTo>
                  <a:pt x="548894" y="0"/>
                </a:moveTo>
                <a:lnTo>
                  <a:pt x="60350" y="0"/>
                </a:lnTo>
                <a:lnTo>
                  <a:pt x="36856" y="4005"/>
                </a:lnTo>
                <a:lnTo>
                  <a:pt x="17673" y="14925"/>
                </a:lnTo>
                <a:lnTo>
                  <a:pt x="4741" y="31118"/>
                </a:lnTo>
                <a:lnTo>
                  <a:pt x="0" y="50939"/>
                </a:lnTo>
                <a:lnTo>
                  <a:pt x="0" y="927277"/>
                </a:lnTo>
                <a:lnTo>
                  <a:pt x="4741" y="947112"/>
                </a:lnTo>
                <a:lnTo>
                  <a:pt x="17673" y="963321"/>
                </a:lnTo>
                <a:lnTo>
                  <a:pt x="36856" y="974256"/>
                </a:lnTo>
                <a:lnTo>
                  <a:pt x="60350" y="978268"/>
                </a:lnTo>
                <a:lnTo>
                  <a:pt x="548894" y="978268"/>
                </a:lnTo>
                <a:lnTo>
                  <a:pt x="572401" y="974256"/>
                </a:lnTo>
                <a:lnTo>
                  <a:pt x="591600" y="963321"/>
                </a:lnTo>
                <a:lnTo>
                  <a:pt x="604547" y="947112"/>
                </a:lnTo>
                <a:lnTo>
                  <a:pt x="609295" y="927277"/>
                </a:lnTo>
                <a:lnTo>
                  <a:pt x="609295" y="50939"/>
                </a:lnTo>
                <a:lnTo>
                  <a:pt x="604547" y="31118"/>
                </a:lnTo>
                <a:lnTo>
                  <a:pt x="591600" y="14925"/>
                </a:lnTo>
                <a:lnTo>
                  <a:pt x="572401" y="4005"/>
                </a:lnTo>
                <a:lnTo>
                  <a:pt x="548894" y="0"/>
                </a:lnTo>
                <a:close/>
              </a:path>
            </a:pathLst>
          </a:custGeom>
          <a:solidFill>
            <a:srgbClr val="231A1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96" name="object 76"/>
          <p:cNvSpPr/>
          <p:nvPr/>
        </p:nvSpPr>
        <p:spPr>
          <a:xfrm>
            <a:off x="10737825" y="6035690"/>
            <a:ext cx="438150" cy="737235"/>
          </a:xfrm>
          <a:custGeom>
            <a:avLst/>
            <a:gdLst/>
            <a:ahLst/>
            <a:cxnLst/>
            <a:rect l="l" t="t" r="r" b="b"/>
            <a:pathLst>
              <a:path w="438150" h="737235">
                <a:moveTo>
                  <a:pt x="394588" y="0"/>
                </a:moveTo>
                <a:lnTo>
                  <a:pt x="43446" y="0"/>
                </a:lnTo>
                <a:lnTo>
                  <a:pt x="19132" y="1841"/>
                </a:lnTo>
                <a:lnTo>
                  <a:pt x="6145" y="10207"/>
                </a:lnTo>
                <a:lnTo>
                  <a:pt x="946" y="23074"/>
                </a:lnTo>
                <a:lnTo>
                  <a:pt x="0" y="38417"/>
                </a:lnTo>
                <a:lnTo>
                  <a:pt x="0" y="698665"/>
                </a:lnTo>
                <a:lnTo>
                  <a:pt x="3507" y="719900"/>
                </a:lnTo>
                <a:lnTo>
                  <a:pt x="12812" y="731413"/>
                </a:lnTo>
                <a:lnTo>
                  <a:pt x="26572" y="736157"/>
                </a:lnTo>
                <a:lnTo>
                  <a:pt x="43446" y="737082"/>
                </a:lnTo>
                <a:lnTo>
                  <a:pt x="394588" y="737082"/>
                </a:lnTo>
                <a:lnTo>
                  <a:pt x="411997" y="736384"/>
                </a:lnTo>
                <a:lnTo>
                  <a:pt x="426664" y="732018"/>
                </a:lnTo>
                <a:lnTo>
                  <a:pt x="436142" y="720580"/>
                </a:lnTo>
                <a:lnTo>
                  <a:pt x="437984" y="698665"/>
                </a:lnTo>
                <a:lnTo>
                  <a:pt x="437984" y="38417"/>
                </a:lnTo>
                <a:lnTo>
                  <a:pt x="435967" y="23524"/>
                </a:lnTo>
                <a:lnTo>
                  <a:pt x="428988" y="11407"/>
                </a:lnTo>
                <a:lnTo>
                  <a:pt x="415658" y="3191"/>
                </a:lnTo>
                <a:lnTo>
                  <a:pt x="394588" y="0"/>
                </a:lnTo>
                <a:close/>
              </a:path>
            </a:pathLst>
          </a:custGeom>
          <a:solidFill>
            <a:srgbClr val="231A1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97" name="object 77"/>
          <p:cNvSpPr/>
          <p:nvPr/>
        </p:nvSpPr>
        <p:spPr>
          <a:xfrm>
            <a:off x="10871191" y="6068659"/>
            <a:ext cx="185635" cy="185623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98" name="object 78"/>
          <p:cNvSpPr/>
          <p:nvPr/>
        </p:nvSpPr>
        <p:spPr>
          <a:xfrm>
            <a:off x="10755176" y="6371931"/>
            <a:ext cx="417830" cy="417830"/>
          </a:xfrm>
          <a:custGeom>
            <a:avLst/>
            <a:gdLst/>
            <a:ahLst/>
            <a:cxnLst/>
            <a:rect l="l" t="t" r="r" b="b"/>
            <a:pathLst>
              <a:path w="417829" h="417829">
                <a:moveTo>
                  <a:pt x="208826" y="0"/>
                </a:moveTo>
                <a:lnTo>
                  <a:pt x="160925" y="5516"/>
                </a:lnTo>
                <a:lnTo>
                  <a:pt x="116963" y="21230"/>
                </a:lnTo>
                <a:lnTo>
                  <a:pt x="78190" y="45886"/>
                </a:lnTo>
                <a:lnTo>
                  <a:pt x="45857" y="78230"/>
                </a:lnTo>
                <a:lnTo>
                  <a:pt x="21214" y="117006"/>
                </a:lnTo>
                <a:lnTo>
                  <a:pt x="5512" y="160961"/>
                </a:lnTo>
                <a:lnTo>
                  <a:pt x="0" y="208838"/>
                </a:lnTo>
                <a:lnTo>
                  <a:pt x="5512" y="256728"/>
                </a:lnTo>
                <a:lnTo>
                  <a:pt x="21214" y="300687"/>
                </a:lnTo>
                <a:lnTo>
                  <a:pt x="45857" y="339463"/>
                </a:lnTo>
                <a:lnTo>
                  <a:pt x="78190" y="371802"/>
                </a:lnTo>
                <a:lnTo>
                  <a:pt x="116963" y="396453"/>
                </a:lnTo>
                <a:lnTo>
                  <a:pt x="160925" y="412162"/>
                </a:lnTo>
                <a:lnTo>
                  <a:pt x="208826" y="417677"/>
                </a:lnTo>
                <a:lnTo>
                  <a:pt x="256729" y="412162"/>
                </a:lnTo>
                <a:lnTo>
                  <a:pt x="300689" y="396453"/>
                </a:lnTo>
                <a:lnTo>
                  <a:pt x="323195" y="382143"/>
                </a:lnTo>
                <a:lnTo>
                  <a:pt x="208826" y="382143"/>
                </a:lnTo>
                <a:lnTo>
                  <a:pt x="162730" y="375954"/>
                </a:lnTo>
                <a:lnTo>
                  <a:pt x="121324" y="358489"/>
                </a:lnTo>
                <a:lnTo>
                  <a:pt x="86255" y="331395"/>
                </a:lnTo>
                <a:lnTo>
                  <a:pt x="59167" y="296322"/>
                </a:lnTo>
                <a:lnTo>
                  <a:pt x="41707" y="254921"/>
                </a:lnTo>
                <a:lnTo>
                  <a:pt x="35521" y="208838"/>
                </a:lnTo>
                <a:lnTo>
                  <a:pt x="41707" y="162747"/>
                </a:lnTo>
                <a:lnTo>
                  <a:pt x="59167" y="121332"/>
                </a:lnTo>
                <a:lnTo>
                  <a:pt x="86255" y="86245"/>
                </a:lnTo>
                <a:lnTo>
                  <a:pt x="121324" y="59138"/>
                </a:lnTo>
                <a:lnTo>
                  <a:pt x="162730" y="41663"/>
                </a:lnTo>
                <a:lnTo>
                  <a:pt x="208826" y="35471"/>
                </a:lnTo>
                <a:lnTo>
                  <a:pt x="323080" y="35471"/>
                </a:lnTo>
                <a:lnTo>
                  <a:pt x="300689" y="21230"/>
                </a:lnTo>
                <a:lnTo>
                  <a:pt x="256729" y="5516"/>
                </a:lnTo>
                <a:lnTo>
                  <a:pt x="208826" y="0"/>
                </a:lnTo>
                <a:close/>
              </a:path>
              <a:path w="417829" h="417829">
                <a:moveTo>
                  <a:pt x="323080" y="35471"/>
                </a:moveTo>
                <a:lnTo>
                  <a:pt x="208826" y="35471"/>
                </a:lnTo>
                <a:lnTo>
                  <a:pt x="254913" y="41663"/>
                </a:lnTo>
                <a:lnTo>
                  <a:pt x="296319" y="59138"/>
                </a:lnTo>
                <a:lnTo>
                  <a:pt x="331393" y="86245"/>
                </a:lnTo>
                <a:lnTo>
                  <a:pt x="358488" y="121332"/>
                </a:lnTo>
                <a:lnTo>
                  <a:pt x="375954" y="162747"/>
                </a:lnTo>
                <a:lnTo>
                  <a:pt x="382142" y="208838"/>
                </a:lnTo>
                <a:lnTo>
                  <a:pt x="375954" y="254921"/>
                </a:lnTo>
                <a:lnTo>
                  <a:pt x="358488" y="296322"/>
                </a:lnTo>
                <a:lnTo>
                  <a:pt x="331393" y="331395"/>
                </a:lnTo>
                <a:lnTo>
                  <a:pt x="296319" y="358489"/>
                </a:lnTo>
                <a:lnTo>
                  <a:pt x="254913" y="375954"/>
                </a:lnTo>
                <a:lnTo>
                  <a:pt x="208826" y="382143"/>
                </a:lnTo>
                <a:lnTo>
                  <a:pt x="323195" y="382143"/>
                </a:lnTo>
                <a:lnTo>
                  <a:pt x="371783" y="339463"/>
                </a:lnTo>
                <a:lnTo>
                  <a:pt x="396419" y="300687"/>
                </a:lnTo>
                <a:lnTo>
                  <a:pt x="412116" y="256728"/>
                </a:lnTo>
                <a:lnTo>
                  <a:pt x="417626" y="208838"/>
                </a:lnTo>
                <a:lnTo>
                  <a:pt x="412116" y="160961"/>
                </a:lnTo>
                <a:lnTo>
                  <a:pt x="396419" y="117006"/>
                </a:lnTo>
                <a:lnTo>
                  <a:pt x="371783" y="78230"/>
                </a:lnTo>
                <a:lnTo>
                  <a:pt x="339457" y="45886"/>
                </a:lnTo>
                <a:lnTo>
                  <a:pt x="323080" y="35471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99" name="object 79"/>
          <p:cNvSpPr/>
          <p:nvPr/>
        </p:nvSpPr>
        <p:spPr>
          <a:xfrm>
            <a:off x="10924954" y="6543672"/>
            <a:ext cx="78066" cy="78054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00" name="object 80"/>
          <p:cNvSpPr/>
          <p:nvPr/>
        </p:nvSpPr>
        <p:spPr>
          <a:xfrm>
            <a:off x="9511845" y="5292539"/>
            <a:ext cx="146685" cy="146050"/>
          </a:xfrm>
          <a:custGeom>
            <a:avLst/>
            <a:gdLst/>
            <a:ahLst/>
            <a:cxnLst/>
            <a:rect l="l" t="t" r="r" b="b"/>
            <a:pathLst>
              <a:path w="146684" h="146050">
                <a:moveTo>
                  <a:pt x="135890" y="94233"/>
                </a:moveTo>
                <a:lnTo>
                  <a:pt x="53289" y="94233"/>
                </a:lnTo>
                <a:lnTo>
                  <a:pt x="53289" y="145783"/>
                </a:lnTo>
                <a:lnTo>
                  <a:pt x="61302" y="145783"/>
                </a:lnTo>
                <a:lnTo>
                  <a:pt x="61302" y="136778"/>
                </a:lnTo>
                <a:lnTo>
                  <a:pt x="135890" y="136778"/>
                </a:lnTo>
                <a:lnTo>
                  <a:pt x="135890" y="129374"/>
                </a:lnTo>
                <a:lnTo>
                  <a:pt x="61302" y="129374"/>
                </a:lnTo>
                <a:lnTo>
                  <a:pt x="61302" y="101638"/>
                </a:lnTo>
                <a:lnTo>
                  <a:pt x="135890" y="101638"/>
                </a:lnTo>
                <a:lnTo>
                  <a:pt x="135890" y="94233"/>
                </a:lnTo>
                <a:close/>
              </a:path>
              <a:path w="146684" h="146050">
                <a:moveTo>
                  <a:pt x="135890" y="136778"/>
                </a:moveTo>
                <a:lnTo>
                  <a:pt x="127876" y="136778"/>
                </a:lnTo>
                <a:lnTo>
                  <a:pt x="127876" y="145783"/>
                </a:lnTo>
                <a:lnTo>
                  <a:pt x="135890" y="145783"/>
                </a:lnTo>
                <a:lnTo>
                  <a:pt x="135890" y="136778"/>
                </a:lnTo>
                <a:close/>
              </a:path>
              <a:path w="146684" h="146050">
                <a:moveTo>
                  <a:pt x="135890" y="101638"/>
                </a:moveTo>
                <a:lnTo>
                  <a:pt x="127876" y="101638"/>
                </a:lnTo>
                <a:lnTo>
                  <a:pt x="127876" y="129374"/>
                </a:lnTo>
                <a:lnTo>
                  <a:pt x="135890" y="129374"/>
                </a:lnTo>
                <a:lnTo>
                  <a:pt x="135890" y="101638"/>
                </a:lnTo>
                <a:close/>
              </a:path>
              <a:path w="146684" h="146050">
                <a:moveTo>
                  <a:pt x="137325" y="69608"/>
                </a:moveTo>
                <a:lnTo>
                  <a:pt x="51701" y="69608"/>
                </a:lnTo>
                <a:lnTo>
                  <a:pt x="51701" y="77241"/>
                </a:lnTo>
                <a:lnTo>
                  <a:pt x="137325" y="77241"/>
                </a:lnTo>
                <a:lnTo>
                  <a:pt x="137325" y="69608"/>
                </a:lnTo>
                <a:close/>
              </a:path>
              <a:path w="146684" h="146050">
                <a:moveTo>
                  <a:pt x="137325" y="45186"/>
                </a:moveTo>
                <a:lnTo>
                  <a:pt x="51701" y="45186"/>
                </a:lnTo>
                <a:lnTo>
                  <a:pt x="51701" y="52755"/>
                </a:lnTo>
                <a:lnTo>
                  <a:pt x="137325" y="52755"/>
                </a:lnTo>
                <a:lnTo>
                  <a:pt x="137325" y="45186"/>
                </a:lnTo>
                <a:close/>
              </a:path>
              <a:path w="146684" h="146050">
                <a:moveTo>
                  <a:pt x="146316" y="20700"/>
                </a:moveTo>
                <a:lnTo>
                  <a:pt x="43383" y="20700"/>
                </a:lnTo>
                <a:lnTo>
                  <a:pt x="43383" y="28257"/>
                </a:lnTo>
                <a:lnTo>
                  <a:pt x="146316" y="28257"/>
                </a:lnTo>
                <a:lnTo>
                  <a:pt x="146316" y="20700"/>
                </a:lnTo>
                <a:close/>
              </a:path>
              <a:path w="146684" h="146050">
                <a:moveTo>
                  <a:pt x="93040" y="0"/>
                </a:moveTo>
                <a:lnTo>
                  <a:pt x="85483" y="3098"/>
                </a:lnTo>
                <a:lnTo>
                  <a:pt x="87795" y="7531"/>
                </a:lnTo>
                <a:lnTo>
                  <a:pt x="90563" y="13398"/>
                </a:lnTo>
                <a:lnTo>
                  <a:pt x="93789" y="20700"/>
                </a:lnTo>
                <a:lnTo>
                  <a:pt x="95084" y="20700"/>
                </a:lnTo>
                <a:lnTo>
                  <a:pt x="101727" y="17919"/>
                </a:lnTo>
                <a:lnTo>
                  <a:pt x="98945" y="11760"/>
                </a:lnTo>
                <a:lnTo>
                  <a:pt x="96062" y="5803"/>
                </a:lnTo>
                <a:lnTo>
                  <a:pt x="93040" y="0"/>
                </a:lnTo>
                <a:close/>
              </a:path>
              <a:path w="146684" h="146050">
                <a:moveTo>
                  <a:pt x="27444" y="54787"/>
                </a:moveTo>
                <a:lnTo>
                  <a:pt x="19354" y="54787"/>
                </a:lnTo>
                <a:lnTo>
                  <a:pt x="19354" y="145783"/>
                </a:lnTo>
                <a:lnTo>
                  <a:pt x="27444" y="145783"/>
                </a:lnTo>
                <a:lnTo>
                  <a:pt x="27444" y="54787"/>
                </a:lnTo>
                <a:close/>
              </a:path>
              <a:path w="146684" h="146050">
                <a:moveTo>
                  <a:pt x="32804" y="914"/>
                </a:moveTo>
                <a:lnTo>
                  <a:pt x="26419" y="20333"/>
                </a:lnTo>
                <a:lnTo>
                  <a:pt x="18826" y="38620"/>
                </a:lnTo>
                <a:lnTo>
                  <a:pt x="10020" y="55774"/>
                </a:lnTo>
                <a:lnTo>
                  <a:pt x="0" y="71793"/>
                </a:lnTo>
                <a:lnTo>
                  <a:pt x="1371" y="74307"/>
                </a:lnTo>
                <a:lnTo>
                  <a:pt x="2654" y="77165"/>
                </a:lnTo>
                <a:lnTo>
                  <a:pt x="3860" y="80340"/>
                </a:lnTo>
                <a:lnTo>
                  <a:pt x="7746" y="74742"/>
                </a:lnTo>
                <a:lnTo>
                  <a:pt x="11626" y="68616"/>
                </a:lnTo>
                <a:lnTo>
                  <a:pt x="15497" y="61964"/>
                </a:lnTo>
                <a:lnTo>
                  <a:pt x="19354" y="54787"/>
                </a:lnTo>
                <a:lnTo>
                  <a:pt x="27444" y="54787"/>
                </a:lnTo>
                <a:lnTo>
                  <a:pt x="27444" y="38011"/>
                </a:lnTo>
                <a:lnTo>
                  <a:pt x="31030" y="29569"/>
                </a:lnTo>
                <a:lnTo>
                  <a:pt x="34469" y="20935"/>
                </a:lnTo>
                <a:lnTo>
                  <a:pt x="37758" y="12111"/>
                </a:lnTo>
                <a:lnTo>
                  <a:pt x="40894" y="3098"/>
                </a:lnTo>
                <a:lnTo>
                  <a:pt x="32804" y="914"/>
                </a:lnTo>
                <a:close/>
              </a:path>
            </a:pathLst>
          </a:custGeom>
          <a:solidFill>
            <a:srgbClr val="0501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01" name="object 81"/>
          <p:cNvSpPr/>
          <p:nvPr/>
        </p:nvSpPr>
        <p:spPr>
          <a:xfrm>
            <a:off x="9666785" y="5299791"/>
            <a:ext cx="146685" cy="135890"/>
          </a:xfrm>
          <a:custGeom>
            <a:avLst/>
            <a:gdLst/>
            <a:ahLst/>
            <a:cxnLst/>
            <a:rect l="l" t="t" r="r" b="b"/>
            <a:pathLst>
              <a:path w="146684" h="135889">
                <a:moveTo>
                  <a:pt x="122567" y="0"/>
                </a:moveTo>
                <a:lnTo>
                  <a:pt x="23571" y="0"/>
                </a:lnTo>
                <a:lnTo>
                  <a:pt x="23571" y="41351"/>
                </a:lnTo>
                <a:lnTo>
                  <a:pt x="122567" y="41351"/>
                </a:lnTo>
                <a:lnTo>
                  <a:pt x="122567" y="33553"/>
                </a:lnTo>
                <a:lnTo>
                  <a:pt x="31876" y="33553"/>
                </a:lnTo>
                <a:lnTo>
                  <a:pt x="31876" y="7708"/>
                </a:lnTo>
                <a:lnTo>
                  <a:pt x="122567" y="7708"/>
                </a:lnTo>
                <a:lnTo>
                  <a:pt x="122567" y="0"/>
                </a:lnTo>
                <a:close/>
              </a:path>
              <a:path w="146684" h="135889">
                <a:moveTo>
                  <a:pt x="122567" y="7708"/>
                </a:moveTo>
                <a:lnTo>
                  <a:pt x="114249" y="7708"/>
                </a:lnTo>
                <a:lnTo>
                  <a:pt x="114249" y="33553"/>
                </a:lnTo>
                <a:lnTo>
                  <a:pt x="122567" y="33553"/>
                </a:lnTo>
                <a:lnTo>
                  <a:pt x="122567" y="7708"/>
                </a:lnTo>
                <a:close/>
              </a:path>
              <a:path w="146684" h="135889">
                <a:moveTo>
                  <a:pt x="59308" y="126441"/>
                </a:moveTo>
                <a:lnTo>
                  <a:pt x="60121" y="129857"/>
                </a:lnTo>
                <a:lnTo>
                  <a:pt x="60680" y="133007"/>
                </a:lnTo>
                <a:lnTo>
                  <a:pt x="60972" y="135877"/>
                </a:lnTo>
                <a:lnTo>
                  <a:pt x="74536" y="135877"/>
                </a:lnTo>
                <a:lnTo>
                  <a:pt x="114355" y="130116"/>
                </a:lnTo>
                <a:lnTo>
                  <a:pt x="116968" y="127038"/>
                </a:lnTo>
                <a:lnTo>
                  <a:pt x="91198" y="127038"/>
                </a:lnTo>
                <a:lnTo>
                  <a:pt x="73748" y="126887"/>
                </a:lnTo>
                <a:lnTo>
                  <a:pt x="66152" y="126700"/>
                </a:lnTo>
                <a:lnTo>
                  <a:pt x="59308" y="126441"/>
                </a:lnTo>
                <a:close/>
              </a:path>
              <a:path w="146684" h="135889">
                <a:moveTo>
                  <a:pt x="41782" y="66344"/>
                </a:moveTo>
                <a:lnTo>
                  <a:pt x="32791" y="66344"/>
                </a:lnTo>
                <a:lnTo>
                  <a:pt x="23190" y="93027"/>
                </a:lnTo>
                <a:lnTo>
                  <a:pt x="115925" y="93027"/>
                </a:lnTo>
                <a:lnTo>
                  <a:pt x="115557" y="99479"/>
                </a:lnTo>
                <a:lnTo>
                  <a:pt x="91198" y="127038"/>
                </a:lnTo>
                <a:lnTo>
                  <a:pt x="116968" y="127038"/>
                </a:lnTo>
                <a:lnTo>
                  <a:pt x="125209" y="85255"/>
                </a:lnTo>
                <a:lnTo>
                  <a:pt x="35128" y="85255"/>
                </a:lnTo>
                <a:lnTo>
                  <a:pt x="41782" y="66344"/>
                </a:lnTo>
                <a:close/>
              </a:path>
              <a:path w="146684" h="135889">
                <a:moveTo>
                  <a:pt x="146456" y="58343"/>
                </a:moveTo>
                <a:lnTo>
                  <a:pt x="0" y="58343"/>
                </a:lnTo>
                <a:lnTo>
                  <a:pt x="0" y="66344"/>
                </a:lnTo>
                <a:lnTo>
                  <a:pt x="146456" y="66344"/>
                </a:lnTo>
                <a:lnTo>
                  <a:pt x="146456" y="58343"/>
                </a:lnTo>
                <a:close/>
              </a:path>
            </a:pathLst>
          </a:custGeom>
          <a:solidFill>
            <a:srgbClr val="0501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02" name="object 82"/>
          <p:cNvSpPr/>
          <p:nvPr/>
        </p:nvSpPr>
        <p:spPr>
          <a:xfrm>
            <a:off x="9820500" y="5292548"/>
            <a:ext cx="146685" cy="146685"/>
          </a:xfrm>
          <a:custGeom>
            <a:avLst/>
            <a:gdLst/>
            <a:ahLst/>
            <a:cxnLst/>
            <a:rect l="l" t="t" r="r" b="b"/>
            <a:pathLst>
              <a:path w="146684" h="146685">
                <a:moveTo>
                  <a:pt x="60070" y="72085"/>
                </a:moveTo>
                <a:lnTo>
                  <a:pt x="51676" y="72085"/>
                </a:lnTo>
                <a:lnTo>
                  <a:pt x="57143" y="85169"/>
                </a:lnTo>
                <a:lnTo>
                  <a:pt x="64019" y="96989"/>
                </a:lnTo>
                <a:lnTo>
                  <a:pt x="72272" y="107505"/>
                </a:lnTo>
                <a:lnTo>
                  <a:pt x="81991" y="116827"/>
                </a:lnTo>
                <a:lnTo>
                  <a:pt x="71536" y="122518"/>
                </a:lnTo>
                <a:lnTo>
                  <a:pt x="59010" y="127893"/>
                </a:lnTo>
                <a:lnTo>
                  <a:pt x="44407" y="132952"/>
                </a:lnTo>
                <a:lnTo>
                  <a:pt x="27724" y="137693"/>
                </a:lnTo>
                <a:lnTo>
                  <a:pt x="29730" y="140500"/>
                </a:lnTo>
                <a:lnTo>
                  <a:pt x="31419" y="143306"/>
                </a:lnTo>
                <a:lnTo>
                  <a:pt x="32791" y="146075"/>
                </a:lnTo>
                <a:lnTo>
                  <a:pt x="50267" y="140065"/>
                </a:lnTo>
                <a:lnTo>
                  <a:pt x="65436" y="134054"/>
                </a:lnTo>
                <a:lnTo>
                  <a:pt x="78300" y="128044"/>
                </a:lnTo>
                <a:lnTo>
                  <a:pt x="88861" y="122034"/>
                </a:lnTo>
                <a:lnTo>
                  <a:pt x="104640" y="122034"/>
                </a:lnTo>
                <a:lnTo>
                  <a:pt x="96113" y="116979"/>
                </a:lnTo>
                <a:lnTo>
                  <a:pt x="101592" y="111988"/>
                </a:lnTo>
                <a:lnTo>
                  <a:pt x="89166" y="111988"/>
                </a:lnTo>
                <a:lnTo>
                  <a:pt x="79891" y="103765"/>
                </a:lnTo>
                <a:lnTo>
                  <a:pt x="71951" y="94375"/>
                </a:lnTo>
                <a:lnTo>
                  <a:pt x="65345" y="83815"/>
                </a:lnTo>
                <a:lnTo>
                  <a:pt x="60070" y="72085"/>
                </a:lnTo>
                <a:close/>
              </a:path>
              <a:path w="146684" h="146685">
                <a:moveTo>
                  <a:pt x="104640" y="122034"/>
                </a:moveTo>
                <a:lnTo>
                  <a:pt x="88861" y="122034"/>
                </a:lnTo>
                <a:lnTo>
                  <a:pt x="99215" y="128510"/>
                </a:lnTo>
                <a:lnTo>
                  <a:pt x="111305" y="134413"/>
                </a:lnTo>
                <a:lnTo>
                  <a:pt x="125134" y="139740"/>
                </a:lnTo>
                <a:lnTo>
                  <a:pt x="140703" y="144487"/>
                </a:lnTo>
                <a:lnTo>
                  <a:pt x="142062" y="141401"/>
                </a:lnTo>
                <a:lnTo>
                  <a:pt x="143598" y="138544"/>
                </a:lnTo>
                <a:lnTo>
                  <a:pt x="145313" y="135864"/>
                </a:lnTo>
                <a:lnTo>
                  <a:pt x="130308" y="132111"/>
                </a:lnTo>
                <a:lnTo>
                  <a:pt x="117108" y="127712"/>
                </a:lnTo>
                <a:lnTo>
                  <a:pt x="105710" y="122668"/>
                </a:lnTo>
                <a:lnTo>
                  <a:pt x="104640" y="122034"/>
                </a:lnTo>
                <a:close/>
              </a:path>
              <a:path w="146684" h="146685">
                <a:moveTo>
                  <a:pt x="60070" y="42240"/>
                </a:moveTo>
                <a:lnTo>
                  <a:pt x="51231" y="42240"/>
                </a:lnTo>
                <a:lnTo>
                  <a:pt x="42985" y="67602"/>
                </a:lnTo>
                <a:lnTo>
                  <a:pt x="31697" y="91093"/>
                </a:lnTo>
                <a:lnTo>
                  <a:pt x="17368" y="112713"/>
                </a:lnTo>
                <a:lnTo>
                  <a:pt x="0" y="132460"/>
                </a:lnTo>
                <a:lnTo>
                  <a:pt x="1904" y="134073"/>
                </a:lnTo>
                <a:lnTo>
                  <a:pt x="4127" y="136245"/>
                </a:lnTo>
                <a:lnTo>
                  <a:pt x="6642" y="138963"/>
                </a:lnTo>
                <a:lnTo>
                  <a:pt x="20100" y="123730"/>
                </a:lnTo>
                <a:lnTo>
                  <a:pt x="31843" y="107505"/>
                </a:lnTo>
                <a:lnTo>
                  <a:pt x="41869" y="90289"/>
                </a:lnTo>
                <a:lnTo>
                  <a:pt x="50177" y="72085"/>
                </a:lnTo>
                <a:lnTo>
                  <a:pt x="128626" y="72085"/>
                </a:lnTo>
                <a:lnTo>
                  <a:pt x="128765" y="71780"/>
                </a:lnTo>
                <a:lnTo>
                  <a:pt x="128765" y="64668"/>
                </a:lnTo>
                <a:lnTo>
                  <a:pt x="53035" y="64668"/>
                </a:lnTo>
                <a:lnTo>
                  <a:pt x="55752" y="57124"/>
                </a:lnTo>
                <a:lnTo>
                  <a:pt x="58102" y="49644"/>
                </a:lnTo>
                <a:lnTo>
                  <a:pt x="60070" y="42240"/>
                </a:lnTo>
                <a:close/>
              </a:path>
              <a:path w="146684" h="146685">
                <a:moveTo>
                  <a:pt x="128626" y="72085"/>
                </a:moveTo>
                <a:lnTo>
                  <a:pt x="120078" y="72085"/>
                </a:lnTo>
                <a:lnTo>
                  <a:pt x="114684" y="83422"/>
                </a:lnTo>
                <a:lnTo>
                  <a:pt x="107737" y="93851"/>
                </a:lnTo>
                <a:lnTo>
                  <a:pt x="99233" y="103373"/>
                </a:lnTo>
                <a:lnTo>
                  <a:pt x="89166" y="111988"/>
                </a:lnTo>
                <a:lnTo>
                  <a:pt x="101592" y="111988"/>
                </a:lnTo>
                <a:lnTo>
                  <a:pt x="106400" y="107609"/>
                </a:lnTo>
                <a:lnTo>
                  <a:pt x="115273" y="96951"/>
                </a:lnTo>
                <a:lnTo>
                  <a:pt x="122729" y="85007"/>
                </a:lnTo>
                <a:lnTo>
                  <a:pt x="128626" y="72085"/>
                </a:lnTo>
                <a:close/>
              </a:path>
              <a:path w="146684" h="146685">
                <a:moveTo>
                  <a:pt x="19329" y="5664"/>
                </a:moveTo>
                <a:lnTo>
                  <a:pt x="16550" y="13338"/>
                </a:lnTo>
                <a:lnTo>
                  <a:pt x="13798" y="20418"/>
                </a:lnTo>
                <a:lnTo>
                  <a:pt x="11074" y="26902"/>
                </a:lnTo>
                <a:lnTo>
                  <a:pt x="8381" y="32791"/>
                </a:lnTo>
                <a:lnTo>
                  <a:pt x="8381" y="42240"/>
                </a:lnTo>
                <a:lnTo>
                  <a:pt x="146367" y="42240"/>
                </a:lnTo>
                <a:lnTo>
                  <a:pt x="146367" y="34455"/>
                </a:lnTo>
                <a:lnTo>
                  <a:pt x="16687" y="34455"/>
                </a:lnTo>
                <a:lnTo>
                  <a:pt x="19249" y="28716"/>
                </a:lnTo>
                <a:lnTo>
                  <a:pt x="21944" y="22394"/>
                </a:lnTo>
                <a:lnTo>
                  <a:pt x="24798" y="15414"/>
                </a:lnTo>
                <a:lnTo>
                  <a:pt x="27724" y="8000"/>
                </a:lnTo>
                <a:lnTo>
                  <a:pt x="19329" y="5664"/>
                </a:lnTo>
                <a:close/>
              </a:path>
              <a:path w="146684" h="146685">
                <a:moveTo>
                  <a:pt x="60070" y="0"/>
                </a:moveTo>
                <a:lnTo>
                  <a:pt x="58749" y="8305"/>
                </a:lnTo>
                <a:lnTo>
                  <a:pt x="57129" y="17144"/>
                </a:lnTo>
                <a:lnTo>
                  <a:pt x="55452" y="25387"/>
                </a:lnTo>
                <a:lnTo>
                  <a:pt x="53428" y="34455"/>
                </a:lnTo>
                <a:lnTo>
                  <a:pt x="61887" y="34455"/>
                </a:lnTo>
                <a:lnTo>
                  <a:pt x="63494" y="27580"/>
                </a:lnTo>
                <a:lnTo>
                  <a:pt x="65136" y="19721"/>
                </a:lnTo>
                <a:lnTo>
                  <a:pt x="66822" y="10833"/>
                </a:lnTo>
                <a:lnTo>
                  <a:pt x="68529" y="1054"/>
                </a:lnTo>
                <a:lnTo>
                  <a:pt x="60070" y="0"/>
                </a:lnTo>
                <a:close/>
              </a:path>
              <a:path w="146684" h="146685">
                <a:moveTo>
                  <a:pt x="101028" y="2412"/>
                </a:moveTo>
                <a:lnTo>
                  <a:pt x="96113" y="8305"/>
                </a:lnTo>
                <a:lnTo>
                  <a:pt x="102327" y="12611"/>
                </a:lnTo>
                <a:lnTo>
                  <a:pt x="108584" y="17144"/>
                </a:lnTo>
                <a:lnTo>
                  <a:pt x="114880" y="21907"/>
                </a:lnTo>
                <a:lnTo>
                  <a:pt x="121208" y="26898"/>
                </a:lnTo>
                <a:lnTo>
                  <a:pt x="126720" y="20243"/>
                </a:lnTo>
                <a:lnTo>
                  <a:pt x="120098" y="15414"/>
                </a:lnTo>
                <a:lnTo>
                  <a:pt x="113607" y="10833"/>
                </a:lnTo>
                <a:lnTo>
                  <a:pt x="107250" y="6499"/>
                </a:lnTo>
                <a:lnTo>
                  <a:pt x="101028" y="2412"/>
                </a:lnTo>
                <a:close/>
              </a:path>
            </a:pathLst>
          </a:custGeom>
          <a:solidFill>
            <a:srgbClr val="0501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03" name="object 83"/>
          <p:cNvSpPr/>
          <p:nvPr/>
        </p:nvSpPr>
        <p:spPr>
          <a:xfrm>
            <a:off x="9976015" y="5292013"/>
            <a:ext cx="146685" cy="143510"/>
          </a:xfrm>
          <a:custGeom>
            <a:avLst/>
            <a:gdLst/>
            <a:ahLst/>
            <a:cxnLst/>
            <a:rect l="l" t="t" r="r" b="b"/>
            <a:pathLst>
              <a:path w="146684" h="143510">
                <a:moveTo>
                  <a:pt x="87744" y="134810"/>
                </a:moveTo>
                <a:lnTo>
                  <a:pt x="88391" y="137223"/>
                </a:lnTo>
                <a:lnTo>
                  <a:pt x="88912" y="140131"/>
                </a:lnTo>
                <a:lnTo>
                  <a:pt x="89331" y="143509"/>
                </a:lnTo>
                <a:lnTo>
                  <a:pt x="97383" y="143509"/>
                </a:lnTo>
                <a:lnTo>
                  <a:pt x="98971" y="143484"/>
                </a:lnTo>
                <a:lnTo>
                  <a:pt x="100444" y="143433"/>
                </a:lnTo>
                <a:lnTo>
                  <a:pt x="106298" y="143306"/>
                </a:lnTo>
                <a:lnTo>
                  <a:pt x="108965" y="143205"/>
                </a:lnTo>
                <a:lnTo>
                  <a:pt x="117959" y="142071"/>
                </a:lnTo>
                <a:lnTo>
                  <a:pt x="124234" y="138595"/>
                </a:lnTo>
                <a:lnTo>
                  <a:pt x="126026" y="135661"/>
                </a:lnTo>
                <a:lnTo>
                  <a:pt x="116204" y="135661"/>
                </a:lnTo>
                <a:lnTo>
                  <a:pt x="106629" y="135267"/>
                </a:lnTo>
                <a:lnTo>
                  <a:pt x="98615" y="135267"/>
                </a:lnTo>
                <a:lnTo>
                  <a:pt x="92328" y="135115"/>
                </a:lnTo>
                <a:lnTo>
                  <a:pt x="87744" y="134810"/>
                </a:lnTo>
                <a:close/>
              </a:path>
              <a:path w="146684" h="143510">
                <a:moveTo>
                  <a:pt x="128625" y="44119"/>
                </a:moveTo>
                <a:lnTo>
                  <a:pt x="120230" y="44119"/>
                </a:lnTo>
                <a:lnTo>
                  <a:pt x="120269" y="124612"/>
                </a:lnTo>
                <a:lnTo>
                  <a:pt x="120738" y="131927"/>
                </a:lnTo>
                <a:lnTo>
                  <a:pt x="116204" y="135661"/>
                </a:lnTo>
                <a:lnTo>
                  <a:pt x="126026" y="135661"/>
                </a:lnTo>
                <a:lnTo>
                  <a:pt x="127789" y="132775"/>
                </a:lnTo>
                <a:lnTo>
                  <a:pt x="128625" y="124612"/>
                </a:lnTo>
                <a:lnTo>
                  <a:pt x="128625" y="44119"/>
                </a:lnTo>
                <a:close/>
              </a:path>
              <a:path w="146684" h="143510">
                <a:moveTo>
                  <a:pt x="85166" y="58038"/>
                </a:moveTo>
                <a:lnTo>
                  <a:pt x="77990" y="61810"/>
                </a:lnTo>
                <a:lnTo>
                  <a:pt x="83758" y="71271"/>
                </a:lnTo>
                <a:lnTo>
                  <a:pt x="89042" y="80219"/>
                </a:lnTo>
                <a:lnTo>
                  <a:pt x="93846" y="88653"/>
                </a:lnTo>
                <a:lnTo>
                  <a:pt x="98170" y="96570"/>
                </a:lnTo>
                <a:lnTo>
                  <a:pt x="105867" y="92570"/>
                </a:lnTo>
                <a:lnTo>
                  <a:pt x="99873" y="82395"/>
                </a:lnTo>
                <a:lnTo>
                  <a:pt x="94426" y="73247"/>
                </a:lnTo>
                <a:lnTo>
                  <a:pt x="89524" y="65127"/>
                </a:lnTo>
                <a:lnTo>
                  <a:pt x="85166" y="58038"/>
                </a:lnTo>
                <a:close/>
              </a:path>
              <a:path w="146684" h="143510">
                <a:moveTo>
                  <a:pt x="146469" y="36423"/>
                </a:moveTo>
                <a:lnTo>
                  <a:pt x="72936" y="36423"/>
                </a:lnTo>
                <a:lnTo>
                  <a:pt x="72936" y="44119"/>
                </a:lnTo>
                <a:lnTo>
                  <a:pt x="146469" y="44119"/>
                </a:lnTo>
                <a:lnTo>
                  <a:pt x="146469" y="36423"/>
                </a:lnTo>
                <a:close/>
              </a:path>
              <a:path w="146684" h="143510">
                <a:moveTo>
                  <a:pt x="128625" y="1435"/>
                </a:moveTo>
                <a:lnTo>
                  <a:pt x="120230" y="1435"/>
                </a:lnTo>
                <a:lnTo>
                  <a:pt x="120230" y="36423"/>
                </a:lnTo>
                <a:lnTo>
                  <a:pt x="128625" y="36423"/>
                </a:lnTo>
                <a:lnTo>
                  <a:pt x="128625" y="1435"/>
                </a:lnTo>
                <a:close/>
              </a:path>
              <a:path w="146684" h="143510">
                <a:moveTo>
                  <a:pt x="32499" y="135267"/>
                </a:moveTo>
                <a:lnTo>
                  <a:pt x="33377" y="137591"/>
                </a:lnTo>
                <a:lnTo>
                  <a:pt x="34086" y="140233"/>
                </a:lnTo>
                <a:lnTo>
                  <a:pt x="34683" y="143509"/>
                </a:lnTo>
                <a:lnTo>
                  <a:pt x="42252" y="143509"/>
                </a:lnTo>
                <a:lnTo>
                  <a:pt x="47917" y="143408"/>
                </a:lnTo>
                <a:lnTo>
                  <a:pt x="51701" y="143205"/>
                </a:lnTo>
                <a:lnTo>
                  <a:pt x="62725" y="143154"/>
                </a:lnTo>
                <a:lnTo>
                  <a:pt x="67995" y="137591"/>
                </a:lnTo>
                <a:lnTo>
                  <a:pt x="67918" y="135902"/>
                </a:lnTo>
                <a:lnTo>
                  <a:pt x="56781" y="135902"/>
                </a:lnTo>
                <a:lnTo>
                  <a:pt x="50330" y="135635"/>
                </a:lnTo>
                <a:lnTo>
                  <a:pt x="44691" y="135597"/>
                </a:lnTo>
                <a:lnTo>
                  <a:pt x="38747" y="135470"/>
                </a:lnTo>
                <a:lnTo>
                  <a:pt x="32499" y="135267"/>
                </a:lnTo>
                <a:close/>
              </a:path>
              <a:path w="146684" h="143510">
                <a:moveTo>
                  <a:pt x="59181" y="95516"/>
                </a:moveTo>
                <a:lnTo>
                  <a:pt x="50190" y="95516"/>
                </a:lnTo>
                <a:lnTo>
                  <a:pt x="40047" y="106272"/>
                </a:lnTo>
                <a:lnTo>
                  <a:pt x="28305" y="115943"/>
                </a:lnTo>
                <a:lnTo>
                  <a:pt x="14957" y="124525"/>
                </a:lnTo>
                <a:lnTo>
                  <a:pt x="0" y="132016"/>
                </a:lnTo>
                <a:lnTo>
                  <a:pt x="1714" y="134086"/>
                </a:lnTo>
                <a:lnTo>
                  <a:pt x="3428" y="136423"/>
                </a:lnTo>
                <a:lnTo>
                  <a:pt x="5143" y="139052"/>
                </a:lnTo>
                <a:lnTo>
                  <a:pt x="20621" y="130465"/>
                </a:lnTo>
                <a:lnTo>
                  <a:pt x="34786" y="120346"/>
                </a:lnTo>
                <a:lnTo>
                  <a:pt x="47639" y="108696"/>
                </a:lnTo>
                <a:lnTo>
                  <a:pt x="59181" y="95516"/>
                </a:lnTo>
                <a:close/>
              </a:path>
              <a:path w="146684" h="143510">
                <a:moveTo>
                  <a:pt x="67487" y="72008"/>
                </a:moveTo>
                <a:lnTo>
                  <a:pt x="59613" y="72008"/>
                </a:lnTo>
                <a:lnTo>
                  <a:pt x="59613" y="88557"/>
                </a:lnTo>
                <a:lnTo>
                  <a:pt x="457" y="88557"/>
                </a:lnTo>
                <a:lnTo>
                  <a:pt x="457" y="95516"/>
                </a:lnTo>
                <a:lnTo>
                  <a:pt x="59626" y="95516"/>
                </a:lnTo>
                <a:lnTo>
                  <a:pt x="59632" y="126504"/>
                </a:lnTo>
                <a:lnTo>
                  <a:pt x="59880" y="132803"/>
                </a:lnTo>
                <a:lnTo>
                  <a:pt x="56781" y="135902"/>
                </a:lnTo>
                <a:lnTo>
                  <a:pt x="67918" y="135902"/>
                </a:lnTo>
                <a:lnTo>
                  <a:pt x="67487" y="126504"/>
                </a:lnTo>
                <a:lnTo>
                  <a:pt x="67487" y="72008"/>
                </a:lnTo>
                <a:close/>
              </a:path>
              <a:path w="146684" h="143510">
                <a:moveTo>
                  <a:pt x="67487" y="18440"/>
                </a:moveTo>
                <a:lnTo>
                  <a:pt x="12687" y="18440"/>
                </a:lnTo>
                <a:lnTo>
                  <a:pt x="12687" y="88557"/>
                </a:lnTo>
                <a:lnTo>
                  <a:pt x="20624" y="88557"/>
                </a:lnTo>
                <a:lnTo>
                  <a:pt x="20624" y="72008"/>
                </a:lnTo>
                <a:lnTo>
                  <a:pt x="67487" y="72008"/>
                </a:lnTo>
                <a:lnTo>
                  <a:pt x="67487" y="65214"/>
                </a:lnTo>
                <a:lnTo>
                  <a:pt x="20624" y="65214"/>
                </a:lnTo>
                <a:lnTo>
                  <a:pt x="20624" y="48818"/>
                </a:lnTo>
                <a:lnTo>
                  <a:pt x="67487" y="48818"/>
                </a:lnTo>
                <a:lnTo>
                  <a:pt x="67487" y="41948"/>
                </a:lnTo>
                <a:lnTo>
                  <a:pt x="20624" y="41948"/>
                </a:lnTo>
                <a:lnTo>
                  <a:pt x="20624" y="25387"/>
                </a:lnTo>
                <a:lnTo>
                  <a:pt x="67487" y="25387"/>
                </a:lnTo>
                <a:lnTo>
                  <a:pt x="67487" y="18440"/>
                </a:lnTo>
                <a:close/>
              </a:path>
              <a:path w="146684" h="143510">
                <a:moveTo>
                  <a:pt x="67487" y="48818"/>
                </a:moveTo>
                <a:lnTo>
                  <a:pt x="59613" y="48818"/>
                </a:lnTo>
                <a:lnTo>
                  <a:pt x="59613" y="65214"/>
                </a:lnTo>
                <a:lnTo>
                  <a:pt x="67487" y="65214"/>
                </a:lnTo>
                <a:lnTo>
                  <a:pt x="67487" y="48818"/>
                </a:lnTo>
                <a:close/>
              </a:path>
              <a:path w="146684" h="143510">
                <a:moveTo>
                  <a:pt x="67487" y="25387"/>
                </a:moveTo>
                <a:lnTo>
                  <a:pt x="59613" y="25387"/>
                </a:lnTo>
                <a:lnTo>
                  <a:pt x="59613" y="41948"/>
                </a:lnTo>
                <a:lnTo>
                  <a:pt x="67487" y="41948"/>
                </a:lnTo>
                <a:lnTo>
                  <a:pt x="67487" y="25387"/>
                </a:lnTo>
                <a:close/>
              </a:path>
              <a:path w="146684" h="143510">
                <a:moveTo>
                  <a:pt x="35293" y="0"/>
                </a:moveTo>
                <a:lnTo>
                  <a:pt x="34582" y="5079"/>
                </a:lnTo>
                <a:lnTo>
                  <a:pt x="33502" y="11239"/>
                </a:lnTo>
                <a:lnTo>
                  <a:pt x="32042" y="18440"/>
                </a:lnTo>
                <a:lnTo>
                  <a:pt x="40131" y="18440"/>
                </a:lnTo>
                <a:lnTo>
                  <a:pt x="40678" y="15925"/>
                </a:lnTo>
                <a:lnTo>
                  <a:pt x="41414" y="12293"/>
                </a:lnTo>
                <a:lnTo>
                  <a:pt x="42316" y="7556"/>
                </a:lnTo>
                <a:lnTo>
                  <a:pt x="42925" y="4635"/>
                </a:lnTo>
                <a:lnTo>
                  <a:pt x="43687" y="825"/>
                </a:lnTo>
                <a:lnTo>
                  <a:pt x="35293" y="0"/>
                </a:lnTo>
                <a:close/>
              </a:path>
            </a:pathLst>
          </a:custGeom>
          <a:solidFill>
            <a:srgbClr val="0501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04" name="object 84"/>
          <p:cNvSpPr/>
          <p:nvPr/>
        </p:nvSpPr>
        <p:spPr>
          <a:xfrm>
            <a:off x="9407448" y="4759671"/>
            <a:ext cx="167640" cy="375285"/>
          </a:xfrm>
          <a:custGeom>
            <a:avLst/>
            <a:gdLst/>
            <a:ahLst/>
            <a:cxnLst/>
            <a:rect l="l" t="t" r="r" b="b"/>
            <a:pathLst>
              <a:path w="167640" h="375285">
                <a:moveTo>
                  <a:pt x="95986" y="0"/>
                </a:moveTo>
                <a:lnTo>
                  <a:pt x="32016" y="0"/>
                </a:lnTo>
                <a:lnTo>
                  <a:pt x="19550" y="3013"/>
                </a:lnTo>
                <a:lnTo>
                  <a:pt x="9374" y="11228"/>
                </a:lnTo>
                <a:lnTo>
                  <a:pt x="2514" y="23408"/>
                </a:lnTo>
                <a:lnTo>
                  <a:pt x="0" y="38315"/>
                </a:lnTo>
                <a:lnTo>
                  <a:pt x="113" y="337350"/>
                </a:lnTo>
                <a:lnTo>
                  <a:pt x="2514" y="351588"/>
                </a:lnTo>
                <a:lnTo>
                  <a:pt x="9374" y="363777"/>
                </a:lnTo>
                <a:lnTo>
                  <a:pt x="19550" y="372001"/>
                </a:lnTo>
                <a:lnTo>
                  <a:pt x="32016" y="375018"/>
                </a:lnTo>
                <a:lnTo>
                  <a:pt x="135610" y="374916"/>
                </a:lnTo>
                <a:lnTo>
                  <a:pt x="167335" y="337350"/>
                </a:lnTo>
                <a:lnTo>
                  <a:pt x="167424" y="123545"/>
                </a:lnTo>
                <a:lnTo>
                  <a:pt x="139587" y="93818"/>
                </a:lnTo>
                <a:lnTo>
                  <a:pt x="120524" y="64190"/>
                </a:lnTo>
                <a:lnTo>
                  <a:pt x="107779" y="35807"/>
                </a:lnTo>
                <a:lnTo>
                  <a:pt x="98894" y="9817"/>
                </a:lnTo>
                <a:lnTo>
                  <a:pt x="97840" y="6565"/>
                </a:lnTo>
                <a:lnTo>
                  <a:pt x="96882" y="3013"/>
                </a:lnTo>
                <a:lnTo>
                  <a:pt x="95986" y="0"/>
                </a:lnTo>
                <a:close/>
              </a:path>
            </a:pathLst>
          </a:custGeom>
          <a:solidFill>
            <a:srgbClr val="231A1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05" name="object 85"/>
          <p:cNvSpPr/>
          <p:nvPr/>
        </p:nvSpPr>
        <p:spPr>
          <a:xfrm>
            <a:off x="9501574" y="4297405"/>
            <a:ext cx="492759" cy="708660"/>
          </a:xfrm>
          <a:custGeom>
            <a:avLst/>
            <a:gdLst/>
            <a:ahLst/>
            <a:cxnLst/>
            <a:rect l="l" t="t" r="r" b="b"/>
            <a:pathLst>
              <a:path w="492759" h="708660">
                <a:moveTo>
                  <a:pt x="230144" y="0"/>
                </a:moveTo>
                <a:lnTo>
                  <a:pt x="185752" y="21414"/>
                </a:lnTo>
                <a:lnTo>
                  <a:pt x="145493" y="47910"/>
                </a:lnTo>
                <a:lnTo>
                  <a:pt x="109613" y="78943"/>
                </a:lnTo>
                <a:lnTo>
                  <a:pt x="78356" y="113965"/>
                </a:lnTo>
                <a:lnTo>
                  <a:pt x="51967" y="152431"/>
                </a:lnTo>
                <a:lnTo>
                  <a:pt x="30692" y="193795"/>
                </a:lnTo>
                <a:lnTo>
                  <a:pt x="14776" y="237511"/>
                </a:lnTo>
                <a:lnTo>
                  <a:pt x="4463" y="283032"/>
                </a:lnTo>
                <a:lnTo>
                  <a:pt x="0" y="329812"/>
                </a:lnTo>
                <a:lnTo>
                  <a:pt x="1629" y="377306"/>
                </a:lnTo>
                <a:lnTo>
                  <a:pt x="9598" y="424967"/>
                </a:lnTo>
                <a:lnTo>
                  <a:pt x="24150" y="472249"/>
                </a:lnTo>
                <a:lnTo>
                  <a:pt x="44830" y="517190"/>
                </a:lnTo>
                <a:lnTo>
                  <a:pt x="70672" y="558024"/>
                </a:lnTo>
                <a:lnTo>
                  <a:pt x="101129" y="594506"/>
                </a:lnTo>
                <a:lnTo>
                  <a:pt x="135653" y="626392"/>
                </a:lnTo>
                <a:lnTo>
                  <a:pt x="173698" y="653440"/>
                </a:lnTo>
                <a:lnTo>
                  <a:pt x="214715" y="675405"/>
                </a:lnTo>
                <a:lnTo>
                  <a:pt x="258159" y="692043"/>
                </a:lnTo>
                <a:lnTo>
                  <a:pt x="303482" y="703111"/>
                </a:lnTo>
                <a:lnTo>
                  <a:pt x="350136" y="708364"/>
                </a:lnTo>
                <a:lnTo>
                  <a:pt x="397574" y="707560"/>
                </a:lnTo>
                <a:lnTo>
                  <a:pt x="445250" y="700454"/>
                </a:lnTo>
                <a:lnTo>
                  <a:pt x="492615" y="686803"/>
                </a:lnTo>
                <a:lnTo>
                  <a:pt x="230144" y="0"/>
                </a:lnTo>
                <a:close/>
              </a:path>
            </a:pathLst>
          </a:custGeom>
          <a:solidFill>
            <a:srgbClr val="231A1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06" name="object 86"/>
          <p:cNvSpPr/>
          <p:nvPr/>
        </p:nvSpPr>
        <p:spPr>
          <a:xfrm>
            <a:off x="9804036" y="4389301"/>
            <a:ext cx="371778" cy="332959"/>
          </a:xfrm>
          <a:prstGeom prst="rect">
            <a:avLst/>
          </a:prstGeom>
          <a:blipFill>
            <a:blip r:embed="rId1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07" name="object 87"/>
          <p:cNvSpPr/>
          <p:nvPr/>
        </p:nvSpPr>
        <p:spPr>
          <a:xfrm>
            <a:off x="7413773" y="6982381"/>
            <a:ext cx="301835" cy="146305"/>
          </a:xfrm>
          <a:prstGeom prst="rect">
            <a:avLst/>
          </a:prstGeom>
          <a:blipFill>
            <a:blip r:embed="rId1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08" name="object 88"/>
          <p:cNvSpPr/>
          <p:nvPr/>
        </p:nvSpPr>
        <p:spPr>
          <a:xfrm>
            <a:off x="7516747" y="6195992"/>
            <a:ext cx="513715" cy="433705"/>
          </a:xfrm>
          <a:custGeom>
            <a:avLst/>
            <a:gdLst/>
            <a:ahLst/>
            <a:cxnLst/>
            <a:rect l="l" t="t" r="r" b="b"/>
            <a:pathLst>
              <a:path w="513715" h="433704">
                <a:moveTo>
                  <a:pt x="0" y="0"/>
                </a:moveTo>
                <a:lnTo>
                  <a:pt x="513524" y="0"/>
                </a:lnTo>
                <a:lnTo>
                  <a:pt x="513524" y="433362"/>
                </a:lnTo>
                <a:lnTo>
                  <a:pt x="0" y="433362"/>
                </a:lnTo>
                <a:lnTo>
                  <a:pt x="0" y="0"/>
                </a:lnTo>
                <a:close/>
              </a:path>
            </a:pathLst>
          </a:custGeom>
          <a:solidFill>
            <a:srgbClr val="231A1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09" name="object 89"/>
          <p:cNvSpPr/>
          <p:nvPr/>
        </p:nvSpPr>
        <p:spPr>
          <a:xfrm>
            <a:off x="7564867" y="6299344"/>
            <a:ext cx="191770" cy="236854"/>
          </a:xfrm>
          <a:custGeom>
            <a:avLst/>
            <a:gdLst/>
            <a:ahLst/>
            <a:cxnLst/>
            <a:rect l="l" t="t" r="r" b="b"/>
            <a:pathLst>
              <a:path w="191770" h="236854">
                <a:moveTo>
                  <a:pt x="0" y="0"/>
                </a:moveTo>
                <a:lnTo>
                  <a:pt x="191261" y="0"/>
                </a:lnTo>
                <a:lnTo>
                  <a:pt x="191261" y="236410"/>
                </a:lnTo>
                <a:lnTo>
                  <a:pt x="0" y="236410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10" name="object 90"/>
          <p:cNvSpPr/>
          <p:nvPr/>
        </p:nvSpPr>
        <p:spPr>
          <a:xfrm>
            <a:off x="7803881" y="6298074"/>
            <a:ext cx="191770" cy="236854"/>
          </a:xfrm>
          <a:custGeom>
            <a:avLst/>
            <a:gdLst/>
            <a:ahLst/>
            <a:cxnLst/>
            <a:rect l="l" t="t" r="r" b="b"/>
            <a:pathLst>
              <a:path w="191770" h="236854">
                <a:moveTo>
                  <a:pt x="0" y="0"/>
                </a:moveTo>
                <a:lnTo>
                  <a:pt x="191274" y="0"/>
                </a:lnTo>
                <a:lnTo>
                  <a:pt x="191274" y="236410"/>
                </a:lnTo>
                <a:lnTo>
                  <a:pt x="0" y="236410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11" name="object 91"/>
          <p:cNvSpPr/>
          <p:nvPr/>
        </p:nvSpPr>
        <p:spPr>
          <a:xfrm>
            <a:off x="7476146" y="6563682"/>
            <a:ext cx="47625" cy="47625"/>
          </a:xfrm>
          <a:custGeom>
            <a:avLst/>
            <a:gdLst/>
            <a:ahLst/>
            <a:cxnLst/>
            <a:rect l="l" t="t" r="r" b="b"/>
            <a:pathLst>
              <a:path w="47625" h="47625">
                <a:moveTo>
                  <a:pt x="0" y="0"/>
                </a:moveTo>
                <a:lnTo>
                  <a:pt x="47180" y="0"/>
                </a:lnTo>
                <a:lnTo>
                  <a:pt x="47180" y="47193"/>
                </a:lnTo>
                <a:lnTo>
                  <a:pt x="0" y="47193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12" name="object 92"/>
          <p:cNvSpPr/>
          <p:nvPr/>
        </p:nvSpPr>
        <p:spPr>
          <a:xfrm>
            <a:off x="7564194" y="6563682"/>
            <a:ext cx="47625" cy="47625"/>
          </a:xfrm>
          <a:custGeom>
            <a:avLst/>
            <a:gdLst/>
            <a:ahLst/>
            <a:cxnLst/>
            <a:rect l="l" t="t" r="r" b="b"/>
            <a:pathLst>
              <a:path w="47625" h="47625">
                <a:moveTo>
                  <a:pt x="0" y="0"/>
                </a:moveTo>
                <a:lnTo>
                  <a:pt x="47193" y="0"/>
                </a:lnTo>
                <a:lnTo>
                  <a:pt x="47193" y="47193"/>
                </a:lnTo>
                <a:lnTo>
                  <a:pt x="0" y="47193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13" name="object 93"/>
          <p:cNvSpPr/>
          <p:nvPr/>
        </p:nvSpPr>
        <p:spPr>
          <a:xfrm>
            <a:off x="7688350" y="6563682"/>
            <a:ext cx="47625" cy="47625"/>
          </a:xfrm>
          <a:custGeom>
            <a:avLst/>
            <a:gdLst/>
            <a:ahLst/>
            <a:cxnLst/>
            <a:rect l="l" t="t" r="r" b="b"/>
            <a:pathLst>
              <a:path w="47625" h="47625">
                <a:moveTo>
                  <a:pt x="0" y="0"/>
                </a:moveTo>
                <a:lnTo>
                  <a:pt x="47244" y="0"/>
                </a:lnTo>
                <a:lnTo>
                  <a:pt x="47244" y="47193"/>
                </a:lnTo>
                <a:lnTo>
                  <a:pt x="0" y="47193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14" name="object 94"/>
          <p:cNvSpPr/>
          <p:nvPr/>
        </p:nvSpPr>
        <p:spPr>
          <a:xfrm>
            <a:off x="7812543" y="6563682"/>
            <a:ext cx="47625" cy="47625"/>
          </a:xfrm>
          <a:custGeom>
            <a:avLst/>
            <a:gdLst/>
            <a:ahLst/>
            <a:cxnLst/>
            <a:rect l="l" t="t" r="r" b="b"/>
            <a:pathLst>
              <a:path w="47625" h="47625">
                <a:moveTo>
                  <a:pt x="0" y="0"/>
                </a:moveTo>
                <a:lnTo>
                  <a:pt x="47180" y="0"/>
                </a:lnTo>
                <a:lnTo>
                  <a:pt x="47180" y="47193"/>
                </a:lnTo>
                <a:lnTo>
                  <a:pt x="0" y="47193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15" name="object 95"/>
          <p:cNvSpPr/>
          <p:nvPr/>
        </p:nvSpPr>
        <p:spPr>
          <a:xfrm>
            <a:off x="8019693" y="6563682"/>
            <a:ext cx="47625" cy="47625"/>
          </a:xfrm>
          <a:custGeom>
            <a:avLst/>
            <a:gdLst/>
            <a:ahLst/>
            <a:cxnLst/>
            <a:rect l="l" t="t" r="r" b="b"/>
            <a:pathLst>
              <a:path w="47625" h="47625">
                <a:moveTo>
                  <a:pt x="0" y="0"/>
                </a:moveTo>
                <a:lnTo>
                  <a:pt x="47180" y="0"/>
                </a:lnTo>
                <a:lnTo>
                  <a:pt x="47180" y="47193"/>
                </a:lnTo>
                <a:lnTo>
                  <a:pt x="0" y="47193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16" name="object 96"/>
          <p:cNvSpPr/>
          <p:nvPr/>
        </p:nvSpPr>
        <p:spPr>
          <a:xfrm>
            <a:off x="7936698" y="6563682"/>
            <a:ext cx="47625" cy="47625"/>
          </a:xfrm>
          <a:custGeom>
            <a:avLst/>
            <a:gdLst/>
            <a:ahLst/>
            <a:cxnLst/>
            <a:rect l="l" t="t" r="r" b="b"/>
            <a:pathLst>
              <a:path w="47625" h="47625">
                <a:moveTo>
                  <a:pt x="0" y="0"/>
                </a:moveTo>
                <a:lnTo>
                  <a:pt x="47218" y="0"/>
                </a:lnTo>
                <a:lnTo>
                  <a:pt x="47218" y="47193"/>
                </a:lnTo>
                <a:lnTo>
                  <a:pt x="0" y="47193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17" name="object 97"/>
          <p:cNvSpPr/>
          <p:nvPr/>
        </p:nvSpPr>
        <p:spPr>
          <a:xfrm>
            <a:off x="7502091" y="6218877"/>
            <a:ext cx="47625" cy="47625"/>
          </a:xfrm>
          <a:custGeom>
            <a:avLst/>
            <a:gdLst/>
            <a:ahLst/>
            <a:cxnLst/>
            <a:rect l="l" t="t" r="r" b="b"/>
            <a:pathLst>
              <a:path w="47625" h="47625">
                <a:moveTo>
                  <a:pt x="0" y="0"/>
                </a:moveTo>
                <a:lnTo>
                  <a:pt x="47193" y="0"/>
                </a:lnTo>
                <a:lnTo>
                  <a:pt x="47193" y="47180"/>
                </a:lnTo>
                <a:lnTo>
                  <a:pt x="0" y="47180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18" name="object 98"/>
          <p:cNvSpPr/>
          <p:nvPr/>
        </p:nvSpPr>
        <p:spPr>
          <a:xfrm>
            <a:off x="7626246" y="6218877"/>
            <a:ext cx="47625" cy="47625"/>
          </a:xfrm>
          <a:custGeom>
            <a:avLst/>
            <a:gdLst/>
            <a:ahLst/>
            <a:cxnLst/>
            <a:rect l="l" t="t" r="r" b="b"/>
            <a:pathLst>
              <a:path w="47625" h="47625">
                <a:moveTo>
                  <a:pt x="0" y="0"/>
                </a:moveTo>
                <a:lnTo>
                  <a:pt x="47244" y="0"/>
                </a:lnTo>
                <a:lnTo>
                  <a:pt x="47244" y="47180"/>
                </a:lnTo>
                <a:lnTo>
                  <a:pt x="0" y="47180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19" name="object 99"/>
          <p:cNvSpPr/>
          <p:nvPr/>
        </p:nvSpPr>
        <p:spPr>
          <a:xfrm>
            <a:off x="7750453" y="6218877"/>
            <a:ext cx="47625" cy="47625"/>
          </a:xfrm>
          <a:custGeom>
            <a:avLst/>
            <a:gdLst/>
            <a:ahLst/>
            <a:cxnLst/>
            <a:rect l="l" t="t" r="r" b="b"/>
            <a:pathLst>
              <a:path w="47625" h="47625">
                <a:moveTo>
                  <a:pt x="0" y="0"/>
                </a:moveTo>
                <a:lnTo>
                  <a:pt x="47193" y="0"/>
                </a:lnTo>
                <a:lnTo>
                  <a:pt x="47193" y="47180"/>
                </a:lnTo>
                <a:lnTo>
                  <a:pt x="0" y="47180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20" name="object 100"/>
          <p:cNvSpPr/>
          <p:nvPr/>
        </p:nvSpPr>
        <p:spPr>
          <a:xfrm>
            <a:off x="7874646" y="6218877"/>
            <a:ext cx="47625" cy="47625"/>
          </a:xfrm>
          <a:custGeom>
            <a:avLst/>
            <a:gdLst/>
            <a:ahLst/>
            <a:cxnLst/>
            <a:rect l="l" t="t" r="r" b="b"/>
            <a:pathLst>
              <a:path w="47625" h="47625">
                <a:moveTo>
                  <a:pt x="0" y="0"/>
                </a:moveTo>
                <a:lnTo>
                  <a:pt x="47155" y="0"/>
                </a:lnTo>
                <a:lnTo>
                  <a:pt x="47155" y="47180"/>
                </a:lnTo>
                <a:lnTo>
                  <a:pt x="0" y="47180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21" name="object 101"/>
          <p:cNvSpPr/>
          <p:nvPr/>
        </p:nvSpPr>
        <p:spPr>
          <a:xfrm>
            <a:off x="7998776" y="6218877"/>
            <a:ext cx="47625" cy="47625"/>
          </a:xfrm>
          <a:custGeom>
            <a:avLst/>
            <a:gdLst/>
            <a:ahLst/>
            <a:cxnLst/>
            <a:rect l="l" t="t" r="r" b="b"/>
            <a:pathLst>
              <a:path w="47625" h="47625">
                <a:moveTo>
                  <a:pt x="0" y="0"/>
                </a:moveTo>
                <a:lnTo>
                  <a:pt x="47193" y="0"/>
                </a:lnTo>
                <a:lnTo>
                  <a:pt x="47193" y="47180"/>
                </a:lnTo>
                <a:lnTo>
                  <a:pt x="0" y="47180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22" name="object 102"/>
          <p:cNvSpPr/>
          <p:nvPr/>
        </p:nvSpPr>
        <p:spPr>
          <a:xfrm>
            <a:off x="7093962" y="6070075"/>
            <a:ext cx="424180" cy="636270"/>
          </a:xfrm>
          <a:custGeom>
            <a:avLst/>
            <a:gdLst/>
            <a:ahLst/>
            <a:cxnLst/>
            <a:rect l="l" t="t" r="r" b="b"/>
            <a:pathLst>
              <a:path w="424179" h="636270">
                <a:moveTo>
                  <a:pt x="381063" y="0"/>
                </a:moveTo>
                <a:lnTo>
                  <a:pt x="43014" y="0"/>
                </a:lnTo>
                <a:lnTo>
                  <a:pt x="26274" y="3373"/>
                </a:lnTo>
                <a:lnTo>
                  <a:pt x="12601" y="12579"/>
                </a:lnTo>
                <a:lnTo>
                  <a:pt x="3381" y="26242"/>
                </a:lnTo>
                <a:lnTo>
                  <a:pt x="0" y="42989"/>
                </a:lnTo>
                <a:lnTo>
                  <a:pt x="0" y="593077"/>
                </a:lnTo>
                <a:lnTo>
                  <a:pt x="3381" y="609788"/>
                </a:lnTo>
                <a:lnTo>
                  <a:pt x="12601" y="623460"/>
                </a:lnTo>
                <a:lnTo>
                  <a:pt x="26274" y="632691"/>
                </a:lnTo>
                <a:lnTo>
                  <a:pt x="43014" y="636079"/>
                </a:lnTo>
                <a:lnTo>
                  <a:pt x="381063" y="636079"/>
                </a:lnTo>
                <a:lnTo>
                  <a:pt x="397796" y="632691"/>
                </a:lnTo>
                <a:lnTo>
                  <a:pt x="411465" y="623460"/>
                </a:lnTo>
                <a:lnTo>
                  <a:pt x="420684" y="609788"/>
                </a:lnTo>
                <a:lnTo>
                  <a:pt x="424065" y="593077"/>
                </a:lnTo>
                <a:lnTo>
                  <a:pt x="424065" y="42989"/>
                </a:lnTo>
                <a:lnTo>
                  <a:pt x="420684" y="26242"/>
                </a:lnTo>
                <a:lnTo>
                  <a:pt x="411465" y="12579"/>
                </a:lnTo>
                <a:lnTo>
                  <a:pt x="397796" y="3373"/>
                </a:lnTo>
                <a:lnTo>
                  <a:pt x="381063" y="0"/>
                </a:lnTo>
                <a:close/>
              </a:path>
            </a:pathLst>
          </a:custGeom>
          <a:solidFill>
            <a:srgbClr val="231A1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23" name="object 103"/>
          <p:cNvSpPr/>
          <p:nvPr/>
        </p:nvSpPr>
        <p:spPr>
          <a:xfrm>
            <a:off x="7093964" y="6680916"/>
            <a:ext cx="424180" cy="0"/>
          </a:xfrm>
          <a:custGeom>
            <a:avLst/>
            <a:gdLst/>
            <a:ahLst/>
            <a:cxnLst/>
            <a:rect l="l" t="t" r="r" b="b"/>
            <a:pathLst>
              <a:path w="424179">
                <a:moveTo>
                  <a:pt x="0" y="0"/>
                </a:moveTo>
                <a:lnTo>
                  <a:pt x="423976" y="0"/>
                </a:lnTo>
              </a:path>
            </a:pathLst>
          </a:custGeom>
          <a:ln w="51663">
            <a:solidFill>
              <a:srgbClr val="FFFFF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24" name="object 104"/>
          <p:cNvSpPr/>
          <p:nvPr/>
        </p:nvSpPr>
        <p:spPr>
          <a:xfrm>
            <a:off x="7093964" y="6138448"/>
            <a:ext cx="424180" cy="0"/>
          </a:xfrm>
          <a:custGeom>
            <a:avLst/>
            <a:gdLst/>
            <a:ahLst/>
            <a:cxnLst/>
            <a:rect l="l" t="t" r="r" b="b"/>
            <a:pathLst>
              <a:path w="424179">
                <a:moveTo>
                  <a:pt x="0" y="0"/>
                </a:moveTo>
                <a:lnTo>
                  <a:pt x="423976" y="0"/>
                </a:lnTo>
              </a:path>
            </a:pathLst>
          </a:custGeom>
          <a:ln w="50774">
            <a:solidFill>
              <a:srgbClr val="FFFFF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25" name="object 105"/>
          <p:cNvSpPr/>
          <p:nvPr/>
        </p:nvSpPr>
        <p:spPr>
          <a:xfrm>
            <a:off x="7063123" y="6044794"/>
            <a:ext cx="485140" cy="86360"/>
          </a:xfrm>
          <a:custGeom>
            <a:avLst/>
            <a:gdLst/>
            <a:ahLst/>
            <a:cxnLst/>
            <a:rect l="l" t="t" r="r" b="b"/>
            <a:pathLst>
              <a:path w="485140" h="86360">
                <a:moveTo>
                  <a:pt x="441705" y="0"/>
                </a:moveTo>
                <a:lnTo>
                  <a:pt x="42900" y="0"/>
                </a:lnTo>
                <a:lnTo>
                  <a:pt x="26199" y="3376"/>
                </a:lnTo>
                <a:lnTo>
                  <a:pt x="12563" y="12584"/>
                </a:lnTo>
                <a:lnTo>
                  <a:pt x="3370" y="26237"/>
                </a:lnTo>
                <a:lnTo>
                  <a:pt x="0" y="42951"/>
                </a:lnTo>
                <a:lnTo>
                  <a:pt x="3370" y="59645"/>
                </a:lnTo>
                <a:lnTo>
                  <a:pt x="12563" y="73291"/>
                </a:lnTo>
                <a:lnTo>
                  <a:pt x="26199" y="82499"/>
                </a:lnTo>
                <a:lnTo>
                  <a:pt x="42900" y="85877"/>
                </a:lnTo>
                <a:lnTo>
                  <a:pt x="441705" y="85877"/>
                </a:lnTo>
                <a:lnTo>
                  <a:pt x="458410" y="82499"/>
                </a:lnTo>
                <a:lnTo>
                  <a:pt x="472055" y="73291"/>
                </a:lnTo>
                <a:lnTo>
                  <a:pt x="481257" y="59645"/>
                </a:lnTo>
                <a:lnTo>
                  <a:pt x="484631" y="42951"/>
                </a:lnTo>
                <a:lnTo>
                  <a:pt x="481257" y="26237"/>
                </a:lnTo>
                <a:lnTo>
                  <a:pt x="472055" y="12584"/>
                </a:lnTo>
                <a:lnTo>
                  <a:pt x="458410" y="3376"/>
                </a:lnTo>
                <a:lnTo>
                  <a:pt x="441705" y="0"/>
                </a:lnTo>
                <a:close/>
              </a:path>
            </a:pathLst>
          </a:custGeom>
          <a:solidFill>
            <a:srgbClr val="231A1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26" name="object 106"/>
          <p:cNvSpPr/>
          <p:nvPr/>
        </p:nvSpPr>
        <p:spPr>
          <a:xfrm>
            <a:off x="7221089" y="6766822"/>
            <a:ext cx="175260" cy="45720"/>
          </a:xfrm>
          <a:custGeom>
            <a:avLst/>
            <a:gdLst/>
            <a:ahLst/>
            <a:cxnLst/>
            <a:rect l="l" t="t" r="r" b="b"/>
            <a:pathLst>
              <a:path w="175259" h="45720">
                <a:moveTo>
                  <a:pt x="151777" y="0"/>
                </a:moveTo>
                <a:lnTo>
                  <a:pt x="23456" y="0"/>
                </a:lnTo>
                <a:lnTo>
                  <a:pt x="14326" y="1792"/>
                </a:lnTo>
                <a:lnTo>
                  <a:pt x="6870" y="6678"/>
                </a:lnTo>
                <a:lnTo>
                  <a:pt x="1843" y="13924"/>
                </a:lnTo>
                <a:lnTo>
                  <a:pt x="0" y="22796"/>
                </a:lnTo>
                <a:lnTo>
                  <a:pt x="1843" y="31682"/>
                </a:lnTo>
                <a:lnTo>
                  <a:pt x="6870" y="38936"/>
                </a:lnTo>
                <a:lnTo>
                  <a:pt x="14326" y="43825"/>
                </a:lnTo>
                <a:lnTo>
                  <a:pt x="23456" y="45618"/>
                </a:lnTo>
                <a:lnTo>
                  <a:pt x="151777" y="45618"/>
                </a:lnTo>
                <a:lnTo>
                  <a:pt x="160902" y="43825"/>
                </a:lnTo>
                <a:lnTo>
                  <a:pt x="168359" y="38936"/>
                </a:lnTo>
                <a:lnTo>
                  <a:pt x="173389" y="31682"/>
                </a:lnTo>
                <a:lnTo>
                  <a:pt x="175234" y="22796"/>
                </a:lnTo>
                <a:lnTo>
                  <a:pt x="173389" y="13924"/>
                </a:lnTo>
                <a:lnTo>
                  <a:pt x="168359" y="6678"/>
                </a:lnTo>
                <a:lnTo>
                  <a:pt x="160902" y="1792"/>
                </a:lnTo>
                <a:lnTo>
                  <a:pt x="151777" y="0"/>
                </a:lnTo>
                <a:close/>
              </a:path>
            </a:pathLst>
          </a:custGeom>
          <a:solidFill>
            <a:srgbClr val="231A1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27" name="object 107"/>
          <p:cNvSpPr/>
          <p:nvPr/>
        </p:nvSpPr>
        <p:spPr>
          <a:xfrm>
            <a:off x="7215619" y="6001090"/>
            <a:ext cx="175260" cy="45720"/>
          </a:xfrm>
          <a:custGeom>
            <a:avLst/>
            <a:gdLst/>
            <a:ahLst/>
            <a:cxnLst/>
            <a:rect l="l" t="t" r="r" b="b"/>
            <a:pathLst>
              <a:path w="175259" h="45720">
                <a:moveTo>
                  <a:pt x="151777" y="0"/>
                </a:moveTo>
                <a:lnTo>
                  <a:pt x="23456" y="0"/>
                </a:lnTo>
                <a:lnTo>
                  <a:pt x="14332" y="1792"/>
                </a:lnTo>
                <a:lnTo>
                  <a:pt x="6875" y="6680"/>
                </a:lnTo>
                <a:lnTo>
                  <a:pt x="1845" y="13930"/>
                </a:lnTo>
                <a:lnTo>
                  <a:pt x="0" y="22809"/>
                </a:lnTo>
                <a:lnTo>
                  <a:pt x="1845" y="31698"/>
                </a:lnTo>
                <a:lnTo>
                  <a:pt x="6875" y="38947"/>
                </a:lnTo>
                <a:lnTo>
                  <a:pt x="14332" y="43829"/>
                </a:lnTo>
                <a:lnTo>
                  <a:pt x="23456" y="45618"/>
                </a:lnTo>
                <a:lnTo>
                  <a:pt x="151777" y="45618"/>
                </a:lnTo>
                <a:lnTo>
                  <a:pt x="160902" y="43829"/>
                </a:lnTo>
                <a:lnTo>
                  <a:pt x="168359" y="38947"/>
                </a:lnTo>
                <a:lnTo>
                  <a:pt x="173389" y="31698"/>
                </a:lnTo>
                <a:lnTo>
                  <a:pt x="175234" y="22809"/>
                </a:lnTo>
                <a:lnTo>
                  <a:pt x="173389" y="13930"/>
                </a:lnTo>
                <a:lnTo>
                  <a:pt x="168359" y="6680"/>
                </a:lnTo>
                <a:lnTo>
                  <a:pt x="160902" y="1792"/>
                </a:lnTo>
                <a:lnTo>
                  <a:pt x="151777" y="0"/>
                </a:lnTo>
                <a:close/>
              </a:path>
            </a:pathLst>
          </a:custGeom>
          <a:solidFill>
            <a:srgbClr val="231A1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28" name="object 108"/>
          <p:cNvSpPr/>
          <p:nvPr/>
        </p:nvSpPr>
        <p:spPr>
          <a:xfrm>
            <a:off x="7063123" y="6688466"/>
            <a:ext cx="485140" cy="86360"/>
          </a:xfrm>
          <a:custGeom>
            <a:avLst/>
            <a:gdLst/>
            <a:ahLst/>
            <a:cxnLst/>
            <a:rect l="l" t="t" r="r" b="b"/>
            <a:pathLst>
              <a:path w="485140" h="86360">
                <a:moveTo>
                  <a:pt x="441705" y="0"/>
                </a:moveTo>
                <a:lnTo>
                  <a:pt x="42900" y="0"/>
                </a:lnTo>
                <a:lnTo>
                  <a:pt x="26199" y="3368"/>
                </a:lnTo>
                <a:lnTo>
                  <a:pt x="12563" y="12555"/>
                </a:lnTo>
                <a:lnTo>
                  <a:pt x="3370" y="26183"/>
                </a:lnTo>
                <a:lnTo>
                  <a:pt x="0" y="42875"/>
                </a:lnTo>
                <a:lnTo>
                  <a:pt x="3370" y="59594"/>
                </a:lnTo>
                <a:lnTo>
                  <a:pt x="12563" y="73247"/>
                </a:lnTo>
                <a:lnTo>
                  <a:pt x="26199" y="82451"/>
                </a:lnTo>
                <a:lnTo>
                  <a:pt x="42900" y="85826"/>
                </a:lnTo>
                <a:lnTo>
                  <a:pt x="441705" y="85826"/>
                </a:lnTo>
                <a:lnTo>
                  <a:pt x="458410" y="82451"/>
                </a:lnTo>
                <a:lnTo>
                  <a:pt x="472055" y="73247"/>
                </a:lnTo>
                <a:lnTo>
                  <a:pt x="481257" y="59594"/>
                </a:lnTo>
                <a:lnTo>
                  <a:pt x="484631" y="42875"/>
                </a:lnTo>
                <a:lnTo>
                  <a:pt x="481257" y="26183"/>
                </a:lnTo>
                <a:lnTo>
                  <a:pt x="472055" y="12555"/>
                </a:lnTo>
                <a:lnTo>
                  <a:pt x="458410" y="3368"/>
                </a:lnTo>
                <a:lnTo>
                  <a:pt x="441705" y="0"/>
                </a:lnTo>
                <a:close/>
              </a:path>
            </a:pathLst>
          </a:custGeom>
          <a:solidFill>
            <a:srgbClr val="231A1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29" name="object 109"/>
          <p:cNvSpPr/>
          <p:nvPr/>
        </p:nvSpPr>
        <p:spPr>
          <a:xfrm>
            <a:off x="8553165" y="6983054"/>
            <a:ext cx="301844" cy="145629"/>
          </a:xfrm>
          <a:prstGeom prst="rect">
            <a:avLst/>
          </a:prstGeom>
          <a:blipFill>
            <a:blip r:embed="rId15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30" name="object 110"/>
          <p:cNvSpPr/>
          <p:nvPr/>
        </p:nvSpPr>
        <p:spPr>
          <a:xfrm>
            <a:off x="8281803" y="6151346"/>
            <a:ext cx="846455" cy="511175"/>
          </a:xfrm>
          <a:custGeom>
            <a:avLst/>
            <a:gdLst/>
            <a:ahLst/>
            <a:cxnLst/>
            <a:rect l="l" t="t" r="r" b="b"/>
            <a:pathLst>
              <a:path w="846454" h="511175">
                <a:moveTo>
                  <a:pt x="773112" y="0"/>
                </a:moveTo>
                <a:lnTo>
                  <a:pt x="62547" y="3467"/>
                </a:lnTo>
                <a:lnTo>
                  <a:pt x="16503" y="34337"/>
                </a:lnTo>
                <a:lnTo>
                  <a:pt x="1739" y="78181"/>
                </a:lnTo>
                <a:lnTo>
                  <a:pt x="0" y="458647"/>
                </a:lnTo>
                <a:lnTo>
                  <a:pt x="2959" y="474808"/>
                </a:lnTo>
                <a:lnTo>
                  <a:pt x="13249" y="491839"/>
                </a:lnTo>
                <a:lnTo>
                  <a:pt x="32982" y="505307"/>
                </a:lnTo>
                <a:lnTo>
                  <a:pt x="64274" y="510781"/>
                </a:lnTo>
                <a:lnTo>
                  <a:pt x="785774" y="510844"/>
                </a:lnTo>
                <a:lnTo>
                  <a:pt x="815716" y="503807"/>
                </a:lnTo>
                <a:lnTo>
                  <a:pt x="834164" y="488610"/>
                </a:lnTo>
                <a:lnTo>
                  <a:pt x="843492" y="470179"/>
                </a:lnTo>
                <a:lnTo>
                  <a:pt x="846074" y="453440"/>
                </a:lnTo>
                <a:lnTo>
                  <a:pt x="846074" y="67754"/>
                </a:lnTo>
                <a:lnTo>
                  <a:pt x="839068" y="37622"/>
                </a:lnTo>
                <a:lnTo>
                  <a:pt x="822618" y="16941"/>
                </a:lnTo>
                <a:lnTo>
                  <a:pt x="799655" y="4728"/>
                </a:lnTo>
                <a:lnTo>
                  <a:pt x="773112" y="0"/>
                </a:lnTo>
                <a:close/>
              </a:path>
            </a:pathLst>
          </a:custGeom>
          <a:solidFill>
            <a:srgbClr val="231A1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31" name="object 111"/>
          <p:cNvSpPr/>
          <p:nvPr/>
        </p:nvSpPr>
        <p:spPr>
          <a:xfrm>
            <a:off x="8338365" y="6335359"/>
            <a:ext cx="737870" cy="184785"/>
          </a:xfrm>
          <a:custGeom>
            <a:avLst/>
            <a:gdLst/>
            <a:ahLst/>
            <a:cxnLst/>
            <a:rect l="l" t="t" r="r" b="b"/>
            <a:pathLst>
              <a:path w="737870" h="184785">
                <a:moveTo>
                  <a:pt x="702691" y="0"/>
                </a:moveTo>
                <a:lnTo>
                  <a:pt x="35090" y="0"/>
                </a:lnTo>
                <a:lnTo>
                  <a:pt x="21436" y="2287"/>
                </a:lnTo>
                <a:lnTo>
                  <a:pt x="10282" y="8529"/>
                </a:lnTo>
                <a:lnTo>
                  <a:pt x="2759" y="17793"/>
                </a:lnTo>
                <a:lnTo>
                  <a:pt x="0" y="29146"/>
                </a:lnTo>
                <a:lnTo>
                  <a:pt x="0" y="155587"/>
                </a:lnTo>
                <a:lnTo>
                  <a:pt x="2759" y="166930"/>
                </a:lnTo>
                <a:lnTo>
                  <a:pt x="10282" y="176195"/>
                </a:lnTo>
                <a:lnTo>
                  <a:pt x="21436" y="182442"/>
                </a:lnTo>
                <a:lnTo>
                  <a:pt x="35090" y="184734"/>
                </a:lnTo>
                <a:lnTo>
                  <a:pt x="702691" y="184734"/>
                </a:lnTo>
                <a:lnTo>
                  <a:pt x="716377" y="182442"/>
                </a:lnTo>
                <a:lnTo>
                  <a:pt x="727541" y="176195"/>
                </a:lnTo>
                <a:lnTo>
                  <a:pt x="735062" y="166930"/>
                </a:lnTo>
                <a:lnTo>
                  <a:pt x="737819" y="155587"/>
                </a:lnTo>
                <a:lnTo>
                  <a:pt x="737819" y="29146"/>
                </a:lnTo>
                <a:lnTo>
                  <a:pt x="735062" y="17793"/>
                </a:lnTo>
                <a:lnTo>
                  <a:pt x="727541" y="8529"/>
                </a:lnTo>
                <a:lnTo>
                  <a:pt x="716377" y="2287"/>
                </a:lnTo>
                <a:lnTo>
                  <a:pt x="702691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32" name="object 112"/>
          <p:cNvSpPr/>
          <p:nvPr/>
        </p:nvSpPr>
        <p:spPr>
          <a:xfrm>
            <a:off x="8848729" y="6329254"/>
            <a:ext cx="201295" cy="201295"/>
          </a:xfrm>
          <a:custGeom>
            <a:avLst/>
            <a:gdLst/>
            <a:ahLst/>
            <a:cxnLst/>
            <a:rect l="l" t="t" r="r" b="b"/>
            <a:pathLst>
              <a:path w="201295" h="201295">
                <a:moveTo>
                  <a:pt x="100329" y="0"/>
                </a:moveTo>
                <a:lnTo>
                  <a:pt x="61271" y="7888"/>
                </a:lnTo>
                <a:lnTo>
                  <a:pt x="29381" y="29400"/>
                </a:lnTo>
                <a:lnTo>
                  <a:pt x="7882" y="61304"/>
                </a:lnTo>
                <a:lnTo>
                  <a:pt x="0" y="100368"/>
                </a:lnTo>
                <a:lnTo>
                  <a:pt x="7882" y="139468"/>
                </a:lnTo>
                <a:lnTo>
                  <a:pt x="29381" y="171376"/>
                </a:lnTo>
                <a:lnTo>
                  <a:pt x="61271" y="192879"/>
                </a:lnTo>
                <a:lnTo>
                  <a:pt x="100329" y="200761"/>
                </a:lnTo>
                <a:lnTo>
                  <a:pt x="139425" y="192879"/>
                </a:lnTo>
                <a:lnTo>
                  <a:pt x="171348" y="171376"/>
                </a:lnTo>
                <a:lnTo>
                  <a:pt x="179068" y="159931"/>
                </a:lnTo>
                <a:lnTo>
                  <a:pt x="100329" y="159931"/>
                </a:lnTo>
                <a:lnTo>
                  <a:pt x="77168" y="155249"/>
                </a:lnTo>
                <a:lnTo>
                  <a:pt x="58246" y="142484"/>
                </a:lnTo>
                <a:lnTo>
                  <a:pt x="45485" y="123551"/>
                </a:lnTo>
                <a:lnTo>
                  <a:pt x="40805" y="100368"/>
                </a:lnTo>
                <a:lnTo>
                  <a:pt x="45485" y="77201"/>
                </a:lnTo>
                <a:lnTo>
                  <a:pt x="58246" y="58280"/>
                </a:lnTo>
                <a:lnTo>
                  <a:pt x="77168" y="45521"/>
                </a:lnTo>
                <a:lnTo>
                  <a:pt x="100329" y="40843"/>
                </a:lnTo>
                <a:lnTo>
                  <a:pt x="179067" y="40843"/>
                </a:lnTo>
                <a:lnTo>
                  <a:pt x="171348" y="29400"/>
                </a:lnTo>
                <a:lnTo>
                  <a:pt x="139425" y="7888"/>
                </a:lnTo>
                <a:lnTo>
                  <a:pt x="100329" y="0"/>
                </a:lnTo>
                <a:close/>
              </a:path>
              <a:path w="201295" h="201295">
                <a:moveTo>
                  <a:pt x="179067" y="40843"/>
                </a:moveTo>
                <a:lnTo>
                  <a:pt x="100329" y="40843"/>
                </a:lnTo>
                <a:lnTo>
                  <a:pt x="123538" y="45521"/>
                </a:lnTo>
                <a:lnTo>
                  <a:pt x="142478" y="58280"/>
                </a:lnTo>
                <a:lnTo>
                  <a:pt x="155240" y="77201"/>
                </a:lnTo>
                <a:lnTo>
                  <a:pt x="159918" y="100368"/>
                </a:lnTo>
                <a:lnTo>
                  <a:pt x="155240" y="123551"/>
                </a:lnTo>
                <a:lnTo>
                  <a:pt x="142478" y="142484"/>
                </a:lnTo>
                <a:lnTo>
                  <a:pt x="123538" y="155249"/>
                </a:lnTo>
                <a:lnTo>
                  <a:pt x="100329" y="159931"/>
                </a:lnTo>
                <a:lnTo>
                  <a:pt x="179068" y="159931"/>
                </a:lnTo>
                <a:lnTo>
                  <a:pt x="192870" y="139468"/>
                </a:lnTo>
                <a:lnTo>
                  <a:pt x="200761" y="100368"/>
                </a:lnTo>
                <a:lnTo>
                  <a:pt x="192870" y="61304"/>
                </a:lnTo>
                <a:lnTo>
                  <a:pt x="179067" y="40843"/>
                </a:lnTo>
                <a:close/>
              </a:path>
            </a:pathLst>
          </a:custGeom>
          <a:solidFill>
            <a:srgbClr val="231A1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33" name="object 113"/>
          <p:cNvSpPr/>
          <p:nvPr/>
        </p:nvSpPr>
        <p:spPr>
          <a:xfrm>
            <a:off x="8355645" y="6310006"/>
            <a:ext cx="239395" cy="239395"/>
          </a:xfrm>
          <a:custGeom>
            <a:avLst/>
            <a:gdLst/>
            <a:ahLst/>
            <a:cxnLst/>
            <a:rect l="l" t="t" r="r" b="b"/>
            <a:pathLst>
              <a:path w="239395" h="239395">
                <a:moveTo>
                  <a:pt x="119621" y="0"/>
                </a:moveTo>
                <a:lnTo>
                  <a:pt x="73069" y="9400"/>
                </a:lnTo>
                <a:lnTo>
                  <a:pt x="35045" y="35034"/>
                </a:lnTo>
                <a:lnTo>
                  <a:pt x="9403" y="73053"/>
                </a:lnTo>
                <a:lnTo>
                  <a:pt x="0" y="119608"/>
                </a:lnTo>
                <a:lnTo>
                  <a:pt x="9403" y="166192"/>
                </a:lnTo>
                <a:lnTo>
                  <a:pt x="35045" y="204227"/>
                </a:lnTo>
                <a:lnTo>
                  <a:pt x="73069" y="229867"/>
                </a:lnTo>
                <a:lnTo>
                  <a:pt x="119621" y="239267"/>
                </a:lnTo>
                <a:lnTo>
                  <a:pt x="166192" y="229867"/>
                </a:lnTo>
                <a:lnTo>
                  <a:pt x="204223" y="204227"/>
                </a:lnTo>
                <a:lnTo>
                  <a:pt x="213409" y="190601"/>
                </a:lnTo>
                <a:lnTo>
                  <a:pt x="119621" y="190601"/>
                </a:lnTo>
                <a:lnTo>
                  <a:pt x="92014" y="185027"/>
                </a:lnTo>
                <a:lnTo>
                  <a:pt x="69454" y="169821"/>
                </a:lnTo>
                <a:lnTo>
                  <a:pt x="54236" y="147256"/>
                </a:lnTo>
                <a:lnTo>
                  <a:pt x="48653" y="119608"/>
                </a:lnTo>
                <a:lnTo>
                  <a:pt x="54236" y="92004"/>
                </a:lnTo>
                <a:lnTo>
                  <a:pt x="69454" y="69462"/>
                </a:lnTo>
                <a:lnTo>
                  <a:pt x="92014" y="54264"/>
                </a:lnTo>
                <a:lnTo>
                  <a:pt x="119621" y="48691"/>
                </a:lnTo>
                <a:lnTo>
                  <a:pt x="213434" y="48691"/>
                </a:lnTo>
                <a:lnTo>
                  <a:pt x="204223" y="35034"/>
                </a:lnTo>
                <a:lnTo>
                  <a:pt x="166192" y="9400"/>
                </a:lnTo>
                <a:lnTo>
                  <a:pt x="119621" y="0"/>
                </a:lnTo>
                <a:close/>
              </a:path>
              <a:path w="239395" h="239395">
                <a:moveTo>
                  <a:pt x="213434" y="48691"/>
                </a:moveTo>
                <a:lnTo>
                  <a:pt x="119621" y="48691"/>
                </a:lnTo>
                <a:lnTo>
                  <a:pt x="147247" y="54264"/>
                </a:lnTo>
                <a:lnTo>
                  <a:pt x="169800" y="69462"/>
                </a:lnTo>
                <a:lnTo>
                  <a:pt x="185002" y="92004"/>
                </a:lnTo>
                <a:lnTo>
                  <a:pt x="190576" y="119608"/>
                </a:lnTo>
                <a:lnTo>
                  <a:pt x="185002" y="147256"/>
                </a:lnTo>
                <a:lnTo>
                  <a:pt x="169800" y="169821"/>
                </a:lnTo>
                <a:lnTo>
                  <a:pt x="147247" y="185027"/>
                </a:lnTo>
                <a:lnTo>
                  <a:pt x="119621" y="190601"/>
                </a:lnTo>
                <a:lnTo>
                  <a:pt x="213409" y="190601"/>
                </a:lnTo>
                <a:lnTo>
                  <a:pt x="229865" y="166192"/>
                </a:lnTo>
                <a:lnTo>
                  <a:pt x="239267" y="119608"/>
                </a:lnTo>
                <a:lnTo>
                  <a:pt x="229865" y="73053"/>
                </a:lnTo>
                <a:lnTo>
                  <a:pt x="213434" y="48691"/>
                </a:lnTo>
                <a:close/>
              </a:path>
            </a:pathLst>
          </a:custGeom>
          <a:solidFill>
            <a:srgbClr val="231A1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34" name="object 114"/>
          <p:cNvSpPr/>
          <p:nvPr/>
        </p:nvSpPr>
        <p:spPr>
          <a:xfrm>
            <a:off x="8914909" y="6395514"/>
            <a:ext cx="71120" cy="71120"/>
          </a:xfrm>
          <a:custGeom>
            <a:avLst/>
            <a:gdLst/>
            <a:ahLst/>
            <a:cxnLst/>
            <a:rect l="l" t="t" r="r" b="b"/>
            <a:pathLst>
              <a:path w="71120" h="71120">
                <a:moveTo>
                  <a:pt x="35318" y="0"/>
                </a:moveTo>
                <a:lnTo>
                  <a:pt x="21575" y="2780"/>
                </a:lnTo>
                <a:lnTo>
                  <a:pt x="10348" y="10358"/>
                </a:lnTo>
                <a:lnTo>
                  <a:pt x="2777" y="21586"/>
                </a:lnTo>
                <a:lnTo>
                  <a:pt x="0" y="35318"/>
                </a:lnTo>
                <a:lnTo>
                  <a:pt x="2777" y="49076"/>
                </a:lnTo>
                <a:lnTo>
                  <a:pt x="10348" y="60310"/>
                </a:lnTo>
                <a:lnTo>
                  <a:pt x="21575" y="67885"/>
                </a:lnTo>
                <a:lnTo>
                  <a:pt x="35318" y="70662"/>
                </a:lnTo>
                <a:lnTo>
                  <a:pt x="49092" y="67885"/>
                </a:lnTo>
                <a:lnTo>
                  <a:pt x="60324" y="60310"/>
                </a:lnTo>
                <a:lnTo>
                  <a:pt x="67890" y="49076"/>
                </a:lnTo>
                <a:lnTo>
                  <a:pt x="70662" y="35318"/>
                </a:lnTo>
                <a:lnTo>
                  <a:pt x="67890" y="21586"/>
                </a:lnTo>
                <a:lnTo>
                  <a:pt x="60324" y="10358"/>
                </a:lnTo>
                <a:lnTo>
                  <a:pt x="49092" y="2780"/>
                </a:lnTo>
                <a:lnTo>
                  <a:pt x="35318" y="0"/>
                </a:lnTo>
                <a:close/>
              </a:path>
            </a:pathLst>
          </a:custGeom>
          <a:solidFill>
            <a:srgbClr val="231A1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35" name="object 115"/>
          <p:cNvSpPr/>
          <p:nvPr/>
        </p:nvSpPr>
        <p:spPr>
          <a:xfrm>
            <a:off x="8439515" y="6396591"/>
            <a:ext cx="71120" cy="71120"/>
          </a:xfrm>
          <a:custGeom>
            <a:avLst/>
            <a:gdLst/>
            <a:ahLst/>
            <a:cxnLst/>
            <a:rect l="l" t="t" r="r" b="b"/>
            <a:pathLst>
              <a:path w="71120" h="71120">
                <a:moveTo>
                  <a:pt x="35318" y="0"/>
                </a:moveTo>
                <a:lnTo>
                  <a:pt x="21575" y="2783"/>
                </a:lnTo>
                <a:lnTo>
                  <a:pt x="10348" y="10367"/>
                </a:lnTo>
                <a:lnTo>
                  <a:pt x="2777" y="21608"/>
                </a:lnTo>
                <a:lnTo>
                  <a:pt x="0" y="35356"/>
                </a:lnTo>
                <a:lnTo>
                  <a:pt x="2777" y="49106"/>
                </a:lnTo>
                <a:lnTo>
                  <a:pt x="10348" y="60337"/>
                </a:lnTo>
                <a:lnTo>
                  <a:pt x="21575" y="67910"/>
                </a:lnTo>
                <a:lnTo>
                  <a:pt x="35318" y="70688"/>
                </a:lnTo>
                <a:lnTo>
                  <a:pt x="49076" y="67910"/>
                </a:lnTo>
                <a:lnTo>
                  <a:pt x="60310" y="60337"/>
                </a:lnTo>
                <a:lnTo>
                  <a:pt x="67885" y="49106"/>
                </a:lnTo>
                <a:lnTo>
                  <a:pt x="70662" y="35356"/>
                </a:lnTo>
                <a:lnTo>
                  <a:pt x="67885" y="21608"/>
                </a:lnTo>
                <a:lnTo>
                  <a:pt x="60310" y="10367"/>
                </a:lnTo>
                <a:lnTo>
                  <a:pt x="49076" y="2783"/>
                </a:lnTo>
                <a:lnTo>
                  <a:pt x="35318" y="0"/>
                </a:lnTo>
                <a:close/>
              </a:path>
            </a:pathLst>
          </a:custGeom>
          <a:solidFill>
            <a:srgbClr val="231A1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36" name="object 116"/>
          <p:cNvSpPr/>
          <p:nvPr/>
        </p:nvSpPr>
        <p:spPr>
          <a:xfrm>
            <a:off x="7422171" y="3611985"/>
            <a:ext cx="293752" cy="146151"/>
          </a:xfrm>
          <a:prstGeom prst="rect">
            <a:avLst/>
          </a:prstGeom>
          <a:blipFill>
            <a:blip r:embed="rId16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37" name="object 117"/>
          <p:cNvSpPr/>
          <p:nvPr/>
        </p:nvSpPr>
        <p:spPr>
          <a:xfrm>
            <a:off x="7111442" y="2640021"/>
            <a:ext cx="876300" cy="546100"/>
          </a:xfrm>
          <a:custGeom>
            <a:avLst/>
            <a:gdLst/>
            <a:ahLst/>
            <a:cxnLst/>
            <a:rect l="l" t="t" r="r" b="b"/>
            <a:pathLst>
              <a:path w="876300" h="546100">
                <a:moveTo>
                  <a:pt x="831164" y="0"/>
                </a:moveTo>
                <a:lnTo>
                  <a:pt x="45021" y="0"/>
                </a:lnTo>
                <a:lnTo>
                  <a:pt x="27469" y="3547"/>
                </a:lnTo>
                <a:lnTo>
                  <a:pt x="13161" y="13219"/>
                </a:lnTo>
                <a:lnTo>
                  <a:pt x="3528" y="27555"/>
                </a:lnTo>
                <a:lnTo>
                  <a:pt x="0" y="45097"/>
                </a:lnTo>
                <a:lnTo>
                  <a:pt x="0" y="500468"/>
                </a:lnTo>
                <a:lnTo>
                  <a:pt x="3528" y="518015"/>
                </a:lnTo>
                <a:lnTo>
                  <a:pt x="13161" y="532360"/>
                </a:lnTo>
                <a:lnTo>
                  <a:pt x="27469" y="542040"/>
                </a:lnTo>
                <a:lnTo>
                  <a:pt x="45021" y="545591"/>
                </a:lnTo>
                <a:lnTo>
                  <a:pt x="831164" y="545591"/>
                </a:lnTo>
                <a:lnTo>
                  <a:pt x="848764" y="542040"/>
                </a:lnTo>
                <a:lnTo>
                  <a:pt x="863103" y="532360"/>
                </a:lnTo>
                <a:lnTo>
                  <a:pt x="872753" y="518015"/>
                </a:lnTo>
                <a:lnTo>
                  <a:pt x="876287" y="500468"/>
                </a:lnTo>
                <a:lnTo>
                  <a:pt x="876287" y="45097"/>
                </a:lnTo>
                <a:lnTo>
                  <a:pt x="872753" y="27555"/>
                </a:lnTo>
                <a:lnTo>
                  <a:pt x="863103" y="13219"/>
                </a:lnTo>
                <a:lnTo>
                  <a:pt x="848764" y="3547"/>
                </a:lnTo>
                <a:lnTo>
                  <a:pt x="831164" y="0"/>
                </a:lnTo>
                <a:close/>
              </a:path>
            </a:pathLst>
          </a:custGeom>
          <a:solidFill>
            <a:srgbClr val="231A1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38" name="object 118"/>
          <p:cNvSpPr/>
          <p:nvPr/>
        </p:nvSpPr>
        <p:spPr>
          <a:xfrm>
            <a:off x="7178940" y="2695783"/>
            <a:ext cx="738505" cy="428625"/>
          </a:xfrm>
          <a:custGeom>
            <a:avLst/>
            <a:gdLst/>
            <a:ahLst/>
            <a:cxnLst/>
            <a:rect l="l" t="t" r="r" b="b"/>
            <a:pathLst>
              <a:path w="738504" h="428625">
                <a:moveTo>
                  <a:pt x="737984" y="428218"/>
                </a:moveTo>
                <a:lnTo>
                  <a:pt x="0" y="428218"/>
                </a:lnTo>
                <a:lnTo>
                  <a:pt x="0" y="0"/>
                </a:lnTo>
                <a:lnTo>
                  <a:pt x="737984" y="0"/>
                </a:lnTo>
                <a:lnTo>
                  <a:pt x="737984" y="428218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39" name="object 119"/>
          <p:cNvSpPr/>
          <p:nvPr/>
        </p:nvSpPr>
        <p:spPr>
          <a:xfrm>
            <a:off x="7029012" y="3194013"/>
            <a:ext cx="1071880" cy="188595"/>
          </a:xfrm>
          <a:custGeom>
            <a:avLst/>
            <a:gdLst/>
            <a:ahLst/>
            <a:cxnLst/>
            <a:rect l="l" t="t" r="r" b="b"/>
            <a:pathLst>
              <a:path w="1071879" h="188594">
                <a:moveTo>
                  <a:pt x="97116" y="0"/>
                </a:moveTo>
                <a:lnTo>
                  <a:pt x="0" y="188455"/>
                </a:lnTo>
                <a:lnTo>
                  <a:pt x="1071422" y="188455"/>
                </a:lnTo>
                <a:lnTo>
                  <a:pt x="942644" y="1854"/>
                </a:lnTo>
                <a:lnTo>
                  <a:pt x="97116" y="0"/>
                </a:lnTo>
                <a:close/>
              </a:path>
            </a:pathLst>
          </a:custGeom>
          <a:solidFill>
            <a:srgbClr val="231A1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40" name="object 120"/>
          <p:cNvSpPr/>
          <p:nvPr/>
        </p:nvSpPr>
        <p:spPr>
          <a:xfrm>
            <a:off x="7449559" y="3334334"/>
            <a:ext cx="223520" cy="26670"/>
          </a:xfrm>
          <a:custGeom>
            <a:avLst/>
            <a:gdLst/>
            <a:ahLst/>
            <a:cxnLst/>
            <a:rect l="l" t="t" r="r" b="b"/>
            <a:pathLst>
              <a:path w="223520" h="26669">
                <a:moveTo>
                  <a:pt x="14338" y="0"/>
                </a:moveTo>
                <a:lnTo>
                  <a:pt x="0" y="26047"/>
                </a:lnTo>
                <a:lnTo>
                  <a:pt x="222935" y="26047"/>
                </a:lnTo>
                <a:lnTo>
                  <a:pt x="204025" y="228"/>
                </a:lnTo>
                <a:lnTo>
                  <a:pt x="14338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41" name="object 121"/>
          <p:cNvSpPr/>
          <p:nvPr/>
        </p:nvSpPr>
        <p:spPr>
          <a:xfrm>
            <a:off x="7126155" y="3219551"/>
            <a:ext cx="861060" cy="94615"/>
          </a:xfrm>
          <a:custGeom>
            <a:avLst/>
            <a:gdLst/>
            <a:ahLst/>
            <a:cxnLst/>
            <a:rect l="l" t="t" r="r" b="b"/>
            <a:pathLst>
              <a:path w="861059" h="94614">
                <a:moveTo>
                  <a:pt x="45681" y="0"/>
                </a:moveTo>
                <a:lnTo>
                  <a:pt x="0" y="93484"/>
                </a:lnTo>
                <a:lnTo>
                  <a:pt x="860958" y="94564"/>
                </a:lnTo>
                <a:lnTo>
                  <a:pt x="795159" y="698"/>
                </a:lnTo>
                <a:lnTo>
                  <a:pt x="45681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42" name="object 122"/>
          <p:cNvSpPr/>
          <p:nvPr/>
        </p:nvSpPr>
        <p:spPr>
          <a:xfrm>
            <a:off x="7022461" y="3407049"/>
            <a:ext cx="1085215" cy="0"/>
          </a:xfrm>
          <a:custGeom>
            <a:avLst/>
            <a:gdLst/>
            <a:ahLst/>
            <a:cxnLst/>
            <a:rect l="l" t="t" r="r" b="b"/>
            <a:pathLst>
              <a:path w="1085215">
                <a:moveTo>
                  <a:pt x="0" y="0"/>
                </a:moveTo>
                <a:lnTo>
                  <a:pt x="1085062" y="0"/>
                </a:lnTo>
              </a:path>
            </a:pathLst>
          </a:custGeom>
          <a:ln w="51346">
            <a:solidFill>
              <a:srgbClr val="231A16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43" name="object 123"/>
          <p:cNvSpPr/>
          <p:nvPr/>
        </p:nvSpPr>
        <p:spPr>
          <a:xfrm>
            <a:off x="7542042" y="2859474"/>
            <a:ext cx="197091" cy="166839"/>
          </a:xfrm>
          <a:prstGeom prst="rect">
            <a:avLst/>
          </a:prstGeom>
          <a:blipFill>
            <a:blip r:embed="rId17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44" name="object 124"/>
          <p:cNvSpPr/>
          <p:nvPr/>
        </p:nvSpPr>
        <p:spPr>
          <a:xfrm>
            <a:off x="636774" y="5292387"/>
            <a:ext cx="456464" cy="146230"/>
          </a:xfrm>
          <a:prstGeom prst="rect">
            <a:avLst/>
          </a:prstGeom>
          <a:blipFill>
            <a:blip r:embed="rId18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45" name="object 125"/>
          <p:cNvSpPr/>
          <p:nvPr/>
        </p:nvSpPr>
        <p:spPr>
          <a:xfrm>
            <a:off x="421541" y="4272405"/>
            <a:ext cx="887730" cy="887730"/>
          </a:xfrm>
          <a:custGeom>
            <a:avLst/>
            <a:gdLst/>
            <a:ahLst/>
            <a:cxnLst/>
            <a:rect l="l" t="t" r="r" b="b"/>
            <a:pathLst>
              <a:path w="887730" h="887729">
                <a:moveTo>
                  <a:pt x="443864" y="0"/>
                </a:moveTo>
                <a:lnTo>
                  <a:pt x="395497" y="2604"/>
                </a:lnTo>
                <a:lnTo>
                  <a:pt x="348639" y="10236"/>
                </a:lnTo>
                <a:lnTo>
                  <a:pt x="303561" y="22626"/>
                </a:lnTo>
                <a:lnTo>
                  <a:pt x="260534" y="39502"/>
                </a:lnTo>
                <a:lnTo>
                  <a:pt x="219828" y="60594"/>
                </a:lnTo>
                <a:lnTo>
                  <a:pt x="181715" y="85632"/>
                </a:lnTo>
                <a:lnTo>
                  <a:pt x="146464" y="114344"/>
                </a:lnTo>
                <a:lnTo>
                  <a:pt x="114347" y="146460"/>
                </a:lnTo>
                <a:lnTo>
                  <a:pt x="85634" y="181709"/>
                </a:lnTo>
                <a:lnTo>
                  <a:pt x="60595" y="219821"/>
                </a:lnTo>
                <a:lnTo>
                  <a:pt x="39503" y="260524"/>
                </a:lnTo>
                <a:lnTo>
                  <a:pt x="22626" y="303548"/>
                </a:lnTo>
                <a:lnTo>
                  <a:pt x="10236" y="348622"/>
                </a:lnTo>
                <a:lnTo>
                  <a:pt x="2604" y="395476"/>
                </a:lnTo>
                <a:lnTo>
                  <a:pt x="0" y="443839"/>
                </a:lnTo>
                <a:lnTo>
                  <a:pt x="2604" y="492202"/>
                </a:lnTo>
                <a:lnTo>
                  <a:pt x="10236" y="539056"/>
                </a:lnTo>
                <a:lnTo>
                  <a:pt x="22626" y="584130"/>
                </a:lnTo>
                <a:lnTo>
                  <a:pt x="39503" y="627155"/>
                </a:lnTo>
                <a:lnTo>
                  <a:pt x="60595" y="667858"/>
                </a:lnTo>
                <a:lnTo>
                  <a:pt x="85634" y="705969"/>
                </a:lnTo>
                <a:lnTo>
                  <a:pt x="114347" y="741218"/>
                </a:lnTo>
                <a:lnTo>
                  <a:pt x="146464" y="773334"/>
                </a:lnTo>
                <a:lnTo>
                  <a:pt x="181715" y="802046"/>
                </a:lnTo>
                <a:lnTo>
                  <a:pt x="219828" y="827084"/>
                </a:lnTo>
                <a:lnTo>
                  <a:pt x="260534" y="848176"/>
                </a:lnTo>
                <a:lnTo>
                  <a:pt x="303561" y="865052"/>
                </a:lnTo>
                <a:lnTo>
                  <a:pt x="348639" y="877442"/>
                </a:lnTo>
                <a:lnTo>
                  <a:pt x="395497" y="885074"/>
                </a:lnTo>
                <a:lnTo>
                  <a:pt x="443864" y="887679"/>
                </a:lnTo>
                <a:lnTo>
                  <a:pt x="492227" y="885074"/>
                </a:lnTo>
                <a:lnTo>
                  <a:pt x="539081" y="877442"/>
                </a:lnTo>
                <a:lnTo>
                  <a:pt x="584156" y="865052"/>
                </a:lnTo>
                <a:lnTo>
                  <a:pt x="627180" y="848176"/>
                </a:lnTo>
                <a:lnTo>
                  <a:pt x="667883" y="827084"/>
                </a:lnTo>
                <a:lnTo>
                  <a:pt x="705995" y="802046"/>
                </a:lnTo>
                <a:lnTo>
                  <a:pt x="741244" y="773334"/>
                </a:lnTo>
                <a:lnTo>
                  <a:pt x="773359" y="741218"/>
                </a:lnTo>
                <a:lnTo>
                  <a:pt x="802072" y="705969"/>
                </a:lnTo>
                <a:lnTo>
                  <a:pt x="827109" y="667858"/>
                </a:lnTo>
                <a:lnTo>
                  <a:pt x="848201" y="627155"/>
                </a:lnTo>
                <a:lnTo>
                  <a:pt x="865078" y="584130"/>
                </a:lnTo>
                <a:lnTo>
                  <a:pt x="877467" y="539056"/>
                </a:lnTo>
                <a:lnTo>
                  <a:pt x="885100" y="492202"/>
                </a:lnTo>
                <a:lnTo>
                  <a:pt x="887704" y="443839"/>
                </a:lnTo>
                <a:lnTo>
                  <a:pt x="885100" y="395476"/>
                </a:lnTo>
                <a:lnTo>
                  <a:pt x="877467" y="348622"/>
                </a:lnTo>
                <a:lnTo>
                  <a:pt x="865078" y="303548"/>
                </a:lnTo>
                <a:lnTo>
                  <a:pt x="848201" y="260524"/>
                </a:lnTo>
                <a:lnTo>
                  <a:pt x="827109" y="219821"/>
                </a:lnTo>
                <a:lnTo>
                  <a:pt x="802072" y="181709"/>
                </a:lnTo>
                <a:lnTo>
                  <a:pt x="773359" y="146460"/>
                </a:lnTo>
                <a:lnTo>
                  <a:pt x="741244" y="114344"/>
                </a:lnTo>
                <a:lnTo>
                  <a:pt x="705995" y="85632"/>
                </a:lnTo>
                <a:lnTo>
                  <a:pt x="667883" y="60594"/>
                </a:lnTo>
                <a:lnTo>
                  <a:pt x="627180" y="39502"/>
                </a:lnTo>
                <a:lnTo>
                  <a:pt x="584156" y="22626"/>
                </a:lnTo>
                <a:lnTo>
                  <a:pt x="539081" y="10236"/>
                </a:lnTo>
                <a:lnTo>
                  <a:pt x="492227" y="2604"/>
                </a:lnTo>
                <a:lnTo>
                  <a:pt x="443864" y="0"/>
                </a:lnTo>
                <a:close/>
              </a:path>
            </a:pathLst>
          </a:custGeom>
          <a:solidFill>
            <a:srgbClr val="231A1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46" name="object 126"/>
          <p:cNvSpPr/>
          <p:nvPr/>
        </p:nvSpPr>
        <p:spPr>
          <a:xfrm>
            <a:off x="520174" y="4371033"/>
            <a:ext cx="690880" cy="690880"/>
          </a:xfrm>
          <a:custGeom>
            <a:avLst/>
            <a:gdLst/>
            <a:ahLst/>
            <a:cxnLst/>
            <a:rect l="l" t="t" r="r" b="b"/>
            <a:pathLst>
              <a:path w="690880" h="690879">
                <a:moveTo>
                  <a:pt x="345224" y="0"/>
                </a:moveTo>
                <a:lnTo>
                  <a:pt x="298375" y="3151"/>
                </a:lnTo>
                <a:lnTo>
                  <a:pt x="253444" y="12332"/>
                </a:lnTo>
                <a:lnTo>
                  <a:pt x="210840" y="27130"/>
                </a:lnTo>
                <a:lnTo>
                  <a:pt x="170975" y="47134"/>
                </a:lnTo>
                <a:lnTo>
                  <a:pt x="134261" y="71933"/>
                </a:lnTo>
                <a:lnTo>
                  <a:pt x="101107" y="101115"/>
                </a:lnTo>
                <a:lnTo>
                  <a:pt x="71926" y="134269"/>
                </a:lnTo>
                <a:lnTo>
                  <a:pt x="47129" y="170983"/>
                </a:lnTo>
                <a:lnTo>
                  <a:pt x="27127" y="210845"/>
                </a:lnTo>
                <a:lnTo>
                  <a:pt x="12330" y="253445"/>
                </a:lnTo>
                <a:lnTo>
                  <a:pt x="3151" y="298371"/>
                </a:lnTo>
                <a:lnTo>
                  <a:pt x="0" y="345211"/>
                </a:lnTo>
                <a:lnTo>
                  <a:pt x="3151" y="392050"/>
                </a:lnTo>
                <a:lnTo>
                  <a:pt x="12330" y="436975"/>
                </a:lnTo>
                <a:lnTo>
                  <a:pt x="27127" y="479572"/>
                </a:lnTo>
                <a:lnTo>
                  <a:pt x="47129" y="519432"/>
                </a:lnTo>
                <a:lnTo>
                  <a:pt x="71926" y="556143"/>
                </a:lnTo>
                <a:lnTo>
                  <a:pt x="101107" y="589294"/>
                </a:lnTo>
                <a:lnTo>
                  <a:pt x="134261" y="618473"/>
                </a:lnTo>
                <a:lnTo>
                  <a:pt x="170975" y="643269"/>
                </a:lnTo>
                <a:lnTo>
                  <a:pt x="210840" y="663270"/>
                </a:lnTo>
                <a:lnTo>
                  <a:pt x="253444" y="678066"/>
                </a:lnTo>
                <a:lnTo>
                  <a:pt x="298375" y="687246"/>
                </a:lnTo>
                <a:lnTo>
                  <a:pt x="345224" y="690397"/>
                </a:lnTo>
                <a:lnTo>
                  <a:pt x="392069" y="687246"/>
                </a:lnTo>
                <a:lnTo>
                  <a:pt x="436998" y="678066"/>
                </a:lnTo>
                <a:lnTo>
                  <a:pt x="479600" y="663270"/>
                </a:lnTo>
                <a:lnTo>
                  <a:pt x="519463" y="643269"/>
                </a:lnTo>
                <a:lnTo>
                  <a:pt x="556176" y="618473"/>
                </a:lnTo>
                <a:lnTo>
                  <a:pt x="589329" y="589294"/>
                </a:lnTo>
                <a:lnTo>
                  <a:pt x="618509" y="556143"/>
                </a:lnTo>
                <a:lnTo>
                  <a:pt x="643306" y="519432"/>
                </a:lnTo>
                <a:lnTo>
                  <a:pt x="663308" y="479572"/>
                </a:lnTo>
                <a:lnTo>
                  <a:pt x="678104" y="436975"/>
                </a:lnTo>
                <a:lnTo>
                  <a:pt x="687284" y="392050"/>
                </a:lnTo>
                <a:lnTo>
                  <a:pt x="690435" y="345211"/>
                </a:lnTo>
                <a:lnTo>
                  <a:pt x="687284" y="298371"/>
                </a:lnTo>
                <a:lnTo>
                  <a:pt x="678104" y="253445"/>
                </a:lnTo>
                <a:lnTo>
                  <a:pt x="663308" y="210845"/>
                </a:lnTo>
                <a:lnTo>
                  <a:pt x="643306" y="170983"/>
                </a:lnTo>
                <a:lnTo>
                  <a:pt x="618509" y="134269"/>
                </a:lnTo>
                <a:lnTo>
                  <a:pt x="589329" y="101115"/>
                </a:lnTo>
                <a:lnTo>
                  <a:pt x="556176" y="71933"/>
                </a:lnTo>
                <a:lnTo>
                  <a:pt x="519463" y="47134"/>
                </a:lnTo>
                <a:lnTo>
                  <a:pt x="479600" y="27130"/>
                </a:lnTo>
                <a:lnTo>
                  <a:pt x="436998" y="12332"/>
                </a:lnTo>
                <a:lnTo>
                  <a:pt x="392069" y="3151"/>
                </a:lnTo>
                <a:lnTo>
                  <a:pt x="345224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47" name="object 127"/>
          <p:cNvSpPr/>
          <p:nvPr/>
        </p:nvSpPr>
        <p:spPr>
          <a:xfrm>
            <a:off x="803794" y="4406179"/>
            <a:ext cx="138010" cy="123799"/>
          </a:xfrm>
          <a:prstGeom prst="rect">
            <a:avLst/>
          </a:prstGeom>
          <a:blipFill>
            <a:blip r:embed="rId19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48" name="object 128"/>
          <p:cNvSpPr/>
          <p:nvPr/>
        </p:nvSpPr>
        <p:spPr>
          <a:xfrm>
            <a:off x="846080" y="4696928"/>
            <a:ext cx="38735" cy="38735"/>
          </a:xfrm>
          <a:custGeom>
            <a:avLst/>
            <a:gdLst/>
            <a:ahLst/>
            <a:cxnLst/>
            <a:rect l="l" t="t" r="r" b="b"/>
            <a:pathLst>
              <a:path w="38734" h="38735">
                <a:moveTo>
                  <a:pt x="19316" y="0"/>
                </a:moveTo>
                <a:lnTo>
                  <a:pt x="11792" y="1516"/>
                </a:lnTo>
                <a:lnTo>
                  <a:pt x="5653" y="5653"/>
                </a:lnTo>
                <a:lnTo>
                  <a:pt x="1516" y="11792"/>
                </a:lnTo>
                <a:lnTo>
                  <a:pt x="0" y="19316"/>
                </a:lnTo>
                <a:lnTo>
                  <a:pt x="1516" y="26813"/>
                </a:lnTo>
                <a:lnTo>
                  <a:pt x="5653" y="32942"/>
                </a:lnTo>
                <a:lnTo>
                  <a:pt x="11792" y="37077"/>
                </a:lnTo>
                <a:lnTo>
                  <a:pt x="19316" y="38595"/>
                </a:lnTo>
                <a:lnTo>
                  <a:pt x="26833" y="37077"/>
                </a:lnTo>
                <a:lnTo>
                  <a:pt x="32969" y="32942"/>
                </a:lnTo>
                <a:lnTo>
                  <a:pt x="37104" y="26813"/>
                </a:lnTo>
                <a:lnTo>
                  <a:pt x="38620" y="19316"/>
                </a:lnTo>
                <a:lnTo>
                  <a:pt x="37104" y="11792"/>
                </a:lnTo>
                <a:lnTo>
                  <a:pt x="32969" y="5653"/>
                </a:lnTo>
                <a:lnTo>
                  <a:pt x="26833" y="1516"/>
                </a:lnTo>
                <a:lnTo>
                  <a:pt x="19316" y="0"/>
                </a:lnTo>
                <a:close/>
              </a:path>
            </a:pathLst>
          </a:custGeom>
          <a:solidFill>
            <a:srgbClr val="231A1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49" name="object 129"/>
          <p:cNvSpPr/>
          <p:nvPr/>
        </p:nvSpPr>
        <p:spPr>
          <a:xfrm>
            <a:off x="836931" y="4741530"/>
            <a:ext cx="58419" cy="102235"/>
          </a:xfrm>
          <a:custGeom>
            <a:avLst/>
            <a:gdLst/>
            <a:ahLst/>
            <a:cxnLst/>
            <a:rect l="l" t="t" r="r" b="b"/>
            <a:pathLst>
              <a:path w="58419" h="102235">
                <a:moveTo>
                  <a:pt x="57912" y="0"/>
                </a:moveTo>
                <a:lnTo>
                  <a:pt x="0" y="0"/>
                </a:lnTo>
                <a:lnTo>
                  <a:pt x="28956" y="101739"/>
                </a:lnTo>
                <a:lnTo>
                  <a:pt x="57912" y="0"/>
                </a:lnTo>
                <a:close/>
              </a:path>
            </a:pathLst>
          </a:custGeom>
          <a:solidFill>
            <a:srgbClr val="231A1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50" name="object 130"/>
          <p:cNvSpPr/>
          <p:nvPr/>
        </p:nvSpPr>
        <p:spPr>
          <a:xfrm>
            <a:off x="1127018" y="4691692"/>
            <a:ext cx="102235" cy="58419"/>
          </a:xfrm>
          <a:custGeom>
            <a:avLst/>
            <a:gdLst/>
            <a:ahLst/>
            <a:cxnLst/>
            <a:rect l="l" t="t" r="r" b="b"/>
            <a:pathLst>
              <a:path w="102234" h="58420">
                <a:moveTo>
                  <a:pt x="101739" y="0"/>
                </a:moveTo>
                <a:lnTo>
                  <a:pt x="0" y="28968"/>
                </a:lnTo>
                <a:lnTo>
                  <a:pt x="101739" y="57911"/>
                </a:lnTo>
                <a:lnTo>
                  <a:pt x="101739" y="0"/>
                </a:lnTo>
                <a:close/>
              </a:path>
            </a:pathLst>
          </a:custGeom>
          <a:solidFill>
            <a:srgbClr val="231A1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51" name="object 131"/>
          <p:cNvSpPr/>
          <p:nvPr/>
        </p:nvSpPr>
        <p:spPr>
          <a:xfrm>
            <a:off x="503042" y="4691692"/>
            <a:ext cx="102235" cy="58419"/>
          </a:xfrm>
          <a:custGeom>
            <a:avLst/>
            <a:gdLst/>
            <a:ahLst/>
            <a:cxnLst/>
            <a:rect l="l" t="t" r="r" b="b"/>
            <a:pathLst>
              <a:path w="102234" h="58420">
                <a:moveTo>
                  <a:pt x="0" y="0"/>
                </a:moveTo>
                <a:lnTo>
                  <a:pt x="0" y="57911"/>
                </a:lnTo>
                <a:lnTo>
                  <a:pt x="101688" y="28968"/>
                </a:lnTo>
                <a:lnTo>
                  <a:pt x="0" y="0"/>
                </a:lnTo>
                <a:close/>
              </a:path>
            </a:pathLst>
          </a:custGeom>
          <a:solidFill>
            <a:srgbClr val="231A1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52" name="object 132"/>
          <p:cNvSpPr/>
          <p:nvPr/>
        </p:nvSpPr>
        <p:spPr>
          <a:xfrm>
            <a:off x="836931" y="4981792"/>
            <a:ext cx="58419" cy="102235"/>
          </a:xfrm>
          <a:custGeom>
            <a:avLst/>
            <a:gdLst/>
            <a:ahLst/>
            <a:cxnLst/>
            <a:rect l="l" t="t" r="r" b="b"/>
            <a:pathLst>
              <a:path w="58419" h="102235">
                <a:moveTo>
                  <a:pt x="28956" y="0"/>
                </a:moveTo>
                <a:lnTo>
                  <a:pt x="0" y="101739"/>
                </a:lnTo>
                <a:lnTo>
                  <a:pt x="57912" y="101739"/>
                </a:lnTo>
                <a:lnTo>
                  <a:pt x="28956" y="0"/>
                </a:lnTo>
                <a:close/>
              </a:path>
            </a:pathLst>
          </a:custGeom>
          <a:solidFill>
            <a:srgbClr val="231A1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53" name="object 133"/>
          <p:cNvSpPr/>
          <p:nvPr/>
        </p:nvSpPr>
        <p:spPr>
          <a:xfrm>
            <a:off x="836931" y="4591787"/>
            <a:ext cx="58419" cy="102235"/>
          </a:xfrm>
          <a:custGeom>
            <a:avLst/>
            <a:gdLst/>
            <a:ahLst/>
            <a:cxnLst/>
            <a:rect l="l" t="t" r="r" b="b"/>
            <a:pathLst>
              <a:path w="58419" h="102235">
                <a:moveTo>
                  <a:pt x="28956" y="0"/>
                </a:moveTo>
                <a:lnTo>
                  <a:pt x="0" y="101727"/>
                </a:lnTo>
                <a:lnTo>
                  <a:pt x="57912" y="101727"/>
                </a:lnTo>
                <a:lnTo>
                  <a:pt x="28956" y="0"/>
                </a:lnTo>
                <a:close/>
              </a:path>
            </a:pathLst>
          </a:custGeom>
          <a:solidFill>
            <a:srgbClr val="231A1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54" name="object 134"/>
          <p:cNvSpPr/>
          <p:nvPr/>
        </p:nvSpPr>
        <p:spPr>
          <a:xfrm>
            <a:off x="5055467" y="5292687"/>
            <a:ext cx="146050" cy="146050"/>
          </a:xfrm>
          <a:custGeom>
            <a:avLst/>
            <a:gdLst/>
            <a:ahLst/>
            <a:cxnLst/>
            <a:rect l="l" t="t" r="r" b="b"/>
            <a:pathLst>
              <a:path w="146050" h="146050">
                <a:moveTo>
                  <a:pt x="69331" y="50558"/>
                </a:moveTo>
                <a:lnTo>
                  <a:pt x="61241" y="50558"/>
                </a:lnTo>
                <a:lnTo>
                  <a:pt x="61241" y="145630"/>
                </a:lnTo>
                <a:lnTo>
                  <a:pt x="69331" y="145630"/>
                </a:lnTo>
                <a:lnTo>
                  <a:pt x="69331" y="135127"/>
                </a:lnTo>
                <a:lnTo>
                  <a:pt x="145950" y="135127"/>
                </a:lnTo>
                <a:lnTo>
                  <a:pt x="145950" y="127952"/>
                </a:lnTo>
                <a:lnTo>
                  <a:pt x="69331" y="127952"/>
                </a:lnTo>
                <a:lnTo>
                  <a:pt x="69331" y="101206"/>
                </a:lnTo>
                <a:lnTo>
                  <a:pt x="111863" y="101206"/>
                </a:lnTo>
                <a:lnTo>
                  <a:pt x="142331" y="101193"/>
                </a:lnTo>
                <a:lnTo>
                  <a:pt x="142331" y="94094"/>
                </a:lnTo>
                <a:lnTo>
                  <a:pt x="69331" y="94094"/>
                </a:lnTo>
                <a:lnTo>
                  <a:pt x="69331" y="68097"/>
                </a:lnTo>
                <a:lnTo>
                  <a:pt x="142331" y="68097"/>
                </a:lnTo>
                <a:lnTo>
                  <a:pt x="142331" y="60985"/>
                </a:lnTo>
                <a:lnTo>
                  <a:pt x="69331" y="60985"/>
                </a:lnTo>
                <a:lnTo>
                  <a:pt x="69331" y="50558"/>
                </a:lnTo>
                <a:close/>
              </a:path>
              <a:path w="146050" h="146050">
                <a:moveTo>
                  <a:pt x="46725" y="117894"/>
                </a:moveTo>
                <a:lnTo>
                  <a:pt x="22484" y="121635"/>
                </a:lnTo>
                <a:lnTo>
                  <a:pt x="91" y="124701"/>
                </a:lnTo>
                <a:lnTo>
                  <a:pt x="1678" y="132638"/>
                </a:lnTo>
                <a:lnTo>
                  <a:pt x="13299" y="130638"/>
                </a:lnTo>
                <a:lnTo>
                  <a:pt x="24656" y="128811"/>
                </a:lnTo>
                <a:lnTo>
                  <a:pt x="35750" y="127157"/>
                </a:lnTo>
                <a:lnTo>
                  <a:pt x="46585" y="125679"/>
                </a:lnTo>
                <a:lnTo>
                  <a:pt x="46585" y="119405"/>
                </a:lnTo>
                <a:lnTo>
                  <a:pt x="46725" y="117894"/>
                </a:lnTo>
                <a:close/>
              </a:path>
              <a:path w="146050" h="146050">
                <a:moveTo>
                  <a:pt x="111863" y="101206"/>
                </a:moveTo>
                <a:lnTo>
                  <a:pt x="103862" y="101206"/>
                </a:lnTo>
                <a:lnTo>
                  <a:pt x="103862" y="127952"/>
                </a:lnTo>
                <a:lnTo>
                  <a:pt x="111863" y="127952"/>
                </a:lnTo>
                <a:lnTo>
                  <a:pt x="111863" y="101206"/>
                </a:lnTo>
                <a:close/>
              </a:path>
              <a:path w="146050" h="146050">
                <a:moveTo>
                  <a:pt x="35938" y="58191"/>
                </a:moveTo>
                <a:lnTo>
                  <a:pt x="27535" y="58191"/>
                </a:lnTo>
                <a:lnTo>
                  <a:pt x="23835" y="64301"/>
                </a:lnTo>
                <a:lnTo>
                  <a:pt x="19917" y="70458"/>
                </a:lnTo>
                <a:lnTo>
                  <a:pt x="3050" y="91135"/>
                </a:lnTo>
                <a:lnTo>
                  <a:pt x="6149" y="99301"/>
                </a:lnTo>
                <a:lnTo>
                  <a:pt x="12342" y="98389"/>
                </a:lnTo>
                <a:lnTo>
                  <a:pt x="20957" y="97467"/>
                </a:lnTo>
                <a:lnTo>
                  <a:pt x="31991" y="96538"/>
                </a:lnTo>
                <a:lnTo>
                  <a:pt x="45442" y="95605"/>
                </a:lnTo>
                <a:lnTo>
                  <a:pt x="45633" y="92938"/>
                </a:lnTo>
                <a:lnTo>
                  <a:pt x="45938" y="90690"/>
                </a:lnTo>
                <a:lnTo>
                  <a:pt x="15140" y="90690"/>
                </a:lnTo>
                <a:lnTo>
                  <a:pt x="23212" y="78498"/>
                </a:lnTo>
                <a:lnTo>
                  <a:pt x="31560" y="65352"/>
                </a:lnTo>
                <a:lnTo>
                  <a:pt x="35938" y="58191"/>
                </a:lnTo>
                <a:close/>
              </a:path>
              <a:path w="146050" h="146050">
                <a:moveTo>
                  <a:pt x="111863" y="68097"/>
                </a:moveTo>
                <a:lnTo>
                  <a:pt x="103862" y="68097"/>
                </a:lnTo>
                <a:lnTo>
                  <a:pt x="103862" y="94094"/>
                </a:lnTo>
                <a:lnTo>
                  <a:pt x="111863" y="94094"/>
                </a:lnTo>
                <a:lnTo>
                  <a:pt x="111863" y="68097"/>
                </a:lnTo>
                <a:close/>
              </a:path>
              <a:path w="146050" h="146050">
                <a:moveTo>
                  <a:pt x="46420" y="88036"/>
                </a:moveTo>
                <a:lnTo>
                  <a:pt x="30094" y="89534"/>
                </a:lnTo>
                <a:lnTo>
                  <a:pt x="15140" y="90690"/>
                </a:lnTo>
                <a:lnTo>
                  <a:pt x="45938" y="90690"/>
                </a:lnTo>
                <a:lnTo>
                  <a:pt x="46420" y="88036"/>
                </a:lnTo>
                <a:close/>
              </a:path>
              <a:path w="146050" h="146050">
                <a:moveTo>
                  <a:pt x="76418" y="304"/>
                </a:moveTo>
                <a:lnTo>
                  <a:pt x="69905" y="17527"/>
                </a:lnTo>
                <a:lnTo>
                  <a:pt x="62143" y="33686"/>
                </a:lnTo>
                <a:lnTo>
                  <a:pt x="53133" y="48778"/>
                </a:lnTo>
                <a:lnTo>
                  <a:pt x="42877" y="62801"/>
                </a:lnTo>
                <a:lnTo>
                  <a:pt x="44472" y="64301"/>
                </a:lnTo>
                <a:lnTo>
                  <a:pt x="46268" y="66230"/>
                </a:lnTo>
                <a:lnTo>
                  <a:pt x="48541" y="68846"/>
                </a:lnTo>
                <a:lnTo>
                  <a:pt x="52872" y="63360"/>
                </a:lnTo>
                <a:lnTo>
                  <a:pt x="57114" y="57251"/>
                </a:lnTo>
                <a:lnTo>
                  <a:pt x="61241" y="50558"/>
                </a:lnTo>
                <a:lnTo>
                  <a:pt x="69331" y="50558"/>
                </a:lnTo>
                <a:lnTo>
                  <a:pt x="69424" y="36194"/>
                </a:lnTo>
                <a:lnTo>
                  <a:pt x="69471" y="36042"/>
                </a:lnTo>
                <a:lnTo>
                  <a:pt x="69674" y="35598"/>
                </a:lnTo>
                <a:lnTo>
                  <a:pt x="69915" y="35140"/>
                </a:lnTo>
                <a:lnTo>
                  <a:pt x="144058" y="35140"/>
                </a:lnTo>
                <a:lnTo>
                  <a:pt x="144058" y="27965"/>
                </a:lnTo>
                <a:lnTo>
                  <a:pt x="73484" y="27965"/>
                </a:lnTo>
                <a:lnTo>
                  <a:pt x="75887" y="22819"/>
                </a:lnTo>
                <a:lnTo>
                  <a:pt x="78542" y="16774"/>
                </a:lnTo>
                <a:lnTo>
                  <a:pt x="81283" y="10232"/>
                </a:lnTo>
                <a:lnTo>
                  <a:pt x="84279" y="2793"/>
                </a:lnTo>
                <a:lnTo>
                  <a:pt x="76418" y="304"/>
                </a:lnTo>
                <a:close/>
              </a:path>
              <a:path w="146050" h="146050">
                <a:moveTo>
                  <a:pt x="111863" y="35140"/>
                </a:moveTo>
                <a:lnTo>
                  <a:pt x="103850" y="35140"/>
                </a:lnTo>
                <a:lnTo>
                  <a:pt x="103850" y="60985"/>
                </a:lnTo>
                <a:lnTo>
                  <a:pt x="111863" y="60985"/>
                </a:lnTo>
                <a:lnTo>
                  <a:pt x="111863" y="35140"/>
                </a:lnTo>
                <a:close/>
              </a:path>
              <a:path w="146050" h="146050">
                <a:moveTo>
                  <a:pt x="31688" y="0"/>
                </a:moveTo>
                <a:lnTo>
                  <a:pt x="13234" y="34427"/>
                </a:lnTo>
                <a:lnTo>
                  <a:pt x="100" y="51587"/>
                </a:lnTo>
                <a:lnTo>
                  <a:pt x="0" y="51841"/>
                </a:lnTo>
                <a:lnTo>
                  <a:pt x="2732" y="59702"/>
                </a:lnTo>
                <a:lnTo>
                  <a:pt x="6974" y="59054"/>
                </a:lnTo>
                <a:lnTo>
                  <a:pt x="15242" y="58546"/>
                </a:lnTo>
                <a:lnTo>
                  <a:pt x="27535" y="58191"/>
                </a:lnTo>
                <a:lnTo>
                  <a:pt x="35938" y="58191"/>
                </a:lnTo>
                <a:lnTo>
                  <a:pt x="39820" y="51841"/>
                </a:lnTo>
                <a:lnTo>
                  <a:pt x="10822" y="51841"/>
                </a:lnTo>
                <a:lnTo>
                  <a:pt x="17804" y="41068"/>
                </a:lnTo>
                <a:lnTo>
                  <a:pt x="24979" y="29379"/>
                </a:lnTo>
                <a:lnTo>
                  <a:pt x="32350" y="16774"/>
                </a:lnTo>
                <a:lnTo>
                  <a:pt x="39918" y="3251"/>
                </a:lnTo>
                <a:lnTo>
                  <a:pt x="31688" y="0"/>
                </a:lnTo>
                <a:close/>
              </a:path>
              <a:path w="146050" h="146050">
                <a:moveTo>
                  <a:pt x="41289" y="32943"/>
                </a:moveTo>
                <a:lnTo>
                  <a:pt x="38203" y="39242"/>
                </a:lnTo>
                <a:lnTo>
                  <a:pt x="35003" y="45275"/>
                </a:lnTo>
                <a:lnTo>
                  <a:pt x="31688" y="51015"/>
                </a:lnTo>
                <a:lnTo>
                  <a:pt x="10822" y="51841"/>
                </a:lnTo>
                <a:lnTo>
                  <a:pt x="39820" y="51841"/>
                </a:lnTo>
                <a:lnTo>
                  <a:pt x="49075" y="36194"/>
                </a:lnTo>
                <a:lnTo>
                  <a:pt x="41289" y="32943"/>
                </a:lnTo>
                <a:close/>
              </a:path>
              <a:path w="146050" h="146050">
                <a:moveTo>
                  <a:pt x="104916" y="304"/>
                </a:moveTo>
                <a:lnTo>
                  <a:pt x="97665" y="3403"/>
                </a:lnTo>
                <a:lnTo>
                  <a:pt x="102046" y="11099"/>
                </a:lnTo>
                <a:lnTo>
                  <a:pt x="105894" y="18643"/>
                </a:lnTo>
                <a:lnTo>
                  <a:pt x="109222" y="25996"/>
                </a:lnTo>
                <a:lnTo>
                  <a:pt x="116626" y="22440"/>
                </a:lnTo>
                <a:lnTo>
                  <a:pt x="113860" y="16774"/>
                </a:lnTo>
                <a:lnTo>
                  <a:pt x="110098" y="9677"/>
                </a:lnTo>
                <a:lnTo>
                  <a:pt x="104916" y="304"/>
                </a:lnTo>
                <a:close/>
              </a:path>
            </a:pathLst>
          </a:custGeom>
          <a:solidFill>
            <a:srgbClr val="0501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55" name="object 135"/>
          <p:cNvSpPr/>
          <p:nvPr/>
        </p:nvSpPr>
        <p:spPr>
          <a:xfrm>
            <a:off x="5209886" y="5292990"/>
            <a:ext cx="147320" cy="146050"/>
          </a:xfrm>
          <a:custGeom>
            <a:avLst/>
            <a:gdLst/>
            <a:ahLst/>
            <a:cxnLst/>
            <a:rect l="l" t="t" r="r" b="b"/>
            <a:pathLst>
              <a:path w="147320" h="146050">
                <a:moveTo>
                  <a:pt x="137007" y="99377"/>
                </a:moveTo>
                <a:lnTo>
                  <a:pt x="118727" y="112072"/>
                </a:lnTo>
                <a:lnTo>
                  <a:pt x="98410" y="122802"/>
                </a:lnTo>
                <a:lnTo>
                  <a:pt x="76062" y="131570"/>
                </a:lnTo>
                <a:lnTo>
                  <a:pt x="51689" y="138379"/>
                </a:lnTo>
                <a:lnTo>
                  <a:pt x="52844" y="140081"/>
                </a:lnTo>
                <a:lnTo>
                  <a:pt x="54140" y="142506"/>
                </a:lnTo>
                <a:lnTo>
                  <a:pt x="55537" y="145630"/>
                </a:lnTo>
                <a:lnTo>
                  <a:pt x="80409" y="138363"/>
                </a:lnTo>
                <a:lnTo>
                  <a:pt x="103173" y="129251"/>
                </a:lnTo>
                <a:lnTo>
                  <a:pt x="123829" y="118295"/>
                </a:lnTo>
                <a:lnTo>
                  <a:pt x="142379" y="105498"/>
                </a:lnTo>
                <a:lnTo>
                  <a:pt x="137007" y="99377"/>
                </a:lnTo>
                <a:close/>
              </a:path>
              <a:path w="147320" h="146050">
                <a:moveTo>
                  <a:pt x="124015" y="81241"/>
                </a:moveTo>
                <a:lnTo>
                  <a:pt x="110661" y="90616"/>
                </a:lnTo>
                <a:lnTo>
                  <a:pt x="95631" y="99082"/>
                </a:lnTo>
                <a:lnTo>
                  <a:pt x="78924" y="106637"/>
                </a:lnTo>
                <a:lnTo>
                  <a:pt x="60540" y="113284"/>
                </a:lnTo>
                <a:lnTo>
                  <a:pt x="62445" y="116001"/>
                </a:lnTo>
                <a:lnTo>
                  <a:pt x="63931" y="118364"/>
                </a:lnTo>
                <a:lnTo>
                  <a:pt x="64985" y="120396"/>
                </a:lnTo>
                <a:lnTo>
                  <a:pt x="82811" y="113599"/>
                </a:lnTo>
                <a:lnTo>
                  <a:pt x="99485" y="105841"/>
                </a:lnTo>
                <a:lnTo>
                  <a:pt x="115006" y="97121"/>
                </a:lnTo>
                <a:lnTo>
                  <a:pt x="129374" y="87439"/>
                </a:lnTo>
                <a:lnTo>
                  <a:pt x="124015" y="81241"/>
                </a:lnTo>
                <a:close/>
              </a:path>
              <a:path w="147320" h="146050">
                <a:moveTo>
                  <a:pt x="109423" y="65900"/>
                </a:moveTo>
                <a:lnTo>
                  <a:pt x="98317" y="73008"/>
                </a:lnTo>
                <a:lnTo>
                  <a:pt x="86467" y="79357"/>
                </a:lnTo>
                <a:lnTo>
                  <a:pt x="73875" y="84947"/>
                </a:lnTo>
                <a:lnTo>
                  <a:pt x="60540" y="89776"/>
                </a:lnTo>
                <a:lnTo>
                  <a:pt x="62191" y="92049"/>
                </a:lnTo>
                <a:lnTo>
                  <a:pt x="63627" y="94373"/>
                </a:lnTo>
                <a:lnTo>
                  <a:pt x="64833" y="96735"/>
                </a:lnTo>
                <a:lnTo>
                  <a:pt x="78144" y="91585"/>
                </a:lnTo>
                <a:lnTo>
                  <a:pt x="90870" y="85736"/>
                </a:lnTo>
                <a:lnTo>
                  <a:pt x="103007" y="79189"/>
                </a:lnTo>
                <a:lnTo>
                  <a:pt x="114554" y="71945"/>
                </a:lnTo>
                <a:lnTo>
                  <a:pt x="109423" y="65900"/>
                </a:lnTo>
                <a:close/>
              </a:path>
              <a:path w="147320" h="146050">
                <a:moveTo>
                  <a:pt x="83962" y="28638"/>
                </a:moveTo>
                <a:lnTo>
                  <a:pt x="75272" y="28638"/>
                </a:lnTo>
                <a:lnTo>
                  <a:pt x="79766" y="34868"/>
                </a:lnTo>
                <a:lnTo>
                  <a:pt x="84637" y="40546"/>
                </a:lnTo>
                <a:lnTo>
                  <a:pt x="89887" y="45674"/>
                </a:lnTo>
                <a:lnTo>
                  <a:pt x="95516" y="50253"/>
                </a:lnTo>
                <a:lnTo>
                  <a:pt x="86513" y="55123"/>
                </a:lnTo>
                <a:lnTo>
                  <a:pt x="76571" y="59594"/>
                </a:lnTo>
                <a:lnTo>
                  <a:pt x="65691" y="63666"/>
                </a:lnTo>
                <a:lnTo>
                  <a:pt x="53873" y="67335"/>
                </a:lnTo>
                <a:lnTo>
                  <a:pt x="56045" y="70256"/>
                </a:lnTo>
                <a:lnTo>
                  <a:pt x="57531" y="72580"/>
                </a:lnTo>
                <a:lnTo>
                  <a:pt x="58343" y="74295"/>
                </a:lnTo>
                <a:lnTo>
                  <a:pt x="71392" y="69730"/>
                </a:lnTo>
                <a:lnTo>
                  <a:pt x="83048" y="64957"/>
                </a:lnTo>
                <a:lnTo>
                  <a:pt x="93308" y="59978"/>
                </a:lnTo>
                <a:lnTo>
                  <a:pt x="102171" y="54800"/>
                </a:lnTo>
                <a:lnTo>
                  <a:pt x="118579" y="54800"/>
                </a:lnTo>
                <a:lnTo>
                  <a:pt x="116838" y="54109"/>
                </a:lnTo>
                <a:lnTo>
                  <a:pt x="108966" y="50101"/>
                </a:lnTo>
                <a:lnTo>
                  <a:pt x="114172" y="45808"/>
                </a:lnTo>
                <a:lnTo>
                  <a:pt x="102171" y="45808"/>
                </a:lnTo>
                <a:lnTo>
                  <a:pt x="95891" y="41046"/>
                </a:lnTo>
                <a:lnTo>
                  <a:pt x="89944" y="35496"/>
                </a:lnTo>
                <a:lnTo>
                  <a:pt x="84446" y="29292"/>
                </a:lnTo>
                <a:lnTo>
                  <a:pt x="83962" y="28638"/>
                </a:lnTo>
                <a:close/>
              </a:path>
              <a:path w="147320" h="146050">
                <a:moveTo>
                  <a:pt x="118579" y="54800"/>
                </a:moveTo>
                <a:lnTo>
                  <a:pt x="102171" y="54800"/>
                </a:lnTo>
                <a:lnTo>
                  <a:pt x="110324" y="59324"/>
                </a:lnTo>
                <a:lnTo>
                  <a:pt x="119907" y="63541"/>
                </a:lnTo>
                <a:lnTo>
                  <a:pt x="130917" y="67448"/>
                </a:lnTo>
                <a:lnTo>
                  <a:pt x="143357" y="71043"/>
                </a:lnTo>
                <a:lnTo>
                  <a:pt x="144513" y="68160"/>
                </a:lnTo>
                <a:lnTo>
                  <a:pt x="145707" y="65620"/>
                </a:lnTo>
                <a:lnTo>
                  <a:pt x="146900" y="63398"/>
                </a:lnTo>
                <a:lnTo>
                  <a:pt x="135806" y="60754"/>
                </a:lnTo>
                <a:lnTo>
                  <a:pt x="125785" y="57659"/>
                </a:lnTo>
                <a:lnTo>
                  <a:pt x="118579" y="54800"/>
                </a:lnTo>
                <a:close/>
              </a:path>
              <a:path w="147320" h="146050">
                <a:moveTo>
                  <a:pt x="82677" y="152"/>
                </a:moveTo>
                <a:lnTo>
                  <a:pt x="77314" y="11360"/>
                </a:lnTo>
                <a:lnTo>
                  <a:pt x="70978" y="22012"/>
                </a:lnTo>
                <a:lnTo>
                  <a:pt x="63669" y="32106"/>
                </a:lnTo>
                <a:lnTo>
                  <a:pt x="55384" y="41643"/>
                </a:lnTo>
                <a:lnTo>
                  <a:pt x="57658" y="43408"/>
                </a:lnTo>
                <a:lnTo>
                  <a:pt x="59512" y="45097"/>
                </a:lnTo>
                <a:lnTo>
                  <a:pt x="60985" y="46710"/>
                </a:lnTo>
                <a:lnTo>
                  <a:pt x="65671" y="41516"/>
                </a:lnTo>
                <a:lnTo>
                  <a:pt x="70434" y="35496"/>
                </a:lnTo>
                <a:lnTo>
                  <a:pt x="75272" y="28638"/>
                </a:lnTo>
                <a:lnTo>
                  <a:pt x="83962" y="28638"/>
                </a:lnTo>
                <a:lnTo>
                  <a:pt x="79273" y="22301"/>
                </a:lnTo>
                <a:lnTo>
                  <a:pt x="133908" y="22301"/>
                </a:lnTo>
                <a:lnTo>
                  <a:pt x="133908" y="15125"/>
                </a:lnTo>
                <a:lnTo>
                  <a:pt x="83426" y="15125"/>
                </a:lnTo>
                <a:lnTo>
                  <a:pt x="84848" y="12801"/>
                </a:lnTo>
                <a:lnTo>
                  <a:pt x="86677" y="9258"/>
                </a:lnTo>
                <a:lnTo>
                  <a:pt x="88950" y="4470"/>
                </a:lnTo>
                <a:lnTo>
                  <a:pt x="89725" y="2959"/>
                </a:lnTo>
                <a:lnTo>
                  <a:pt x="89928" y="2489"/>
                </a:lnTo>
                <a:lnTo>
                  <a:pt x="82677" y="152"/>
                </a:lnTo>
                <a:close/>
              </a:path>
              <a:path w="147320" h="146050">
                <a:moveTo>
                  <a:pt x="133908" y="22301"/>
                </a:moveTo>
                <a:lnTo>
                  <a:pt x="125374" y="22301"/>
                </a:lnTo>
                <a:lnTo>
                  <a:pt x="120295" y="28956"/>
                </a:lnTo>
                <a:lnTo>
                  <a:pt x="114734" y="35093"/>
                </a:lnTo>
                <a:lnTo>
                  <a:pt x="108693" y="40710"/>
                </a:lnTo>
                <a:lnTo>
                  <a:pt x="102171" y="45808"/>
                </a:lnTo>
                <a:lnTo>
                  <a:pt x="114172" y="45808"/>
                </a:lnTo>
                <a:lnTo>
                  <a:pt x="115940" y="44350"/>
                </a:lnTo>
                <a:lnTo>
                  <a:pt x="122423" y="37899"/>
                </a:lnTo>
                <a:lnTo>
                  <a:pt x="128413" y="30749"/>
                </a:lnTo>
                <a:lnTo>
                  <a:pt x="133908" y="22898"/>
                </a:lnTo>
                <a:lnTo>
                  <a:pt x="133908" y="22301"/>
                </a:lnTo>
                <a:close/>
              </a:path>
              <a:path w="147320" h="146050">
                <a:moveTo>
                  <a:pt x="48272" y="23964"/>
                </a:moveTo>
                <a:lnTo>
                  <a:pt x="40576" y="23964"/>
                </a:lnTo>
                <a:lnTo>
                  <a:pt x="40576" y="116827"/>
                </a:lnTo>
                <a:lnTo>
                  <a:pt x="48272" y="116827"/>
                </a:lnTo>
                <a:lnTo>
                  <a:pt x="48272" y="23964"/>
                </a:lnTo>
                <a:close/>
              </a:path>
              <a:path w="147320" h="146050">
                <a:moveTo>
                  <a:pt x="25539" y="52451"/>
                </a:moveTo>
                <a:lnTo>
                  <a:pt x="17830" y="52451"/>
                </a:lnTo>
                <a:lnTo>
                  <a:pt x="17830" y="145478"/>
                </a:lnTo>
                <a:lnTo>
                  <a:pt x="25539" y="145478"/>
                </a:lnTo>
                <a:lnTo>
                  <a:pt x="25539" y="52451"/>
                </a:lnTo>
                <a:close/>
              </a:path>
              <a:path w="147320" h="146050">
                <a:moveTo>
                  <a:pt x="27876" y="0"/>
                </a:moveTo>
                <a:lnTo>
                  <a:pt x="22654" y="19073"/>
                </a:lnTo>
                <a:lnTo>
                  <a:pt x="16267" y="37374"/>
                </a:lnTo>
                <a:lnTo>
                  <a:pt x="8715" y="54901"/>
                </a:lnTo>
                <a:lnTo>
                  <a:pt x="0" y="71653"/>
                </a:lnTo>
                <a:lnTo>
                  <a:pt x="1206" y="74218"/>
                </a:lnTo>
                <a:lnTo>
                  <a:pt x="2336" y="77152"/>
                </a:lnTo>
                <a:lnTo>
                  <a:pt x="3403" y="80492"/>
                </a:lnTo>
                <a:lnTo>
                  <a:pt x="6763" y="74768"/>
                </a:lnTo>
                <a:lnTo>
                  <a:pt x="10288" y="68186"/>
                </a:lnTo>
                <a:lnTo>
                  <a:pt x="13978" y="60747"/>
                </a:lnTo>
                <a:lnTo>
                  <a:pt x="17830" y="52451"/>
                </a:lnTo>
                <a:lnTo>
                  <a:pt x="25539" y="52451"/>
                </a:lnTo>
                <a:lnTo>
                  <a:pt x="25539" y="33248"/>
                </a:lnTo>
                <a:lnTo>
                  <a:pt x="28366" y="25235"/>
                </a:lnTo>
                <a:lnTo>
                  <a:pt x="30959" y="17275"/>
                </a:lnTo>
                <a:lnTo>
                  <a:pt x="33319" y="9367"/>
                </a:lnTo>
                <a:lnTo>
                  <a:pt x="35445" y="1511"/>
                </a:lnTo>
                <a:lnTo>
                  <a:pt x="27876" y="0"/>
                </a:lnTo>
                <a:close/>
              </a:path>
            </a:pathLst>
          </a:custGeom>
          <a:solidFill>
            <a:srgbClr val="0501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56" name="object 136"/>
          <p:cNvSpPr/>
          <p:nvPr/>
        </p:nvSpPr>
        <p:spPr>
          <a:xfrm>
            <a:off x="5365555" y="5291703"/>
            <a:ext cx="145415" cy="146685"/>
          </a:xfrm>
          <a:custGeom>
            <a:avLst/>
            <a:gdLst/>
            <a:ahLst/>
            <a:cxnLst/>
            <a:rect l="l" t="t" r="r" b="b"/>
            <a:pathLst>
              <a:path w="145414" h="146685">
                <a:moveTo>
                  <a:pt x="21551" y="67030"/>
                </a:moveTo>
                <a:lnTo>
                  <a:pt x="13385" y="67030"/>
                </a:lnTo>
                <a:lnTo>
                  <a:pt x="13385" y="138366"/>
                </a:lnTo>
                <a:lnTo>
                  <a:pt x="124777" y="138366"/>
                </a:lnTo>
                <a:lnTo>
                  <a:pt x="124777" y="146456"/>
                </a:lnTo>
                <a:lnTo>
                  <a:pt x="133007" y="146456"/>
                </a:lnTo>
                <a:lnTo>
                  <a:pt x="133007" y="131114"/>
                </a:lnTo>
                <a:lnTo>
                  <a:pt x="21551" y="131114"/>
                </a:lnTo>
                <a:lnTo>
                  <a:pt x="21551" y="67030"/>
                </a:lnTo>
                <a:close/>
              </a:path>
              <a:path w="145414" h="146685">
                <a:moveTo>
                  <a:pt x="133007" y="65824"/>
                </a:moveTo>
                <a:lnTo>
                  <a:pt x="124777" y="65824"/>
                </a:lnTo>
                <a:lnTo>
                  <a:pt x="124777" y="131114"/>
                </a:lnTo>
                <a:lnTo>
                  <a:pt x="133007" y="131114"/>
                </a:lnTo>
                <a:lnTo>
                  <a:pt x="133007" y="65824"/>
                </a:lnTo>
                <a:close/>
              </a:path>
              <a:path w="145414" h="146685">
                <a:moveTo>
                  <a:pt x="72174" y="61290"/>
                </a:moveTo>
                <a:lnTo>
                  <a:pt x="68073" y="76613"/>
                </a:lnTo>
                <a:lnTo>
                  <a:pt x="59616" y="89933"/>
                </a:lnTo>
                <a:lnTo>
                  <a:pt x="46803" y="101250"/>
                </a:lnTo>
                <a:lnTo>
                  <a:pt x="29629" y="110566"/>
                </a:lnTo>
                <a:lnTo>
                  <a:pt x="31038" y="112179"/>
                </a:lnTo>
                <a:lnTo>
                  <a:pt x="32677" y="114541"/>
                </a:lnTo>
                <a:lnTo>
                  <a:pt x="34543" y="117665"/>
                </a:lnTo>
                <a:lnTo>
                  <a:pt x="47400" y="110448"/>
                </a:lnTo>
                <a:lnTo>
                  <a:pt x="58007" y="102627"/>
                </a:lnTo>
                <a:lnTo>
                  <a:pt x="66365" y="94203"/>
                </a:lnTo>
                <a:lnTo>
                  <a:pt x="72478" y="85178"/>
                </a:lnTo>
                <a:lnTo>
                  <a:pt x="84562" y="85178"/>
                </a:lnTo>
                <a:lnTo>
                  <a:pt x="75577" y="78676"/>
                </a:lnTo>
                <a:lnTo>
                  <a:pt x="77495" y="74333"/>
                </a:lnTo>
                <a:lnTo>
                  <a:pt x="79184" y="68833"/>
                </a:lnTo>
                <a:lnTo>
                  <a:pt x="80644" y="62115"/>
                </a:lnTo>
                <a:lnTo>
                  <a:pt x="72174" y="61290"/>
                </a:lnTo>
                <a:close/>
              </a:path>
              <a:path w="145414" h="146685">
                <a:moveTo>
                  <a:pt x="84562" y="85178"/>
                </a:moveTo>
                <a:lnTo>
                  <a:pt x="72478" y="85178"/>
                </a:lnTo>
                <a:lnTo>
                  <a:pt x="82450" y="92994"/>
                </a:lnTo>
                <a:lnTo>
                  <a:pt x="91886" y="100572"/>
                </a:lnTo>
                <a:lnTo>
                  <a:pt x="100780" y="107915"/>
                </a:lnTo>
                <a:lnTo>
                  <a:pt x="109131" y="115023"/>
                </a:lnTo>
                <a:lnTo>
                  <a:pt x="115023" y="108216"/>
                </a:lnTo>
                <a:lnTo>
                  <a:pt x="104627" y="100197"/>
                </a:lnTo>
                <a:lnTo>
                  <a:pt x="94586" y="92598"/>
                </a:lnTo>
                <a:lnTo>
                  <a:pt x="84562" y="85178"/>
                </a:lnTo>
                <a:close/>
              </a:path>
              <a:path w="145414" h="146685">
                <a:moveTo>
                  <a:pt x="145021" y="47993"/>
                </a:moveTo>
                <a:lnTo>
                  <a:pt x="0" y="47993"/>
                </a:lnTo>
                <a:lnTo>
                  <a:pt x="0" y="55473"/>
                </a:lnTo>
                <a:lnTo>
                  <a:pt x="145021" y="55473"/>
                </a:lnTo>
                <a:lnTo>
                  <a:pt x="145021" y="47993"/>
                </a:lnTo>
                <a:close/>
              </a:path>
              <a:path w="145414" h="146685">
                <a:moveTo>
                  <a:pt x="33642" y="9156"/>
                </a:moveTo>
                <a:lnTo>
                  <a:pt x="25552" y="9156"/>
                </a:lnTo>
                <a:lnTo>
                  <a:pt x="25552" y="47993"/>
                </a:lnTo>
                <a:lnTo>
                  <a:pt x="33642" y="47993"/>
                </a:lnTo>
                <a:lnTo>
                  <a:pt x="33642" y="9156"/>
                </a:lnTo>
                <a:close/>
              </a:path>
              <a:path w="145414" h="146685">
                <a:moveTo>
                  <a:pt x="80035" y="0"/>
                </a:moveTo>
                <a:lnTo>
                  <a:pt x="71881" y="0"/>
                </a:lnTo>
                <a:lnTo>
                  <a:pt x="71881" y="47993"/>
                </a:lnTo>
                <a:lnTo>
                  <a:pt x="80035" y="47993"/>
                </a:lnTo>
                <a:lnTo>
                  <a:pt x="80035" y="23888"/>
                </a:lnTo>
                <a:lnTo>
                  <a:pt x="134073" y="23888"/>
                </a:lnTo>
                <a:lnTo>
                  <a:pt x="134073" y="16560"/>
                </a:lnTo>
                <a:lnTo>
                  <a:pt x="80035" y="16560"/>
                </a:lnTo>
                <a:lnTo>
                  <a:pt x="80035" y="0"/>
                </a:lnTo>
                <a:close/>
              </a:path>
            </a:pathLst>
          </a:custGeom>
          <a:solidFill>
            <a:srgbClr val="0501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57" name="object 137"/>
          <p:cNvSpPr/>
          <p:nvPr/>
        </p:nvSpPr>
        <p:spPr>
          <a:xfrm>
            <a:off x="5519278" y="5292379"/>
            <a:ext cx="147955" cy="146685"/>
          </a:xfrm>
          <a:custGeom>
            <a:avLst/>
            <a:gdLst/>
            <a:ahLst/>
            <a:cxnLst/>
            <a:rect l="l" t="t" r="r" b="b"/>
            <a:pathLst>
              <a:path w="147954" h="146685">
                <a:moveTo>
                  <a:pt x="40868" y="113601"/>
                </a:moveTo>
                <a:lnTo>
                  <a:pt x="33096" y="113601"/>
                </a:lnTo>
                <a:lnTo>
                  <a:pt x="33096" y="146240"/>
                </a:lnTo>
                <a:lnTo>
                  <a:pt x="40868" y="146240"/>
                </a:lnTo>
                <a:lnTo>
                  <a:pt x="40868" y="113601"/>
                </a:lnTo>
                <a:close/>
              </a:path>
              <a:path w="147954" h="146685">
                <a:moveTo>
                  <a:pt x="82372" y="58953"/>
                </a:moveTo>
                <a:lnTo>
                  <a:pt x="74434" y="58953"/>
                </a:lnTo>
                <a:lnTo>
                  <a:pt x="74434" y="122059"/>
                </a:lnTo>
                <a:lnTo>
                  <a:pt x="75539" y="130596"/>
                </a:lnTo>
                <a:lnTo>
                  <a:pt x="79233" y="136640"/>
                </a:lnTo>
                <a:lnTo>
                  <a:pt x="85516" y="140192"/>
                </a:lnTo>
                <a:lnTo>
                  <a:pt x="94386" y="141249"/>
                </a:lnTo>
                <a:lnTo>
                  <a:pt x="114871" y="141249"/>
                </a:lnTo>
                <a:lnTo>
                  <a:pt x="123131" y="140309"/>
                </a:lnTo>
                <a:lnTo>
                  <a:pt x="129489" y="137337"/>
                </a:lnTo>
                <a:lnTo>
                  <a:pt x="132418" y="134048"/>
                </a:lnTo>
                <a:lnTo>
                  <a:pt x="86702" y="134048"/>
                </a:lnTo>
                <a:lnTo>
                  <a:pt x="81965" y="129819"/>
                </a:lnTo>
                <a:lnTo>
                  <a:pt x="82323" y="122059"/>
                </a:lnTo>
                <a:lnTo>
                  <a:pt x="82372" y="101650"/>
                </a:lnTo>
                <a:lnTo>
                  <a:pt x="96023" y="93863"/>
                </a:lnTo>
                <a:lnTo>
                  <a:pt x="97660" y="92811"/>
                </a:lnTo>
                <a:lnTo>
                  <a:pt x="82372" y="92811"/>
                </a:lnTo>
                <a:lnTo>
                  <a:pt x="82372" y="58953"/>
                </a:lnTo>
                <a:close/>
              </a:path>
              <a:path w="147954" h="146685">
                <a:moveTo>
                  <a:pt x="113728" y="133692"/>
                </a:moveTo>
                <a:lnTo>
                  <a:pt x="96570" y="133692"/>
                </a:lnTo>
                <a:lnTo>
                  <a:pt x="86702" y="134048"/>
                </a:lnTo>
                <a:lnTo>
                  <a:pt x="132418" y="134048"/>
                </a:lnTo>
                <a:lnTo>
                  <a:pt x="132678" y="133756"/>
                </a:lnTo>
                <a:lnTo>
                  <a:pt x="122859" y="133756"/>
                </a:lnTo>
                <a:lnTo>
                  <a:pt x="113728" y="133692"/>
                </a:lnTo>
                <a:close/>
              </a:path>
              <a:path w="147954" h="146685">
                <a:moveTo>
                  <a:pt x="131864" y="100596"/>
                </a:moveTo>
                <a:lnTo>
                  <a:pt x="131327" y="107776"/>
                </a:lnTo>
                <a:lnTo>
                  <a:pt x="130467" y="114917"/>
                </a:lnTo>
                <a:lnTo>
                  <a:pt x="129277" y="122059"/>
                </a:lnTo>
                <a:lnTo>
                  <a:pt x="128066" y="129667"/>
                </a:lnTo>
                <a:lnTo>
                  <a:pt x="122859" y="133756"/>
                </a:lnTo>
                <a:lnTo>
                  <a:pt x="132678" y="133756"/>
                </a:lnTo>
                <a:lnTo>
                  <a:pt x="140106" y="102704"/>
                </a:lnTo>
                <a:lnTo>
                  <a:pt x="137172" y="102158"/>
                </a:lnTo>
                <a:lnTo>
                  <a:pt x="134442" y="101460"/>
                </a:lnTo>
                <a:lnTo>
                  <a:pt x="131864" y="100596"/>
                </a:lnTo>
                <a:close/>
              </a:path>
              <a:path w="147954" h="146685">
                <a:moveTo>
                  <a:pt x="40868" y="81546"/>
                </a:moveTo>
                <a:lnTo>
                  <a:pt x="33096" y="81546"/>
                </a:lnTo>
                <a:lnTo>
                  <a:pt x="33096" y="106108"/>
                </a:lnTo>
                <a:lnTo>
                  <a:pt x="26321" y="106906"/>
                </a:lnTo>
                <a:lnTo>
                  <a:pt x="0" y="109740"/>
                </a:lnTo>
                <a:lnTo>
                  <a:pt x="749" y="117602"/>
                </a:lnTo>
                <a:lnTo>
                  <a:pt x="33096" y="113601"/>
                </a:lnTo>
                <a:lnTo>
                  <a:pt x="40868" y="113601"/>
                </a:lnTo>
                <a:lnTo>
                  <a:pt x="40868" y="112610"/>
                </a:lnTo>
                <a:lnTo>
                  <a:pt x="61125" y="110350"/>
                </a:lnTo>
                <a:lnTo>
                  <a:pt x="61218" y="105346"/>
                </a:lnTo>
                <a:lnTo>
                  <a:pt x="40868" y="105346"/>
                </a:lnTo>
                <a:lnTo>
                  <a:pt x="40868" y="81546"/>
                </a:lnTo>
                <a:close/>
              </a:path>
              <a:path w="147954" h="146685">
                <a:moveTo>
                  <a:pt x="61442" y="102704"/>
                </a:moveTo>
                <a:lnTo>
                  <a:pt x="58508" y="103162"/>
                </a:lnTo>
                <a:lnTo>
                  <a:pt x="54178" y="103708"/>
                </a:lnTo>
                <a:lnTo>
                  <a:pt x="48437" y="104368"/>
                </a:lnTo>
                <a:lnTo>
                  <a:pt x="42595" y="105156"/>
                </a:lnTo>
                <a:lnTo>
                  <a:pt x="40868" y="105346"/>
                </a:lnTo>
                <a:lnTo>
                  <a:pt x="61218" y="105346"/>
                </a:lnTo>
                <a:lnTo>
                  <a:pt x="61442" y="102704"/>
                </a:lnTo>
                <a:close/>
              </a:path>
              <a:path w="147954" h="146685">
                <a:moveTo>
                  <a:pt x="125818" y="62661"/>
                </a:moveTo>
                <a:lnTo>
                  <a:pt x="115594" y="71176"/>
                </a:lnTo>
                <a:lnTo>
                  <a:pt x="104943" y="79041"/>
                </a:lnTo>
                <a:lnTo>
                  <a:pt x="93868" y="86254"/>
                </a:lnTo>
                <a:lnTo>
                  <a:pt x="82372" y="92811"/>
                </a:lnTo>
                <a:lnTo>
                  <a:pt x="97660" y="92811"/>
                </a:lnTo>
                <a:lnTo>
                  <a:pt x="108724" y="85702"/>
                </a:lnTo>
                <a:lnTo>
                  <a:pt x="120473" y="77165"/>
                </a:lnTo>
                <a:lnTo>
                  <a:pt x="131267" y="68249"/>
                </a:lnTo>
                <a:lnTo>
                  <a:pt x="125818" y="62661"/>
                </a:lnTo>
                <a:close/>
              </a:path>
              <a:path w="147954" h="146685">
                <a:moveTo>
                  <a:pt x="25844" y="30467"/>
                </a:moveTo>
                <a:lnTo>
                  <a:pt x="18122" y="30467"/>
                </a:lnTo>
                <a:lnTo>
                  <a:pt x="15156" y="40116"/>
                </a:lnTo>
                <a:lnTo>
                  <a:pt x="11703" y="50723"/>
                </a:lnTo>
                <a:lnTo>
                  <a:pt x="7946" y="61762"/>
                </a:lnTo>
                <a:lnTo>
                  <a:pt x="3708" y="73761"/>
                </a:lnTo>
                <a:lnTo>
                  <a:pt x="3708" y="81546"/>
                </a:lnTo>
                <a:lnTo>
                  <a:pt x="59918" y="81546"/>
                </a:lnTo>
                <a:lnTo>
                  <a:pt x="59918" y="74295"/>
                </a:lnTo>
                <a:lnTo>
                  <a:pt x="11036" y="74295"/>
                </a:lnTo>
                <a:lnTo>
                  <a:pt x="14621" y="64503"/>
                </a:lnTo>
                <a:lnTo>
                  <a:pt x="18287" y="53933"/>
                </a:lnTo>
                <a:lnTo>
                  <a:pt x="22082" y="42422"/>
                </a:lnTo>
                <a:lnTo>
                  <a:pt x="25844" y="30467"/>
                </a:lnTo>
                <a:close/>
              </a:path>
              <a:path w="147954" h="146685">
                <a:moveTo>
                  <a:pt x="40868" y="41262"/>
                </a:moveTo>
                <a:lnTo>
                  <a:pt x="33096" y="41262"/>
                </a:lnTo>
                <a:lnTo>
                  <a:pt x="33096" y="74295"/>
                </a:lnTo>
                <a:lnTo>
                  <a:pt x="40868" y="74295"/>
                </a:lnTo>
                <a:lnTo>
                  <a:pt x="40868" y="41262"/>
                </a:lnTo>
                <a:close/>
              </a:path>
              <a:path w="147954" h="146685">
                <a:moveTo>
                  <a:pt x="101257" y="0"/>
                </a:moveTo>
                <a:lnTo>
                  <a:pt x="93239" y="14518"/>
                </a:lnTo>
                <a:lnTo>
                  <a:pt x="82921" y="28125"/>
                </a:lnTo>
                <a:lnTo>
                  <a:pt x="70303" y="40821"/>
                </a:lnTo>
                <a:lnTo>
                  <a:pt x="55384" y="52603"/>
                </a:lnTo>
                <a:lnTo>
                  <a:pt x="57302" y="54470"/>
                </a:lnTo>
                <a:lnTo>
                  <a:pt x="59220" y="56730"/>
                </a:lnTo>
                <a:lnTo>
                  <a:pt x="61125" y="59410"/>
                </a:lnTo>
                <a:lnTo>
                  <a:pt x="74081" y="48506"/>
                </a:lnTo>
                <a:lnTo>
                  <a:pt x="85291" y="37341"/>
                </a:lnTo>
                <a:lnTo>
                  <a:pt x="94756" y="25913"/>
                </a:lnTo>
                <a:lnTo>
                  <a:pt x="102476" y="14224"/>
                </a:lnTo>
                <a:lnTo>
                  <a:pt x="111087" y="14224"/>
                </a:lnTo>
                <a:lnTo>
                  <a:pt x="106629" y="6819"/>
                </a:lnTo>
                <a:lnTo>
                  <a:pt x="108191" y="4038"/>
                </a:lnTo>
                <a:lnTo>
                  <a:pt x="108915" y="2679"/>
                </a:lnTo>
                <a:lnTo>
                  <a:pt x="109423" y="1663"/>
                </a:lnTo>
                <a:lnTo>
                  <a:pt x="101257" y="0"/>
                </a:lnTo>
                <a:close/>
              </a:path>
              <a:path w="147954" h="146685">
                <a:moveTo>
                  <a:pt x="111087" y="14224"/>
                </a:moveTo>
                <a:lnTo>
                  <a:pt x="102476" y="14224"/>
                </a:lnTo>
                <a:lnTo>
                  <a:pt x="109651" y="26470"/>
                </a:lnTo>
                <a:lnTo>
                  <a:pt x="118640" y="37819"/>
                </a:lnTo>
                <a:lnTo>
                  <a:pt x="129443" y="48269"/>
                </a:lnTo>
                <a:lnTo>
                  <a:pt x="142062" y="57823"/>
                </a:lnTo>
                <a:lnTo>
                  <a:pt x="144183" y="54800"/>
                </a:lnTo>
                <a:lnTo>
                  <a:pt x="145999" y="52425"/>
                </a:lnTo>
                <a:lnTo>
                  <a:pt x="147510" y="50723"/>
                </a:lnTo>
                <a:lnTo>
                  <a:pt x="135289" y="42422"/>
                </a:lnTo>
                <a:lnTo>
                  <a:pt x="124402" y="32338"/>
                </a:lnTo>
                <a:lnTo>
                  <a:pt x="114849" y="20471"/>
                </a:lnTo>
                <a:lnTo>
                  <a:pt x="111087" y="14224"/>
                </a:lnTo>
                <a:close/>
              </a:path>
              <a:path w="147954" h="146685">
                <a:moveTo>
                  <a:pt x="62039" y="23215"/>
                </a:moveTo>
                <a:lnTo>
                  <a:pt x="1879" y="23215"/>
                </a:lnTo>
                <a:lnTo>
                  <a:pt x="1879" y="30467"/>
                </a:lnTo>
                <a:lnTo>
                  <a:pt x="62039" y="30467"/>
                </a:lnTo>
                <a:lnTo>
                  <a:pt x="62039" y="23215"/>
                </a:lnTo>
                <a:close/>
              </a:path>
              <a:path w="147954" h="146685">
                <a:moveTo>
                  <a:pt x="26746" y="165"/>
                </a:moveTo>
                <a:lnTo>
                  <a:pt x="24942" y="7264"/>
                </a:lnTo>
                <a:lnTo>
                  <a:pt x="22771" y="14947"/>
                </a:lnTo>
                <a:lnTo>
                  <a:pt x="20243" y="23215"/>
                </a:lnTo>
                <a:lnTo>
                  <a:pt x="28181" y="23215"/>
                </a:lnTo>
                <a:lnTo>
                  <a:pt x="29146" y="20231"/>
                </a:lnTo>
                <a:lnTo>
                  <a:pt x="30963" y="14224"/>
                </a:lnTo>
                <a:lnTo>
                  <a:pt x="34124" y="3594"/>
                </a:lnTo>
                <a:lnTo>
                  <a:pt x="34683" y="1828"/>
                </a:lnTo>
                <a:lnTo>
                  <a:pt x="26746" y="165"/>
                </a:lnTo>
                <a:close/>
              </a:path>
            </a:pathLst>
          </a:custGeom>
          <a:solidFill>
            <a:srgbClr val="0501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58" name="object 138"/>
          <p:cNvSpPr/>
          <p:nvPr/>
        </p:nvSpPr>
        <p:spPr>
          <a:xfrm>
            <a:off x="4857440" y="4382701"/>
            <a:ext cx="692785" cy="692785"/>
          </a:xfrm>
          <a:custGeom>
            <a:avLst/>
            <a:gdLst/>
            <a:ahLst/>
            <a:cxnLst/>
            <a:rect l="l" t="t" r="r" b="b"/>
            <a:pathLst>
              <a:path w="692785" h="692785">
                <a:moveTo>
                  <a:pt x="470923" y="610616"/>
                </a:moveTo>
                <a:lnTo>
                  <a:pt x="196964" y="610616"/>
                </a:lnTo>
                <a:lnTo>
                  <a:pt x="214479" y="618820"/>
                </a:lnTo>
                <a:lnTo>
                  <a:pt x="232549" y="625932"/>
                </a:lnTo>
                <a:lnTo>
                  <a:pt x="251153" y="631900"/>
                </a:lnTo>
                <a:lnTo>
                  <a:pt x="270142" y="636644"/>
                </a:lnTo>
                <a:lnTo>
                  <a:pt x="270268" y="668324"/>
                </a:lnTo>
                <a:lnTo>
                  <a:pt x="272175" y="677782"/>
                </a:lnTo>
                <a:lnTo>
                  <a:pt x="277377" y="685514"/>
                </a:lnTo>
                <a:lnTo>
                  <a:pt x="285099" y="690731"/>
                </a:lnTo>
                <a:lnTo>
                  <a:pt x="294563" y="692645"/>
                </a:lnTo>
                <a:lnTo>
                  <a:pt x="398094" y="692645"/>
                </a:lnTo>
                <a:lnTo>
                  <a:pt x="407564" y="690731"/>
                </a:lnTo>
                <a:lnTo>
                  <a:pt x="415285" y="685514"/>
                </a:lnTo>
                <a:lnTo>
                  <a:pt x="420484" y="677782"/>
                </a:lnTo>
                <a:lnTo>
                  <a:pt x="422389" y="668324"/>
                </a:lnTo>
                <a:lnTo>
                  <a:pt x="422389" y="630377"/>
                </a:lnTo>
                <a:lnTo>
                  <a:pt x="441786" y="623722"/>
                </a:lnTo>
                <a:lnTo>
                  <a:pt x="460554" y="615826"/>
                </a:lnTo>
                <a:lnTo>
                  <a:pt x="470923" y="610616"/>
                </a:lnTo>
                <a:close/>
              </a:path>
              <a:path w="692785" h="692785">
                <a:moveTo>
                  <a:pt x="150160" y="61110"/>
                </a:moveTo>
                <a:lnTo>
                  <a:pt x="61150" y="142976"/>
                </a:lnTo>
                <a:lnTo>
                  <a:pt x="54384" y="160321"/>
                </a:lnTo>
                <a:lnTo>
                  <a:pt x="56310" y="169447"/>
                </a:lnTo>
                <a:lnTo>
                  <a:pt x="61772" y="177380"/>
                </a:lnTo>
                <a:lnTo>
                  <a:pt x="73228" y="188379"/>
                </a:lnTo>
                <a:lnTo>
                  <a:pt x="62835" y="207723"/>
                </a:lnTo>
                <a:lnTo>
                  <a:pt x="53824" y="227864"/>
                </a:lnTo>
                <a:lnTo>
                  <a:pt x="46273" y="248742"/>
                </a:lnTo>
                <a:lnTo>
                  <a:pt x="40259" y="270294"/>
                </a:lnTo>
                <a:lnTo>
                  <a:pt x="24320" y="270294"/>
                </a:lnTo>
                <a:lnTo>
                  <a:pt x="14851" y="272190"/>
                </a:lnTo>
                <a:lnTo>
                  <a:pt x="7121" y="277369"/>
                </a:lnTo>
                <a:lnTo>
                  <a:pt x="1910" y="285065"/>
                </a:lnTo>
                <a:lnTo>
                  <a:pt x="0" y="294513"/>
                </a:lnTo>
                <a:lnTo>
                  <a:pt x="0" y="398106"/>
                </a:lnTo>
                <a:lnTo>
                  <a:pt x="1910" y="407518"/>
                </a:lnTo>
                <a:lnTo>
                  <a:pt x="7121" y="415223"/>
                </a:lnTo>
                <a:lnTo>
                  <a:pt x="14851" y="420427"/>
                </a:lnTo>
                <a:lnTo>
                  <a:pt x="24320" y="422338"/>
                </a:lnTo>
                <a:lnTo>
                  <a:pt x="42938" y="422338"/>
                </a:lnTo>
                <a:lnTo>
                  <a:pt x="50399" y="445520"/>
                </a:lnTo>
                <a:lnTo>
                  <a:pt x="59621" y="467842"/>
                </a:lnTo>
                <a:lnTo>
                  <a:pt x="70522" y="489221"/>
                </a:lnTo>
                <a:lnTo>
                  <a:pt x="83019" y="509574"/>
                </a:lnTo>
                <a:lnTo>
                  <a:pt x="67906" y="525233"/>
                </a:lnTo>
                <a:lnTo>
                  <a:pt x="62727" y="533338"/>
                </a:lnTo>
                <a:lnTo>
                  <a:pt x="61121" y="542482"/>
                </a:lnTo>
                <a:lnTo>
                  <a:pt x="63074" y="551571"/>
                </a:lnTo>
                <a:lnTo>
                  <a:pt x="68567" y="559511"/>
                </a:lnTo>
                <a:lnTo>
                  <a:pt x="143078" y="631444"/>
                </a:lnTo>
                <a:lnTo>
                  <a:pt x="151198" y="636644"/>
                </a:lnTo>
                <a:lnTo>
                  <a:pt x="160364" y="638284"/>
                </a:lnTo>
                <a:lnTo>
                  <a:pt x="169476" y="636364"/>
                </a:lnTo>
                <a:lnTo>
                  <a:pt x="177431" y="630885"/>
                </a:lnTo>
                <a:lnTo>
                  <a:pt x="196964" y="610616"/>
                </a:lnTo>
                <a:lnTo>
                  <a:pt x="470923" y="610616"/>
                </a:lnTo>
                <a:lnTo>
                  <a:pt x="478648" y="606734"/>
                </a:lnTo>
                <a:lnTo>
                  <a:pt x="496023" y="596493"/>
                </a:lnTo>
                <a:lnTo>
                  <a:pt x="586231" y="596493"/>
                </a:lnTo>
                <a:lnTo>
                  <a:pt x="631507" y="549643"/>
                </a:lnTo>
                <a:lnTo>
                  <a:pt x="636691" y="541497"/>
                </a:lnTo>
                <a:lnTo>
                  <a:pt x="638305" y="532307"/>
                </a:lnTo>
                <a:lnTo>
                  <a:pt x="636361" y="523175"/>
                </a:lnTo>
                <a:lnTo>
                  <a:pt x="630872" y="515200"/>
                </a:lnTo>
                <a:lnTo>
                  <a:pt x="618758" y="503555"/>
                </a:lnTo>
                <a:lnTo>
                  <a:pt x="334187" y="503555"/>
                </a:lnTo>
                <a:lnTo>
                  <a:pt x="290990" y="497754"/>
                </a:lnTo>
                <a:lnTo>
                  <a:pt x="252168" y="481380"/>
                </a:lnTo>
                <a:lnTo>
                  <a:pt x="219275" y="455977"/>
                </a:lnTo>
                <a:lnTo>
                  <a:pt x="193859" y="423087"/>
                </a:lnTo>
                <a:lnTo>
                  <a:pt x="177472" y="384254"/>
                </a:lnTo>
                <a:lnTo>
                  <a:pt x="171665" y="341020"/>
                </a:lnTo>
                <a:lnTo>
                  <a:pt x="177472" y="297848"/>
                </a:lnTo>
                <a:lnTo>
                  <a:pt x="193859" y="259042"/>
                </a:lnTo>
                <a:lnTo>
                  <a:pt x="219275" y="226156"/>
                </a:lnTo>
                <a:lnTo>
                  <a:pt x="252168" y="200743"/>
                </a:lnTo>
                <a:lnTo>
                  <a:pt x="290990" y="184356"/>
                </a:lnTo>
                <a:lnTo>
                  <a:pt x="334187" y="178549"/>
                </a:lnTo>
                <a:lnTo>
                  <a:pt x="613957" y="178549"/>
                </a:lnTo>
                <a:lnTo>
                  <a:pt x="624763" y="167386"/>
                </a:lnTo>
                <a:lnTo>
                  <a:pt x="629934" y="159260"/>
                </a:lnTo>
                <a:lnTo>
                  <a:pt x="631547" y="150101"/>
                </a:lnTo>
                <a:lnTo>
                  <a:pt x="629609" y="141018"/>
                </a:lnTo>
                <a:lnTo>
                  <a:pt x="624128" y="133121"/>
                </a:lnTo>
                <a:lnTo>
                  <a:pt x="573410" y="84150"/>
                </a:lnTo>
                <a:lnTo>
                  <a:pt x="493687" y="84150"/>
                </a:lnTo>
                <a:lnTo>
                  <a:pt x="487514" y="80581"/>
                </a:lnTo>
                <a:lnTo>
                  <a:pt x="180644" y="80581"/>
                </a:lnTo>
                <a:lnTo>
                  <a:pt x="167474" y="67945"/>
                </a:lnTo>
                <a:lnTo>
                  <a:pt x="159340" y="62740"/>
                </a:lnTo>
                <a:lnTo>
                  <a:pt x="150160" y="61110"/>
                </a:lnTo>
                <a:close/>
              </a:path>
              <a:path w="692785" h="692785">
                <a:moveTo>
                  <a:pt x="586231" y="596493"/>
                </a:moveTo>
                <a:lnTo>
                  <a:pt x="496023" y="596493"/>
                </a:lnTo>
                <a:lnTo>
                  <a:pt x="525170" y="624649"/>
                </a:lnTo>
                <a:lnTo>
                  <a:pt x="533310" y="629866"/>
                </a:lnTo>
                <a:lnTo>
                  <a:pt x="542491" y="631507"/>
                </a:lnTo>
                <a:lnTo>
                  <a:pt x="551604" y="629585"/>
                </a:lnTo>
                <a:lnTo>
                  <a:pt x="559536" y="624116"/>
                </a:lnTo>
                <a:lnTo>
                  <a:pt x="586231" y="596493"/>
                </a:lnTo>
                <a:close/>
              </a:path>
              <a:path w="692785" h="692785">
                <a:moveTo>
                  <a:pt x="613957" y="178549"/>
                </a:moveTo>
                <a:lnTo>
                  <a:pt x="334187" y="178549"/>
                </a:lnTo>
                <a:lnTo>
                  <a:pt x="377394" y="184356"/>
                </a:lnTo>
                <a:lnTo>
                  <a:pt x="416218" y="200743"/>
                </a:lnTo>
                <a:lnTo>
                  <a:pt x="449110" y="226156"/>
                </a:lnTo>
                <a:lnTo>
                  <a:pt x="474521" y="259042"/>
                </a:lnTo>
                <a:lnTo>
                  <a:pt x="490904" y="297848"/>
                </a:lnTo>
                <a:lnTo>
                  <a:pt x="496709" y="341020"/>
                </a:lnTo>
                <a:lnTo>
                  <a:pt x="490904" y="384254"/>
                </a:lnTo>
                <a:lnTo>
                  <a:pt x="474521" y="423087"/>
                </a:lnTo>
                <a:lnTo>
                  <a:pt x="449110" y="455977"/>
                </a:lnTo>
                <a:lnTo>
                  <a:pt x="416218" y="481380"/>
                </a:lnTo>
                <a:lnTo>
                  <a:pt x="377394" y="497754"/>
                </a:lnTo>
                <a:lnTo>
                  <a:pt x="334187" y="503555"/>
                </a:lnTo>
                <a:lnTo>
                  <a:pt x="618758" y="503555"/>
                </a:lnTo>
                <a:lnTo>
                  <a:pt x="599986" y="485508"/>
                </a:lnTo>
                <a:lnTo>
                  <a:pt x="607622" y="470371"/>
                </a:lnTo>
                <a:lnTo>
                  <a:pt x="614430" y="454785"/>
                </a:lnTo>
                <a:lnTo>
                  <a:pt x="620379" y="438768"/>
                </a:lnTo>
                <a:lnTo>
                  <a:pt x="625436" y="422338"/>
                </a:lnTo>
                <a:lnTo>
                  <a:pt x="668350" y="422338"/>
                </a:lnTo>
                <a:lnTo>
                  <a:pt x="677842" y="420427"/>
                </a:lnTo>
                <a:lnTo>
                  <a:pt x="685574" y="415223"/>
                </a:lnTo>
                <a:lnTo>
                  <a:pt x="690778" y="407518"/>
                </a:lnTo>
                <a:lnTo>
                  <a:pt x="692683" y="398106"/>
                </a:lnTo>
                <a:lnTo>
                  <a:pt x="692683" y="294513"/>
                </a:lnTo>
                <a:lnTo>
                  <a:pt x="690778" y="285065"/>
                </a:lnTo>
                <a:lnTo>
                  <a:pt x="685574" y="277369"/>
                </a:lnTo>
                <a:lnTo>
                  <a:pt x="677842" y="272190"/>
                </a:lnTo>
                <a:lnTo>
                  <a:pt x="668350" y="270294"/>
                </a:lnTo>
                <a:lnTo>
                  <a:pt x="628180" y="270294"/>
                </a:lnTo>
                <a:lnTo>
                  <a:pt x="622694" y="250387"/>
                </a:lnTo>
                <a:lnTo>
                  <a:pt x="615908" y="231068"/>
                </a:lnTo>
                <a:lnTo>
                  <a:pt x="607870" y="212385"/>
                </a:lnTo>
                <a:lnTo>
                  <a:pt x="598627" y="194386"/>
                </a:lnTo>
                <a:lnTo>
                  <a:pt x="613957" y="178549"/>
                </a:lnTo>
                <a:close/>
              </a:path>
              <a:path w="692785" h="692785">
                <a:moveTo>
                  <a:pt x="532339" y="54357"/>
                </a:moveTo>
                <a:lnTo>
                  <a:pt x="523229" y="56295"/>
                </a:lnTo>
                <a:lnTo>
                  <a:pt x="515302" y="61772"/>
                </a:lnTo>
                <a:lnTo>
                  <a:pt x="493687" y="84150"/>
                </a:lnTo>
                <a:lnTo>
                  <a:pt x="573410" y="84150"/>
                </a:lnTo>
                <a:lnTo>
                  <a:pt x="549643" y="61201"/>
                </a:lnTo>
                <a:lnTo>
                  <a:pt x="541516" y="55984"/>
                </a:lnTo>
                <a:lnTo>
                  <a:pt x="532339" y="54357"/>
                </a:lnTo>
                <a:close/>
              </a:path>
              <a:path w="692785" h="692785">
                <a:moveTo>
                  <a:pt x="398094" y="0"/>
                </a:moveTo>
                <a:lnTo>
                  <a:pt x="294563" y="0"/>
                </a:lnTo>
                <a:lnTo>
                  <a:pt x="285099" y="1906"/>
                </a:lnTo>
                <a:lnTo>
                  <a:pt x="277377" y="7105"/>
                </a:lnTo>
                <a:lnTo>
                  <a:pt x="272175" y="14819"/>
                </a:lnTo>
                <a:lnTo>
                  <a:pt x="270268" y="24269"/>
                </a:lnTo>
                <a:lnTo>
                  <a:pt x="270268" y="45542"/>
                </a:lnTo>
                <a:lnTo>
                  <a:pt x="246574" y="51631"/>
                </a:lnTo>
                <a:lnTo>
                  <a:pt x="223675" y="59566"/>
                </a:lnTo>
                <a:lnTo>
                  <a:pt x="201667" y="69248"/>
                </a:lnTo>
                <a:lnTo>
                  <a:pt x="180644" y="80581"/>
                </a:lnTo>
                <a:lnTo>
                  <a:pt x="487514" y="80581"/>
                </a:lnTo>
                <a:lnTo>
                  <a:pt x="476808" y="74392"/>
                </a:lnTo>
                <a:lnTo>
                  <a:pt x="459262" y="65714"/>
                </a:lnTo>
                <a:lnTo>
                  <a:pt x="441103" y="58148"/>
                </a:lnTo>
                <a:lnTo>
                  <a:pt x="422389" y="51727"/>
                </a:lnTo>
                <a:lnTo>
                  <a:pt x="422389" y="24269"/>
                </a:lnTo>
                <a:lnTo>
                  <a:pt x="420484" y="14819"/>
                </a:lnTo>
                <a:lnTo>
                  <a:pt x="415285" y="7105"/>
                </a:lnTo>
                <a:lnTo>
                  <a:pt x="407564" y="1906"/>
                </a:lnTo>
                <a:lnTo>
                  <a:pt x="398094" y="0"/>
                </a:lnTo>
                <a:close/>
              </a:path>
            </a:pathLst>
          </a:custGeom>
          <a:solidFill>
            <a:srgbClr val="231A1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59" name="object 139"/>
          <p:cNvSpPr/>
          <p:nvPr/>
        </p:nvSpPr>
        <p:spPr>
          <a:xfrm>
            <a:off x="5496296" y="4355929"/>
            <a:ext cx="369570" cy="369570"/>
          </a:xfrm>
          <a:custGeom>
            <a:avLst/>
            <a:gdLst/>
            <a:ahLst/>
            <a:cxnLst/>
            <a:rect l="l" t="t" r="r" b="b"/>
            <a:pathLst>
              <a:path w="369570" h="369570">
                <a:moveTo>
                  <a:pt x="275553" y="342912"/>
                </a:moveTo>
                <a:lnTo>
                  <a:pt x="192506" y="342912"/>
                </a:lnTo>
                <a:lnTo>
                  <a:pt x="197535" y="358889"/>
                </a:lnTo>
                <a:lnTo>
                  <a:pt x="199618" y="365645"/>
                </a:lnTo>
                <a:lnTo>
                  <a:pt x="207010" y="369316"/>
                </a:lnTo>
                <a:lnTo>
                  <a:pt x="272516" y="348640"/>
                </a:lnTo>
                <a:lnTo>
                  <a:pt x="275553" y="342912"/>
                </a:lnTo>
                <a:close/>
              </a:path>
              <a:path w="369570" h="369570">
                <a:moveTo>
                  <a:pt x="345923" y="271094"/>
                </a:moveTo>
                <a:lnTo>
                  <a:pt x="44056" y="271094"/>
                </a:lnTo>
                <a:lnTo>
                  <a:pt x="51474" y="281615"/>
                </a:lnTo>
                <a:lnTo>
                  <a:pt x="59645" y="291407"/>
                </a:lnTo>
                <a:lnTo>
                  <a:pt x="68530" y="300447"/>
                </a:lnTo>
                <a:lnTo>
                  <a:pt x="78092" y="308711"/>
                </a:lnTo>
                <a:lnTo>
                  <a:pt x="72948" y="318909"/>
                </a:lnTo>
                <a:lnTo>
                  <a:pt x="69786" y="325272"/>
                </a:lnTo>
                <a:lnTo>
                  <a:pt x="72377" y="333044"/>
                </a:lnTo>
                <a:lnTo>
                  <a:pt x="78752" y="336156"/>
                </a:lnTo>
                <a:lnTo>
                  <a:pt x="127609" y="360553"/>
                </a:lnTo>
                <a:lnTo>
                  <a:pt x="133972" y="363639"/>
                </a:lnTo>
                <a:lnTo>
                  <a:pt x="141693" y="361137"/>
                </a:lnTo>
                <a:lnTo>
                  <a:pt x="144881" y="354672"/>
                </a:lnTo>
                <a:lnTo>
                  <a:pt x="151511" y="341439"/>
                </a:lnTo>
                <a:lnTo>
                  <a:pt x="276301" y="341439"/>
                </a:lnTo>
                <a:lnTo>
                  <a:pt x="274154" y="334657"/>
                </a:lnTo>
                <a:lnTo>
                  <a:pt x="268058" y="315582"/>
                </a:lnTo>
                <a:lnTo>
                  <a:pt x="276798" y="309151"/>
                </a:lnTo>
                <a:lnTo>
                  <a:pt x="285008" y="302206"/>
                </a:lnTo>
                <a:lnTo>
                  <a:pt x="292678" y="294751"/>
                </a:lnTo>
                <a:lnTo>
                  <a:pt x="299796" y="286791"/>
                </a:lnTo>
                <a:lnTo>
                  <a:pt x="338120" y="286791"/>
                </a:lnTo>
                <a:lnTo>
                  <a:pt x="345923" y="271094"/>
                </a:lnTo>
                <a:close/>
              </a:path>
              <a:path w="369570" h="369570">
                <a:moveTo>
                  <a:pt x="276301" y="341439"/>
                </a:moveTo>
                <a:lnTo>
                  <a:pt x="151511" y="341439"/>
                </a:lnTo>
                <a:lnTo>
                  <a:pt x="161570" y="342798"/>
                </a:lnTo>
                <a:lnTo>
                  <a:pt x="171799" y="343500"/>
                </a:lnTo>
                <a:lnTo>
                  <a:pt x="182132" y="343539"/>
                </a:lnTo>
                <a:lnTo>
                  <a:pt x="192506" y="342912"/>
                </a:lnTo>
                <a:lnTo>
                  <a:pt x="275553" y="342912"/>
                </a:lnTo>
                <a:lnTo>
                  <a:pt x="276313" y="341477"/>
                </a:lnTo>
                <a:close/>
              </a:path>
              <a:path w="369570" h="369570">
                <a:moveTo>
                  <a:pt x="338120" y="286791"/>
                </a:moveTo>
                <a:lnTo>
                  <a:pt x="299796" y="286791"/>
                </a:lnTo>
                <a:lnTo>
                  <a:pt x="325234" y="299618"/>
                </a:lnTo>
                <a:lnTo>
                  <a:pt x="333044" y="297065"/>
                </a:lnTo>
                <a:lnTo>
                  <a:pt x="338120" y="286791"/>
                </a:lnTo>
                <a:close/>
              </a:path>
              <a:path w="369570" h="369570">
                <a:moveTo>
                  <a:pt x="44119" y="69786"/>
                </a:moveTo>
                <a:lnTo>
                  <a:pt x="36347" y="72390"/>
                </a:lnTo>
                <a:lnTo>
                  <a:pt x="33147" y="78689"/>
                </a:lnTo>
                <a:lnTo>
                  <a:pt x="8826" y="127609"/>
                </a:lnTo>
                <a:lnTo>
                  <a:pt x="5727" y="133921"/>
                </a:lnTo>
                <a:lnTo>
                  <a:pt x="8255" y="141719"/>
                </a:lnTo>
                <a:lnTo>
                  <a:pt x="22047" y="148564"/>
                </a:lnTo>
                <a:lnTo>
                  <a:pt x="19926" y="159975"/>
                </a:lnTo>
                <a:lnTo>
                  <a:pt x="18610" y="171550"/>
                </a:lnTo>
                <a:lnTo>
                  <a:pt x="18148" y="183245"/>
                </a:lnTo>
                <a:lnTo>
                  <a:pt x="18592" y="195021"/>
                </a:lnTo>
                <a:lnTo>
                  <a:pt x="3695" y="199644"/>
                </a:lnTo>
                <a:lnTo>
                  <a:pt x="0" y="206946"/>
                </a:lnTo>
                <a:lnTo>
                  <a:pt x="2146" y="213626"/>
                </a:lnTo>
                <a:lnTo>
                  <a:pt x="18592" y="265811"/>
                </a:lnTo>
                <a:lnTo>
                  <a:pt x="20688" y="272567"/>
                </a:lnTo>
                <a:lnTo>
                  <a:pt x="27863" y="276313"/>
                </a:lnTo>
                <a:lnTo>
                  <a:pt x="44056" y="271094"/>
                </a:lnTo>
                <a:lnTo>
                  <a:pt x="345923" y="271094"/>
                </a:lnTo>
                <a:lnTo>
                  <a:pt x="346773" y="269384"/>
                </a:lnTo>
                <a:lnTo>
                  <a:pt x="169693" y="269384"/>
                </a:lnTo>
                <a:lnTo>
                  <a:pt x="138168" y="260059"/>
                </a:lnTo>
                <a:lnTo>
                  <a:pt x="112431" y="239592"/>
                </a:lnTo>
                <a:lnTo>
                  <a:pt x="95935" y="209804"/>
                </a:lnTo>
                <a:lnTo>
                  <a:pt x="92331" y="175921"/>
                </a:lnTo>
                <a:lnTo>
                  <a:pt x="101661" y="144392"/>
                </a:lnTo>
                <a:lnTo>
                  <a:pt x="122133" y="118664"/>
                </a:lnTo>
                <a:lnTo>
                  <a:pt x="151955" y="102184"/>
                </a:lnTo>
                <a:lnTo>
                  <a:pt x="185840" y="98588"/>
                </a:lnTo>
                <a:lnTo>
                  <a:pt x="312469" y="98588"/>
                </a:lnTo>
                <a:lnTo>
                  <a:pt x="308542" y="92510"/>
                </a:lnTo>
                <a:lnTo>
                  <a:pt x="302069" y="83856"/>
                </a:lnTo>
                <a:lnTo>
                  <a:pt x="296341" y="77190"/>
                </a:lnTo>
                <a:lnTo>
                  <a:pt x="59143" y="77190"/>
                </a:lnTo>
                <a:lnTo>
                  <a:pt x="50406" y="72948"/>
                </a:lnTo>
                <a:lnTo>
                  <a:pt x="44119" y="69786"/>
                </a:lnTo>
                <a:close/>
              </a:path>
              <a:path w="369570" h="369570">
                <a:moveTo>
                  <a:pt x="312469" y="98588"/>
                </a:moveTo>
                <a:lnTo>
                  <a:pt x="185840" y="98588"/>
                </a:lnTo>
                <a:lnTo>
                  <a:pt x="217377" y="107915"/>
                </a:lnTo>
                <a:lnTo>
                  <a:pt x="243093" y="128362"/>
                </a:lnTo>
                <a:lnTo>
                  <a:pt x="259511" y="158127"/>
                </a:lnTo>
                <a:lnTo>
                  <a:pt x="263157" y="191984"/>
                </a:lnTo>
                <a:lnTo>
                  <a:pt x="253846" y="223520"/>
                </a:lnTo>
                <a:lnTo>
                  <a:pt x="233378" y="249264"/>
                </a:lnTo>
                <a:lnTo>
                  <a:pt x="203555" y="265747"/>
                </a:lnTo>
                <a:lnTo>
                  <a:pt x="169693" y="269384"/>
                </a:lnTo>
                <a:lnTo>
                  <a:pt x="346773" y="269384"/>
                </a:lnTo>
                <a:lnTo>
                  <a:pt x="360527" y="241719"/>
                </a:lnTo>
                <a:lnTo>
                  <a:pt x="363639" y="235407"/>
                </a:lnTo>
                <a:lnTo>
                  <a:pt x="361111" y="227685"/>
                </a:lnTo>
                <a:lnTo>
                  <a:pt x="354723" y="224409"/>
                </a:lnTo>
                <a:lnTo>
                  <a:pt x="334454" y="214414"/>
                </a:lnTo>
                <a:lnTo>
                  <a:pt x="335923" y="205613"/>
                </a:lnTo>
                <a:lnTo>
                  <a:pt x="336872" y="196700"/>
                </a:lnTo>
                <a:lnTo>
                  <a:pt x="337313" y="187707"/>
                </a:lnTo>
                <a:lnTo>
                  <a:pt x="337261" y="178663"/>
                </a:lnTo>
                <a:lnTo>
                  <a:pt x="365683" y="169684"/>
                </a:lnTo>
                <a:lnTo>
                  <a:pt x="369379" y="162445"/>
                </a:lnTo>
                <a:lnTo>
                  <a:pt x="350192" y="101676"/>
                </a:lnTo>
                <a:lnTo>
                  <a:pt x="314464" y="101676"/>
                </a:lnTo>
                <a:lnTo>
                  <a:pt x="312469" y="98588"/>
                </a:lnTo>
                <a:close/>
              </a:path>
              <a:path w="369570" h="369570">
                <a:moveTo>
                  <a:pt x="341503" y="93116"/>
                </a:moveTo>
                <a:lnTo>
                  <a:pt x="314464" y="101676"/>
                </a:lnTo>
                <a:lnTo>
                  <a:pt x="350192" y="101676"/>
                </a:lnTo>
                <a:lnTo>
                  <a:pt x="348653" y="96799"/>
                </a:lnTo>
                <a:lnTo>
                  <a:pt x="341503" y="93116"/>
                </a:lnTo>
                <a:close/>
              </a:path>
              <a:path w="369570" h="369570">
                <a:moveTo>
                  <a:pt x="162420" y="0"/>
                </a:moveTo>
                <a:lnTo>
                  <a:pt x="96837" y="20726"/>
                </a:lnTo>
                <a:lnTo>
                  <a:pt x="93065" y="27889"/>
                </a:lnTo>
                <a:lnTo>
                  <a:pt x="98653" y="45364"/>
                </a:lnTo>
                <a:lnTo>
                  <a:pt x="87684" y="52224"/>
                </a:lnTo>
                <a:lnTo>
                  <a:pt x="77417" y="59843"/>
                </a:lnTo>
                <a:lnTo>
                  <a:pt x="67890" y="68179"/>
                </a:lnTo>
                <a:lnTo>
                  <a:pt x="59143" y="77190"/>
                </a:lnTo>
                <a:lnTo>
                  <a:pt x="296341" y="77190"/>
                </a:lnTo>
                <a:lnTo>
                  <a:pt x="295072" y="75714"/>
                </a:lnTo>
                <a:lnTo>
                  <a:pt x="287578" y="68084"/>
                </a:lnTo>
                <a:lnTo>
                  <a:pt x="299631" y="44081"/>
                </a:lnTo>
                <a:lnTo>
                  <a:pt x="296989" y="36372"/>
                </a:lnTo>
                <a:lnTo>
                  <a:pt x="282838" y="29298"/>
                </a:lnTo>
                <a:lnTo>
                  <a:pt x="217284" y="29298"/>
                </a:lnTo>
                <a:lnTo>
                  <a:pt x="207224" y="27051"/>
                </a:lnTo>
                <a:lnTo>
                  <a:pt x="196984" y="25482"/>
                </a:lnTo>
                <a:lnTo>
                  <a:pt x="186614" y="24580"/>
                </a:lnTo>
                <a:lnTo>
                  <a:pt x="176161" y="24333"/>
                </a:lnTo>
                <a:lnTo>
                  <a:pt x="171831" y="10452"/>
                </a:lnTo>
                <a:lnTo>
                  <a:pt x="169748" y="3708"/>
                </a:lnTo>
                <a:lnTo>
                  <a:pt x="162420" y="0"/>
                </a:lnTo>
                <a:close/>
              </a:path>
              <a:path w="369570" h="369570">
                <a:moveTo>
                  <a:pt x="235394" y="5727"/>
                </a:moveTo>
                <a:lnTo>
                  <a:pt x="227647" y="8191"/>
                </a:lnTo>
                <a:lnTo>
                  <a:pt x="217284" y="29298"/>
                </a:lnTo>
                <a:lnTo>
                  <a:pt x="282838" y="29298"/>
                </a:lnTo>
                <a:lnTo>
                  <a:pt x="241769" y="8839"/>
                </a:lnTo>
                <a:lnTo>
                  <a:pt x="235394" y="5727"/>
                </a:lnTo>
                <a:close/>
              </a:path>
            </a:pathLst>
          </a:custGeom>
          <a:solidFill>
            <a:srgbClr val="231A1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60" name="object 140"/>
          <p:cNvSpPr/>
          <p:nvPr/>
        </p:nvSpPr>
        <p:spPr>
          <a:xfrm>
            <a:off x="7346132" y="5291866"/>
            <a:ext cx="446862" cy="146753"/>
          </a:xfrm>
          <a:prstGeom prst="rect">
            <a:avLst/>
          </a:prstGeom>
          <a:blipFill>
            <a:blip r:embed="rId20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61" name="object 141"/>
          <p:cNvSpPr/>
          <p:nvPr/>
        </p:nvSpPr>
        <p:spPr>
          <a:xfrm>
            <a:off x="7132311" y="4311663"/>
            <a:ext cx="865505" cy="537210"/>
          </a:xfrm>
          <a:custGeom>
            <a:avLst/>
            <a:gdLst/>
            <a:ahLst/>
            <a:cxnLst/>
            <a:rect l="l" t="t" r="r" b="b"/>
            <a:pathLst>
              <a:path w="865504" h="537210">
                <a:moveTo>
                  <a:pt x="432689" y="0"/>
                </a:moveTo>
                <a:lnTo>
                  <a:pt x="382229" y="2415"/>
                </a:lnTo>
                <a:lnTo>
                  <a:pt x="333478" y="9481"/>
                </a:lnTo>
                <a:lnTo>
                  <a:pt x="286762" y="20929"/>
                </a:lnTo>
                <a:lnTo>
                  <a:pt x="242405" y="36488"/>
                </a:lnTo>
                <a:lnTo>
                  <a:pt x="200731" y="55891"/>
                </a:lnTo>
                <a:lnTo>
                  <a:pt x="162065" y="78867"/>
                </a:lnTo>
                <a:lnTo>
                  <a:pt x="126733" y="105146"/>
                </a:lnTo>
                <a:lnTo>
                  <a:pt x="95058" y="134460"/>
                </a:lnTo>
                <a:lnTo>
                  <a:pt x="67365" y="166539"/>
                </a:lnTo>
                <a:lnTo>
                  <a:pt x="43979" y="201113"/>
                </a:lnTo>
                <a:lnTo>
                  <a:pt x="25225" y="237914"/>
                </a:lnTo>
                <a:lnTo>
                  <a:pt x="11427" y="276671"/>
                </a:lnTo>
                <a:lnTo>
                  <a:pt x="2911" y="317115"/>
                </a:lnTo>
                <a:lnTo>
                  <a:pt x="0" y="358978"/>
                </a:lnTo>
                <a:lnTo>
                  <a:pt x="3842" y="406710"/>
                </a:lnTo>
                <a:lnTo>
                  <a:pt x="15012" y="452507"/>
                </a:lnTo>
                <a:lnTo>
                  <a:pt x="32977" y="495998"/>
                </a:lnTo>
                <a:lnTo>
                  <a:pt x="57200" y="536816"/>
                </a:lnTo>
                <a:lnTo>
                  <a:pt x="65024" y="536816"/>
                </a:lnTo>
                <a:lnTo>
                  <a:pt x="79473" y="459971"/>
                </a:lnTo>
                <a:lnTo>
                  <a:pt x="84396" y="428967"/>
                </a:lnTo>
                <a:lnTo>
                  <a:pt x="74955" y="428967"/>
                </a:lnTo>
                <a:lnTo>
                  <a:pt x="70697" y="411931"/>
                </a:lnTo>
                <a:lnTo>
                  <a:pt x="67584" y="394573"/>
                </a:lnTo>
                <a:lnTo>
                  <a:pt x="65673" y="376914"/>
                </a:lnTo>
                <a:lnTo>
                  <a:pt x="65024" y="358978"/>
                </a:lnTo>
                <a:lnTo>
                  <a:pt x="68380" y="317576"/>
                </a:lnTo>
                <a:lnTo>
                  <a:pt x="78156" y="277869"/>
                </a:lnTo>
                <a:lnTo>
                  <a:pt x="93914" y="240222"/>
                </a:lnTo>
                <a:lnTo>
                  <a:pt x="115217" y="204997"/>
                </a:lnTo>
                <a:lnTo>
                  <a:pt x="141626" y="172556"/>
                </a:lnTo>
                <a:lnTo>
                  <a:pt x="172704" y="143263"/>
                </a:lnTo>
                <a:lnTo>
                  <a:pt x="208012" y="117481"/>
                </a:lnTo>
                <a:lnTo>
                  <a:pt x="247113" y="95573"/>
                </a:lnTo>
                <a:lnTo>
                  <a:pt x="289569" y="77901"/>
                </a:lnTo>
                <a:lnTo>
                  <a:pt x="334943" y="64830"/>
                </a:lnTo>
                <a:lnTo>
                  <a:pt x="382795" y="56720"/>
                </a:lnTo>
                <a:lnTo>
                  <a:pt x="432689" y="53936"/>
                </a:lnTo>
                <a:lnTo>
                  <a:pt x="660445" y="53936"/>
                </a:lnTo>
                <a:lnTo>
                  <a:pt x="622970" y="36488"/>
                </a:lnTo>
                <a:lnTo>
                  <a:pt x="578613" y="20929"/>
                </a:lnTo>
                <a:lnTo>
                  <a:pt x="531898" y="9481"/>
                </a:lnTo>
                <a:lnTo>
                  <a:pt x="483148" y="2415"/>
                </a:lnTo>
                <a:lnTo>
                  <a:pt x="432689" y="0"/>
                </a:lnTo>
                <a:close/>
              </a:path>
              <a:path w="865504" h="537210">
                <a:moveTo>
                  <a:pt x="660445" y="53936"/>
                </a:moveTo>
                <a:lnTo>
                  <a:pt x="432689" y="53936"/>
                </a:lnTo>
                <a:lnTo>
                  <a:pt x="482579" y="56720"/>
                </a:lnTo>
                <a:lnTo>
                  <a:pt x="530430" y="64830"/>
                </a:lnTo>
                <a:lnTo>
                  <a:pt x="575802" y="77901"/>
                </a:lnTo>
                <a:lnTo>
                  <a:pt x="618258" y="95573"/>
                </a:lnTo>
                <a:lnTo>
                  <a:pt x="657360" y="117481"/>
                </a:lnTo>
                <a:lnTo>
                  <a:pt x="692669" y="143263"/>
                </a:lnTo>
                <a:lnTo>
                  <a:pt x="723747" y="172556"/>
                </a:lnTo>
                <a:lnTo>
                  <a:pt x="750157" y="204997"/>
                </a:lnTo>
                <a:lnTo>
                  <a:pt x="771461" y="240222"/>
                </a:lnTo>
                <a:lnTo>
                  <a:pt x="787220" y="277869"/>
                </a:lnTo>
                <a:lnTo>
                  <a:pt x="796997" y="317576"/>
                </a:lnTo>
                <a:lnTo>
                  <a:pt x="800354" y="358978"/>
                </a:lnTo>
                <a:lnTo>
                  <a:pt x="799743" y="376190"/>
                </a:lnTo>
                <a:lnTo>
                  <a:pt x="797952" y="393131"/>
                </a:lnTo>
                <a:lnTo>
                  <a:pt x="795044" y="409791"/>
                </a:lnTo>
                <a:lnTo>
                  <a:pt x="791083" y="426161"/>
                </a:lnTo>
                <a:lnTo>
                  <a:pt x="786956" y="433249"/>
                </a:lnTo>
                <a:lnTo>
                  <a:pt x="793592" y="472420"/>
                </a:lnTo>
                <a:lnTo>
                  <a:pt x="803250" y="516126"/>
                </a:lnTo>
                <a:lnTo>
                  <a:pt x="808189" y="536816"/>
                </a:lnTo>
                <a:lnTo>
                  <a:pt x="832409" y="495998"/>
                </a:lnTo>
                <a:lnTo>
                  <a:pt x="850365" y="452507"/>
                </a:lnTo>
                <a:lnTo>
                  <a:pt x="861526" y="406710"/>
                </a:lnTo>
                <a:lnTo>
                  <a:pt x="865365" y="358978"/>
                </a:lnTo>
                <a:lnTo>
                  <a:pt x="862454" y="317115"/>
                </a:lnTo>
                <a:lnTo>
                  <a:pt x="853938" y="276671"/>
                </a:lnTo>
                <a:lnTo>
                  <a:pt x="840141" y="237914"/>
                </a:lnTo>
                <a:lnTo>
                  <a:pt x="821388" y="201113"/>
                </a:lnTo>
                <a:lnTo>
                  <a:pt x="798003" y="166539"/>
                </a:lnTo>
                <a:lnTo>
                  <a:pt x="770312" y="134460"/>
                </a:lnTo>
                <a:lnTo>
                  <a:pt x="738638" y="105146"/>
                </a:lnTo>
                <a:lnTo>
                  <a:pt x="703307" y="78867"/>
                </a:lnTo>
                <a:lnTo>
                  <a:pt x="664642" y="55891"/>
                </a:lnTo>
                <a:lnTo>
                  <a:pt x="660445" y="53936"/>
                </a:lnTo>
                <a:close/>
              </a:path>
              <a:path w="865504" h="537210">
                <a:moveTo>
                  <a:pt x="83508" y="416158"/>
                </a:moveTo>
                <a:lnTo>
                  <a:pt x="74955" y="428967"/>
                </a:lnTo>
                <a:lnTo>
                  <a:pt x="84396" y="428967"/>
                </a:lnTo>
                <a:lnTo>
                  <a:pt x="85324" y="423122"/>
                </a:lnTo>
                <a:lnTo>
                  <a:pt x="83508" y="416158"/>
                </a:lnTo>
                <a:close/>
              </a:path>
            </a:pathLst>
          </a:custGeom>
          <a:solidFill>
            <a:srgbClr val="231A1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62" name="object 142"/>
          <p:cNvSpPr/>
          <p:nvPr/>
        </p:nvSpPr>
        <p:spPr>
          <a:xfrm>
            <a:off x="7225889" y="4443077"/>
            <a:ext cx="679450" cy="679450"/>
          </a:xfrm>
          <a:custGeom>
            <a:avLst/>
            <a:gdLst/>
            <a:ahLst/>
            <a:cxnLst/>
            <a:rect l="l" t="t" r="r" b="b"/>
            <a:pathLst>
              <a:path w="679450" h="679450">
                <a:moveTo>
                  <a:pt x="339483" y="0"/>
                </a:moveTo>
                <a:lnTo>
                  <a:pt x="293418" y="3098"/>
                </a:lnTo>
                <a:lnTo>
                  <a:pt x="249236" y="12124"/>
                </a:lnTo>
                <a:lnTo>
                  <a:pt x="207341" y="26674"/>
                </a:lnTo>
                <a:lnTo>
                  <a:pt x="168140" y="46343"/>
                </a:lnTo>
                <a:lnTo>
                  <a:pt x="132035" y="70727"/>
                </a:lnTo>
                <a:lnTo>
                  <a:pt x="99433" y="99421"/>
                </a:lnTo>
                <a:lnTo>
                  <a:pt x="70736" y="132022"/>
                </a:lnTo>
                <a:lnTo>
                  <a:pt x="46349" y="168125"/>
                </a:lnTo>
                <a:lnTo>
                  <a:pt x="26678" y="207325"/>
                </a:lnTo>
                <a:lnTo>
                  <a:pt x="12126" y="249219"/>
                </a:lnTo>
                <a:lnTo>
                  <a:pt x="3099" y="293402"/>
                </a:lnTo>
                <a:lnTo>
                  <a:pt x="0" y="339470"/>
                </a:lnTo>
                <a:lnTo>
                  <a:pt x="3099" y="385536"/>
                </a:lnTo>
                <a:lnTo>
                  <a:pt x="12126" y="429717"/>
                </a:lnTo>
                <a:lnTo>
                  <a:pt x="26678" y="471610"/>
                </a:lnTo>
                <a:lnTo>
                  <a:pt x="46349" y="510810"/>
                </a:lnTo>
                <a:lnTo>
                  <a:pt x="70736" y="546913"/>
                </a:lnTo>
                <a:lnTo>
                  <a:pt x="99433" y="579515"/>
                </a:lnTo>
                <a:lnTo>
                  <a:pt x="132035" y="608210"/>
                </a:lnTo>
                <a:lnTo>
                  <a:pt x="168140" y="632595"/>
                </a:lnTo>
                <a:lnTo>
                  <a:pt x="207341" y="652265"/>
                </a:lnTo>
                <a:lnTo>
                  <a:pt x="249236" y="666816"/>
                </a:lnTo>
                <a:lnTo>
                  <a:pt x="293418" y="675843"/>
                </a:lnTo>
                <a:lnTo>
                  <a:pt x="339483" y="678941"/>
                </a:lnTo>
                <a:lnTo>
                  <a:pt x="385549" y="675843"/>
                </a:lnTo>
                <a:lnTo>
                  <a:pt x="429731" y="666816"/>
                </a:lnTo>
                <a:lnTo>
                  <a:pt x="471625" y="652265"/>
                </a:lnTo>
                <a:lnTo>
                  <a:pt x="510826" y="632595"/>
                </a:lnTo>
                <a:lnTo>
                  <a:pt x="546931" y="608210"/>
                </a:lnTo>
                <a:lnTo>
                  <a:pt x="579534" y="579515"/>
                </a:lnTo>
                <a:lnTo>
                  <a:pt x="608231" y="546913"/>
                </a:lnTo>
                <a:lnTo>
                  <a:pt x="632617" y="510810"/>
                </a:lnTo>
                <a:lnTo>
                  <a:pt x="652288" y="471610"/>
                </a:lnTo>
                <a:lnTo>
                  <a:pt x="666840" y="429717"/>
                </a:lnTo>
                <a:lnTo>
                  <a:pt x="675868" y="385536"/>
                </a:lnTo>
                <a:lnTo>
                  <a:pt x="678967" y="339470"/>
                </a:lnTo>
                <a:lnTo>
                  <a:pt x="675868" y="293402"/>
                </a:lnTo>
                <a:lnTo>
                  <a:pt x="666840" y="249219"/>
                </a:lnTo>
                <a:lnTo>
                  <a:pt x="652288" y="207325"/>
                </a:lnTo>
                <a:lnTo>
                  <a:pt x="632617" y="168125"/>
                </a:lnTo>
                <a:lnTo>
                  <a:pt x="608231" y="132022"/>
                </a:lnTo>
                <a:lnTo>
                  <a:pt x="579534" y="99421"/>
                </a:lnTo>
                <a:lnTo>
                  <a:pt x="546931" y="70727"/>
                </a:lnTo>
                <a:lnTo>
                  <a:pt x="510826" y="46343"/>
                </a:lnTo>
                <a:lnTo>
                  <a:pt x="471625" y="26674"/>
                </a:lnTo>
                <a:lnTo>
                  <a:pt x="429731" y="12124"/>
                </a:lnTo>
                <a:lnTo>
                  <a:pt x="385549" y="3098"/>
                </a:lnTo>
                <a:lnTo>
                  <a:pt x="339483" y="0"/>
                </a:lnTo>
                <a:close/>
              </a:path>
            </a:pathLst>
          </a:custGeom>
          <a:solidFill>
            <a:srgbClr val="231A1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63" name="object 143"/>
          <p:cNvSpPr/>
          <p:nvPr/>
        </p:nvSpPr>
        <p:spPr>
          <a:xfrm>
            <a:off x="7308274" y="4695893"/>
            <a:ext cx="514350" cy="344170"/>
          </a:xfrm>
          <a:custGeom>
            <a:avLst/>
            <a:gdLst/>
            <a:ahLst/>
            <a:cxnLst/>
            <a:rect l="l" t="t" r="r" b="b"/>
            <a:pathLst>
              <a:path w="514350" h="344170">
                <a:moveTo>
                  <a:pt x="499198" y="0"/>
                </a:moveTo>
                <a:lnTo>
                  <a:pt x="15011" y="0"/>
                </a:lnTo>
                <a:lnTo>
                  <a:pt x="8572" y="20686"/>
                </a:lnTo>
                <a:lnTo>
                  <a:pt x="3867" y="42078"/>
                </a:lnTo>
                <a:lnTo>
                  <a:pt x="981" y="64093"/>
                </a:lnTo>
                <a:lnTo>
                  <a:pt x="0" y="86652"/>
                </a:lnTo>
                <a:lnTo>
                  <a:pt x="4142" y="132863"/>
                </a:lnTo>
                <a:lnTo>
                  <a:pt x="16085" y="176358"/>
                </a:lnTo>
                <a:lnTo>
                  <a:pt x="35102" y="216408"/>
                </a:lnTo>
                <a:lnTo>
                  <a:pt x="60468" y="252289"/>
                </a:lnTo>
                <a:lnTo>
                  <a:pt x="91455" y="283275"/>
                </a:lnTo>
                <a:lnTo>
                  <a:pt x="127338" y="308638"/>
                </a:lnTo>
                <a:lnTo>
                  <a:pt x="167391" y="327654"/>
                </a:lnTo>
                <a:lnTo>
                  <a:pt x="210886" y="339596"/>
                </a:lnTo>
                <a:lnTo>
                  <a:pt x="257098" y="343738"/>
                </a:lnTo>
                <a:lnTo>
                  <a:pt x="303311" y="339596"/>
                </a:lnTo>
                <a:lnTo>
                  <a:pt x="346808" y="327654"/>
                </a:lnTo>
                <a:lnTo>
                  <a:pt x="386862" y="308638"/>
                </a:lnTo>
                <a:lnTo>
                  <a:pt x="422747" y="283275"/>
                </a:lnTo>
                <a:lnTo>
                  <a:pt x="453736" y="252289"/>
                </a:lnTo>
                <a:lnTo>
                  <a:pt x="479104" y="216408"/>
                </a:lnTo>
                <a:lnTo>
                  <a:pt x="498123" y="176358"/>
                </a:lnTo>
                <a:lnTo>
                  <a:pt x="510067" y="132863"/>
                </a:lnTo>
                <a:lnTo>
                  <a:pt x="514210" y="86652"/>
                </a:lnTo>
                <a:lnTo>
                  <a:pt x="513227" y="64093"/>
                </a:lnTo>
                <a:lnTo>
                  <a:pt x="510338" y="42078"/>
                </a:lnTo>
                <a:lnTo>
                  <a:pt x="505632" y="20686"/>
                </a:lnTo>
                <a:lnTo>
                  <a:pt x="499198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64" name="object 144"/>
          <p:cNvSpPr/>
          <p:nvPr/>
        </p:nvSpPr>
        <p:spPr>
          <a:xfrm>
            <a:off x="7909122" y="4720753"/>
            <a:ext cx="80962" cy="136359"/>
          </a:xfrm>
          <a:prstGeom prst="rect">
            <a:avLst/>
          </a:prstGeom>
          <a:blipFill>
            <a:blip r:embed="rId21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65" name="object 145"/>
          <p:cNvSpPr/>
          <p:nvPr/>
        </p:nvSpPr>
        <p:spPr>
          <a:xfrm>
            <a:off x="7142087" y="4720753"/>
            <a:ext cx="80962" cy="136359"/>
          </a:xfrm>
          <a:prstGeom prst="rect">
            <a:avLst/>
          </a:prstGeom>
          <a:blipFill>
            <a:blip r:embed="rId21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66" name="object 146"/>
          <p:cNvSpPr/>
          <p:nvPr/>
        </p:nvSpPr>
        <p:spPr>
          <a:xfrm>
            <a:off x="6282915" y="6983507"/>
            <a:ext cx="293306" cy="145180"/>
          </a:xfrm>
          <a:prstGeom prst="rect">
            <a:avLst/>
          </a:prstGeom>
          <a:blipFill>
            <a:blip r:embed="rId2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67" name="object 147"/>
          <p:cNvSpPr/>
          <p:nvPr/>
        </p:nvSpPr>
        <p:spPr>
          <a:xfrm>
            <a:off x="6061311" y="6309561"/>
            <a:ext cx="729615" cy="521970"/>
          </a:xfrm>
          <a:custGeom>
            <a:avLst/>
            <a:gdLst/>
            <a:ahLst/>
            <a:cxnLst/>
            <a:rect l="l" t="t" r="r" b="b"/>
            <a:pathLst>
              <a:path w="729615" h="521970">
                <a:moveTo>
                  <a:pt x="728256" y="0"/>
                </a:moveTo>
                <a:lnTo>
                  <a:pt x="1041" y="0"/>
                </a:lnTo>
                <a:lnTo>
                  <a:pt x="546" y="4216"/>
                </a:lnTo>
                <a:lnTo>
                  <a:pt x="0" y="8470"/>
                </a:lnTo>
                <a:lnTo>
                  <a:pt x="0" y="432333"/>
                </a:lnTo>
                <a:lnTo>
                  <a:pt x="5563" y="467131"/>
                </a:lnTo>
                <a:lnTo>
                  <a:pt x="20737" y="495555"/>
                </a:lnTo>
                <a:lnTo>
                  <a:pt x="43242" y="514724"/>
                </a:lnTo>
                <a:lnTo>
                  <a:pt x="70802" y="521754"/>
                </a:lnTo>
                <a:lnTo>
                  <a:pt x="658494" y="521754"/>
                </a:lnTo>
                <a:lnTo>
                  <a:pt x="686052" y="514724"/>
                </a:lnTo>
                <a:lnTo>
                  <a:pt x="708553" y="495555"/>
                </a:lnTo>
                <a:lnTo>
                  <a:pt x="723722" y="467131"/>
                </a:lnTo>
                <a:lnTo>
                  <a:pt x="729284" y="432333"/>
                </a:lnTo>
                <a:lnTo>
                  <a:pt x="729284" y="8470"/>
                </a:lnTo>
                <a:lnTo>
                  <a:pt x="728738" y="4216"/>
                </a:lnTo>
                <a:lnTo>
                  <a:pt x="728256" y="0"/>
                </a:lnTo>
                <a:close/>
              </a:path>
            </a:pathLst>
          </a:custGeom>
          <a:solidFill>
            <a:srgbClr val="231A1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68" name="object 148"/>
          <p:cNvSpPr/>
          <p:nvPr/>
        </p:nvSpPr>
        <p:spPr>
          <a:xfrm>
            <a:off x="6061808" y="6022707"/>
            <a:ext cx="727075" cy="321310"/>
          </a:xfrm>
          <a:custGeom>
            <a:avLst/>
            <a:gdLst/>
            <a:ahLst/>
            <a:cxnLst/>
            <a:rect l="l" t="t" r="r" b="b"/>
            <a:pathLst>
              <a:path w="727075" h="321310">
                <a:moveTo>
                  <a:pt x="363891" y="0"/>
                </a:moveTo>
                <a:lnTo>
                  <a:pt x="321366" y="7037"/>
                </a:lnTo>
                <a:lnTo>
                  <a:pt x="284051" y="28303"/>
                </a:lnTo>
                <a:lnTo>
                  <a:pt x="25453" y="250934"/>
                </a:lnTo>
                <a:lnTo>
                  <a:pt x="0" y="299583"/>
                </a:lnTo>
                <a:lnTo>
                  <a:pt x="16359" y="314426"/>
                </a:lnTo>
                <a:lnTo>
                  <a:pt x="50993" y="319933"/>
                </a:lnTo>
                <a:lnTo>
                  <a:pt x="675681" y="321013"/>
                </a:lnTo>
                <a:lnTo>
                  <a:pt x="710332" y="315632"/>
                </a:lnTo>
                <a:lnTo>
                  <a:pt x="726741" y="300847"/>
                </a:lnTo>
                <a:lnTo>
                  <a:pt x="724062" y="278920"/>
                </a:lnTo>
                <a:lnTo>
                  <a:pt x="701449" y="252115"/>
                </a:lnTo>
                <a:lnTo>
                  <a:pt x="443626" y="28570"/>
                </a:lnTo>
                <a:lnTo>
                  <a:pt x="406389" y="7181"/>
                </a:lnTo>
                <a:lnTo>
                  <a:pt x="363891" y="0"/>
                </a:lnTo>
                <a:close/>
              </a:path>
            </a:pathLst>
          </a:custGeom>
          <a:solidFill>
            <a:srgbClr val="231A1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69" name="object 149"/>
          <p:cNvSpPr/>
          <p:nvPr/>
        </p:nvSpPr>
        <p:spPr>
          <a:xfrm>
            <a:off x="6103110" y="6339451"/>
            <a:ext cx="645795" cy="451484"/>
          </a:xfrm>
          <a:custGeom>
            <a:avLst/>
            <a:gdLst/>
            <a:ahLst/>
            <a:cxnLst/>
            <a:rect l="l" t="t" r="r" b="b"/>
            <a:pathLst>
              <a:path w="645795" h="451485">
                <a:moveTo>
                  <a:pt x="644753" y="0"/>
                </a:moveTo>
                <a:lnTo>
                  <a:pt x="901" y="0"/>
                </a:lnTo>
                <a:lnTo>
                  <a:pt x="469" y="3670"/>
                </a:lnTo>
                <a:lnTo>
                  <a:pt x="0" y="7340"/>
                </a:lnTo>
                <a:lnTo>
                  <a:pt x="0" y="373773"/>
                </a:lnTo>
                <a:lnTo>
                  <a:pt x="4926" y="403851"/>
                </a:lnTo>
                <a:lnTo>
                  <a:pt x="18357" y="428429"/>
                </a:lnTo>
                <a:lnTo>
                  <a:pt x="38276" y="445009"/>
                </a:lnTo>
                <a:lnTo>
                  <a:pt x="62661" y="451091"/>
                </a:lnTo>
                <a:lnTo>
                  <a:pt x="583006" y="451091"/>
                </a:lnTo>
                <a:lnTo>
                  <a:pt x="607476" y="446952"/>
                </a:lnTo>
                <a:lnTo>
                  <a:pt x="627508" y="433611"/>
                </a:lnTo>
                <a:lnTo>
                  <a:pt x="640961" y="409680"/>
                </a:lnTo>
                <a:lnTo>
                  <a:pt x="645693" y="373773"/>
                </a:lnTo>
                <a:lnTo>
                  <a:pt x="645693" y="7340"/>
                </a:lnTo>
                <a:lnTo>
                  <a:pt x="644753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70" name="object 150"/>
          <p:cNvSpPr/>
          <p:nvPr/>
        </p:nvSpPr>
        <p:spPr>
          <a:xfrm>
            <a:off x="6068763" y="6414474"/>
            <a:ext cx="715645" cy="389255"/>
          </a:xfrm>
          <a:custGeom>
            <a:avLst/>
            <a:gdLst/>
            <a:ahLst/>
            <a:cxnLst/>
            <a:rect l="l" t="t" r="r" b="b"/>
            <a:pathLst>
              <a:path w="715645" h="389254">
                <a:moveTo>
                  <a:pt x="420443" y="62674"/>
                </a:moveTo>
                <a:lnTo>
                  <a:pt x="357390" y="62674"/>
                </a:lnTo>
                <a:lnTo>
                  <a:pt x="683742" y="389013"/>
                </a:lnTo>
                <a:lnTo>
                  <a:pt x="715238" y="357479"/>
                </a:lnTo>
                <a:lnTo>
                  <a:pt x="420443" y="62674"/>
                </a:lnTo>
                <a:close/>
              </a:path>
              <a:path w="715645" h="389254">
                <a:moveTo>
                  <a:pt x="357771" y="0"/>
                </a:moveTo>
                <a:lnTo>
                  <a:pt x="0" y="349288"/>
                </a:lnTo>
                <a:lnTo>
                  <a:pt x="31140" y="381203"/>
                </a:lnTo>
                <a:lnTo>
                  <a:pt x="357390" y="62674"/>
                </a:lnTo>
                <a:lnTo>
                  <a:pt x="420443" y="62674"/>
                </a:lnTo>
                <a:lnTo>
                  <a:pt x="357771" y="0"/>
                </a:lnTo>
                <a:close/>
              </a:path>
            </a:pathLst>
          </a:custGeom>
          <a:solidFill>
            <a:srgbClr val="231A1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71" name="object 151"/>
          <p:cNvSpPr/>
          <p:nvPr/>
        </p:nvSpPr>
        <p:spPr>
          <a:xfrm>
            <a:off x="6061808" y="6294763"/>
            <a:ext cx="727075" cy="321310"/>
          </a:xfrm>
          <a:custGeom>
            <a:avLst/>
            <a:gdLst/>
            <a:ahLst/>
            <a:cxnLst/>
            <a:rect l="l" t="t" r="r" b="b"/>
            <a:pathLst>
              <a:path w="727075" h="321310">
                <a:moveTo>
                  <a:pt x="675681" y="0"/>
                </a:moveTo>
                <a:lnTo>
                  <a:pt x="50993" y="1092"/>
                </a:lnTo>
                <a:lnTo>
                  <a:pt x="16359" y="6592"/>
                </a:lnTo>
                <a:lnTo>
                  <a:pt x="0" y="21431"/>
                </a:lnTo>
                <a:lnTo>
                  <a:pt x="2751" y="43347"/>
                </a:lnTo>
                <a:lnTo>
                  <a:pt x="25453" y="70078"/>
                </a:lnTo>
                <a:lnTo>
                  <a:pt x="284051" y="292696"/>
                </a:lnTo>
                <a:lnTo>
                  <a:pt x="321366" y="313970"/>
                </a:lnTo>
                <a:lnTo>
                  <a:pt x="363891" y="321009"/>
                </a:lnTo>
                <a:lnTo>
                  <a:pt x="406389" y="313826"/>
                </a:lnTo>
                <a:lnTo>
                  <a:pt x="443626" y="292430"/>
                </a:lnTo>
                <a:lnTo>
                  <a:pt x="701449" y="68897"/>
                </a:lnTo>
                <a:lnTo>
                  <a:pt x="724062" y="42092"/>
                </a:lnTo>
                <a:lnTo>
                  <a:pt x="726741" y="20166"/>
                </a:lnTo>
                <a:lnTo>
                  <a:pt x="710332" y="5380"/>
                </a:lnTo>
                <a:lnTo>
                  <a:pt x="675681" y="0"/>
                </a:lnTo>
                <a:close/>
              </a:path>
            </a:pathLst>
          </a:custGeom>
          <a:solidFill>
            <a:srgbClr val="231A1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72" name="object 152"/>
          <p:cNvSpPr/>
          <p:nvPr/>
        </p:nvSpPr>
        <p:spPr>
          <a:xfrm>
            <a:off x="6284915" y="6154070"/>
            <a:ext cx="272415" cy="270510"/>
          </a:xfrm>
          <a:custGeom>
            <a:avLst/>
            <a:gdLst/>
            <a:ahLst/>
            <a:cxnLst/>
            <a:rect l="l" t="t" r="r" b="b"/>
            <a:pathLst>
              <a:path w="272415" h="270510">
                <a:moveTo>
                  <a:pt x="153356" y="0"/>
                </a:moveTo>
                <a:lnTo>
                  <a:pt x="112168" y="4998"/>
                </a:lnTo>
                <a:lnTo>
                  <a:pt x="74727" y="19881"/>
                </a:lnTo>
                <a:lnTo>
                  <a:pt x="40463" y="45859"/>
                </a:lnTo>
                <a:lnTo>
                  <a:pt x="13440" y="83439"/>
                </a:lnTo>
                <a:lnTo>
                  <a:pt x="781" y="126923"/>
                </a:lnTo>
                <a:lnTo>
                  <a:pt x="0" y="142976"/>
                </a:lnTo>
                <a:lnTo>
                  <a:pt x="2402" y="169949"/>
                </a:lnTo>
                <a:lnTo>
                  <a:pt x="22094" y="216412"/>
                </a:lnTo>
                <a:lnTo>
                  <a:pt x="60730" y="250405"/>
                </a:lnTo>
                <a:lnTo>
                  <a:pt x="113803" y="267745"/>
                </a:lnTo>
                <a:lnTo>
                  <a:pt x="145469" y="269913"/>
                </a:lnTo>
                <a:lnTo>
                  <a:pt x="159339" y="269358"/>
                </a:lnTo>
                <a:lnTo>
                  <a:pt x="173002" y="267692"/>
                </a:lnTo>
                <a:lnTo>
                  <a:pt x="186456" y="264914"/>
                </a:lnTo>
                <a:lnTo>
                  <a:pt x="199698" y="261023"/>
                </a:lnTo>
                <a:lnTo>
                  <a:pt x="207928" y="257860"/>
                </a:lnTo>
                <a:lnTo>
                  <a:pt x="145469" y="257860"/>
                </a:lnTo>
                <a:lnTo>
                  <a:pt x="119694" y="255974"/>
                </a:lnTo>
                <a:lnTo>
                  <a:pt x="76660" y="240876"/>
                </a:lnTo>
                <a:lnTo>
                  <a:pt x="45555" y="211198"/>
                </a:lnTo>
                <a:lnTo>
                  <a:pt x="29720" y="170140"/>
                </a:lnTo>
                <a:lnTo>
                  <a:pt x="27740" y="145542"/>
                </a:lnTo>
                <a:lnTo>
                  <a:pt x="28598" y="128834"/>
                </a:lnTo>
                <a:lnTo>
                  <a:pt x="41494" y="83121"/>
                </a:lnTo>
                <a:lnTo>
                  <a:pt x="68806" y="46186"/>
                </a:lnTo>
                <a:lnTo>
                  <a:pt x="107337" y="21580"/>
                </a:lnTo>
                <a:lnTo>
                  <a:pt x="147210" y="12435"/>
                </a:lnTo>
                <a:lnTo>
                  <a:pt x="157826" y="12052"/>
                </a:lnTo>
                <a:lnTo>
                  <a:pt x="212400" y="12052"/>
                </a:lnTo>
                <a:lnTo>
                  <a:pt x="201916" y="7318"/>
                </a:lnTo>
                <a:lnTo>
                  <a:pt x="178973" y="1829"/>
                </a:lnTo>
                <a:lnTo>
                  <a:pt x="153356" y="0"/>
                </a:lnTo>
                <a:close/>
              </a:path>
              <a:path w="272415" h="270510">
                <a:moveTo>
                  <a:pt x="242954" y="225882"/>
                </a:moveTo>
                <a:lnTo>
                  <a:pt x="205994" y="245829"/>
                </a:lnTo>
                <a:lnTo>
                  <a:pt x="157954" y="257384"/>
                </a:lnTo>
                <a:lnTo>
                  <a:pt x="145469" y="257860"/>
                </a:lnTo>
                <a:lnTo>
                  <a:pt x="207928" y="257860"/>
                </a:lnTo>
                <a:lnTo>
                  <a:pt x="212644" y="256048"/>
                </a:lnTo>
                <a:lnTo>
                  <a:pt x="225226" y="250002"/>
                </a:lnTo>
                <a:lnTo>
                  <a:pt x="237440" y="242885"/>
                </a:lnTo>
                <a:lnTo>
                  <a:pt x="249279" y="234696"/>
                </a:lnTo>
                <a:lnTo>
                  <a:pt x="242954" y="225882"/>
                </a:lnTo>
                <a:close/>
              </a:path>
              <a:path w="272415" h="270510">
                <a:moveTo>
                  <a:pt x="191338" y="177215"/>
                </a:moveTo>
                <a:lnTo>
                  <a:pt x="160912" y="177215"/>
                </a:lnTo>
                <a:lnTo>
                  <a:pt x="161636" y="186601"/>
                </a:lnTo>
                <a:lnTo>
                  <a:pt x="195227" y="207492"/>
                </a:lnTo>
                <a:lnTo>
                  <a:pt x="202530" y="207492"/>
                </a:lnTo>
                <a:lnTo>
                  <a:pt x="209744" y="206057"/>
                </a:lnTo>
                <a:lnTo>
                  <a:pt x="223955" y="200279"/>
                </a:lnTo>
                <a:lnTo>
                  <a:pt x="229496" y="196837"/>
                </a:lnTo>
                <a:lnTo>
                  <a:pt x="198555" y="196837"/>
                </a:lnTo>
                <a:lnTo>
                  <a:pt x="195917" y="195427"/>
                </a:lnTo>
                <a:lnTo>
                  <a:pt x="192027" y="189890"/>
                </a:lnTo>
                <a:lnTo>
                  <a:pt x="191163" y="186601"/>
                </a:lnTo>
                <a:lnTo>
                  <a:pt x="191202" y="178092"/>
                </a:lnTo>
                <a:lnTo>
                  <a:pt x="191338" y="177215"/>
                </a:lnTo>
                <a:close/>
              </a:path>
              <a:path w="272415" h="270510">
                <a:moveTo>
                  <a:pt x="156899" y="68605"/>
                </a:moveTo>
                <a:lnTo>
                  <a:pt x="147018" y="68605"/>
                </a:lnTo>
                <a:lnTo>
                  <a:pt x="140479" y="68929"/>
                </a:lnTo>
                <a:lnTo>
                  <a:pt x="103308" y="84107"/>
                </a:lnTo>
                <a:lnTo>
                  <a:pt x="75403" y="118897"/>
                </a:lnTo>
                <a:lnTo>
                  <a:pt x="67605" y="153428"/>
                </a:lnTo>
                <a:lnTo>
                  <a:pt x="68424" y="165515"/>
                </a:lnTo>
                <a:lnTo>
                  <a:pt x="87980" y="199060"/>
                </a:lnTo>
                <a:lnTo>
                  <a:pt x="117973" y="206883"/>
                </a:lnTo>
                <a:lnTo>
                  <a:pt x="125987" y="206883"/>
                </a:lnTo>
                <a:lnTo>
                  <a:pt x="133620" y="204381"/>
                </a:lnTo>
                <a:lnTo>
                  <a:pt x="140833" y="199377"/>
                </a:lnTo>
                <a:lnTo>
                  <a:pt x="146197" y="195135"/>
                </a:lnTo>
                <a:lnTo>
                  <a:pt x="116576" y="195135"/>
                </a:lnTo>
                <a:lnTo>
                  <a:pt x="112131" y="192976"/>
                </a:lnTo>
                <a:lnTo>
                  <a:pt x="105426" y="184315"/>
                </a:lnTo>
                <a:lnTo>
                  <a:pt x="103749" y="178511"/>
                </a:lnTo>
                <a:lnTo>
                  <a:pt x="103806" y="169949"/>
                </a:lnTo>
                <a:lnTo>
                  <a:pt x="114333" y="125560"/>
                </a:lnTo>
                <a:lnTo>
                  <a:pt x="133431" y="90737"/>
                </a:lnTo>
                <a:lnTo>
                  <a:pt x="148098" y="80035"/>
                </a:lnTo>
                <a:lnTo>
                  <a:pt x="175791" y="80035"/>
                </a:lnTo>
                <a:lnTo>
                  <a:pt x="164633" y="70853"/>
                </a:lnTo>
                <a:lnTo>
                  <a:pt x="156899" y="68605"/>
                </a:lnTo>
                <a:close/>
              </a:path>
              <a:path w="272415" h="270510">
                <a:moveTo>
                  <a:pt x="212400" y="12052"/>
                </a:moveTo>
                <a:lnTo>
                  <a:pt x="157826" y="12052"/>
                </a:lnTo>
                <a:lnTo>
                  <a:pt x="170168" y="12602"/>
                </a:lnTo>
                <a:lnTo>
                  <a:pt x="181994" y="14255"/>
                </a:lnTo>
                <a:lnTo>
                  <a:pt x="223744" y="31686"/>
                </a:lnTo>
                <a:lnTo>
                  <a:pt x="253151" y="65641"/>
                </a:lnTo>
                <a:lnTo>
                  <a:pt x="261276" y="108458"/>
                </a:lnTo>
                <a:lnTo>
                  <a:pt x="260851" y="118191"/>
                </a:lnTo>
                <a:lnTo>
                  <a:pt x="249078" y="158432"/>
                </a:lnTo>
                <a:lnTo>
                  <a:pt x="220526" y="189763"/>
                </a:lnTo>
                <a:lnTo>
                  <a:pt x="204943" y="196837"/>
                </a:lnTo>
                <a:lnTo>
                  <a:pt x="229496" y="196837"/>
                </a:lnTo>
                <a:lnTo>
                  <a:pt x="258119" y="164194"/>
                </a:lnTo>
                <a:lnTo>
                  <a:pt x="271707" y="119856"/>
                </a:lnTo>
                <a:lnTo>
                  <a:pt x="272276" y="106908"/>
                </a:lnTo>
                <a:lnTo>
                  <a:pt x="270270" y="84107"/>
                </a:lnTo>
                <a:lnTo>
                  <a:pt x="264171" y="63407"/>
                </a:lnTo>
                <a:lnTo>
                  <a:pt x="254007" y="45132"/>
                </a:lnTo>
                <a:lnTo>
                  <a:pt x="239779" y="29286"/>
                </a:lnTo>
                <a:lnTo>
                  <a:pt x="222184" y="16469"/>
                </a:lnTo>
                <a:lnTo>
                  <a:pt x="212400" y="12052"/>
                </a:lnTo>
                <a:close/>
              </a:path>
              <a:path w="272415" h="270510">
                <a:moveTo>
                  <a:pt x="175791" y="80035"/>
                </a:moveTo>
                <a:lnTo>
                  <a:pt x="159629" y="80035"/>
                </a:lnTo>
                <a:lnTo>
                  <a:pt x="163719" y="81889"/>
                </a:lnTo>
                <a:lnTo>
                  <a:pt x="169383" y="89306"/>
                </a:lnTo>
                <a:lnTo>
                  <a:pt x="170818" y="94602"/>
                </a:lnTo>
                <a:lnTo>
                  <a:pt x="170751" y="103004"/>
                </a:lnTo>
                <a:lnTo>
                  <a:pt x="170579" y="106908"/>
                </a:lnTo>
                <a:lnTo>
                  <a:pt x="159670" y="150243"/>
                </a:lnTo>
                <a:lnTo>
                  <a:pt x="139906" y="185788"/>
                </a:lnTo>
                <a:lnTo>
                  <a:pt x="128222" y="195135"/>
                </a:lnTo>
                <a:lnTo>
                  <a:pt x="146197" y="195135"/>
                </a:lnTo>
                <a:lnTo>
                  <a:pt x="151263" y="190096"/>
                </a:lnTo>
                <a:lnTo>
                  <a:pt x="156185" y="184107"/>
                </a:lnTo>
                <a:lnTo>
                  <a:pt x="160912" y="177215"/>
                </a:lnTo>
                <a:lnTo>
                  <a:pt x="191338" y="177215"/>
                </a:lnTo>
                <a:lnTo>
                  <a:pt x="191817" y="174139"/>
                </a:lnTo>
                <a:lnTo>
                  <a:pt x="192443" y="171183"/>
                </a:lnTo>
                <a:lnTo>
                  <a:pt x="193208" y="167944"/>
                </a:lnTo>
                <a:lnTo>
                  <a:pt x="213327" y="95796"/>
                </a:lnTo>
                <a:lnTo>
                  <a:pt x="180546" y="95796"/>
                </a:lnTo>
                <a:lnTo>
                  <a:pt x="179187" y="86715"/>
                </a:lnTo>
                <a:lnTo>
                  <a:pt x="175791" y="80035"/>
                </a:lnTo>
                <a:close/>
              </a:path>
              <a:path w="272415" h="270510">
                <a:moveTo>
                  <a:pt x="220094" y="71526"/>
                </a:moveTo>
                <a:lnTo>
                  <a:pt x="187950" y="71526"/>
                </a:lnTo>
                <a:lnTo>
                  <a:pt x="180546" y="95796"/>
                </a:lnTo>
                <a:lnTo>
                  <a:pt x="213327" y="95796"/>
                </a:lnTo>
                <a:lnTo>
                  <a:pt x="220094" y="71526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73" name="object 153"/>
          <p:cNvSpPr/>
          <p:nvPr/>
        </p:nvSpPr>
        <p:spPr>
          <a:xfrm>
            <a:off x="714778" y="6982675"/>
            <a:ext cx="294044" cy="146011"/>
          </a:xfrm>
          <a:prstGeom prst="rect">
            <a:avLst/>
          </a:prstGeom>
          <a:blipFill>
            <a:blip r:embed="rId2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74" name="object 154"/>
          <p:cNvSpPr/>
          <p:nvPr/>
        </p:nvSpPr>
        <p:spPr>
          <a:xfrm>
            <a:off x="458436" y="6020653"/>
            <a:ext cx="814069" cy="773430"/>
          </a:xfrm>
          <a:custGeom>
            <a:avLst/>
            <a:gdLst/>
            <a:ahLst/>
            <a:cxnLst/>
            <a:rect l="l" t="t" r="r" b="b"/>
            <a:pathLst>
              <a:path w="814069" h="773429">
                <a:moveTo>
                  <a:pt x="810717" y="0"/>
                </a:moveTo>
                <a:lnTo>
                  <a:pt x="3187" y="0"/>
                </a:lnTo>
                <a:lnTo>
                  <a:pt x="1800" y="10598"/>
                </a:lnTo>
                <a:lnTo>
                  <a:pt x="803" y="21372"/>
                </a:lnTo>
                <a:lnTo>
                  <a:pt x="201" y="32305"/>
                </a:lnTo>
                <a:lnTo>
                  <a:pt x="0" y="43383"/>
                </a:lnTo>
                <a:lnTo>
                  <a:pt x="0" y="554164"/>
                </a:lnTo>
                <a:lnTo>
                  <a:pt x="4295" y="604305"/>
                </a:lnTo>
                <a:lnTo>
                  <a:pt x="16529" y="650331"/>
                </a:lnTo>
                <a:lnTo>
                  <a:pt x="35728" y="690929"/>
                </a:lnTo>
                <a:lnTo>
                  <a:pt x="60915" y="724789"/>
                </a:lnTo>
                <a:lnTo>
                  <a:pt x="91115" y="750598"/>
                </a:lnTo>
                <a:lnTo>
                  <a:pt x="162648" y="772820"/>
                </a:lnTo>
                <a:lnTo>
                  <a:pt x="651230" y="772820"/>
                </a:lnTo>
                <a:lnTo>
                  <a:pt x="722774" y="750598"/>
                </a:lnTo>
                <a:lnTo>
                  <a:pt x="752979" y="724789"/>
                </a:lnTo>
                <a:lnTo>
                  <a:pt x="193928" y="723391"/>
                </a:lnTo>
                <a:lnTo>
                  <a:pt x="156189" y="716583"/>
                </a:lnTo>
                <a:lnTo>
                  <a:pt x="122289" y="697367"/>
                </a:lnTo>
                <a:lnTo>
                  <a:pt x="93578" y="667558"/>
                </a:lnTo>
                <a:lnTo>
                  <a:pt x="71402" y="628969"/>
                </a:lnTo>
                <a:lnTo>
                  <a:pt x="57108" y="583417"/>
                </a:lnTo>
                <a:lnTo>
                  <a:pt x="52044" y="532714"/>
                </a:lnTo>
                <a:lnTo>
                  <a:pt x="52044" y="87248"/>
                </a:lnTo>
                <a:lnTo>
                  <a:pt x="813904" y="49415"/>
                </a:lnTo>
                <a:lnTo>
                  <a:pt x="813904" y="43383"/>
                </a:lnTo>
                <a:lnTo>
                  <a:pt x="813703" y="32305"/>
                </a:lnTo>
                <a:lnTo>
                  <a:pt x="813101" y="21372"/>
                </a:lnTo>
                <a:lnTo>
                  <a:pt x="812104" y="10598"/>
                </a:lnTo>
                <a:lnTo>
                  <a:pt x="810717" y="0"/>
                </a:lnTo>
                <a:close/>
              </a:path>
              <a:path w="814069" h="773429">
                <a:moveTo>
                  <a:pt x="813904" y="49415"/>
                </a:moveTo>
                <a:lnTo>
                  <a:pt x="759028" y="49415"/>
                </a:lnTo>
                <a:lnTo>
                  <a:pt x="760258" y="58663"/>
                </a:lnTo>
                <a:lnTo>
                  <a:pt x="761144" y="68056"/>
                </a:lnTo>
                <a:lnTo>
                  <a:pt x="761680" y="77587"/>
                </a:lnTo>
                <a:lnTo>
                  <a:pt x="761860" y="87248"/>
                </a:lnTo>
                <a:lnTo>
                  <a:pt x="761860" y="532714"/>
                </a:lnTo>
                <a:lnTo>
                  <a:pt x="756795" y="583417"/>
                </a:lnTo>
                <a:lnTo>
                  <a:pt x="742498" y="628969"/>
                </a:lnTo>
                <a:lnTo>
                  <a:pt x="720318" y="667558"/>
                </a:lnTo>
                <a:lnTo>
                  <a:pt x="691602" y="697367"/>
                </a:lnTo>
                <a:lnTo>
                  <a:pt x="657696" y="716583"/>
                </a:lnTo>
                <a:lnTo>
                  <a:pt x="619950" y="723391"/>
                </a:lnTo>
                <a:lnTo>
                  <a:pt x="754018" y="723391"/>
                </a:lnTo>
                <a:lnTo>
                  <a:pt x="778170" y="690929"/>
                </a:lnTo>
                <a:lnTo>
                  <a:pt x="797372" y="650331"/>
                </a:lnTo>
                <a:lnTo>
                  <a:pt x="809609" y="604305"/>
                </a:lnTo>
                <a:lnTo>
                  <a:pt x="813904" y="554164"/>
                </a:lnTo>
                <a:lnTo>
                  <a:pt x="813904" y="49415"/>
                </a:lnTo>
                <a:close/>
              </a:path>
            </a:pathLst>
          </a:custGeom>
          <a:solidFill>
            <a:srgbClr val="231A1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75" name="object 155"/>
          <p:cNvSpPr/>
          <p:nvPr/>
        </p:nvSpPr>
        <p:spPr>
          <a:xfrm>
            <a:off x="608411" y="6120726"/>
            <a:ext cx="125095" cy="111760"/>
          </a:xfrm>
          <a:custGeom>
            <a:avLst/>
            <a:gdLst/>
            <a:ahLst/>
            <a:cxnLst/>
            <a:rect l="l" t="t" r="r" b="b"/>
            <a:pathLst>
              <a:path w="125094" h="111760">
                <a:moveTo>
                  <a:pt x="36131" y="0"/>
                </a:moveTo>
                <a:lnTo>
                  <a:pt x="0" y="0"/>
                </a:lnTo>
                <a:lnTo>
                  <a:pt x="0" y="8026"/>
                </a:lnTo>
                <a:lnTo>
                  <a:pt x="3301" y="8420"/>
                </a:lnTo>
                <a:lnTo>
                  <a:pt x="6222" y="9436"/>
                </a:lnTo>
                <a:lnTo>
                  <a:pt x="8826" y="11061"/>
                </a:lnTo>
                <a:lnTo>
                  <a:pt x="11493" y="12674"/>
                </a:lnTo>
                <a:lnTo>
                  <a:pt x="13995" y="15011"/>
                </a:lnTo>
                <a:lnTo>
                  <a:pt x="16421" y="18173"/>
                </a:lnTo>
                <a:lnTo>
                  <a:pt x="16421" y="91655"/>
                </a:lnTo>
                <a:lnTo>
                  <a:pt x="15354" y="96901"/>
                </a:lnTo>
                <a:lnTo>
                  <a:pt x="13131" y="99479"/>
                </a:lnTo>
                <a:lnTo>
                  <a:pt x="10960" y="102082"/>
                </a:lnTo>
                <a:lnTo>
                  <a:pt x="6730" y="103466"/>
                </a:lnTo>
                <a:lnTo>
                  <a:pt x="469" y="103682"/>
                </a:lnTo>
                <a:lnTo>
                  <a:pt x="469" y="111709"/>
                </a:lnTo>
                <a:lnTo>
                  <a:pt x="42481" y="111709"/>
                </a:lnTo>
                <a:lnTo>
                  <a:pt x="42481" y="103682"/>
                </a:lnTo>
                <a:lnTo>
                  <a:pt x="36131" y="103466"/>
                </a:lnTo>
                <a:lnTo>
                  <a:pt x="31826" y="102082"/>
                </a:lnTo>
                <a:lnTo>
                  <a:pt x="27343" y="96901"/>
                </a:lnTo>
                <a:lnTo>
                  <a:pt x="26187" y="91655"/>
                </a:lnTo>
                <a:lnTo>
                  <a:pt x="26187" y="29845"/>
                </a:lnTo>
                <a:lnTo>
                  <a:pt x="61443" y="29845"/>
                </a:lnTo>
                <a:lnTo>
                  <a:pt x="36131" y="0"/>
                </a:lnTo>
                <a:close/>
              </a:path>
              <a:path w="125094" h="111760">
                <a:moveTo>
                  <a:pt x="61443" y="29845"/>
                </a:moveTo>
                <a:lnTo>
                  <a:pt x="26187" y="29845"/>
                </a:lnTo>
                <a:lnTo>
                  <a:pt x="96494" y="111709"/>
                </a:lnTo>
                <a:lnTo>
                  <a:pt x="109385" y="111709"/>
                </a:lnTo>
                <a:lnTo>
                  <a:pt x="109385" y="74828"/>
                </a:lnTo>
                <a:lnTo>
                  <a:pt x="99593" y="74828"/>
                </a:lnTo>
                <a:lnTo>
                  <a:pt x="61443" y="29845"/>
                </a:lnTo>
                <a:close/>
              </a:path>
              <a:path w="125094" h="111760">
                <a:moveTo>
                  <a:pt x="124612" y="0"/>
                </a:moveTo>
                <a:lnTo>
                  <a:pt x="83451" y="0"/>
                </a:lnTo>
                <a:lnTo>
                  <a:pt x="83451" y="8026"/>
                </a:lnTo>
                <a:lnTo>
                  <a:pt x="89763" y="8216"/>
                </a:lnTo>
                <a:lnTo>
                  <a:pt x="94005" y="9626"/>
                </a:lnTo>
                <a:lnTo>
                  <a:pt x="98475" y="14820"/>
                </a:lnTo>
                <a:lnTo>
                  <a:pt x="99593" y="20053"/>
                </a:lnTo>
                <a:lnTo>
                  <a:pt x="99593" y="74828"/>
                </a:lnTo>
                <a:lnTo>
                  <a:pt x="109385" y="74828"/>
                </a:lnTo>
                <a:lnTo>
                  <a:pt x="109405" y="20053"/>
                </a:lnTo>
                <a:lnTo>
                  <a:pt x="124612" y="8089"/>
                </a:lnTo>
                <a:lnTo>
                  <a:pt x="124612" y="0"/>
                </a:lnTo>
                <a:close/>
              </a:path>
            </a:pathLst>
          </a:custGeom>
          <a:solidFill>
            <a:srgbClr val="231A1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76" name="object 156"/>
          <p:cNvSpPr/>
          <p:nvPr/>
        </p:nvSpPr>
        <p:spPr>
          <a:xfrm>
            <a:off x="742758" y="6120724"/>
            <a:ext cx="103505" cy="111760"/>
          </a:xfrm>
          <a:custGeom>
            <a:avLst/>
            <a:gdLst/>
            <a:ahLst/>
            <a:cxnLst/>
            <a:rect l="l" t="t" r="r" b="b"/>
            <a:pathLst>
              <a:path w="103505" h="111760">
                <a:moveTo>
                  <a:pt x="100977" y="0"/>
                </a:moveTo>
                <a:lnTo>
                  <a:pt x="0" y="0"/>
                </a:lnTo>
                <a:lnTo>
                  <a:pt x="0" y="8089"/>
                </a:lnTo>
                <a:lnTo>
                  <a:pt x="4676" y="8400"/>
                </a:lnTo>
                <a:lnTo>
                  <a:pt x="8483" y="8686"/>
                </a:lnTo>
                <a:lnTo>
                  <a:pt x="14554" y="94475"/>
                </a:lnTo>
                <a:lnTo>
                  <a:pt x="13855" y="98704"/>
                </a:lnTo>
                <a:lnTo>
                  <a:pt x="12496" y="100393"/>
                </a:lnTo>
                <a:lnTo>
                  <a:pt x="11087" y="102082"/>
                </a:lnTo>
                <a:lnTo>
                  <a:pt x="8483" y="103022"/>
                </a:lnTo>
                <a:lnTo>
                  <a:pt x="0" y="103682"/>
                </a:lnTo>
                <a:lnTo>
                  <a:pt x="0" y="111709"/>
                </a:lnTo>
                <a:lnTo>
                  <a:pt x="101892" y="111709"/>
                </a:lnTo>
                <a:lnTo>
                  <a:pt x="102133" y="104292"/>
                </a:lnTo>
                <a:lnTo>
                  <a:pt x="50406" y="104292"/>
                </a:lnTo>
                <a:lnTo>
                  <a:pt x="46888" y="103441"/>
                </a:lnTo>
                <a:lnTo>
                  <a:pt x="45161" y="101726"/>
                </a:lnTo>
                <a:lnTo>
                  <a:pt x="43522" y="99999"/>
                </a:lnTo>
                <a:lnTo>
                  <a:pt x="42646" y="95338"/>
                </a:lnTo>
                <a:lnTo>
                  <a:pt x="42646" y="56641"/>
                </a:lnTo>
                <a:lnTo>
                  <a:pt x="76606" y="56641"/>
                </a:lnTo>
                <a:lnTo>
                  <a:pt x="76606" y="48793"/>
                </a:lnTo>
                <a:lnTo>
                  <a:pt x="42646" y="48793"/>
                </a:lnTo>
                <a:lnTo>
                  <a:pt x="42646" y="16814"/>
                </a:lnTo>
                <a:lnTo>
                  <a:pt x="43649" y="12293"/>
                </a:lnTo>
                <a:lnTo>
                  <a:pt x="45745" y="10553"/>
                </a:lnTo>
                <a:lnTo>
                  <a:pt x="47815" y="8801"/>
                </a:lnTo>
                <a:lnTo>
                  <a:pt x="51765" y="7950"/>
                </a:lnTo>
                <a:lnTo>
                  <a:pt x="101109" y="7950"/>
                </a:lnTo>
                <a:lnTo>
                  <a:pt x="100977" y="0"/>
                </a:lnTo>
                <a:close/>
              </a:path>
              <a:path w="103505" h="111760">
                <a:moveTo>
                  <a:pt x="103200" y="71564"/>
                </a:moveTo>
                <a:lnTo>
                  <a:pt x="95072" y="71564"/>
                </a:lnTo>
                <a:lnTo>
                  <a:pt x="92496" y="79890"/>
                </a:lnTo>
                <a:lnTo>
                  <a:pt x="89384" y="86887"/>
                </a:lnTo>
                <a:lnTo>
                  <a:pt x="55676" y="104292"/>
                </a:lnTo>
                <a:lnTo>
                  <a:pt x="102133" y="104292"/>
                </a:lnTo>
                <a:lnTo>
                  <a:pt x="103200" y="71564"/>
                </a:lnTo>
                <a:close/>
              </a:path>
              <a:path w="103505" h="111760">
                <a:moveTo>
                  <a:pt x="76606" y="56641"/>
                </a:moveTo>
                <a:lnTo>
                  <a:pt x="55651" y="56641"/>
                </a:lnTo>
                <a:lnTo>
                  <a:pt x="60134" y="58394"/>
                </a:lnTo>
                <a:lnTo>
                  <a:pt x="66281" y="65417"/>
                </a:lnTo>
                <a:lnTo>
                  <a:pt x="68084" y="70878"/>
                </a:lnTo>
                <a:lnTo>
                  <a:pt x="68567" y="78308"/>
                </a:lnTo>
                <a:lnTo>
                  <a:pt x="76606" y="78397"/>
                </a:lnTo>
                <a:lnTo>
                  <a:pt x="76606" y="56641"/>
                </a:lnTo>
                <a:close/>
              </a:path>
              <a:path w="103505" h="111760">
                <a:moveTo>
                  <a:pt x="76606" y="28422"/>
                </a:moveTo>
                <a:lnTo>
                  <a:pt x="68567" y="28422"/>
                </a:lnTo>
                <a:lnTo>
                  <a:pt x="68160" y="35305"/>
                </a:lnTo>
                <a:lnTo>
                  <a:pt x="66408" y="40424"/>
                </a:lnTo>
                <a:lnTo>
                  <a:pt x="60261" y="47091"/>
                </a:lnTo>
                <a:lnTo>
                  <a:pt x="55676" y="48793"/>
                </a:lnTo>
                <a:lnTo>
                  <a:pt x="76606" y="48793"/>
                </a:lnTo>
                <a:lnTo>
                  <a:pt x="76606" y="28422"/>
                </a:lnTo>
                <a:close/>
              </a:path>
              <a:path w="103505" h="111760">
                <a:moveTo>
                  <a:pt x="101109" y="7950"/>
                </a:moveTo>
                <a:lnTo>
                  <a:pt x="57696" y="7950"/>
                </a:lnTo>
                <a:lnTo>
                  <a:pt x="65224" y="8400"/>
                </a:lnTo>
                <a:lnTo>
                  <a:pt x="71831" y="9753"/>
                </a:lnTo>
                <a:lnTo>
                  <a:pt x="93433" y="37566"/>
                </a:lnTo>
                <a:lnTo>
                  <a:pt x="101599" y="37566"/>
                </a:lnTo>
                <a:lnTo>
                  <a:pt x="101109" y="7950"/>
                </a:lnTo>
                <a:close/>
              </a:path>
            </a:pathLst>
          </a:custGeom>
          <a:solidFill>
            <a:srgbClr val="231A1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77" name="object 157"/>
          <p:cNvSpPr/>
          <p:nvPr/>
        </p:nvSpPr>
        <p:spPr>
          <a:xfrm>
            <a:off x="857223" y="6120720"/>
            <a:ext cx="161290" cy="114935"/>
          </a:xfrm>
          <a:custGeom>
            <a:avLst/>
            <a:gdLst/>
            <a:ahLst/>
            <a:cxnLst/>
            <a:rect l="l" t="t" r="r" b="b"/>
            <a:pathLst>
              <a:path w="161290" h="114935">
                <a:moveTo>
                  <a:pt x="50736" y="0"/>
                </a:moveTo>
                <a:lnTo>
                  <a:pt x="0" y="0"/>
                </a:lnTo>
                <a:lnTo>
                  <a:pt x="76" y="8089"/>
                </a:lnTo>
                <a:lnTo>
                  <a:pt x="4394" y="8204"/>
                </a:lnTo>
                <a:lnTo>
                  <a:pt x="7759" y="9448"/>
                </a:lnTo>
                <a:lnTo>
                  <a:pt x="12738" y="14300"/>
                </a:lnTo>
                <a:lnTo>
                  <a:pt x="14719" y="18326"/>
                </a:lnTo>
                <a:lnTo>
                  <a:pt x="16154" y="23952"/>
                </a:lnTo>
                <a:lnTo>
                  <a:pt x="39928" y="114681"/>
                </a:lnTo>
                <a:lnTo>
                  <a:pt x="54165" y="114681"/>
                </a:lnTo>
                <a:lnTo>
                  <a:pt x="66382" y="78994"/>
                </a:lnTo>
                <a:lnTo>
                  <a:pt x="57543" y="78994"/>
                </a:lnTo>
                <a:lnTo>
                  <a:pt x="43085" y="23685"/>
                </a:lnTo>
                <a:lnTo>
                  <a:pt x="42164" y="20408"/>
                </a:lnTo>
                <a:lnTo>
                  <a:pt x="41561" y="17335"/>
                </a:lnTo>
                <a:lnTo>
                  <a:pt x="41440" y="13462"/>
                </a:lnTo>
                <a:lnTo>
                  <a:pt x="42291" y="11633"/>
                </a:lnTo>
                <a:lnTo>
                  <a:pt x="43942" y="10312"/>
                </a:lnTo>
                <a:lnTo>
                  <a:pt x="45593" y="8940"/>
                </a:lnTo>
                <a:lnTo>
                  <a:pt x="47853" y="8204"/>
                </a:lnTo>
                <a:lnTo>
                  <a:pt x="50660" y="8089"/>
                </a:lnTo>
                <a:lnTo>
                  <a:pt x="50736" y="0"/>
                </a:lnTo>
                <a:close/>
              </a:path>
              <a:path w="161290" h="114935">
                <a:moveTo>
                  <a:pt x="106410" y="39446"/>
                </a:moveTo>
                <a:lnTo>
                  <a:pt x="79921" y="39446"/>
                </a:lnTo>
                <a:lnTo>
                  <a:pt x="98844" y="114681"/>
                </a:lnTo>
                <a:lnTo>
                  <a:pt x="111531" y="114681"/>
                </a:lnTo>
                <a:lnTo>
                  <a:pt x="124554" y="78244"/>
                </a:lnTo>
                <a:lnTo>
                  <a:pt x="115277" y="78244"/>
                </a:lnTo>
                <a:lnTo>
                  <a:pt x="106410" y="39446"/>
                </a:lnTo>
                <a:close/>
              </a:path>
              <a:path w="161290" h="114935">
                <a:moveTo>
                  <a:pt x="109969" y="0"/>
                </a:moveTo>
                <a:lnTo>
                  <a:pt x="63309" y="0"/>
                </a:lnTo>
                <a:lnTo>
                  <a:pt x="63309" y="8089"/>
                </a:lnTo>
                <a:lnTo>
                  <a:pt x="67945" y="8089"/>
                </a:lnTo>
                <a:lnTo>
                  <a:pt x="70383" y="9105"/>
                </a:lnTo>
                <a:lnTo>
                  <a:pt x="72351" y="11633"/>
                </a:lnTo>
                <a:lnTo>
                  <a:pt x="73469" y="13030"/>
                </a:lnTo>
                <a:lnTo>
                  <a:pt x="74790" y="17335"/>
                </a:lnTo>
                <a:lnTo>
                  <a:pt x="75869" y="23952"/>
                </a:lnTo>
                <a:lnTo>
                  <a:pt x="57543" y="78994"/>
                </a:lnTo>
                <a:lnTo>
                  <a:pt x="66382" y="78994"/>
                </a:lnTo>
                <a:lnTo>
                  <a:pt x="79921" y="39446"/>
                </a:lnTo>
                <a:lnTo>
                  <a:pt x="106410" y="39446"/>
                </a:lnTo>
                <a:lnTo>
                  <a:pt x="102120" y="20675"/>
                </a:lnTo>
                <a:lnTo>
                  <a:pt x="101866" y="19824"/>
                </a:lnTo>
                <a:lnTo>
                  <a:pt x="101777" y="18923"/>
                </a:lnTo>
                <a:lnTo>
                  <a:pt x="101677" y="18326"/>
                </a:lnTo>
                <a:lnTo>
                  <a:pt x="101578" y="17335"/>
                </a:lnTo>
                <a:lnTo>
                  <a:pt x="101498" y="12509"/>
                </a:lnTo>
                <a:lnTo>
                  <a:pt x="102146" y="10858"/>
                </a:lnTo>
                <a:lnTo>
                  <a:pt x="103441" y="9867"/>
                </a:lnTo>
                <a:lnTo>
                  <a:pt x="104724" y="8839"/>
                </a:lnTo>
                <a:lnTo>
                  <a:pt x="106883" y="8267"/>
                </a:lnTo>
                <a:lnTo>
                  <a:pt x="109969" y="8089"/>
                </a:lnTo>
                <a:lnTo>
                  <a:pt x="109969" y="0"/>
                </a:lnTo>
                <a:close/>
              </a:path>
              <a:path w="161290" h="114935">
                <a:moveTo>
                  <a:pt x="160883" y="0"/>
                </a:moveTo>
                <a:lnTo>
                  <a:pt x="122821" y="0"/>
                </a:lnTo>
                <a:lnTo>
                  <a:pt x="122821" y="8089"/>
                </a:lnTo>
                <a:lnTo>
                  <a:pt x="127127" y="8089"/>
                </a:lnTo>
                <a:lnTo>
                  <a:pt x="130187" y="8801"/>
                </a:lnTo>
                <a:lnTo>
                  <a:pt x="133985" y="11569"/>
                </a:lnTo>
                <a:lnTo>
                  <a:pt x="134802" y="13462"/>
                </a:lnTo>
                <a:lnTo>
                  <a:pt x="134836" y="18923"/>
                </a:lnTo>
                <a:lnTo>
                  <a:pt x="134706" y="19824"/>
                </a:lnTo>
                <a:lnTo>
                  <a:pt x="133896" y="23685"/>
                </a:lnTo>
                <a:lnTo>
                  <a:pt x="133311" y="25742"/>
                </a:lnTo>
                <a:lnTo>
                  <a:pt x="132638" y="27800"/>
                </a:lnTo>
                <a:lnTo>
                  <a:pt x="115277" y="78244"/>
                </a:lnTo>
                <a:lnTo>
                  <a:pt x="124554" y="78244"/>
                </a:lnTo>
                <a:lnTo>
                  <a:pt x="144627" y="22085"/>
                </a:lnTo>
                <a:lnTo>
                  <a:pt x="147230" y="17335"/>
                </a:lnTo>
                <a:lnTo>
                  <a:pt x="150253" y="14084"/>
                </a:lnTo>
                <a:lnTo>
                  <a:pt x="153250" y="10782"/>
                </a:lnTo>
                <a:lnTo>
                  <a:pt x="156723" y="8839"/>
                </a:lnTo>
                <a:lnTo>
                  <a:pt x="160883" y="8089"/>
                </a:lnTo>
                <a:lnTo>
                  <a:pt x="160883" y="0"/>
                </a:lnTo>
                <a:close/>
              </a:path>
            </a:pathLst>
          </a:custGeom>
          <a:solidFill>
            <a:srgbClr val="231A1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78" name="object 158"/>
          <p:cNvSpPr/>
          <p:nvPr/>
        </p:nvSpPr>
        <p:spPr>
          <a:xfrm>
            <a:off x="1027524" y="6118137"/>
            <a:ext cx="90170" cy="117475"/>
          </a:xfrm>
          <a:custGeom>
            <a:avLst/>
            <a:gdLst/>
            <a:ahLst/>
            <a:cxnLst/>
            <a:rect l="l" t="t" r="r" b="b"/>
            <a:pathLst>
              <a:path w="90169" h="117475">
                <a:moveTo>
                  <a:pt x="8077" y="71500"/>
                </a:moveTo>
                <a:lnTo>
                  <a:pt x="0" y="71500"/>
                </a:lnTo>
                <a:lnTo>
                  <a:pt x="1447" y="117259"/>
                </a:lnTo>
                <a:lnTo>
                  <a:pt x="9652" y="117259"/>
                </a:lnTo>
                <a:lnTo>
                  <a:pt x="10172" y="114185"/>
                </a:lnTo>
                <a:lnTo>
                  <a:pt x="10922" y="111810"/>
                </a:lnTo>
                <a:lnTo>
                  <a:pt x="12001" y="110235"/>
                </a:lnTo>
                <a:lnTo>
                  <a:pt x="13068" y="108597"/>
                </a:lnTo>
                <a:lnTo>
                  <a:pt x="14351" y="107797"/>
                </a:lnTo>
                <a:lnTo>
                  <a:pt x="42323" y="107797"/>
                </a:lnTo>
                <a:lnTo>
                  <a:pt x="36571" y="106200"/>
                </a:lnTo>
                <a:lnTo>
                  <a:pt x="30698" y="103283"/>
                </a:lnTo>
                <a:lnTo>
                  <a:pt x="25260" y="99199"/>
                </a:lnTo>
                <a:lnTo>
                  <a:pt x="20268" y="94000"/>
                </a:lnTo>
                <a:lnTo>
                  <a:pt x="15735" y="87645"/>
                </a:lnTo>
                <a:lnTo>
                  <a:pt x="11669" y="80143"/>
                </a:lnTo>
                <a:lnTo>
                  <a:pt x="8077" y="71500"/>
                </a:lnTo>
                <a:close/>
              </a:path>
              <a:path w="90169" h="117475">
                <a:moveTo>
                  <a:pt x="42323" y="107797"/>
                </a:moveTo>
                <a:lnTo>
                  <a:pt x="16789" y="107797"/>
                </a:lnTo>
                <a:lnTo>
                  <a:pt x="18864" y="108534"/>
                </a:lnTo>
                <a:lnTo>
                  <a:pt x="23228" y="110515"/>
                </a:lnTo>
                <a:lnTo>
                  <a:pt x="29997" y="113423"/>
                </a:lnTo>
                <a:lnTo>
                  <a:pt x="34404" y="114922"/>
                </a:lnTo>
                <a:lnTo>
                  <a:pt x="42481" y="116801"/>
                </a:lnTo>
                <a:lnTo>
                  <a:pt x="46494" y="117259"/>
                </a:lnTo>
                <a:lnTo>
                  <a:pt x="50406" y="117259"/>
                </a:lnTo>
                <a:lnTo>
                  <a:pt x="59061" y="116675"/>
                </a:lnTo>
                <a:lnTo>
                  <a:pt x="66759" y="114922"/>
                </a:lnTo>
                <a:lnTo>
                  <a:pt x="73496" y="111997"/>
                </a:lnTo>
                <a:lnTo>
                  <a:pt x="78378" y="108534"/>
                </a:lnTo>
                <a:lnTo>
                  <a:pt x="49606" y="108534"/>
                </a:lnTo>
                <a:lnTo>
                  <a:pt x="42875" y="107950"/>
                </a:lnTo>
                <a:lnTo>
                  <a:pt x="42323" y="107797"/>
                </a:lnTo>
                <a:close/>
              </a:path>
              <a:path w="90169" h="117475">
                <a:moveTo>
                  <a:pt x="45148" y="0"/>
                </a:moveTo>
                <a:lnTo>
                  <a:pt x="39128" y="0"/>
                </a:lnTo>
                <a:lnTo>
                  <a:pt x="31387" y="585"/>
                </a:lnTo>
                <a:lnTo>
                  <a:pt x="2810" y="26256"/>
                </a:lnTo>
                <a:lnTo>
                  <a:pt x="2159" y="38747"/>
                </a:lnTo>
                <a:lnTo>
                  <a:pt x="3556" y="43687"/>
                </a:lnTo>
                <a:lnTo>
                  <a:pt x="41287" y="69468"/>
                </a:lnTo>
                <a:lnTo>
                  <a:pt x="45377" y="71018"/>
                </a:lnTo>
                <a:lnTo>
                  <a:pt x="48412" y="72199"/>
                </a:lnTo>
                <a:lnTo>
                  <a:pt x="56984" y="75641"/>
                </a:lnTo>
                <a:lnTo>
                  <a:pt x="61645" y="78397"/>
                </a:lnTo>
                <a:lnTo>
                  <a:pt x="67068" y="84175"/>
                </a:lnTo>
                <a:lnTo>
                  <a:pt x="68411" y="87645"/>
                </a:lnTo>
                <a:lnTo>
                  <a:pt x="68383" y="96874"/>
                </a:lnTo>
                <a:lnTo>
                  <a:pt x="66713" y="100837"/>
                </a:lnTo>
                <a:lnTo>
                  <a:pt x="59778" y="106997"/>
                </a:lnTo>
                <a:lnTo>
                  <a:pt x="55283" y="108534"/>
                </a:lnTo>
                <a:lnTo>
                  <a:pt x="78378" y="108534"/>
                </a:lnTo>
                <a:lnTo>
                  <a:pt x="89954" y="82486"/>
                </a:lnTo>
                <a:lnTo>
                  <a:pt x="89954" y="77228"/>
                </a:lnTo>
                <a:lnTo>
                  <a:pt x="57810" y="46532"/>
                </a:lnTo>
                <a:lnTo>
                  <a:pt x="47891" y="42875"/>
                </a:lnTo>
                <a:lnTo>
                  <a:pt x="36346" y="37961"/>
                </a:lnTo>
                <a:lnTo>
                  <a:pt x="28108" y="33051"/>
                </a:lnTo>
                <a:lnTo>
                  <a:pt x="23170" y="28151"/>
                </a:lnTo>
                <a:lnTo>
                  <a:pt x="21526" y="23266"/>
                </a:lnTo>
                <a:lnTo>
                  <a:pt x="21526" y="18935"/>
                </a:lnTo>
                <a:lnTo>
                  <a:pt x="23317" y="15430"/>
                </a:lnTo>
                <a:lnTo>
                  <a:pt x="26708" y="12776"/>
                </a:lnTo>
                <a:lnTo>
                  <a:pt x="30200" y="10121"/>
                </a:lnTo>
                <a:lnTo>
                  <a:pt x="34874" y="8775"/>
                </a:lnTo>
                <a:lnTo>
                  <a:pt x="82795" y="8775"/>
                </a:lnTo>
                <a:lnTo>
                  <a:pt x="82769" y="6654"/>
                </a:lnTo>
                <a:lnTo>
                  <a:pt x="68414" y="6654"/>
                </a:lnTo>
                <a:lnTo>
                  <a:pt x="64693" y="5562"/>
                </a:lnTo>
                <a:lnTo>
                  <a:pt x="51460" y="1117"/>
                </a:lnTo>
                <a:lnTo>
                  <a:pt x="45148" y="0"/>
                </a:lnTo>
                <a:close/>
              </a:path>
              <a:path w="90169" h="117475">
                <a:moveTo>
                  <a:pt x="82795" y="8775"/>
                </a:moveTo>
                <a:lnTo>
                  <a:pt x="48945" y="8775"/>
                </a:lnTo>
                <a:lnTo>
                  <a:pt x="56007" y="11099"/>
                </a:lnTo>
                <a:lnTo>
                  <a:pt x="67703" y="20319"/>
                </a:lnTo>
                <a:lnTo>
                  <a:pt x="72351" y="27304"/>
                </a:lnTo>
                <a:lnTo>
                  <a:pt x="75882" y="36563"/>
                </a:lnTo>
                <a:lnTo>
                  <a:pt x="83134" y="36563"/>
                </a:lnTo>
                <a:lnTo>
                  <a:pt x="82795" y="8775"/>
                </a:lnTo>
                <a:close/>
              </a:path>
              <a:path w="90169" h="117475">
                <a:moveTo>
                  <a:pt x="82689" y="139"/>
                </a:moveTo>
                <a:lnTo>
                  <a:pt x="75450" y="139"/>
                </a:lnTo>
                <a:lnTo>
                  <a:pt x="74460" y="2476"/>
                </a:lnTo>
                <a:lnTo>
                  <a:pt x="73507" y="4140"/>
                </a:lnTo>
                <a:lnTo>
                  <a:pt x="71589" y="6159"/>
                </a:lnTo>
                <a:lnTo>
                  <a:pt x="70485" y="6654"/>
                </a:lnTo>
                <a:lnTo>
                  <a:pt x="82769" y="6654"/>
                </a:lnTo>
                <a:lnTo>
                  <a:pt x="82689" y="139"/>
                </a:lnTo>
                <a:close/>
              </a:path>
            </a:pathLst>
          </a:custGeom>
          <a:solidFill>
            <a:srgbClr val="231A1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79" name="object 159"/>
          <p:cNvSpPr/>
          <p:nvPr/>
        </p:nvSpPr>
        <p:spPr>
          <a:xfrm>
            <a:off x="540681" y="6291789"/>
            <a:ext cx="648970" cy="0"/>
          </a:xfrm>
          <a:custGeom>
            <a:avLst/>
            <a:gdLst/>
            <a:ahLst/>
            <a:cxnLst/>
            <a:rect l="l" t="t" r="r" b="b"/>
            <a:pathLst>
              <a:path w="648969">
                <a:moveTo>
                  <a:pt x="0" y="0"/>
                </a:moveTo>
                <a:lnTo>
                  <a:pt x="648398" y="0"/>
                </a:lnTo>
              </a:path>
            </a:pathLst>
          </a:custGeom>
          <a:ln w="29464">
            <a:solidFill>
              <a:srgbClr val="231A16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80" name="object 160"/>
          <p:cNvSpPr/>
          <p:nvPr/>
        </p:nvSpPr>
        <p:spPr>
          <a:xfrm>
            <a:off x="950388" y="6347296"/>
            <a:ext cx="221615" cy="292100"/>
          </a:xfrm>
          <a:custGeom>
            <a:avLst/>
            <a:gdLst/>
            <a:ahLst/>
            <a:cxnLst/>
            <a:rect l="l" t="t" r="r" b="b"/>
            <a:pathLst>
              <a:path w="221615" h="292100">
                <a:moveTo>
                  <a:pt x="194094" y="0"/>
                </a:moveTo>
                <a:lnTo>
                  <a:pt x="26936" y="0"/>
                </a:lnTo>
                <a:lnTo>
                  <a:pt x="16427" y="2116"/>
                </a:lnTo>
                <a:lnTo>
                  <a:pt x="7867" y="7889"/>
                </a:lnTo>
                <a:lnTo>
                  <a:pt x="2108" y="16459"/>
                </a:lnTo>
                <a:lnTo>
                  <a:pt x="0" y="26962"/>
                </a:lnTo>
                <a:lnTo>
                  <a:pt x="0" y="264833"/>
                </a:lnTo>
                <a:lnTo>
                  <a:pt x="2108" y="275328"/>
                </a:lnTo>
                <a:lnTo>
                  <a:pt x="7867" y="283894"/>
                </a:lnTo>
                <a:lnTo>
                  <a:pt x="16427" y="289666"/>
                </a:lnTo>
                <a:lnTo>
                  <a:pt x="26936" y="291782"/>
                </a:lnTo>
                <a:lnTo>
                  <a:pt x="194094" y="291782"/>
                </a:lnTo>
                <a:lnTo>
                  <a:pt x="204584" y="289666"/>
                </a:lnTo>
                <a:lnTo>
                  <a:pt x="213150" y="283894"/>
                </a:lnTo>
                <a:lnTo>
                  <a:pt x="218925" y="275328"/>
                </a:lnTo>
                <a:lnTo>
                  <a:pt x="221043" y="264833"/>
                </a:lnTo>
                <a:lnTo>
                  <a:pt x="221043" y="26962"/>
                </a:lnTo>
                <a:lnTo>
                  <a:pt x="218925" y="16459"/>
                </a:lnTo>
                <a:lnTo>
                  <a:pt x="213150" y="7889"/>
                </a:lnTo>
                <a:lnTo>
                  <a:pt x="204584" y="2116"/>
                </a:lnTo>
                <a:lnTo>
                  <a:pt x="194094" y="0"/>
                </a:lnTo>
                <a:close/>
              </a:path>
            </a:pathLst>
          </a:custGeom>
          <a:solidFill>
            <a:srgbClr val="231A1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81" name="object 161"/>
          <p:cNvSpPr/>
          <p:nvPr/>
        </p:nvSpPr>
        <p:spPr>
          <a:xfrm>
            <a:off x="545122" y="6623787"/>
            <a:ext cx="382270" cy="0"/>
          </a:xfrm>
          <a:custGeom>
            <a:avLst/>
            <a:gdLst/>
            <a:ahLst/>
            <a:cxnLst/>
            <a:rect l="l" t="t" r="r" b="b"/>
            <a:pathLst>
              <a:path w="382269">
                <a:moveTo>
                  <a:pt x="0" y="0"/>
                </a:moveTo>
                <a:lnTo>
                  <a:pt x="381673" y="0"/>
                </a:lnTo>
              </a:path>
            </a:pathLst>
          </a:custGeom>
          <a:ln w="22072">
            <a:solidFill>
              <a:srgbClr val="231A16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82" name="object 162"/>
          <p:cNvSpPr/>
          <p:nvPr/>
        </p:nvSpPr>
        <p:spPr>
          <a:xfrm>
            <a:off x="545122" y="6566774"/>
            <a:ext cx="382270" cy="0"/>
          </a:xfrm>
          <a:custGeom>
            <a:avLst/>
            <a:gdLst/>
            <a:ahLst/>
            <a:cxnLst/>
            <a:rect l="l" t="t" r="r" b="b"/>
            <a:pathLst>
              <a:path w="382269">
                <a:moveTo>
                  <a:pt x="0" y="0"/>
                </a:moveTo>
                <a:lnTo>
                  <a:pt x="381673" y="0"/>
                </a:lnTo>
              </a:path>
            </a:pathLst>
          </a:custGeom>
          <a:ln w="22072">
            <a:solidFill>
              <a:srgbClr val="231A16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83" name="object 163"/>
          <p:cNvSpPr/>
          <p:nvPr/>
        </p:nvSpPr>
        <p:spPr>
          <a:xfrm>
            <a:off x="545122" y="6509760"/>
            <a:ext cx="382270" cy="0"/>
          </a:xfrm>
          <a:custGeom>
            <a:avLst/>
            <a:gdLst/>
            <a:ahLst/>
            <a:cxnLst/>
            <a:rect l="l" t="t" r="r" b="b"/>
            <a:pathLst>
              <a:path w="382269">
                <a:moveTo>
                  <a:pt x="0" y="0"/>
                </a:moveTo>
                <a:lnTo>
                  <a:pt x="381673" y="0"/>
                </a:lnTo>
              </a:path>
            </a:pathLst>
          </a:custGeom>
          <a:ln w="22072">
            <a:solidFill>
              <a:srgbClr val="231A16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84" name="object 164"/>
          <p:cNvSpPr/>
          <p:nvPr/>
        </p:nvSpPr>
        <p:spPr>
          <a:xfrm>
            <a:off x="545122" y="6452722"/>
            <a:ext cx="382270" cy="0"/>
          </a:xfrm>
          <a:custGeom>
            <a:avLst/>
            <a:gdLst/>
            <a:ahLst/>
            <a:cxnLst/>
            <a:rect l="l" t="t" r="r" b="b"/>
            <a:pathLst>
              <a:path w="382269">
                <a:moveTo>
                  <a:pt x="0" y="0"/>
                </a:moveTo>
                <a:lnTo>
                  <a:pt x="381673" y="0"/>
                </a:lnTo>
              </a:path>
            </a:pathLst>
          </a:custGeom>
          <a:ln w="22123">
            <a:solidFill>
              <a:srgbClr val="231A16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85" name="object 165"/>
          <p:cNvSpPr/>
          <p:nvPr/>
        </p:nvSpPr>
        <p:spPr>
          <a:xfrm>
            <a:off x="545122" y="6395716"/>
            <a:ext cx="382270" cy="0"/>
          </a:xfrm>
          <a:custGeom>
            <a:avLst/>
            <a:gdLst/>
            <a:ahLst/>
            <a:cxnLst/>
            <a:rect l="l" t="t" r="r" b="b"/>
            <a:pathLst>
              <a:path w="382269">
                <a:moveTo>
                  <a:pt x="0" y="0"/>
                </a:moveTo>
                <a:lnTo>
                  <a:pt x="381673" y="0"/>
                </a:lnTo>
              </a:path>
            </a:pathLst>
          </a:custGeom>
          <a:ln w="22085">
            <a:solidFill>
              <a:srgbClr val="231A16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86" name="object 166"/>
          <p:cNvSpPr/>
          <p:nvPr/>
        </p:nvSpPr>
        <p:spPr>
          <a:xfrm>
            <a:off x="1854472" y="6982522"/>
            <a:ext cx="301823" cy="146171"/>
          </a:xfrm>
          <a:prstGeom prst="rect">
            <a:avLst/>
          </a:prstGeom>
          <a:blipFill>
            <a:blip r:embed="rId2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87" name="object 167"/>
          <p:cNvSpPr/>
          <p:nvPr/>
        </p:nvSpPr>
        <p:spPr>
          <a:xfrm>
            <a:off x="1623283" y="6229706"/>
            <a:ext cx="696595" cy="562610"/>
          </a:xfrm>
          <a:custGeom>
            <a:avLst/>
            <a:gdLst/>
            <a:ahLst/>
            <a:cxnLst/>
            <a:rect l="l" t="t" r="r" b="b"/>
            <a:pathLst>
              <a:path w="696594" h="562610">
                <a:moveTo>
                  <a:pt x="118652" y="0"/>
                </a:moveTo>
                <a:lnTo>
                  <a:pt x="72566" y="9271"/>
                </a:lnTo>
                <a:lnTo>
                  <a:pt x="34900" y="34620"/>
                </a:lnTo>
                <a:lnTo>
                  <a:pt x="9472" y="72237"/>
                </a:lnTo>
                <a:lnTo>
                  <a:pt x="98" y="118313"/>
                </a:lnTo>
                <a:lnTo>
                  <a:pt x="0" y="443814"/>
                </a:lnTo>
                <a:lnTo>
                  <a:pt x="9174" y="489343"/>
                </a:lnTo>
                <a:lnTo>
                  <a:pt x="34523" y="527016"/>
                </a:lnTo>
                <a:lnTo>
                  <a:pt x="72132" y="552438"/>
                </a:lnTo>
                <a:lnTo>
                  <a:pt x="118208" y="561797"/>
                </a:lnTo>
                <a:lnTo>
                  <a:pt x="577605" y="562127"/>
                </a:lnTo>
                <a:lnTo>
                  <a:pt x="623698" y="552859"/>
                </a:lnTo>
                <a:lnTo>
                  <a:pt x="661350" y="527516"/>
                </a:lnTo>
                <a:lnTo>
                  <a:pt x="686756" y="489900"/>
                </a:lnTo>
                <a:lnTo>
                  <a:pt x="696108" y="443814"/>
                </a:lnTo>
                <a:lnTo>
                  <a:pt x="696199" y="118313"/>
                </a:lnTo>
                <a:lnTo>
                  <a:pt x="687045" y="72771"/>
                </a:lnTo>
                <a:lnTo>
                  <a:pt x="661690" y="35115"/>
                </a:lnTo>
                <a:lnTo>
                  <a:pt x="624054" y="9708"/>
                </a:lnTo>
                <a:lnTo>
                  <a:pt x="577948" y="355"/>
                </a:lnTo>
                <a:lnTo>
                  <a:pt x="118652" y="0"/>
                </a:lnTo>
                <a:close/>
              </a:path>
            </a:pathLst>
          </a:custGeom>
          <a:solidFill>
            <a:srgbClr val="231A1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88" name="object 168"/>
          <p:cNvSpPr/>
          <p:nvPr/>
        </p:nvSpPr>
        <p:spPr>
          <a:xfrm>
            <a:off x="1437930" y="6022669"/>
            <a:ext cx="1134745" cy="410209"/>
          </a:xfrm>
          <a:custGeom>
            <a:avLst/>
            <a:gdLst/>
            <a:ahLst/>
            <a:cxnLst/>
            <a:rect l="l" t="t" r="r" b="b"/>
            <a:pathLst>
              <a:path w="1134745" h="410210">
                <a:moveTo>
                  <a:pt x="832704" y="213588"/>
                </a:moveTo>
                <a:lnTo>
                  <a:pt x="547529" y="213588"/>
                </a:lnTo>
                <a:lnTo>
                  <a:pt x="591457" y="215892"/>
                </a:lnTo>
                <a:lnTo>
                  <a:pt x="633941" y="221826"/>
                </a:lnTo>
                <a:lnTo>
                  <a:pt x="674503" y="231267"/>
                </a:lnTo>
                <a:lnTo>
                  <a:pt x="712667" y="244093"/>
                </a:lnTo>
                <a:lnTo>
                  <a:pt x="711232" y="249516"/>
                </a:lnTo>
                <a:lnTo>
                  <a:pt x="710609" y="255181"/>
                </a:lnTo>
                <a:lnTo>
                  <a:pt x="712260" y="346697"/>
                </a:lnTo>
                <a:lnTo>
                  <a:pt x="731407" y="391969"/>
                </a:lnTo>
                <a:lnTo>
                  <a:pt x="775938" y="410171"/>
                </a:lnTo>
                <a:lnTo>
                  <a:pt x="1030916" y="405549"/>
                </a:lnTo>
                <a:lnTo>
                  <a:pt x="1074236" y="386562"/>
                </a:lnTo>
                <a:lnTo>
                  <a:pt x="1092384" y="339915"/>
                </a:lnTo>
                <a:lnTo>
                  <a:pt x="1092140" y="326275"/>
                </a:lnTo>
                <a:lnTo>
                  <a:pt x="795433" y="326275"/>
                </a:lnTo>
                <a:lnTo>
                  <a:pt x="794633" y="278460"/>
                </a:lnTo>
                <a:lnTo>
                  <a:pt x="931856" y="275729"/>
                </a:lnTo>
                <a:lnTo>
                  <a:pt x="832704" y="213588"/>
                </a:lnTo>
                <a:close/>
              </a:path>
              <a:path w="1134745" h="410210">
                <a:moveTo>
                  <a:pt x="549688" y="0"/>
                </a:moveTo>
                <a:lnTo>
                  <a:pt x="496045" y="913"/>
                </a:lnTo>
                <a:lnTo>
                  <a:pt x="443568" y="4830"/>
                </a:lnTo>
                <a:lnTo>
                  <a:pt x="392476" y="11659"/>
                </a:lnTo>
                <a:lnTo>
                  <a:pt x="342989" y="21308"/>
                </a:lnTo>
                <a:lnTo>
                  <a:pt x="295325" y="33685"/>
                </a:lnTo>
                <a:lnTo>
                  <a:pt x="249704" y="48698"/>
                </a:lnTo>
                <a:lnTo>
                  <a:pt x="206346" y="66255"/>
                </a:lnTo>
                <a:lnTo>
                  <a:pt x="165468" y="86264"/>
                </a:lnTo>
                <a:lnTo>
                  <a:pt x="127292" y="108635"/>
                </a:lnTo>
                <a:lnTo>
                  <a:pt x="92035" y="133273"/>
                </a:lnTo>
                <a:lnTo>
                  <a:pt x="59918" y="160088"/>
                </a:lnTo>
                <a:lnTo>
                  <a:pt x="31159" y="188988"/>
                </a:lnTo>
                <a:lnTo>
                  <a:pt x="18052" y="199316"/>
                </a:lnTo>
                <a:lnTo>
                  <a:pt x="8158" y="212651"/>
                </a:lnTo>
                <a:lnTo>
                  <a:pt x="1957" y="228325"/>
                </a:lnTo>
                <a:lnTo>
                  <a:pt x="114" y="244093"/>
                </a:lnTo>
                <a:lnTo>
                  <a:pt x="0" y="249516"/>
                </a:lnTo>
                <a:lnTo>
                  <a:pt x="1479" y="331482"/>
                </a:lnTo>
                <a:lnTo>
                  <a:pt x="6902" y="356446"/>
                </a:lnTo>
                <a:lnTo>
                  <a:pt x="20723" y="376685"/>
                </a:lnTo>
                <a:lnTo>
                  <a:pt x="40874" y="390147"/>
                </a:lnTo>
                <a:lnTo>
                  <a:pt x="65284" y="394779"/>
                </a:lnTo>
                <a:lnTo>
                  <a:pt x="320237" y="390182"/>
                </a:lnTo>
                <a:lnTo>
                  <a:pt x="363582" y="371208"/>
                </a:lnTo>
                <a:lnTo>
                  <a:pt x="381692" y="324523"/>
                </a:lnTo>
                <a:lnTo>
                  <a:pt x="381440" y="310857"/>
                </a:lnTo>
                <a:lnTo>
                  <a:pt x="84741" y="310857"/>
                </a:lnTo>
                <a:lnTo>
                  <a:pt x="83750" y="255803"/>
                </a:lnTo>
                <a:lnTo>
                  <a:pt x="117924" y="220321"/>
                </a:lnTo>
                <a:lnTo>
                  <a:pt x="152225" y="192882"/>
                </a:lnTo>
                <a:lnTo>
                  <a:pt x="190931" y="168116"/>
                </a:lnTo>
                <a:lnTo>
                  <a:pt x="233611" y="146188"/>
                </a:lnTo>
                <a:lnTo>
                  <a:pt x="279830" y="127266"/>
                </a:lnTo>
                <a:lnTo>
                  <a:pt x="329156" y="111516"/>
                </a:lnTo>
                <a:lnTo>
                  <a:pt x="381157" y="99103"/>
                </a:lnTo>
                <a:lnTo>
                  <a:pt x="435399" y="90194"/>
                </a:lnTo>
                <a:lnTo>
                  <a:pt x="491449" y="84955"/>
                </a:lnTo>
                <a:lnTo>
                  <a:pt x="548875" y="83553"/>
                </a:lnTo>
                <a:lnTo>
                  <a:pt x="911559" y="83553"/>
                </a:lnTo>
                <a:lnTo>
                  <a:pt x="904859" y="79906"/>
                </a:lnTo>
                <a:lnTo>
                  <a:pt x="860487" y="59878"/>
                </a:lnTo>
                <a:lnTo>
                  <a:pt x="813535" y="42534"/>
                </a:lnTo>
                <a:lnTo>
                  <a:pt x="764278" y="27986"/>
                </a:lnTo>
                <a:lnTo>
                  <a:pt x="712990" y="16346"/>
                </a:lnTo>
                <a:lnTo>
                  <a:pt x="659946" y="7727"/>
                </a:lnTo>
                <a:lnTo>
                  <a:pt x="605421" y="2241"/>
                </a:lnTo>
                <a:lnTo>
                  <a:pt x="549688" y="0"/>
                </a:lnTo>
                <a:close/>
              </a:path>
              <a:path w="1134745" h="410210">
                <a:moveTo>
                  <a:pt x="911559" y="83553"/>
                </a:moveTo>
                <a:lnTo>
                  <a:pt x="548875" y="83553"/>
                </a:lnTo>
                <a:lnTo>
                  <a:pt x="606102" y="86132"/>
                </a:lnTo>
                <a:lnTo>
                  <a:pt x="662006" y="92545"/>
                </a:lnTo>
                <a:lnTo>
                  <a:pt x="716124" y="102610"/>
                </a:lnTo>
                <a:lnTo>
                  <a:pt x="767998" y="116144"/>
                </a:lnTo>
                <a:lnTo>
                  <a:pt x="817169" y="132965"/>
                </a:lnTo>
                <a:lnTo>
                  <a:pt x="863175" y="152892"/>
                </a:lnTo>
                <a:lnTo>
                  <a:pt x="905558" y="175741"/>
                </a:lnTo>
                <a:lnTo>
                  <a:pt x="943859" y="201333"/>
                </a:lnTo>
                <a:lnTo>
                  <a:pt x="977614" y="229481"/>
                </a:lnTo>
                <a:lnTo>
                  <a:pt x="1006367" y="260007"/>
                </a:lnTo>
                <a:lnTo>
                  <a:pt x="1008488" y="322402"/>
                </a:lnTo>
                <a:lnTo>
                  <a:pt x="795433" y="326275"/>
                </a:lnTo>
                <a:lnTo>
                  <a:pt x="1092140" y="326275"/>
                </a:lnTo>
                <a:lnTo>
                  <a:pt x="1091432" y="286664"/>
                </a:lnTo>
                <a:lnTo>
                  <a:pt x="1132544" y="286664"/>
                </a:lnTo>
                <a:lnTo>
                  <a:pt x="1078427" y="216369"/>
                </a:lnTo>
                <a:lnTo>
                  <a:pt x="1051067" y="184608"/>
                </a:lnTo>
                <a:lnTo>
                  <a:pt x="1019757" y="154969"/>
                </a:lnTo>
                <a:lnTo>
                  <a:pt x="984769" y="127564"/>
                </a:lnTo>
                <a:lnTo>
                  <a:pt x="946378" y="102505"/>
                </a:lnTo>
                <a:lnTo>
                  <a:pt x="911559" y="83553"/>
                </a:lnTo>
                <a:close/>
              </a:path>
              <a:path w="1134745" h="410210">
                <a:moveTo>
                  <a:pt x="548329" y="130035"/>
                </a:moveTo>
                <a:lnTo>
                  <a:pt x="495920" y="131710"/>
                </a:lnTo>
                <a:lnTo>
                  <a:pt x="445167" y="137883"/>
                </a:lnTo>
                <a:lnTo>
                  <a:pt x="396516" y="148425"/>
                </a:lnTo>
                <a:lnTo>
                  <a:pt x="350415" y="163209"/>
                </a:lnTo>
                <a:lnTo>
                  <a:pt x="307308" y="182105"/>
                </a:lnTo>
                <a:lnTo>
                  <a:pt x="233089" y="219519"/>
                </a:lnTo>
                <a:lnTo>
                  <a:pt x="296754" y="251383"/>
                </a:lnTo>
                <a:lnTo>
                  <a:pt x="297758" y="307035"/>
                </a:lnTo>
                <a:lnTo>
                  <a:pt x="84741" y="310857"/>
                </a:lnTo>
                <a:lnTo>
                  <a:pt x="381440" y="310857"/>
                </a:lnTo>
                <a:lnTo>
                  <a:pt x="380155" y="241312"/>
                </a:lnTo>
                <a:lnTo>
                  <a:pt x="415602" y="229868"/>
                </a:lnTo>
                <a:lnTo>
                  <a:pt x="453085" y="221384"/>
                </a:lnTo>
                <a:lnTo>
                  <a:pt x="492273" y="215947"/>
                </a:lnTo>
                <a:lnTo>
                  <a:pt x="532835" y="213639"/>
                </a:lnTo>
                <a:lnTo>
                  <a:pt x="832704" y="213588"/>
                </a:lnTo>
                <a:lnTo>
                  <a:pt x="813147" y="201332"/>
                </a:lnTo>
                <a:lnTo>
                  <a:pt x="775470" y="180505"/>
                </a:lnTo>
                <a:lnTo>
                  <a:pt x="734569" y="163081"/>
                </a:lnTo>
                <a:lnTo>
                  <a:pt x="690926" y="149191"/>
                </a:lnTo>
                <a:lnTo>
                  <a:pt x="645019" y="138966"/>
                </a:lnTo>
                <a:lnTo>
                  <a:pt x="597327" y="132537"/>
                </a:lnTo>
                <a:lnTo>
                  <a:pt x="548329" y="130035"/>
                </a:lnTo>
                <a:close/>
              </a:path>
              <a:path w="1134745" h="410210">
                <a:moveTo>
                  <a:pt x="1132544" y="286664"/>
                </a:moveTo>
                <a:lnTo>
                  <a:pt x="1091432" y="286664"/>
                </a:lnTo>
                <a:lnTo>
                  <a:pt x="1134675" y="289432"/>
                </a:lnTo>
                <a:lnTo>
                  <a:pt x="1132544" y="286664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89" name="object 169"/>
          <p:cNvSpPr/>
          <p:nvPr/>
        </p:nvSpPr>
        <p:spPr>
          <a:xfrm>
            <a:off x="1479702" y="6074007"/>
            <a:ext cx="1009015" cy="327025"/>
          </a:xfrm>
          <a:custGeom>
            <a:avLst/>
            <a:gdLst/>
            <a:ahLst/>
            <a:cxnLst/>
            <a:rect l="l" t="t" r="r" b="b"/>
            <a:pathLst>
              <a:path w="1009014" h="327025">
                <a:moveTo>
                  <a:pt x="931490" y="130022"/>
                </a:moveTo>
                <a:lnTo>
                  <a:pt x="506103" y="130022"/>
                </a:lnTo>
                <a:lnTo>
                  <a:pt x="561772" y="133377"/>
                </a:lnTo>
                <a:lnTo>
                  <a:pt x="614559" y="141989"/>
                </a:lnTo>
                <a:lnTo>
                  <a:pt x="663815" y="155414"/>
                </a:lnTo>
                <a:lnTo>
                  <a:pt x="708885" y="173209"/>
                </a:lnTo>
                <a:lnTo>
                  <a:pt x="749118" y="194932"/>
                </a:lnTo>
                <a:lnTo>
                  <a:pt x="731084" y="195313"/>
                </a:lnTo>
                <a:lnTo>
                  <a:pt x="723013" y="197234"/>
                </a:lnTo>
                <a:lnTo>
                  <a:pt x="716469" y="202234"/>
                </a:lnTo>
                <a:lnTo>
                  <a:pt x="712121" y="209568"/>
                </a:lnTo>
                <a:lnTo>
                  <a:pt x="710637" y="218490"/>
                </a:lnTo>
                <a:lnTo>
                  <a:pt x="712224" y="304203"/>
                </a:lnTo>
                <a:lnTo>
                  <a:pt x="714010" y="313051"/>
                </a:lnTo>
                <a:lnTo>
                  <a:pt x="718593" y="320208"/>
                </a:lnTo>
                <a:lnTo>
                  <a:pt x="725301" y="324969"/>
                </a:lnTo>
                <a:lnTo>
                  <a:pt x="733459" y="326631"/>
                </a:lnTo>
                <a:lnTo>
                  <a:pt x="988373" y="321983"/>
                </a:lnTo>
                <a:lnTo>
                  <a:pt x="996429" y="320060"/>
                </a:lnTo>
                <a:lnTo>
                  <a:pt x="1002969" y="315061"/>
                </a:lnTo>
                <a:lnTo>
                  <a:pt x="1007322" y="307738"/>
                </a:lnTo>
                <a:lnTo>
                  <a:pt x="1008820" y="298843"/>
                </a:lnTo>
                <a:lnTo>
                  <a:pt x="1007309" y="218490"/>
                </a:lnTo>
                <a:lnTo>
                  <a:pt x="1007207" y="208076"/>
                </a:lnTo>
                <a:lnTo>
                  <a:pt x="1005302" y="203809"/>
                </a:lnTo>
                <a:lnTo>
                  <a:pt x="1002737" y="200101"/>
                </a:lnTo>
                <a:lnTo>
                  <a:pt x="1003475" y="200101"/>
                </a:lnTo>
                <a:lnTo>
                  <a:pt x="976641" y="169262"/>
                </a:lnTo>
                <a:lnTo>
                  <a:pt x="945234" y="140345"/>
                </a:lnTo>
                <a:lnTo>
                  <a:pt x="931490" y="130022"/>
                </a:lnTo>
                <a:close/>
              </a:path>
              <a:path w="1009014" h="327025">
                <a:moveTo>
                  <a:pt x="507399" y="0"/>
                </a:moveTo>
                <a:lnTo>
                  <a:pt x="450106" y="1262"/>
                </a:lnTo>
                <a:lnTo>
                  <a:pt x="394475" y="6107"/>
                </a:lnTo>
                <a:lnTo>
                  <a:pt x="340787" y="14354"/>
                </a:lnTo>
                <a:lnTo>
                  <a:pt x="289323" y="25824"/>
                </a:lnTo>
                <a:lnTo>
                  <a:pt x="240365" y="40335"/>
                </a:lnTo>
                <a:lnTo>
                  <a:pt x="194193" y="57708"/>
                </a:lnTo>
                <a:lnTo>
                  <a:pt x="151090" y="77763"/>
                </a:lnTo>
                <a:lnTo>
                  <a:pt x="111336" y="100318"/>
                </a:lnTo>
                <a:lnTo>
                  <a:pt x="75212" y="125195"/>
                </a:lnTo>
                <a:lnTo>
                  <a:pt x="43000" y="152212"/>
                </a:lnTo>
                <a:lnTo>
                  <a:pt x="14982" y="181190"/>
                </a:lnTo>
                <a:lnTo>
                  <a:pt x="8919" y="184312"/>
                </a:lnTo>
                <a:lnTo>
                  <a:pt x="4111" y="189250"/>
                </a:lnTo>
                <a:lnTo>
                  <a:pt x="969" y="195648"/>
                </a:lnTo>
                <a:lnTo>
                  <a:pt x="36" y="202234"/>
                </a:lnTo>
                <a:lnTo>
                  <a:pt x="0" y="208076"/>
                </a:lnTo>
                <a:lnTo>
                  <a:pt x="1520" y="288899"/>
                </a:lnTo>
                <a:lnTo>
                  <a:pt x="3293" y="297712"/>
                </a:lnTo>
                <a:lnTo>
                  <a:pt x="7863" y="304850"/>
                </a:lnTo>
                <a:lnTo>
                  <a:pt x="14539" y="309598"/>
                </a:lnTo>
                <a:lnTo>
                  <a:pt x="22627" y="311238"/>
                </a:lnTo>
                <a:lnTo>
                  <a:pt x="277669" y="306603"/>
                </a:lnTo>
                <a:lnTo>
                  <a:pt x="285731" y="304700"/>
                </a:lnTo>
                <a:lnTo>
                  <a:pt x="292254" y="299727"/>
                </a:lnTo>
                <a:lnTo>
                  <a:pt x="296578" y="292414"/>
                </a:lnTo>
                <a:lnTo>
                  <a:pt x="298039" y="283489"/>
                </a:lnTo>
                <a:lnTo>
                  <a:pt x="296535" y="202234"/>
                </a:lnTo>
                <a:lnTo>
                  <a:pt x="296420" y="194932"/>
                </a:lnTo>
                <a:lnTo>
                  <a:pt x="296350" y="188671"/>
                </a:lnTo>
                <a:lnTo>
                  <a:pt x="291232" y="181102"/>
                </a:lnTo>
                <a:lnTo>
                  <a:pt x="284273" y="177609"/>
                </a:lnTo>
                <a:lnTo>
                  <a:pt x="322548" y="160862"/>
                </a:lnTo>
                <a:lnTo>
                  <a:pt x="364336" y="147428"/>
                </a:lnTo>
                <a:lnTo>
                  <a:pt x="409169" y="137609"/>
                </a:lnTo>
                <a:lnTo>
                  <a:pt x="456581" y="131706"/>
                </a:lnTo>
                <a:lnTo>
                  <a:pt x="506103" y="130022"/>
                </a:lnTo>
                <a:lnTo>
                  <a:pt x="931490" y="130022"/>
                </a:lnTo>
                <a:lnTo>
                  <a:pt x="909569" y="113559"/>
                </a:lnTo>
                <a:lnTo>
                  <a:pt x="869951" y="89107"/>
                </a:lnTo>
                <a:lnTo>
                  <a:pt x="826681" y="67186"/>
                </a:lnTo>
                <a:lnTo>
                  <a:pt x="780065" y="47996"/>
                </a:lnTo>
                <a:lnTo>
                  <a:pt x="730405" y="31737"/>
                </a:lnTo>
                <a:lnTo>
                  <a:pt x="678004" y="18608"/>
                </a:lnTo>
                <a:lnTo>
                  <a:pt x="623168" y="8809"/>
                </a:lnTo>
                <a:lnTo>
                  <a:pt x="566198" y="2540"/>
                </a:lnTo>
                <a:lnTo>
                  <a:pt x="507399" y="0"/>
                </a:lnTo>
                <a:close/>
              </a:path>
              <a:path w="1009014" h="327025">
                <a:moveTo>
                  <a:pt x="1003475" y="200101"/>
                </a:moveTo>
                <a:lnTo>
                  <a:pt x="1002737" y="200101"/>
                </a:lnTo>
                <a:lnTo>
                  <a:pt x="1003486" y="200113"/>
                </a:lnTo>
                <a:close/>
              </a:path>
            </a:pathLst>
          </a:custGeom>
          <a:solidFill>
            <a:srgbClr val="231A1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90" name="object 170"/>
          <p:cNvSpPr/>
          <p:nvPr/>
        </p:nvSpPr>
        <p:spPr>
          <a:xfrm>
            <a:off x="2060608" y="6617593"/>
            <a:ext cx="62865" cy="40005"/>
          </a:xfrm>
          <a:custGeom>
            <a:avLst/>
            <a:gdLst/>
            <a:ahLst/>
            <a:cxnLst/>
            <a:rect l="l" t="t" r="r" b="b"/>
            <a:pathLst>
              <a:path w="62864" h="40004">
                <a:moveTo>
                  <a:pt x="44513" y="0"/>
                </a:moveTo>
                <a:lnTo>
                  <a:pt x="17830" y="0"/>
                </a:lnTo>
                <a:lnTo>
                  <a:pt x="10881" y="1554"/>
                </a:lnTo>
                <a:lnTo>
                  <a:pt x="5214" y="5797"/>
                </a:lnTo>
                <a:lnTo>
                  <a:pt x="1398" y="12097"/>
                </a:lnTo>
                <a:lnTo>
                  <a:pt x="0" y="19824"/>
                </a:lnTo>
                <a:lnTo>
                  <a:pt x="1398" y="27522"/>
                </a:lnTo>
                <a:lnTo>
                  <a:pt x="5214" y="33807"/>
                </a:lnTo>
                <a:lnTo>
                  <a:pt x="10881" y="38044"/>
                </a:lnTo>
                <a:lnTo>
                  <a:pt x="17830" y="39598"/>
                </a:lnTo>
                <a:lnTo>
                  <a:pt x="44513" y="39598"/>
                </a:lnTo>
                <a:lnTo>
                  <a:pt x="51433" y="38044"/>
                </a:lnTo>
                <a:lnTo>
                  <a:pt x="57084" y="33807"/>
                </a:lnTo>
                <a:lnTo>
                  <a:pt x="60895" y="27522"/>
                </a:lnTo>
                <a:lnTo>
                  <a:pt x="62293" y="19824"/>
                </a:lnTo>
                <a:lnTo>
                  <a:pt x="60895" y="12097"/>
                </a:lnTo>
                <a:lnTo>
                  <a:pt x="57084" y="5797"/>
                </a:lnTo>
                <a:lnTo>
                  <a:pt x="51433" y="1554"/>
                </a:lnTo>
                <a:lnTo>
                  <a:pt x="44513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91" name="object 171"/>
          <p:cNvSpPr/>
          <p:nvPr/>
        </p:nvSpPr>
        <p:spPr>
          <a:xfrm>
            <a:off x="1941595" y="6617593"/>
            <a:ext cx="62865" cy="40005"/>
          </a:xfrm>
          <a:custGeom>
            <a:avLst/>
            <a:gdLst/>
            <a:ahLst/>
            <a:cxnLst/>
            <a:rect l="l" t="t" r="r" b="b"/>
            <a:pathLst>
              <a:path w="62864" h="40004">
                <a:moveTo>
                  <a:pt x="44475" y="0"/>
                </a:moveTo>
                <a:lnTo>
                  <a:pt x="17856" y="0"/>
                </a:lnTo>
                <a:lnTo>
                  <a:pt x="10913" y="1554"/>
                </a:lnTo>
                <a:lnTo>
                  <a:pt x="5237" y="5797"/>
                </a:lnTo>
                <a:lnTo>
                  <a:pt x="1405" y="12097"/>
                </a:lnTo>
                <a:lnTo>
                  <a:pt x="0" y="19824"/>
                </a:lnTo>
                <a:lnTo>
                  <a:pt x="1405" y="27522"/>
                </a:lnTo>
                <a:lnTo>
                  <a:pt x="5237" y="33807"/>
                </a:lnTo>
                <a:lnTo>
                  <a:pt x="10913" y="38044"/>
                </a:lnTo>
                <a:lnTo>
                  <a:pt x="17856" y="39598"/>
                </a:lnTo>
                <a:lnTo>
                  <a:pt x="44475" y="39598"/>
                </a:lnTo>
                <a:lnTo>
                  <a:pt x="51413" y="38044"/>
                </a:lnTo>
                <a:lnTo>
                  <a:pt x="57081" y="33807"/>
                </a:lnTo>
                <a:lnTo>
                  <a:pt x="60904" y="27522"/>
                </a:lnTo>
                <a:lnTo>
                  <a:pt x="62306" y="19824"/>
                </a:lnTo>
                <a:lnTo>
                  <a:pt x="60904" y="12097"/>
                </a:lnTo>
                <a:lnTo>
                  <a:pt x="57081" y="5797"/>
                </a:lnTo>
                <a:lnTo>
                  <a:pt x="51413" y="1554"/>
                </a:lnTo>
                <a:lnTo>
                  <a:pt x="44475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92" name="object 172"/>
          <p:cNvSpPr/>
          <p:nvPr/>
        </p:nvSpPr>
        <p:spPr>
          <a:xfrm>
            <a:off x="1822595" y="6617593"/>
            <a:ext cx="62865" cy="40005"/>
          </a:xfrm>
          <a:custGeom>
            <a:avLst/>
            <a:gdLst/>
            <a:ahLst/>
            <a:cxnLst/>
            <a:rect l="l" t="t" r="r" b="b"/>
            <a:pathLst>
              <a:path w="62864" h="40004">
                <a:moveTo>
                  <a:pt x="44437" y="0"/>
                </a:moveTo>
                <a:lnTo>
                  <a:pt x="17779" y="0"/>
                </a:lnTo>
                <a:lnTo>
                  <a:pt x="10860" y="1554"/>
                </a:lnTo>
                <a:lnTo>
                  <a:pt x="5208" y="5797"/>
                </a:lnTo>
                <a:lnTo>
                  <a:pt x="1397" y="12097"/>
                </a:lnTo>
                <a:lnTo>
                  <a:pt x="0" y="19824"/>
                </a:lnTo>
                <a:lnTo>
                  <a:pt x="1397" y="27522"/>
                </a:lnTo>
                <a:lnTo>
                  <a:pt x="5208" y="33807"/>
                </a:lnTo>
                <a:lnTo>
                  <a:pt x="10860" y="38044"/>
                </a:lnTo>
                <a:lnTo>
                  <a:pt x="17779" y="39598"/>
                </a:lnTo>
                <a:lnTo>
                  <a:pt x="44437" y="39598"/>
                </a:lnTo>
                <a:lnTo>
                  <a:pt x="51375" y="38044"/>
                </a:lnTo>
                <a:lnTo>
                  <a:pt x="57043" y="33807"/>
                </a:lnTo>
                <a:lnTo>
                  <a:pt x="60866" y="27522"/>
                </a:lnTo>
                <a:lnTo>
                  <a:pt x="62268" y="19824"/>
                </a:lnTo>
                <a:lnTo>
                  <a:pt x="60866" y="12097"/>
                </a:lnTo>
                <a:lnTo>
                  <a:pt x="57043" y="5797"/>
                </a:lnTo>
                <a:lnTo>
                  <a:pt x="51375" y="1554"/>
                </a:lnTo>
                <a:lnTo>
                  <a:pt x="44437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93" name="object 173"/>
          <p:cNvSpPr/>
          <p:nvPr/>
        </p:nvSpPr>
        <p:spPr>
          <a:xfrm>
            <a:off x="2060608" y="6538231"/>
            <a:ext cx="62865" cy="40005"/>
          </a:xfrm>
          <a:custGeom>
            <a:avLst/>
            <a:gdLst/>
            <a:ahLst/>
            <a:cxnLst/>
            <a:rect l="l" t="t" r="r" b="b"/>
            <a:pathLst>
              <a:path w="62864" h="40004">
                <a:moveTo>
                  <a:pt x="44513" y="0"/>
                </a:moveTo>
                <a:lnTo>
                  <a:pt x="17830" y="0"/>
                </a:lnTo>
                <a:lnTo>
                  <a:pt x="10881" y="1556"/>
                </a:lnTo>
                <a:lnTo>
                  <a:pt x="5214" y="5800"/>
                </a:lnTo>
                <a:lnTo>
                  <a:pt x="1398" y="12097"/>
                </a:lnTo>
                <a:lnTo>
                  <a:pt x="0" y="19811"/>
                </a:lnTo>
                <a:lnTo>
                  <a:pt x="1398" y="27518"/>
                </a:lnTo>
                <a:lnTo>
                  <a:pt x="5214" y="33812"/>
                </a:lnTo>
                <a:lnTo>
                  <a:pt x="10881" y="38055"/>
                </a:lnTo>
                <a:lnTo>
                  <a:pt x="17830" y="39611"/>
                </a:lnTo>
                <a:lnTo>
                  <a:pt x="44513" y="39611"/>
                </a:lnTo>
                <a:lnTo>
                  <a:pt x="51433" y="38055"/>
                </a:lnTo>
                <a:lnTo>
                  <a:pt x="57084" y="33812"/>
                </a:lnTo>
                <a:lnTo>
                  <a:pt x="60895" y="27518"/>
                </a:lnTo>
                <a:lnTo>
                  <a:pt x="62293" y="19811"/>
                </a:lnTo>
                <a:lnTo>
                  <a:pt x="60895" y="12097"/>
                </a:lnTo>
                <a:lnTo>
                  <a:pt x="57084" y="5800"/>
                </a:lnTo>
                <a:lnTo>
                  <a:pt x="51433" y="1556"/>
                </a:lnTo>
                <a:lnTo>
                  <a:pt x="44513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94" name="object 174"/>
          <p:cNvSpPr/>
          <p:nvPr/>
        </p:nvSpPr>
        <p:spPr>
          <a:xfrm>
            <a:off x="1941595" y="6538231"/>
            <a:ext cx="62865" cy="40005"/>
          </a:xfrm>
          <a:custGeom>
            <a:avLst/>
            <a:gdLst/>
            <a:ahLst/>
            <a:cxnLst/>
            <a:rect l="l" t="t" r="r" b="b"/>
            <a:pathLst>
              <a:path w="62864" h="40004">
                <a:moveTo>
                  <a:pt x="44475" y="0"/>
                </a:moveTo>
                <a:lnTo>
                  <a:pt x="17856" y="0"/>
                </a:lnTo>
                <a:lnTo>
                  <a:pt x="10913" y="1556"/>
                </a:lnTo>
                <a:lnTo>
                  <a:pt x="5237" y="5800"/>
                </a:lnTo>
                <a:lnTo>
                  <a:pt x="1405" y="12097"/>
                </a:lnTo>
                <a:lnTo>
                  <a:pt x="0" y="19811"/>
                </a:lnTo>
                <a:lnTo>
                  <a:pt x="1405" y="27518"/>
                </a:lnTo>
                <a:lnTo>
                  <a:pt x="5237" y="33812"/>
                </a:lnTo>
                <a:lnTo>
                  <a:pt x="10913" y="38055"/>
                </a:lnTo>
                <a:lnTo>
                  <a:pt x="17856" y="39611"/>
                </a:lnTo>
                <a:lnTo>
                  <a:pt x="44475" y="39611"/>
                </a:lnTo>
                <a:lnTo>
                  <a:pt x="51413" y="38055"/>
                </a:lnTo>
                <a:lnTo>
                  <a:pt x="57081" y="33812"/>
                </a:lnTo>
                <a:lnTo>
                  <a:pt x="60904" y="27518"/>
                </a:lnTo>
                <a:lnTo>
                  <a:pt x="62306" y="19811"/>
                </a:lnTo>
                <a:lnTo>
                  <a:pt x="60904" y="12097"/>
                </a:lnTo>
                <a:lnTo>
                  <a:pt x="57081" y="5800"/>
                </a:lnTo>
                <a:lnTo>
                  <a:pt x="51413" y="1556"/>
                </a:lnTo>
                <a:lnTo>
                  <a:pt x="44475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95" name="object 175"/>
          <p:cNvSpPr/>
          <p:nvPr/>
        </p:nvSpPr>
        <p:spPr>
          <a:xfrm>
            <a:off x="1822595" y="6538231"/>
            <a:ext cx="62865" cy="40005"/>
          </a:xfrm>
          <a:custGeom>
            <a:avLst/>
            <a:gdLst/>
            <a:ahLst/>
            <a:cxnLst/>
            <a:rect l="l" t="t" r="r" b="b"/>
            <a:pathLst>
              <a:path w="62864" h="40004">
                <a:moveTo>
                  <a:pt x="44437" y="0"/>
                </a:moveTo>
                <a:lnTo>
                  <a:pt x="17779" y="0"/>
                </a:lnTo>
                <a:lnTo>
                  <a:pt x="10860" y="1556"/>
                </a:lnTo>
                <a:lnTo>
                  <a:pt x="5208" y="5800"/>
                </a:lnTo>
                <a:lnTo>
                  <a:pt x="1397" y="12097"/>
                </a:lnTo>
                <a:lnTo>
                  <a:pt x="0" y="19811"/>
                </a:lnTo>
                <a:lnTo>
                  <a:pt x="1397" y="27518"/>
                </a:lnTo>
                <a:lnTo>
                  <a:pt x="5208" y="33812"/>
                </a:lnTo>
                <a:lnTo>
                  <a:pt x="10860" y="38055"/>
                </a:lnTo>
                <a:lnTo>
                  <a:pt x="17779" y="39611"/>
                </a:lnTo>
                <a:lnTo>
                  <a:pt x="44437" y="39611"/>
                </a:lnTo>
                <a:lnTo>
                  <a:pt x="51375" y="38055"/>
                </a:lnTo>
                <a:lnTo>
                  <a:pt x="57043" y="33812"/>
                </a:lnTo>
                <a:lnTo>
                  <a:pt x="60866" y="27518"/>
                </a:lnTo>
                <a:lnTo>
                  <a:pt x="62268" y="19811"/>
                </a:lnTo>
                <a:lnTo>
                  <a:pt x="60866" y="12097"/>
                </a:lnTo>
                <a:lnTo>
                  <a:pt x="57043" y="5800"/>
                </a:lnTo>
                <a:lnTo>
                  <a:pt x="51375" y="1556"/>
                </a:lnTo>
                <a:lnTo>
                  <a:pt x="44437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96" name="object 176"/>
          <p:cNvSpPr/>
          <p:nvPr/>
        </p:nvSpPr>
        <p:spPr>
          <a:xfrm>
            <a:off x="2060608" y="6458893"/>
            <a:ext cx="62865" cy="40005"/>
          </a:xfrm>
          <a:custGeom>
            <a:avLst/>
            <a:gdLst/>
            <a:ahLst/>
            <a:cxnLst/>
            <a:rect l="l" t="t" r="r" b="b"/>
            <a:pathLst>
              <a:path w="62864" h="40004">
                <a:moveTo>
                  <a:pt x="44513" y="0"/>
                </a:moveTo>
                <a:lnTo>
                  <a:pt x="17830" y="0"/>
                </a:lnTo>
                <a:lnTo>
                  <a:pt x="10881" y="1557"/>
                </a:lnTo>
                <a:lnTo>
                  <a:pt x="5214" y="5805"/>
                </a:lnTo>
                <a:lnTo>
                  <a:pt x="1398" y="12103"/>
                </a:lnTo>
                <a:lnTo>
                  <a:pt x="0" y="19812"/>
                </a:lnTo>
                <a:lnTo>
                  <a:pt x="1398" y="27505"/>
                </a:lnTo>
                <a:lnTo>
                  <a:pt x="5214" y="33782"/>
                </a:lnTo>
                <a:lnTo>
                  <a:pt x="10881" y="38010"/>
                </a:lnTo>
                <a:lnTo>
                  <a:pt x="17830" y="39560"/>
                </a:lnTo>
                <a:lnTo>
                  <a:pt x="44513" y="39560"/>
                </a:lnTo>
                <a:lnTo>
                  <a:pt x="51433" y="38010"/>
                </a:lnTo>
                <a:lnTo>
                  <a:pt x="57084" y="33782"/>
                </a:lnTo>
                <a:lnTo>
                  <a:pt x="60895" y="27505"/>
                </a:lnTo>
                <a:lnTo>
                  <a:pt x="62293" y="19812"/>
                </a:lnTo>
                <a:lnTo>
                  <a:pt x="60895" y="12103"/>
                </a:lnTo>
                <a:lnTo>
                  <a:pt x="57084" y="5805"/>
                </a:lnTo>
                <a:lnTo>
                  <a:pt x="51433" y="1557"/>
                </a:lnTo>
                <a:lnTo>
                  <a:pt x="44513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97" name="object 177"/>
          <p:cNvSpPr/>
          <p:nvPr/>
        </p:nvSpPr>
        <p:spPr>
          <a:xfrm>
            <a:off x="1941595" y="6458893"/>
            <a:ext cx="62865" cy="40005"/>
          </a:xfrm>
          <a:custGeom>
            <a:avLst/>
            <a:gdLst/>
            <a:ahLst/>
            <a:cxnLst/>
            <a:rect l="l" t="t" r="r" b="b"/>
            <a:pathLst>
              <a:path w="62864" h="40004">
                <a:moveTo>
                  <a:pt x="44475" y="0"/>
                </a:moveTo>
                <a:lnTo>
                  <a:pt x="17856" y="0"/>
                </a:lnTo>
                <a:lnTo>
                  <a:pt x="10913" y="1557"/>
                </a:lnTo>
                <a:lnTo>
                  <a:pt x="5237" y="5805"/>
                </a:lnTo>
                <a:lnTo>
                  <a:pt x="1405" y="12103"/>
                </a:lnTo>
                <a:lnTo>
                  <a:pt x="0" y="19812"/>
                </a:lnTo>
                <a:lnTo>
                  <a:pt x="1405" y="27505"/>
                </a:lnTo>
                <a:lnTo>
                  <a:pt x="5237" y="33782"/>
                </a:lnTo>
                <a:lnTo>
                  <a:pt x="10913" y="38010"/>
                </a:lnTo>
                <a:lnTo>
                  <a:pt x="17856" y="39560"/>
                </a:lnTo>
                <a:lnTo>
                  <a:pt x="44475" y="39560"/>
                </a:lnTo>
                <a:lnTo>
                  <a:pt x="51413" y="38010"/>
                </a:lnTo>
                <a:lnTo>
                  <a:pt x="57081" y="33782"/>
                </a:lnTo>
                <a:lnTo>
                  <a:pt x="60904" y="27505"/>
                </a:lnTo>
                <a:lnTo>
                  <a:pt x="62306" y="19812"/>
                </a:lnTo>
                <a:lnTo>
                  <a:pt x="60904" y="12103"/>
                </a:lnTo>
                <a:lnTo>
                  <a:pt x="57081" y="5805"/>
                </a:lnTo>
                <a:lnTo>
                  <a:pt x="51413" y="1557"/>
                </a:lnTo>
                <a:lnTo>
                  <a:pt x="44475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98" name="object 178"/>
          <p:cNvSpPr/>
          <p:nvPr/>
        </p:nvSpPr>
        <p:spPr>
          <a:xfrm>
            <a:off x="1822595" y="6458893"/>
            <a:ext cx="62865" cy="40005"/>
          </a:xfrm>
          <a:custGeom>
            <a:avLst/>
            <a:gdLst/>
            <a:ahLst/>
            <a:cxnLst/>
            <a:rect l="l" t="t" r="r" b="b"/>
            <a:pathLst>
              <a:path w="62864" h="40004">
                <a:moveTo>
                  <a:pt x="44437" y="0"/>
                </a:moveTo>
                <a:lnTo>
                  <a:pt x="17779" y="0"/>
                </a:lnTo>
                <a:lnTo>
                  <a:pt x="10860" y="1557"/>
                </a:lnTo>
                <a:lnTo>
                  <a:pt x="5208" y="5805"/>
                </a:lnTo>
                <a:lnTo>
                  <a:pt x="1397" y="12103"/>
                </a:lnTo>
                <a:lnTo>
                  <a:pt x="0" y="19812"/>
                </a:lnTo>
                <a:lnTo>
                  <a:pt x="1397" y="27505"/>
                </a:lnTo>
                <a:lnTo>
                  <a:pt x="5208" y="33782"/>
                </a:lnTo>
                <a:lnTo>
                  <a:pt x="10860" y="38010"/>
                </a:lnTo>
                <a:lnTo>
                  <a:pt x="17779" y="39560"/>
                </a:lnTo>
                <a:lnTo>
                  <a:pt x="44437" y="39560"/>
                </a:lnTo>
                <a:lnTo>
                  <a:pt x="51375" y="38010"/>
                </a:lnTo>
                <a:lnTo>
                  <a:pt x="57043" y="33782"/>
                </a:lnTo>
                <a:lnTo>
                  <a:pt x="60866" y="27505"/>
                </a:lnTo>
                <a:lnTo>
                  <a:pt x="62268" y="19812"/>
                </a:lnTo>
                <a:lnTo>
                  <a:pt x="60866" y="12103"/>
                </a:lnTo>
                <a:lnTo>
                  <a:pt x="57043" y="5805"/>
                </a:lnTo>
                <a:lnTo>
                  <a:pt x="51375" y="1557"/>
                </a:lnTo>
                <a:lnTo>
                  <a:pt x="44437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99" name="object 179"/>
          <p:cNvSpPr/>
          <p:nvPr/>
        </p:nvSpPr>
        <p:spPr>
          <a:xfrm>
            <a:off x="3002251" y="6982382"/>
            <a:ext cx="294198" cy="146303"/>
          </a:xfrm>
          <a:prstGeom prst="rect">
            <a:avLst/>
          </a:prstGeom>
          <a:blipFill>
            <a:blip r:embed="rId25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600" name="object 180"/>
          <p:cNvSpPr/>
          <p:nvPr/>
        </p:nvSpPr>
        <p:spPr>
          <a:xfrm>
            <a:off x="2775811" y="5987740"/>
            <a:ext cx="625475" cy="625475"/>
          </a:xfrm>
          <a:custGeom>
            <a:avLst/>
            <a:gdLst/>
            <a:ahLst/>
            <a:cxnLst/>
            <a:rect l="l" t="t" r="r" b="b"/>
            <a:pathLst>
              <a:path w="625475" h="625475">
                <a:moveTo>
                  <a:pt x="312458" y="0"/>
                </a:moveTo>
                <a:lnTo>
                  <a:pt x="266290" y="3387"/>
                </a:lnTo>
                <a:lnTo>
                  <a:pt x="222224" y="13229"/>
                </a:lnTo>
                <a:lnTo>
                  <a:pt x="180743" y="29040"/>
                </a:lnTo>
                <a:lnTo>
                  <a:pt x="142331" y="50339"/>
                </a:lnTo>
                <a:lnTo>
                  <a:pt x="107472" y="76641"/>
                </a:lnTo>
                <a:lnTo>
                  <a:pt x="76648" y="107463"/>
                </a:lnTo>
                <a:lnTo>
                  <a:pt x="50344" y="142323"/>
                </a:lnTo>
                <a:lnTo>
                  <a:pt x="29044" y="180737"/>
                </a:lnTo>
                <a:lnTo>
                  <a:pt x="13231" y="222222"/>
                </a:lnTo>
                <a:lnTo>
                  <a:pt x="3388" y="266294"/>
                </a:lnTo>
                <a:lnTo>
                  <a:pt x="0" y="312470"/>
                </a:lnTo>
                <a:lnTo>
                  <a:pt x="3388" y="358640"/>
                </a:lnTo>
                <a:lnTo>
                  <a:pt x="13231" y="402706"/>
                </a:lnTo>
                <a:lnTo>
                  <a:pt x="29044" y="444185"/>
                </a:lnTo>
                <a:lnTo>
                  <a:pt x="50344" y="482595"/>
                </a:lnTo>
                <a:lnTo>
                  <a:pt x="76648" y="517450"/>
                </a:lnTo>
                <a:lnTo>
                  <a:pt x="107472" y="548270"/>
                </a:lnTo>
                <a:lnTo>
                  <a:pt x="142331" y="574569"/>
                </a:lnTo>
                <a:lnTo>
                  <a:pt x="180743" y="595865"/>
                </a:lnTo>
                <a:lnTo>
                  <a:pt x="222224" y="611675"/>
                </a:lnTo>
                <a:lnTo>
                  <a:pt x="266290" y="621515"/>
                </a:lnTo>
                <a:lnTo>
                  <a:pt x="312458" y="624903"/>
                </a:lnTo>
                <a:lnTo>
                  <a:pt x="358628" y="621515"/>
                </a:lnTo>
                <a:lnTo>
                  <a:pt x="402697" y="611675"/>
                </a:lnTo>
                <a:lnTo>
                  <a:pt x="444180" y="595865"/>
                </a:lnTo>
                <a:lnTo>
                  <a:pt x="482593" y="574569"/>
                </a:lnTo>
                <a:lnTo>
                  <a:pt x="517454" y="548270"/>
                </a:lnTo>
                <a:lnTo>
                  <a:pt x="548279" y="517450"/>
                </a:lnTo>
                <a:lnTo>
                  <a:pt x="574583" y="482595"/>
                </a:lnTo>
                <a:lnTo>
                  <a:pt x="595884" y="444185"/>
                </a:lnTo>
                <a:lnTo>
                  <a:pt x="611697" y="402706"/>
                </a:lnTo>
                <a:lnTo>
                  <a:pt x="621540" y="358640"/>
                </a:lnTo>
                <a:lnTo>
                  <a:pt x="624928" y="312470"/>
                </a:lnTo>
                <a:lnTo>
                  <a:pt x="621540" y="266294"/>
                </a:lnTo>
                <a:lnTo>
                  <a:pt x="611697" y="222222"/>
                </a:lnTo>
                <a:lnTo>
                  <a:pt x="595884" y="180737"/>
                </a:lnTo>
                <a:lnTo>
                  <a:pt x="574583" y="142323"/>
                </a:lnTo>
                <a:lnTo>
                  <a:pt x="548279" y="107463"/>
                </a:lnTo>
                <a:lnTo>
                  <a:pt x="517454" y="76641"/>
                </a:lnTo>
                <a:lnTo>
                  <a:pt x="482593" y="50339"/>
                </a:lnTo>
                <a:lnTo>
                  <a:pt x="444180" y="29040"/>
                </a:lnTo>
                <a:lnTo>
                  <a:pt x="402697" y="13229"/>
                </a:lnTo>
                <a:lnTo>
                  <a:pt x="358628" y="3387"/>
                </a:lnTo>
                <a:lnTo>
                  <a:pt x="312458" y="0"/>
                </a:lnTo>
                <a:close/>
              </a:path>
            </a:pathLst>
          </a:custGeom>
          <a:solidFill>
            <a:srgbClr val="231A1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01" name="object 181"/>
          <p:cNvSpPr/>
          <p:nvPr/>
        </p:nvSpPr>
        <p:spPr>
          <a:xfrm>
            <a:off x="2958088" y="6180365"/>
            <a:ext cx="260985" cy="260985"/>
          </a:xfrm>
          <a:custGeom>
            <a:avLst/>
            <a:gdLst/>
            <a:ahLst/>
            <a:cxnLst/>
            <a:rect l="l" t="t" r="r" b="b"/>
            <a:pathLst>
              <a:path w="260985" h="260985">
                <a:moveTo>
                  <a:pt x="130187" y="0"/>
                </a:moveTo>
                <a:lnTo>
                  <a:pt x="79515" y="10230"/>
                </a:lnTo>
                <a:lnTo>
                  <a:pt x="38133" y="38130"/>
                </a:lnTo>
                <a:lnTo>
                  <a:pt x="10231" y="79515"/>
                </a:lnTo>
                <a:lnTo>
                  <a:pt x="0" y="130200"/>
                </a:lnTo>
                <a:lnTo>
                  <a:pt x="10231" y="180882"/>
                </a:lnTo>
                <a:lnTo>
                  <a:pt x="38133" y="222272"/>
                </a:lnTo>
                <a:lnTo>
                  <a:pt x="79515" y="250179"/>
                </a:lnTo>
                <a:lnTo>
                  <a:pt x="130187" y="260413"/>
                </a:lnTo>
                <a:lnTo>
                  <a:pt x="180880" y="250179"/>
                </a:lnTo>
                <a:lnTo>
                  <a:pt x="212055" y="229158"/>
                </a:lnTo>
                <a:lnTo>
                  <a:pt x="130187" y="229158"/>
                </a:lnTo>
                <a:lnTo>
                  <a:pt x="91678" y="221383"/>
                </a:lnTo>
                <a:lnTo>
                  <a:pt x="60240" y="200177"/>
                </a:lnTo>
                <a:lnTo>
                  <a:pt x="39049" y="168722"/>
                </a:lnTo>
                <a:lnTo>
                  <a:pt x="31280" y="130200"/>
                </a:lnTo>
                <a:lnTo>
                  <a:pt x="39049" y="91678"/>
                </a:lnTo>
                <a:lnTo>
                  <a:pt x="60240" y="60223"/>
                </a:lnTo>
                <a:lnTo>
                  <a:pt x="91678" y="39017"/>
                </a:lnTo>
                <a:lnTo>
                  <a:pt x="130187" y="31241"/>
                </a:lnTo>
                <a:lnTo>
                  <a:pt x="212050" y="31241"/>
                </a:lnTo>
                <a:lnTo>
                  <a:pt x="180880" y="10230"/>
                </a:lnTo>
                <a:lnTo>
                  <a:pt x="130187" y="0"/>
                </a:lnTo>
                <a:close/>
              </a:path>
              <a:path w="260985" h="260985">
                <a:moveTo>
                  <a:pt x="212050" y="31241"/>
                </a:moveTo>
                <a:lnTo>
                  <a:pt x="130187" y="31241"/>
                </a:lnTo>
                <a:lnTo>
                  <a:pt x="168713" y="39017"/>
                </a:lnTo>
                <a:lnTo>
                  <a:pt x="200177" y="60223"/>
                </a:lnTo>
                <a:lnTo>
                  <a:pt x="221391" y="91678"/>
                </a:lnTo>
                <a:lnTo>
                  <a:pt x="229171" y="130200"/>
                </a:lnTo>
                <a:lnTo>
                  <a:pt x="221391" y="168722"/>
                </a:lnTo>
                <a:lnTo>
                  <a:pt x="200177" y="200177"/>
                </a:lnTo>
                <a:lnTo>
                  <a:pt x="168713" y="221383"/>
                </a:lnTo>
                <a:lnTo>
                  <a:pt x="130187" y="229158"/>
                </a:lnTo>
                <a:lnTo>
                  <a:pt x="212055" y="229158"/>
                </a:lnTo>
                <a:lnTo>
                  <a:pt x="222269" y="222272"/>
                </a:lnTo>
                <a:lnTo>
                  <a:pt x="250170" y="180882"/>
                </a:lnTo>
                <a:lnTo>
                  <a:pt x="260400" y="130200"/>
                </a:lnTo>
                <a:lnTo>
                  <a:pt x="250170" y="79515"/>
                </a:lnTo>
                <a:lnTo>
                  <a:pt x="222269" y="38130"/>
                </a:lnTo>
                <a:lnTo>
                  <a:pt x="212050" y="31241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02" name="object 182"/>
          <p:cNvSpPr/>
          <p:nvPr/>
        </p:nvSpPr>
        <p:spPr>
          <a:xfrm>
            <a:off x="3020600" y="5930419"/>
            <a:ext cx="140576" cy="114579"/>
          </a:xfrm>
          <a:prstGeom prst="rect">
            <a:avLst/>
          </a:prstGeom>
          <a:blipFill>
            <a:blip r:embed="rId26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603" name="object 183"/>
          <p:cNvSpPr/>
          <p:nvPr/>
        </p:nvSpPr>
        <p:spPr>
          <a:xfrm>
            <a:off x="2846329" y="6621258"/>
            <a:ext cx="490220" cy="262890"/>
          </a:xfrm>
          <a:custGeom>
            <a:avLst/>
            <a:gdLst/>
            <a:ahLst/>
            <a:cxnLst/>
            <a:rect l="l" t="t" r="r" b="b"/>
            <a:pathLst>
              <a:path w="490220" h="262889">
                <a:moveTo>
                  <a:pt x="230290" y="0"/>
                </a:moveTo>
                <a:lnTo>
                  <a:pt x="167178" y="34671"/>
                </a:lnTo>
                <a:lnTo>
                  <a:pt x="143803" y="69342"/>
                </a:lnTo>
                <a:lnTo>
                  <a:pt x="134088" y="104470"/>
                </a:lnTo>
                <a:lnTo>
                  <a:pt x="132828" y="111527"/>
                </a:lnTo>
                <a:lnTo>
                  <a:pt x="129398" y="119664"/>
                </a:lnTo>
                <a:lnTo>
                  <a:pt x="124326" y="127874"/>
                </a:lnTo>
                <a:lnTo>
                  <a:pt x="118136" y="135153"/>
                </a:lnTo>
                <a:lnTo>
                  <a:pt x="4687" y="246773"/>
                </a:lnTo>
                <a:lnTo>
                  <a:pt x="264" y="252862"/>
                </a:lnTo>
                <a:lnTo>
                  <a:pt x="0" y="257849"/>
                </a:lnTo>
                <a:lnTo>
                  <a:pt x="3685" y="261220"/>
                </a:lnTo>
                <a:lnTo>
                  <a:pt x="11114" y="262458"/>
                </a:lnTo>
                <a:lnTo>
                  <a:pt x="479451" y="262458"/>
                </a:lnTo>
                <a:lnTo>
                  <a:pt x="486781" y="261329"/>
                </a:lnTo>
                <a:lnTo>
                  <a:pt x="490197" y="258256"/>
                </a:lnTo>
                <a:lnTo>
                  <a:pt x="489530" y="253708"/>
                </a:lnTo>
                <a:lnTo>
                  <a:pt x="484608" y="248158"/>
                </a:lnTo>
                <a:lnTo>
                  <a:pt x="343727" y="131165"/>
                </a:lnTo>
                <a:lnTo>
                  <a:pt x="337046" y="124541"/>
                </a:lnTo>
                <a:lnTo>
                  <a:pt x="331574" y="117057"/>
                </a:lnTo>
                <a:lnTo>
                  <a:pt x="327876" y="109632"/>
                </a:lnTo>
                <a:lnTo>
                  <a:pt x="326518" y="103187"/>
                </a:lnTo>
                <a:lnTo>
                  <a:pt x="325752" y="96279"/>
                </a:lnTo>
                <a:lnTo>
                  <a:pt x="323664" y="87593"/>
                </a:lnTo>
                <a:lnTo>
                  <a:pt x="296636" y="29253"/>
                </a:lnTo>
                <a:lnTo>
                  <a:pt x="261495" y="1083"/>
                </a:lnTo>
                <a:lnTo>
                  <a:pt x="230290" y="0"/>
                </a:lnTo>
                <a:close/>
              </a:path>
            </a:pathLst>
          </a:custGeom>
          <a:solidFill>
            <a:srgbClr val="231A1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04" name="object 184"/>
          <p:cNvSpPr/>
          <p:nvPr/>
        </p:nvSpPr>
        <p:spPr>
          <a:xfrm>
            <a:off x="3235466" y="6661318"/>
            <a:ext cx="279400" cy="198120"/>
          </a:xfrm>
          <a:custGeom>
            <a:avLst/>
            <a:gdLst/>
            <a:ahLst/>
            <a:cxnLst/>
            <a:rect l="l" t="t" r="r" b="b"/>
            <a:pathLst>
              <a:path w="279400" h="198120">
                <a:moveTo>
                  <a:pt x="0" y="151196"/>
                </a:moveTo>
                <a:lnTo>
                  <a:pt x="34967" y="43262"/>
                </a:lnTo>
                <a:lnTo>
                  <a:pt x="57234" y="0"/>
                </a:lnTo>
                <a:lnTo>
                  <a:pt x="76350" y="14854"/>
                </a:lnTo>
                <a:lnTo>
                  <a:pt x="101866" y="81270"/>
                </a:lnTo>
                <a:lnTo>
                  <a:pt x="127064" y="155876"/>
                </a:lnTo>
                <a:lnTo>
                  <a:pt x="148621" y="191438"/>
                </a:lnTo>
                <a:lnTo>
                  <a:pt x="178379" y="197579"/>
                </a:lnTo>
                <a:lnTo>
                  <a:pt x="228180" y="183924"/>
                </a:lnTo>
                <a:lnTo>
                  <a:pt x="269911" y="156348"/>
                </a:lnTo>
                <a:lnTo>
                  <a:pt x="278780" y="121994"/>
                </a:lnTo>
                <a:lnTo>
                  <a:pt x="271700" y="92700"/>
                </a:lnTo>
                <a:lnTo>
                  <a:pt x="265582" y="80305"/>
                </a:lnTo>
              </a:path>
            </a:pathLst>
          </a:custGeom>
          <a:ln w="24980">
            <a:solidFill>
              <a:srgbClr val="231A16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605" name="object 185"/>
          <p:cNvSpPr/>
          <p:nvPr/>
        </p:nvSpPr>
        <p:spPr>
          <a:xfrm>
            <a:off x="3222994" y="6799311"/>
            <a:ext cx="26670" cy="22225"/>
          </a:xfrm>
          <a:custGeom>
            <a:avLst/>
            <a:gdLst/>
            <a:ahLst/>
            <a:cxnLst/>
            <a:rect l="l" t="t" r="r" b="b"/>
            <a:pathLst>
              <a:path w="26670" h="22225">
                <a:moveTo>
                  <a:pt x="8483" y="0"/>
                </a:moveTo>
                <a:lnTo>
                  <a:pt x="2158" y="3352"/>
                </a:lnTo>
                <a:lnTo>
                  <a:pt x="0" y="14147"/>
                </a:lnTo>
                <a:lnTo>
                  <a:pt x="4571" y="19532"/>
                </a:lnTo>
                <a:lnTo>
                  <a:pt x="17932" y="22136"/>
                </a:lnTo>
                <a:lnTo>
                  <a:pt x="24206" y="18948"/>
                </a:lnTo>
                <a:lnTo>
                  <a:pt x="26339" y="8178"/>
                </a:lnTo>
                <a:lnTo>
                  <a:pt x="21805" y="2679"/>
                </a:lnTo>
                <a:lnTo>
                  <a:pt x="8483" y="0"/>
                </a:lnTo>
                <a:close/>
              </a:path>
            </a:pathLst>
          </a:custGeom>
          <a:solidFill>
            <a:srgbClr val="231A1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06" name="object 186"/>
          <p:cNvSpPr/>
          <p:nvPr/>
        </p:nvSpPr>
        <p:spPr>
          <a:xfrm>
            <a:off x="3487350" y="6728925"/>
            <a:ext cx="27305" cy="24130"/>
          </a:xfrm>
          <a:custGeom>
            <a:avLst/>
            <a:gdLst/>
            <a:ahLst/>
            <a:cxnLst/>
            <a:rect l="l" t="t" r="r" b="b"/>
            <a:pathLst>
              <a:path w="27304" h="24129">
                <a:moveTo>
                  <a:pt x="14071" y="0"/>
                </a:moveTo>
                <a:lnTo>
                  <a:pt x="8254" y="3556"/>
                </a:lnTo>
                <a:lnTo>
                  <a:pt x="2425" y="7023"/>
                </a:lnTo>
                <a:lnTo>
                  <a:pt x="0" y="13779"/>
                </a:lnTo>
                <a:lnTo>
                  <a:pt x="2793" y="18440"/>
                </a:lnTo>
                <a:lnTo>
                  <a:pt x="5664" y="23139"/>
                </a:lnTo>
                <a:lnTo>
                  <a:pt x="12725" y="24079"/>
                </a:lnTo>
                <a:lnTo>
                  <a:pt x="24396" y="17043"/>
                </a:lnTo>
                <a:lnTo>
                  <a:pt x="26771" y="10414"/>
                </a:lnTo>
                <a:lnTo>
                  <a:pt x="21081" y="990"/>
                </a:lnTo>
                <a:lnTo>
                  <a:pt x="14071" y="0"/>
                </a:lnTo>
                <a:close/>
              </a:path>
            </a:pathLst>
          </a:custGeom>
          <a:solidFill>
            <a:srgbClr val="231A1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07" name="object 187"/>
          <p:cNvSpPr/>
          <p:nvPr/>
        </p:nvSpPr>
        <p:spPr>
          <a:xfrm>
            <a:off x="5210646" y="6981172"/>
            <a:ext cx="300314" cy="147510"/>
          </a:xfrm>
          <a:prstGeom prst="rect">
            <a:avLst/>
          </a:prstGeom>
          <a:blipFill>
            <a:blip r:embed="rId27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608" name="object 188"/>
          <p:cNvSpPr/>
          <p:nvPr/>
        </p:nvSpPr>
        <p:spPr>
          <a:xfrm>
            <a:off x="5070737" y="6363536"/>
            <a:ext cx="579120" cy="385445"/>
          </a:xfrm>
          <a:custGeom>
            <a:avLst/>
            <a:gdLst/>
            <a:ahLst/>
            <a:cxnLst/>
            <a:rect l="l" t="t" r="r" b="b"/>
            <a:pathLst>
              <a:path w="579120" h="385445">
                <a:moveTo>
                  <a:pt x="122491" y="0"/>
                </a:moveTo>
                <a:lnTo>
                  <a:pt x="74096" y="8439"/>
                </a:lnTo>
                <a:lnTo>
                  <a:pt x="37751" y="30516"/>
                </a:lnTo>
                <a:lnTo>
                  <a:pt x="13353" y="61373"/>
                </a:lnTo>
                <a:lnTo>
                  <a:pt x="0" y="129984"/>
                </a:lnTo>
                <a:lnTo>
                  <a:pt x="22230" y="277672"/>
                </a:lnTo>
                <a:lnTo>
                  <a:pt x="42400" y="353512"/>
                </a:lnTo>
                <a:lnTo>
                  <a:pt x="71992" y="381453"/>
                </a:lnTo>
                <a:lnTo>
                  <a:pt x="122491" y="385445"/>
                </a:lnTo>
                <a:lnTo>
                  <a:pt x="453745" y="385445"/>
                </a:lnTo>
                <a:lnTo>
                  <a:pt x="509791" y="347269"/>
                </a:lnTo>
                <a:lnTo>
                  <a:pt x="548828" y="263283"/>
                </a:lnTo>
                <a:lnTo>
                  <a:pt x="571662" y="179297"/>
                </a:lnTo>
                <a:lnTo>
                  <a:pt x="579094" y="141122"/>
                </a:lnTo>
                <a:lnTo>
                  <a:pt x="574354" y="100140"/>
                </a:lnTo>
                <a:lnTo>
                  <a:pt x="562297" y="68287"/>
                </a:lnTo>
                <a:lnTo>
                  <a:pt x="295986" y="68287"/>
                </a:lnTo>
                <a:lnTo>
                  <a:pt x="254461" y="63456"/>
                </a:lnTo>
                <a:lnTo>
                  <a:pt x="213599" y="49733"/>
                </a:lnTo>
                <a:lnTo>
                  <a:pt x="177498" y="28275"/>
                </a:lnTo>
                <a:lnTo>
                  <a:pt x="150253" y="241"/>
                </a:lnTo>
                <a:lnTo>
                  <a:pt x="122491" y="0"/>
                </a:lnTo>
                <a:close/>
              </a:path>
              <a:path w="579120" h="385445">
                <a:moveTo>
                  <a:pt x="453745" y="0"/>
                </a:moveTo>
                <a:lnTo>
                  <a:pt x="438365" y="241"/>
                </a:lnTo>
                <a:lnTo>
                  <a:pt x="411657" y="28275"/>
                </a:lnTo>
                <a:lnTo>
                  <a:pt x="376710" y="49733"/>
                </a:lnTo>
                <a:lnTo>
                  <a:pt x="336996" y="63456"/>
                </a:lnTo>
                <a:lnTo>
                  <a:pt x="295986" y="68287"/>
                </a:lnTo>
                <a:lnTo>
                  <a:pt x="562297" y="68287"/>
                </a:lnTo>
                <a:lnTo>
                  <a:pt x="559861" y="61853"/>
                </a:lnTo>
                <a:lnTo>
                  <a:pt x="535203" y="29945"/>
                </a:lnTo>
                <a:lnTo>
                  <a:pt x="499968" y="8100"/>
                </a:lnTo>
                <a:lnTo>
                  <a:pt x="453745" y="0"/>
                </a:lnTo>
                <a:close/>
              </a:path>
            </a:pathLst>
          </a:custGeom>
          <a:solidFill>
            <a:srgbClr val="231A1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09" name="object 189"/>
          <p:cNvSpPr/>
          <p:nvPr/>
        </p:nvSpPr>
        <p:spPr>
          <a:xfrm>
            <a:off x="5205024" y="6078439"/>
            <a:ext cx="317500" cy="316865"/>
          </a:xfrm>
          <a:custGeom>
            <a:avLst/>
            <a:gdLst/>
            <a:ahLst/>
            <a:cxnLst/>
            <a:rect l="l" t="t" r="r" b="b"/>
            <a:pathLst>
              <a:path w="317500" h="316864">
                <a:moveTo>
                  <a:pt x="158445" y="0"/>
                </a:moveTo>
                <a:lnTo>
                  <a:pt x="108355" y="8078"/>
                </a:lnTo>
                <a:lnTo>
                  <a:pt x="64860" y="30573"/>
                </a:lnTo>
                <a:lnTo>
                  <a:pt x="30564" y="64868"/>
                </a:lnTo>
                <a:lnTo>
                  <a:pt x="8075" y="108351"/>
                </a:lnTo>
                <a:lnTo>
                  <a:pt x="0" y="158407"/>
                </a:lnTo>
                <a:lnTo>
                  <a:pt x="8075" y="208507"/>
                </a:lnTo>
                <a:lnTo>
                  <a:pt x="30564" y="252007"/>
                </a:lnTo>
                <a:lnTo>
                  <a:pt x="64860" y="286303"/>
                </a:lnTo>
                <a:lnTo>
                  <a:pt x="108355" y="308790"/>
                </a:lnTo>
                <a:lnTo>
                  <a:pt x="158445" y="316865"/>
                </a:lnTo>
                <a:lnTo>
                  <a:pt x="208535" y="308790"/>
                </a:lnTo>
                <a:lnTo>
                  <a:pt x="252034" y="286303"/>
                </a:lnTo>
                <a:lnTo>
                  <a:pt x="286334" y="252007"/>
                </a:lnTo>
                <a:lnTo>
                  <a:pt x="308826" y="208507"/>
                </a:lnTo>
                <a:lnTo>
                  <a:pt x="316903" y="158407"/>
                </a:lnTo>
                <a:lnTo>
                  <a:pt x="308826" y="108351"/>
                </a:lnTo>
                <a:lnTo>
                  <a:pt x="286334" y="64868"/>
                </a:lnTo>
                <a:lnTo>
                  <a:pt x="252034" y="30573"/>
                </a:lnTo>
                <a:lnTo>
                  <a:pt x="208535" y="8078"/>
                </a:lnTo>
                <a:lnTo>
                  <a:pt x="158445" y="0"/>
                </a:lnTo>
                <a:close/>
              </a:path>
            </a:pathLst>
          </a:custGeom>
          <a:solidFill>
            <a:srgbClr val="231A1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10" name="object 190"/>
          <p:cNvSpPr/>
          <p:nvPr/>
        </p:nvSpPr>
        <p:spPr>
          <a:xfrm>
            <a:off x="4882867" y="6136380"/>
            <a:ext cx="194424" cy="194424"/>
          </a:xfrm>
          <a:prstGeom prst="rect">
            <a:avLst/>
          </a:prstGeom>
          <a:blipFill>
            <a:blip r:embed="rId28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611" name="object 191"/>
          <p:cNvSpPr/>
          <p:nvPr/>
        </p:nvSpPr>
        <p:spPr>
          <a:xfrm>
            <a:off x="5649841" y="6062747"/>
            <a:ext cx="194437" cy="194449"/>
          </a:xfrm>
          <a:prstGeom prst="rect">
            <a:avLst/>
          </a:prstGeom>
          <a:blipFill>
            <a:blip r:embed="rId29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612" name="object 192"/>
          <p:cNvSpPr/>
          <p:nvPr/>
        </p:nvSpPr>
        <p:spPr>
          <a:xfrm>
            <a:off x="4802454" y="6312037"/>
            <a:ext cx="342265" cy="237490"/>
          </a:xfrm>
          <a:custGeom>
            <a:avLst/>
            <a:gdLst/>
            <a:ahLst/>
            <a:cxnLst/>
            <a:rect l="l" t="t" r="r" b="b"/>
            <a:pathLst>
              <a:path w="342264" h="237489">
                <a:moveTo>
                  <a:pt x="89776" y="0"/>
                </a:moveTo>
                <a:lnTo>
                  <a:pt x="41035" y="6876"/>
                </a:lnTo>
                <a:lnTo>
                  <a:pt x="4286" y="49873"/>
                </a:lnTo>
                <a:lnTo>
                  <a:pt x="0" y="80073"/>
                </a:lnTo>
                <a:lnTo>
                  <a:pt x="13625" y="170720"/>
                </a:lnTo>
                <a:lnTo>
                  <a:pt x="25993" y="217268"/>
                </a:lnTo>
                <a:lnTo>
                  <a:pt x="44148" y="234417"/>
                </a:lnTo>
                <a:lnTo>
                  <a:pt x="75133" y="236867"/>
                </a:lnTo>
                <a:lnTo>
                  <a:pt x="254558" y="237261"/>
                </a:lnTo>
                <a:lnTo>
                  <a:pt x="249183" y="211181"/>
                </a:lnTo>
                <a:lnTo>
                  <a:pt x="245776" y="190965"/>
                </a:lnTo>
                <a:lnTo>
                  <a:pt x="243989" y="177895"/>
                </a:lnTo>
                <a:lnTo>
                  <a:pt x="243471" y="173253"/>
                </a:lnTo>
                <a:lnTo>
                  <a:pt x="245933" y="129445"/>
                </a:lnTo>
                <a:lnTo>
                  <a:pt x="263701" y="87434"/>
                </a:lnTo>
                <a:lnTo>
                  <a:pt x="295944" y="54151"/>
                </a:lnTo>
                <a:lnTo>
                  <a:pt x="326954" y="42240"/>
                </a:lnTo>
                <a:lnTo>
                  <a:pt x="181635" y="42240"/>
                </a:lnTo>
                <a:lnTo>
                  <a:pt x="155764" y="39203"/>
                </a:lnTo>
                <a:lnTo>
                  <a:pt x="129852" y="30621"/>
                </a:lnTo>
                <a:lnTo>
                  <a:pt x="106867" y="17288"/>
                </a:lnTo>
                <a:lnTo>
                  <a:pt x="89776" y="0"/>
                </a:lnTo>
                <a:close/>
              </a:path>
              <a:path w="342264" h="237489">
                <a:moveTo>
                  <a:pt x="278422" y="330"/>
                </a:moveTo>
                <a:lnTo>
                  <a:pt x="270001" y="698"/>
                </a:lnTo>
                <a:lnTo>
                  <a:pt x="253447" y="17872"/>
                </a:lnTo>
                <a:lnTo>
                  <a:pt x="231657" y="30965"/>
                </a:lnTo>
                <a:lnTo>
                  <a:pt x="206947" y="39310"/>
                </a:lnTo>
                <a:lnTo>
                  <a:pt x="181635" y="42240"/>
                </a:lnTo>
                <a:lnTo>
                  <a:pt x="326954" y="42240"/>
                </a:lnTo>
                <a:lnTo>
                  <a:pt x="341833" y="36525"/>
                </a:lnTo>
                <a:lnTo>
                  <a:pt x="331751" y="20888"/>
                </a:lnTo>
                <a:lnTo>
                  <a:pt x="318333" y="9555"/>
                </a:lnTo>
                <a:lnTo>
                  <a:pt x="300812" y="2658"/>
                </a:lnTo>
                <a:lnTo>
                  <a:pt x="278422" y="330"/>
                </a:lnTo>
                <a:close/>
              </a:path>
            </a:pathLst>
          </a:custGeom>
          <a:solidFill>
            <a:srgbClr val="231A1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13" name="object 193"/>
          <p:cNvSpPr/>
          <p:nvPr/>
        </p:nvSpPr>
        <p:spPr>
          <a:xfrm>
            <a:off x="5563797" y="6235133"/>
            <a:ext cx="355600" cy="238125"/>
          </a:xfrm>
          <a:custGeom>
            <a:avLst/>
            <a:gdLst/>
            <a:ahLst/>
            <a:cxnLst/>
            <a:rect l="l" t="t" r="r" b="b"/>
            <a:pathLst>
              <a:path w="355600" h="238125">
                <a:moveTo>
                  <a:pt x="92329" y="0"/>
                </a:moveTo>
                <a:lnTo>
                  <a:pt x="41072" y="7676"/>
                </a:lnTo>
                <a:lnTo>
                  <a:pt x="4294" y="50673"/>
                </a:lnTo>
                <a:lnTo>
                  <a:pt x="0" y="80873"/>
                </a:lnTo>
                <a:lnTo>
                  <a:pt x="445" y="86655"/>
                </a:lnTo>
                <a:lnTo>
                  <a:pt x="1181" y="91887"/>
                </a:lnTo>
                <a:lnTo>
                  <a:pt x="2736" y="99543"/>
                </a:lnTo>
                <a:lnTo>
                  <a:pt x="5638" y="112598"/>
                </a:lnTo>
                <a:lnTo>
                  <a:pt x="45646" y="129662"/>
                </a:lnTo>
                <a:lnTo>
                  <a:pt x="76138" y="159310"/>
                </a:lnTo>
                <a:lnTo>
                  <a:pt x="96630" y="196771"/>
                </a:lnTo>
                <a:lnTo>
                  <a:pt x="106641" y="237274"/>
                </a:lnTo>
                <a:lnTo>
                  <a:pt x="278422" y="237616"/>
                </a:lnTo>
                <a:lnTo>
                  <a:pt x="312812" y="214197"/>
                </a:lnTo>
                <a:lnTo>
                  <a:pt x="336773" y="162674"/>
                </a:lnTo>
                <a:lnTo>
                  <a:pt x="350793" y="111151"/>
                </a:lnTo>
                <a:lnTo>
                  <a:pt x="355358" y="87731"/>
                </a:lnTo>
                <a:lnTo>
                  <a:pt x="350793" y="56471"/>
                </a:lnTo>
                <a:lnTo>
                  <a:pt x="344007" y="43014"/>
                </a:lnTo>
                <a:lnTo>
                  <a:pt x="181635" y="43014"/>
                </a:lnTo>
                <a:lnTo>
                  <a:pt x="156160" y="39847"/>
                </a:lnTo>
                <a:lnTo>
                  <a:pt x="131129" y="30984"/>
                </a:lnTo>
                <a:lnTo>
                  <a:pt x="109024" y="17383"/>
                </a:lnTo>
                <a:lnTo>
                  <a:pt x="92329" y="0"/>
                </a:lnTo>
                <a:close/>
              </a:path>
              <a:path w="355600" h="238125">
                <a:moveTo>
                  <a:pt x="278422" y="1130"/>
                </a:moveTo>
                <a:lnTo>
                  <a:pt x="270764" y="1181"/>
                </a:lnTo>
                <a:lnTo>
                  <a:pt x="254101" y="18379"/>
                </a:lnTo>
                <a:lnTo>
                  <a:pt x="232048" y="31575"/>
                </a:lnTo>
                <a:lnTo>
                  <a:pt x="207070" y="40032"/>
                </a:lnTo>
                <a:lnTo>
                  <a:pt x="181635" y="43014"/>
                </a:lnTo>
                <a:lnTo>
                  <a:pt x="344007" y="43014"/>
                </a:lnTo>
                <a:lnTo>
                  <a:pt x="336773" y="28671"/>
                </a:lnTo>
                <a:lnTo>
                  <a:pt x="312812" y="8752"/>
                </a:lnTo>
                <a:lnTo>
                  <a:pt x="278422" y="1130"/>
                </a:lnTo>
                <a:close/>
              </a:path>
            </a:pathLst>
          </a:custGeom>
          <a:solidFill>
            <a:srgbClr val="231A1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14" name="object 194"/>
          <p:cNvSpPr/>
          <p:nvPr/>
        </p:nvSpPr>
        <p:spPr>
          <a:xfrm>
            <a:off x="3915420" y="6982909"/>
            <a:ext cx="301370" cy="145783"/>
          </a:xfrm>
          <a:prstGeom prst="rect">
            <a:avLst/>
          </a:prstGeom>
          <a:blipFill>
            <a:blip r:embed="rId30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615" name="object 195"/>
          <p:cNvSpPr/>
          <p:nvPr/>
        </p:nvSpPr>
        <p:spPr>
          <a:xfrm>
            <a:off x="4040126" y="6408094"/>
            <a:ext cx="156210" cy="407670"/>
          </a:xfrm>
          <a:custGeom>
            <a:avLst/>
            <a:gdLst/>
            <a:ahLst/>
            <a:cxnLst/>
            <a:rect l="l" t="t" r="r" b="b"/>
            <a:pathLst>
              <a:path w="156210" h="407670">
                <a:moveTo>
                  <a:pt x="77939" y="0"/>
                </a:moveTo>
                <a:lnTo>
                  <a:pt x="47598" y="6131"/>
                </a:lnTo>
                <a:lnTo>
                  <a:pt x="22825" y="22848"/>
                </a:lnTo>
                <a:lnTo>
                  <a:pt x="6123" y="47636"/>
                </a:lnTo>
                <a:lnTo>
                  <a:pt x="0" y="77977"/>
                </a:lnTo>
                <a:lnTo>
                  <a:pt x="0" y="407644"/>
                </a:lnTo>
                <a:lnTo>
                  <a:pt x="155867" y="407644"/>
                </a:lnTo>
                <a:lnTo>
                  <a:pt x="155867" y="77977"/>
                </a:lnTo>
                <a:lnTo>
                  <a:pt x="149739" y="47636"/>
                </a:lnTo>
                <a:lnTo>
                  <a:pt x="133034" y="22848"/>
                </a:lnTo>
                <a:lnTo>
                  <a:pt x="108262" y="6131"/>
                </a:lnTo>
                <a:lnTo>
                  <a:pt x="77939" y="0"/>
                </a:lnTo>
                <a:close/>
              </a:path>
            </a:pathLst>
          </a:custGeom>
          <a:solidFill>
            <a:srgbClr val="231A1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16" name="object 196"/>
          <p:cNvSpPr/>
          <p:nvPr/>
        </p:nvSpPr>
        <p:spPr>
          <a:xfrm>
            <a:off x="4245943" y="6198722"/>
            <a:ext cx="156210" cy="617220"/>
          </a:xfrm>
          <a:custGeom>
            <a:avLst/>
            <a:gdLst/>
            <a:ahLst/>
            <a:cxnLst/>
            <a:rect l="l" t="t" r="r" b="b"/>
            <a:pathLst>
              <a:path w="156210" h="617220">
                <a:moveTo>
                  <a:pt x="77952" y="0"/>
                </a:moveTo>
                <a:lnTo>
                  <a:pt x="47598" y="6125"/>
                </a:lnTo>
                <a:lnTo>
                  <a:pt x="22821" y="22833"/>
                </a:lnTo>
                <a:lnTo>
                  <a:pt x="6122" y="47614"/>
                </a:lnTo>
                <a:lnTo>
                  <a:pt x="0" y="77965"/>
                </a:lnTo>
                <a:lnTo>
                  <a:pt x="0" y="617016"/>
                </a:lnTo>
                <a:lnTo>
                  <a:pt x="155854" y="617016"/>
                </a:lnTo>
                <a:lnTo>
                  <a:pt x="155854" y="77965"/>
                </a:lnTo>
                <a:lnTo>
                  <a:pt x="149727" y="47614"/>
                </a:lnTo>
                <a:lnTo>
                  <a:pt x="133024" y="22833"/>
                </a:lnTo>
                <a:lnTo>
                  <a:pt x="108260" y="6125"/>
                </a:lnTo>
                <a:lnTo>
                  <a:pt x="77952" y="0"/>
                </a:lnTo>
                <a:close/>
              </a:path>
            </a:pathLst>
          </a:custGeom>
          <a:solidFill>
            <a:srgbClr val="231A1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17" name="object 197"/>
          <p:cNvSpPr/>
          <p:nvPr/>
        </p:nvSpPr>
        <p:spPr>
          <a:xfrm>
            <a:off x="4451747" y="5997795"/>
            <a:ext cx="156210" cy="818515"/>
          </a:xfrm>
          <a:custGeom>
            <a:avLst/>
            <a:gdLst/>
            <a:ahLst/>
            <a:cxnLst/>
            <a:rect l="l" t="t" r="r" b="b"/>
            <a:pathLst>
              <a:path w="156210" h="818514">
                <a:moveTo>
                  <a:pt x="77977" y="0"/>
                </a:moveTo>
                <a:lnTo>
                  <a:pt x="47641" y="6134"/>
                </a:lnTo>
                <a:lnTo>
                  <a:pt x="22853" y="22859"/>
                </a:lnTo>
                <a:lnTo>
                  <a:pt x="6133" y="47663"/>
                </a:lnTo>
                <a:lnTo>
                  <a:pt x="0" y="78028"/>
                </a:lnTo>
                <a:lnTo>
                  <a:pt x="0" y="817943"/>
                </a:lnTo>
                <a:lnTo>
                  <a:pt x="155892" y="817943"/>
                </a:lnTo>
                <a:lnTo>
                  <a:pt x="155892" y="78028"/>
                </a:lnTo>
                <a:lnTo>
                  <a:pt x="149769" y="47663"/>
                </a:lnTo>
                <a:lnTo>
                  <a:pt x="133070" y="22859"/>
                </a:lnTo>
                <a:lnTo>
                  <a:pt x="108304" y="6134"/>
                </a:lnTo>
                <a:lnTo>
                  <a:pt x="77977" y="0"/>
                </a:lnTo>
                <a:close/>
              </a:path>
            </a:pathLst>
          </a:custGeom>
          <a:solidFill>
            <a:srgbClr val="231A1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18" name="object 198"/>
          <p:cNvSpPr/>
          <p:nvPr/>
        </p:nvSpPr>
        <p:spPr>
          <a:xfrm>
            <a:off x="3834271" y="6610354"/>
            <a:ext cx="155879" cy="205384"/>
          </a:xfrm>
          <a:prstGeom prst="rect">
            <a:avLst/>
          </a:prstGeom>
          <a:blipFill>
            <a:blip r:embed="rId31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619" name="object 199"/>
          <p:cNvSpPr/>
          <p:nvPr/>
        </p:nvSpPr>
        <p:spPr>
          <a:xfrm>
            <a:off x="9357944" y="6981466"/>
            <a:ext cx="918886" cy="147224"/>
          </a:xfrm>
          <a:prstGeom prst="rect">
            <a:avLst/>
          </a:prstGeom>
          <a:blipFill>
            <a:blip r:embed="rId3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620" name="object 200"/>
          <p:cNvSpPr/>
          <p:nvPr/>
        </p:nvSpPr>
        <p:spPr>
          <a:xfrm>
            <a:off x="9832553" y="6369621"/>
            <a:ext cx="295275" cy="424180"/>
          </a:xfrm>
          <a:custGeom>
            <a:avLst/>
            <a:gdLst/>
            <a:ahLst/>
            <a:cxnLst/>
            <a:rect l="l" t="t" r="r" b="b"/>
            <a:pathLst>
              <a:path w="295275" h="424179">
                <a:moveTo>
                  <a:pt x="197255" y="0"/>
                </a:moveTo>
                <a:lnTo>
                  <a:pt x="150347" y="10101"/>
                </a:lnTo>
                <a:lnTo>
                  <a:pt x="106891" y="29957"/>
                </a:lnTo>
                <a:lnTo>
                  <a:pt x="68541" y="58833"/>
                </a:lnTo>
                <a:lnTo>
                  <a:pt x="36953" y="95994"/>
                </a:lnTo>
                <a:lnTo>
                  <a:pt x="13780" y="140704"/>
                </a:lnTo>
                <a:lnTo>
                  <a:pt x="1240" y="189476"/>
                </a:lnTo>
                <a:lnTo>
                  <a:pt x="0" y="238233"/>
                </a:lnTo>
                <a:lnTo>
                  <a:pt x="9317" y="285325"/>
                </a:lnTo>
                <a:lnTo>
                  <a:pt x="28453" y="329099"/>
                </a:lnTo>
                <a:lnTo>
                  <a:pt x="56668" y="367907"/>
                </a:lnTo>
                <a:lnTo>
                  <a:pt x="93223" y="400096"/>
                </a:lnTo>
                <a:lnTo>
                  <a:pt x="137376" y="424016"/>
                </a:lnTo>
                <a:lnTo>
                  <a:pt x="294805" y="12002"/>
                </a:lnTo>
                <a:lnTo>
                  <a:pt x="245959" y="388"/>
                </a:lnTo>
                <a:lnTo>
                  <a:pt x="197255" y="0"/>
                </a:lnTo>
                <a:close/>
              </a:path>
            </a:pathLst>
          </a:custGeom>
          <a:solidFill>
            <a:srgbClr val="231A1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21" name="object 201"/>
          <p:cNvSpPr/>
          <p:nvPr/>
        </p:nvSpPr>
        <p:spPr>
          <a:xfrm>
            <a:off x="10013300" y="6538754"/>
            <a:ext cx="223036" cy="199713"/>
          </a:xfrm>
          <a:prstGeom prst="rect">
            <a:avLst/>
          </a:prstGeom>
          <a:blipFill>
            <a:blip r:embed="rId3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622" name="object 202"/>
          <p:cNvSpPr/>
          <p:nvPr/>
        </p:nvSpPr>
        <p:spPr>
          <a:xfrm>
            <a:off x="9411688" y="6224766"/>
            <a:ext cx="446405" cy="342265"/>
          </a:xfrm>
          <a:custGeom>
            <a:avLst/>
            <a:gdLst/>
            <a:ahLst/>
            <a:cxnLst/>
            <a:rect l="l" t="t" r="r" b="b"/>
            <a:pathLst>
              <a:path w="446404" h="342264">
                <a:moveTo>
                  <a:pt x="111222" y="0"/>
                </a:moveTo>
                <a:lnTo>
                  <a:pt x="62609" y="18744"/>
                </a:lnTo>
                <a:lnTo>
                  <a:pt x="6110" y="129985"/>
                </a:lnTo>
                <a:lnTo>
                  <a:pt x="0" y="156475"/>
                </a:lnTo>
                <a:lnTo>
                  <a:pt x="4450" y="182214"/>
                </a:lnTo>
                <a:lnTo>
                  <a:pt x="18344" y="204305"/>
                </a:lnTo>
                <a:lnTo>
                  <a:pt x="40565" y="219850"/>
                </a:lnTo>
                <a:lnTo>
                  <a:pt x="307837" y="335890"/>
                </a:lnTo>
                <a:lnTo>
                  <a:pt x="334561" y="341637"/>
                </a:lnTo>
                <a:lnTo>
                  <a:pt x="360642" y="336936"/>
                </a:lnTo>
                <a:lnTo>
                  <a:pt x="383148" y="322937"/>
                </a:lnTo>
                <a:lnTo>
                  <a:pt x="399150" y="300787"/>
                </a:lnTo>
                <a:lnTo>
                  <a:pt x="439663" y="211672"/>
                </a:lnTo>
                <a:lnTo>
                  <a:pt x="445779" y="185171"/>
                </a:lnTo>
                <a:lnTo>
                  <a:pt x="441339" y="159430"/>
                </a:lnTo>
                <a:lnTo>
                  <a:pt x="427451" y="137337"/>
                </a:lnTo>
                <a:lnTo>
                  <a:pt x="405220" y="121781"/>
                </a:lnTo>
                <a:lnTo>
                  <a:pt x="137936" y="5703"/>
                </a:lnTo>
                <a:lnTo>
                  <a:pt x="111222" y="0"/>
                </a:lnTo>
                <a:close/>
              </a:path>
            </a:pathLst>
          </a:custGeom>
          <a:solidFill>
            <a:srgbClr val="231A1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23" name="object 203"/>
          <p:cNvSpPr/>
          <p:nvPr/>
        </p:nvSpPr>
        <p:spPr>
          <a:xfrm>
            <a:off x="9647510" y="6040380"/>
            <a:ext cx="276860" cy="254000"/>
          </a:xfrm>
          <a:custGeom>
            <a:avLst/>
            <a:gdLst/>
            <a:ahLst/>
            <a:cxnLst/>
            <a:rect l="l" t="t" r="r" b="b"/>
            <a:pathLst>
              <a:path w="276859" h="254000">
                <a:moveTo>
                  <a:pt x="57156" y="0"/>
                </a:moveTo>
                <a:lnTo>
                  <a:pt x="35971" y="5759"/>
                </a:lnTo>
                <a:lnTo>
                  <a:pt x="20116" y="20943"/>
                </a:lnTo>
                <a:lnTo>
                  <a:pt x="11874" y="44262"/>
                </a:lnTo>
                <a:lnTo>
                  <a:pt x="0" y="131486"/>
                </a:lnTo>
                <a:lnTo>
                  <a:pt x="1292" y="158962"/>
                </a:lnTo>
                <a:lnTo>
                  <a:pt x="28691" y="207976"/>
                </a:lnTo>
                <a:lnTo>
                  <a:pt x="106197" y="247665"/>
                </a:lnTo>
                <a:lnTo>
                  <a:pt x="132898" y="253958"/>
                </a:lnTo>
                <a:lnTo>
                  <a:pt x="160997" y="251410"/>
                </a:lnTo>
                <a:lnTo>
                  <a:pt x="187153" y="240831"/>
                </a:lnTo>
                <a:lnTo>
                  <a:pt x="204398" y="226122"/>
                </a:lnTo>
                <a:lnTo>
                  <a:pt x="123607" y="226122"/>
                </a:lnTo>
                <a:lnTo>
                  <a:pt x="96913" y="219814"/>
                </a:lnTo>
                <a:lnTo>
                  <a:pt x="55440" y="196043"/>
                </a:lnTo>
                <a:lnTo>
                  <a:pt x="28024" y="147019"/>
                </a:lnTo>
                <a:lnTo>
                  <a:pt x="26720" y="119535"/>
                </a:lnTo>
                <a:lnTo>
                  <a:pt x="32499" y="77003"/>
                </a:lnTo>
                <a:lnTo>
                  <a:pt x="40732" y="53679"/>
                </a:lnTo>
                <a:lnTo>
                  <a:pt x="56576" y="38496"/>
                </a:lnTo>
                <a:lnTo>
                  <a:pt x="77753" y="32744"/>
                </a:lnTo>
                <a:lnTo>
                  <a:pt x="146041" y="32744"/>
                </a:lnTo>
                <a:lnTo>
                  <a:pt x="81394" y="4956"/>
                </a:lnTo>
                <a:lnTo>
                  <a:pt x="57156" y="0"/>
                </a:lnTo>
                <a:close/>
              </a:path>
              <a:path w="276859" h="254000">
                <a:moveTo>
                  <a:pt x="146041" y="32744"/>
                </a:moveTo>
                <a:lnTo>
                  <a:pt x="77753" y="32744"/>
                </a:lnTo>
                <a:lnTo>
                  <a:pt x="101980" y="37709"/>
                </a:lnTo>
                <a:lnTo>
                  <a:pt x="207733" y="83175"/>
                </a:lnTo>
                <a:lnTo>
                  <a:pt x="227986" y="97333"/>
                </a:lnTo>
                <a:lnTo>
                  <a:pt x="238339" y="116627"/>
                </a:lnTo>
                <a:lnTo>
                  <a:pt x="238164" y="138521"/>
                </a:lnTo>
                <a:lnTo>
                  <a:pt x="198729" y="195202"/>
                </a:lnTo>
                <a:lnTo>
                  <a:pt x="151703" y="223581"/>
                </a:lnTo>
                <a:lnTo>
                  <a:pt x="123607" y="226122"/>
                </a:lnTo>
                <a:lnTo>
                  <a:pt x="204398" y="226122"/>
                </a:lnTo>
                <a:lnTo>
                  <a:pt x="208025" y="223027"/>
                </a:lnTo>
                <a:lnTo>
                  <a:pt x="264782" y="152885"/>
                </a:lnTo>
                <a:lnTo>
                  <a:pt x="276111" y="130919"/>
                </a:lnTo>
                <a:lnTo>
                  <a:pt x="276285" y="109021"/>
                </a:lnTo>
                <a:lnTo>
                  <a:pt x="265928" y="89726"/>
                </a:lnTo>
                <a:lnTo>
                  <a:pt x="245668" y="75568"/>
                </a:lnTo>
                <a:lnTo>
                  <a:pt x="146041" y="32744"/>
                </a:lnTo>
                <a:close/>
              </a:path>
            </a:pathLst>
          </a:custGeom>
          <a:solidFill>
            <a:srgbClr val="231A1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24" name="object 204"/>
          <p:cNvSpPr/>
          <p:nvPr/>
        </p:nvSpPr>
        <p:spPr>
          <a:xfrm>
            <a:off x="9658430" y="6059098"/>
            <a:ext cx="244284" cy="222694"/>
          </a:xfrm>
          <a:prstGeom prst="rect">
            <a:avLst/>
          </a:prstGeom>
          <a:blipFill>
            <a:blip r:embed="rId3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625" name="object 205"/>
          <p:cNvSpPr/>
          <p:nvPr/>
        </p:nvSpPr>
        <p:spPr>
          <a:xfrm>
            <a:off x="9396592" y="6516108"/>
            <a:ext cx="276860" cy="255270"/>
          </a:xfrm>
          <a:custGeom>
            <a:avLst/>
            <a:gdLst/>
            <a:ahLst/>
            <a:cxnLst/>
            <a:rect l="l" t="t" r="r" b="b"/>
            <a:pathLst>
              <a:path w="276859" h="255270">
                <a:moveTo>
                  <a:pt x="145717" y="0"/>
                </a:moveTo>
                <a:lnTo>
                  <a:pt x="91252" y="12254"/>
                </a:lnTo>
                <a:lnTo>
                  <a:pt x="12212" y="98949"/>
                </a:lnTo>
                <a:lnTo>
                  <a:pt x="0" y="142611"/>
                </a:lnTo>
                <a:lnTo>
                  <a:pt x="10042" y="162075"/>
                </a:lnTo>
                <a:lnTo>
                  <a:pt x="30068" y="176558"/>
                </a:lnTo>
                <a:lnTo>
                  <a:pt x="193251" y="249850"/>
                </a:lnTo>
                <a:lnTo>
                  <a:pt x="217399" y="255193"/>
                </a:lnTo>
                <a:lnTo>
                  <a:pt x="238667" y="249772"/>
                </a:lnTo>
                <a:lnTo>
                  <a:pt x="254757" y="234843"/>
                </a:lnTo>
                <a:lnTo>
                  <a:pt x="259490" y="222099"/>
                </a:lnTo>
                <a:lnTo>
                  <a:pt x="197290" y="222099"/>
                </a:lnTo>
                <a:lnTo>
                  <a:pt x="173134" y="216754"/>
                </a:lnTo>
                <a:lnTo>
                  <a:pt x="68143" y="169599"/>
                </a:lnTo>
                <a:lnTo>
                  <a:pt x="48113" y="155117"/>
                </a:lnTo>
                <a:lnTo>
                  <a:pt x="38074" y="135657"/>
                </a:lnTo>
                <a:lnTo>
                  <a:pt x="38605" y="113765"/>
                </a:lnTo>
                <a:lnTo>
                  <a:pt x="78925" y="57737"/>
                </a:lnTo>
                <a:lnTo>
                  <a:pt x="126418" y="30112"/>
                </a:lnTo>
                <a:lnTo>
                  <a:pt x="154561" y="28016"/>
                </a:lnTo>
                <a:lnTo>
                  <a:pt x="218527" y="28016"/>
                </a:lnTo>
                <a:lnTo>
                  <a:pt x="172321" y="6721"/>
                </a:lnTo>
                <a:lnTo>
                  <a:pt x="145717" y="0"/>
                </a:lnTo>
                <a:close/>
              </a:path>
              <a:path w="276859" h="255270">
                <a:moveTo>
                  <a:pt x="218527" y="28016"/>
                </a:moveTo>
                <a:lnTo>
                  <a:pt x="154561" y="28016"/>
                </a:lnTo>
                <a:lnTo>
                  <a:pt x="181160" y="34738"/>
                </a:lnTo>
                <a:lnTo>
                  <a:pt x="199804" y="43323"/>
                </a:lnTo>
                <a:lnTo>
                  <a:pt x="222276" y="59182"/>
                </a:lnTo>
                <a:lnTo>
                  <a:pt x="239185" y="81964"/>
                </a:lnTo>
                <a:lnTo>
                  <a:pt x="248890" y="108626"/>
                </a:lnTo>
                <a:lnTo>
                  <a:pt x="249753" y="136122"/>
                </a:lnTo>
                <a:lnTo>
                  <a:pt x="243276" y="178565"/>
                </a:lnTo>
                <a:lnTo>
                  <a:pt x="234658" y="201752"/>
                </a:lnTo>
                <a:lnTo>
                  <a:pt x="218563" y="216681"/>
                </a:lnTo>
                <a:lnTo>
                  <a:pt x="197290" y="222099"/>
                </a:lnTo>
                <a:lnTo>
                  <a:pt x="259490" y="222099"/>
                </a:lnTo>
                <a:lnTo>
                  <a:pt x="263367" y="211661"/>
                </a:lnTo>
                <a:lnTo>
                  <a:pt x="276639" y="124552"/>
                </a:lnTo>
                <a:lnTo>
                  <a:pt x="275769" y="97063"/>
                </a:lnTo>
                <a:lnTo>
                  <a:pt x="266058" y="70406"/>
                </a:lnTo>
                <a:lnTo>
                  <a:pt x="249144" y="47625"/>
                </a:lnTo>
                <a:lnTo>
                  <a:pt x="226664" y="31766"/>
                </a:lnTo>
                <a:lnTo>
                  <a:pt x="218527" y="28016"/>
                </a:lnTo>
                <a:close/>
              </a:path>
            </a:pathLst>
          </a:custGeom>
          <a:solidFill>
            <a:srgbClr val="231A1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26" name="object 206"/>
          <p:cNvSpPr/>
          <p:nvPr/>
        </p:nvSpPr>
        <p:spPr>
          <a:xfrm>
            <a:off x="9419499" y="6535583"/>
            <a:ext cx="242950" cy="217284"/>
          </a:xfrm>
          <a:prstGeom prst="rect">
            <a:avLst/>
          </a:prstGeom>
          <a:blipFill>
            <a:blip r:embed="rId35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627" name="object 207"/>
          <p:cNvSpPr/>
          <p:nvPr/>
        </p:nvSpPr>
        <p:spPr>
          <a:xfrm>
            <a:off x="1864820" y="5292305"/>
            <a:ext cx="291786" cy="146316"/>
          </a:xfrm>
          <a:prstGeom prst="rect">
            <a:avLst/>
          </a:prstGeom>
          <a:blipFill>
            <a:blip r:embed="rId36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628" name="object 208"/>
          <p:cNvSpPr/>
          <p:nvPr/>
        </p:nvSpPr>
        <p:spPr>
          <a:xfrm>
            <a:off x="1600763" y="4271054"/>
            <a:ext cx="346710" cy="276860"/>
          </a:xfrm>
          <a:custGeom>
            <a:avLst/>
            <a:gdLst/>
            <a:ahLst/>
            <a:cxnLst/>
            <a:rect l="l" t="t" r="r" b="b"/>
            <a:pathLst>
              <a:path w="346710" h="276860">
                <a:moveTo>
                  <a:pt x="320852" y="0"/>
                </a:moveTo>
                <a:lnTo>
                  <a:pt x="25781" y="0"/>
                </a:lnTo>
                <a:lnTo>
                  <a:pt x="15757" y="2222"/>
                </a:lnTo>
                <a:lnTo>
                  <a:pt x="7561" y="8280"/>
                </a:lnTo>
                <a:lnTo>
                  <a:pt x="2029" y="17262"/>
                </a:lnTo>
                <a:lnTo>
                  <a:pt x="0" y="28257"/>
                </a:lnTo>
                <a:lnTo>
                  <a:pt x="0" y="248018"/>
                </a:lnTo>
                <a:lnTo>
                  <a:pt x="2029" y="259007"/>
                </a:lnTo>
                <a:lnTo>
                  <a:pt x="7561" y="267990"/>
                </a:lnTo>
                <a:lnTo>
                  <a:pt x="15757" y="274051"/>
                </a:lnTo>
                <a:lnTo>
                  <a:pt x="25781" y="276275"/>
                </a:lnTo>
                <a:lnTo>
                  <a:pt x="320852" y="276275"/>
                </a:lnTo>
                <a:lnTo>
                  <a:pt x="330887" y="274051"/>
                </a:lnTo>
                <a:lnTo>
                  <a:pt x="339082" y="267990"/>
                </a:lnTo>
                <a:lnTo>
                  <a:pt x="344607" y="259007"/>
                </a:lnTo>
                <a:lnTo>
                  <a:pt x="346633" y="248018"/>
                </a:lnTo>
                <a:lnTo>
                  <a:pt x="346633" y="28257"/>
                </a:lnTo>
                <a:lnTo>
                  <a:pt x="344607" y="17262"/>
                </a:lnTo>
                <a:lnTo>
                  <a:pt x="339082" y="8280"/>
                </a:lnTo>
                <a:lnTo>
                  <a:pt x="330887" y="2222"/>
                </a:lnTo>
                <a:lnTo>
                  <a:pt x="320852" y="0"/>
                </a:lnTo>
                <a:close/>
              </a:path>
            </a:pathLst>
          </a:custGeom>
          <a:solidFill>
            <a:srgbClr val="231A1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29" name="object 209"/>
          <p:cNvSpPr/>
          <p:nvPr/>
        </p:nvSpPr>
        <p:spPr>
          <a:xfrm>
            <a:off x="1626444" y="4578209"/>
            <a:ext cx="296545" cy="13970"/>
          </a:xfrm>
          <a:custGeom>
            <a:avLst/>
            <a:gdLst/>
            <a:ahLst/>
            <a:cxnLst/>
            <a:rect l="l" t="t" r="r" b="b"/>
            <a:pathLst>
              <a:path w="296544" h="13970">
                <a:moveTo>
                  <a:pt x="0" y="13563"/>
                </a:moveTo>
                <a:lnTo>
                  <a:pt x="295986" y="13563"/>
                </a:lnTo>
                <a:lnTo>
                  <a:pt x="295986" y="0"/>
                </a:lnTo>
                <a:lnTo>
                  <a:pt x="0" y="0"/>
                </a:lnTo>
                <a:lnTo>
                  <a:pt x="0" y="13563"/>
                </a:lnTo>
                <a:close/>
              </a:path>
            </a:pathLst>
          </a:custGeom>
          <a:solidFill>
            <a:srgbClr val="231A1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30" name="object 210"/>
          <p:cNvSpPr/>
          <p:nvPr/>
        </p:nvSpPr>
        <p:spPr>
          <a:xfrm>
            <a:off x="1742157" y="4543150"/>
            <a:ext cx="77470" cy="40640"/>
          </a:xfrm>
          <a:custGeom>
            <a:avLst/>
            <a:gdLst/>
            <a:ahLst/>
            <a:cxnLst/>
            <a:rect l="l" t="t" r="r" b="b"/>
            <a:pathLst>
              <a:path w="77469" h="40639">
                <a:moveTo>
                  <a:pt x="76987" y="40386"/>
                </a:moveTo>
                <a:lnTo>
                  <a:pt x="0" y="40386"/>
                </a:lnTo>
                <a:lnTo>
                  <a:pt x="0" y="0"/>
                </a:lnTo>
                <a:lnTo>
                  <a:pt x="76987" y="0"/>
                </a:lnTo>
                <a:lnTo>
                  <a:pt x="76987" y="40386"/>
                </a:lnTo>
                <a:close/>
              </a:path>
            </a:pathLst>
          </a:custGeom>
          <a:solidFill>
            <a:srgbClr val="231A1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31" name="object 211"/>
          <p:cNvSpPr/>
          <p:nvPr/>
        </p:nvSpPr>
        <p:spPr>
          <a:xfrm>
            <a:off x="1408219" y="4269169"/>
            <a:ext cx="159385" cy="321945"/>
          </a:xfrm>
          <a:custGeom>
            <a:avLst/>
            <a:gdLst/>
            <a:ahLst/>
            <a:cxnLst/>
            <a:rect l="l" t="t" r="r" b="b"/>
            <a:pathLst>
              <a:path w="159385" h="321945">
                <a:moveTo>
                  <a:pt x="79565" y="0"/>
                </a:moveTo>
                <a:lnTo>
                  <a:pt x="49018" y="2192"/>
                </a:lnTo>
                <a:lnTo>
                  <a:pt x="24423" y="11895"/>
                </a:lnTo>
                <a:lnTo>
                  <a:pt x="7508" y="33791"/>
                </a:lnTo>
                <a:lnTo>
                  <a:pt x="0" y="72567"/>
                </a:lnTo>
                <a:lnTo>
                  <a:pt x="0" y="249072"/>
                </a:lnTo>
                <a:lnTo>
                  <a:pt x="7095" y="288739"/>
                </a:lnTo>
                <a:lnTo>
                  <a:pt x="24056" y="310541"/>
                </a:lnTo>
                <a:lnTo>
                  <a:pt x="48881" y="319754"/>
                </a:lnTo>
                <a:lnTo>
                  <a:pt x="79565" y="321652"/>
                </a:lnTo>
                <a:lnTo>
                  <a:pt x="110550" y="319295"/>
                </a:lnTo>
                <a:lnTo>
                  <a:pt x="135848" y="309318"/>
                </a:lnTo>
                <a:lnTo>
                  <a:pt x="152903" y="287362"/>
                </a:lnTo>
                <a:lnTo>
                  <a:pt x="159156" y="249072"/>
                </a:lnTo>
                <a:lnTo>
                  <a:pt x="159156" y="72567"/>
                </a:lnTo>
                <a:lnTo>
                  <a:pt x="152479" y="36984"/>
                </a:lnTo>
                <a:lnTo>
                  <a:pt x="135472" y="14733"/>
                </a:lnTo>
                <a:lnTo>
                  <a:pt x="110409" y="3257"/>
                </a:lnTo>
                <a:lnTo>
                  <a:pt x="79565" y="0"/>
                </a:lnTo>
                <a:close/>
              </a:path>
            </a:pathLst>
          </a:custGeom>
          <a:solidFill>
            <a:srgbClr val="231A1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32" name="object 212"/>
          <p:cNvSpPr/>
          <p:nvPr/>
        </p:nvSpPr>
        <p:spPr>
          <a:xfrm>
            <a:off x="1626444" y="4578209"/>
            <a:ext cx="296545" cy="13970"/>
          </a:xfrm>
          <a:custGeom>
            <a:avLst/>
            <a:gdLst/>
            <a:ahLst/>
            <a:cxnLst/>
            <a:rect l="l" t="t" r="r" b="b"/>
            <a:pathLst>
              <a:path w="296544" h="13970">
                <a:moveTo>
                  <a:pt x="0" y="13563"/>
                </a:moveTo>
                <a:lnTo>
                  <a:pt x="295986" y="13563"/>
                </a:lnTo>
                <a:lnTo>
                  <a:pt x="295986" y="0"/>
                </a:lnTo>
                <a:lnTo>
                  <a:pt x="0" y="0"/>
                </a:lnTo>
                <a:lnTo>
                  <a:pt x="0" y="13563"/>
                </a:lnTo>
                <a:close/>
              </a:path>
            </a:pathLst>
          </a:custGeom>
          <a:solidFill>
            <a:srgbClr val="231A1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33" name="object 213"/>
          <p:cNvSpPr/>
          <p:nvPr/>
        </p:nvSpPr>
        <p:spPr>
          <a:xfrm>
            <a:off x="1730676" y="4543150"/>
            <a:ext cx="77470" cy="40640"/>
          </a:xfrm>
          <a:custGeom>
            <a:avLst/>
            <a:gdLst/>
            <a:ahLst/>
            <a:cxnLst/>
            <a:rect l="l" t="t" r="r" b="b"/>
            <a:pathLst>
              <a:path w="77469" h="40639">
                <a:moveTo>
                  <a:pt x="76987" y="40386"/>
                </a:moveTo>
                <a:lnTo>
                  <a:pt x="0" y="40386"/>
                </a:lnTo>
                <a:lnTo>
                  <a:pt x="0" y="0"/>
                </a:lnTo>
                <a:lnTo>
                  <a:pt x="76987" y="0"/>
                </a:lnTo>
                <a:lnTo>
                  <a:pt x="76987" y="40386"/>
                </a:lnTo>
                <a:close/>
              </a:path>
            </a:pathLst>
          </a:custGeom>
          <a:solidFill>
            <a:srgbClr val="231A1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34" name="object 214"/>
          <p:cNvSpPr/>
          <p:nvPr/>
        </p:nvSpPr>
        <p:spPr>
          <a:xfrm>
            <a:off x="1408219" y="4269169"/>
            <a:ext cx="159385" cy="321945"/>
          </a:xfrm>
          <a:custGeom>
            <a:avLst/>
            <a:gdLst/>
            <a:ahLst/>
            <a:cxnLst/>
            <a:rect l="l" t="t" r="r" b="b"/>
            <a:pathLst>
              <a:path w="159385" h="321945">
                <a:moveTo>
                  <a:pt x="79565" y="0"/>
                </a:moveTo>
                <a:lnTo>
                  <a:pt x="49018" y="2192"/>
                </a:lnTo>
                <a:lnTo>
                  <a:pt x="24423" y="11895"/>
                </a:lnTo>
                <a:lnTo>
                  <a:pt x="7508" y="33791"/>
                </a:lnTo>
                <a:lnTo>
                  <a:pt x="0" y="72567"/>
                </a:lnTo>
                <a:lnTo>
                  <a:pt x="0" y="249072"/>
                </a:lnTo>
                <a:lnTo>
                  <a:pt x="7095" y="288739"/>
                </a:lnTo>
                <a:lnTo>
                  <a:pt x="24056" y="310541"/>
                </a:lnTo>
                <a:lnTo>
                  <a:pt x="48881" y="319754"/>
                </a:lnTo>
                <a:lnTo>
                  <a:pt x="79565" y="321652"/>
                </a:lnTo>
                <a:lnTo>
                  <a:pt x="110550" y="319295"/>
                </a:lnTo>
                <a:lnTo>
                  <a:pt x="135848" y="309318"/>
                </a:lnTo>
                <a:lnTo>
                  <a:pt x="152903" y="287362"/>
                </a:lnTo>
                <a:lnTo>
                  <a:pt x="159156" y="249072"/>
                </a:lnTo>
                <a:lnTo>
                  <a:pt x="159156" y="72567"/>
                </a:lnTo>
                <a:lnTo>
                  <a:pt x="152479" y="36984"/>
                </a:lnTo>
                <a:lnTo>
                  <a:pt x="135472" y="14733"/>
                </a:lnTo>
                <a:lnTo>
                  <a:pt x="110409" y="3257"/>
                </a:lnTo>
                <a:lnTo>
                  <a:pt x="79565" y="0"/>
                </a:lnTo>
                <a:close/>
              </a:path>
            </a:pathLst>
          </a:custGeom>
          <a:solidFill>
            <a:srgbClr val="231A1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35" name="object 215"/>
          <p:cNvSpPr/>
          <p:nvPr/>
        </p:nvSpPr>
        <p:spPr>
          <a:xfrm>
            <a:off x="1470504" y="4484471"/>
            <a:ext cx="38735" cy="42545"/>
          </a:xfrm>
          <a:custGeom>
            <a:avLst/>
            <a:gdLst/>
            <a:ahLst/>
            <a:cxnLst/>
            <a:rect l="l" t="t" r="r" b="b"/>
            <a:pathLst>
              <a:path w="38735" h="42545">
                <a:moveTo>
                  <a:pt x="19253" y="0"/>
                </a:moveTo>
                <a:lnTo>
                  <a:pt x="11755" y="1651"/>
                </a:lnTo>
                <a:lnTo>
                  <a:pt x="5635" y="6162"/>
                </a:lnTo>
                <a:lnTo>
                  <a:pt x="1511" y="12869"/>
                </a:lnTo>
                <a:lnTo>
                  <a:pt x="0" y="21107"/>
                </a:lnTo>
                <a:lnTo>
                  <a:pt x="1511" y="29315"/>
                </a:lnTo>
                <a:lnTo>
                  <a:pt x="5635" y="36029"/>
                </a:lnTo>
                <a:lnTo>
                  <a:pt x="11755" y="40563"/>
                </a:lnTo>
                <a:lnTo>
                  <a:pt x="19253" y="42227"/>
                </a:lnTo>
                <a:lnTo>
                  <a:pt x="26755" y="40563"/>
                </a:lnTo>
                <a:lnTo>
                  <a:pt x="32883" y="36029"/>
                </a:lnTo>
                <a:lnTo>
                  <a:pt x="37016" y="29315"/>
                </a:lnTo>
                <a:lnTo>
                  <a:pt x="38531" y="21107"/>
                </a:lnTo>
                <a:lnTo>
                  <a:pt x="37016" y="12869"/>
                </a:lnTo>
                <a:lnTo>
                  <a:pt x="32883" y="6162"/>
                </a:lnTo>
                <a:lnTo>
                  <a:pt x="26755" y="1651"/>
                </a:lnTo>
                <a:lnTo>
                  <a:pt x="19253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36" name="object 216"/>
          <p:cNvSpPr/>
          <p:nvPr/>
        </p:nvSpPr>
        <p:spPr>
          <a:xfrm>
            <a:off x="1974711" y="4279836"/>
            <a:ext cx="170585" cy="170954"/>
          </a:xfrm>
          <a:prstGeom prst="rect">
            <a:avLst/>
          </a:prstGeom>
          <a:blipFill>
            <a:blip r:embed="rId37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637" name="object 217"/>
          <p:cNvSpPr/>
          <p:nvPr/>
        </p:nvSpPr>
        <p:spPr>
          <a:xfrm>
            <a:off x="2084118" y="4813073"/>
            <a:ext cx="176529" cy="167953"/>
          </a:xfrm>
          <a:prstGeom prst="rect">
            <a:avLst/>
          </a:prstGeom>
          <a:blipFill>
            <a:blip r:embed="rId38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638" name="object 218"/>
          <p:cNvSpPr/>
          <p:nvPr/>
        </p:nvSpPr>
        <p:spPr>
          <a:xfrm>
            <a:off x="1694631" y="4599285"/>
            <a:ext cx="104902" cy="214852"/>
          </a:xfrm>
          <a:prstGeom prst="rect">
            <a:avLst/>
          </a:prstGeom>
          <a:blipFill>
            <a:blip r:embed="rId39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639" name="object 219"/>
          <p:cNvSpPr/>
          <p:nvPr/>
        </p:nvSpPr>
        <p:spPr>
          <a:xfrm>
            <a:off x="2063084" y="4477838"/>
            <a:ext cx="346710" cy="276860"/>
          </a:xfrm>
          <a:custGeom>
            <a:avLst/>
            <a:gdLst/>
            <a:ahLst/>
            <a:cxnLst/>
            <a:rect l="l" t="t" r="r" b="b"/>
            <a:pathLst>
              <a:path w="346710" h="276860">
                <a:moveTo>
                  <a:pt x="320840" y="0"/>
                </a:moveTo>
                <a:lnTo>
                  <a:pt x="25768" y="0"/>
                </a:lnTo>
                <a:lnTo>
                  <a:pt x="15735" y="2222"/>
                </a:lnTo>
                <a:lnTo>
                  <a:pt x="7545" y="8283"/>
                </a:lnTo>
                <a:lnTo>
                  <a:pt x="2024" y="17273"/>
                </a:lnTo>
                <a:lnTo>
                  <a:pt x="0" y="28282"/>
                </a:lnTo>
                <a:lnTo>
                  <a:pt x="0" y="248043"/>
                </a:lnTo>
                <a:lnTo>
                  <a:pt x="2024" y="259027"/>
                </a:lnTo>
                <a:lnTo>
                  <a:pt x="7545" y="267996"/>
                </a:lnTo>
                <a:lnTo>
                  <a:pt x="15735" y="274045"/>
                </a:lnTo>
                <a:lnTo>
                  <a:pt x="25768" y="276263"/>
                </a:lnTo>
                <a:lnTo>
                  <a:pt x="320840" y="276263"/>
                </a:lnTo>
                <a:lnTo>
                  <a:pt x="330865" y="274045"/>
                </a:lnTo>
                <a:lnTo>
                  <a:pt x="339066" y="267996"/>
                </a:lnTo>
                <a:lnTo>
                  <a:pt x="344601" y="259027"/>
                </a:lnTo>
                <a:lnTo>
                  <a:pt x="346633" y="248043"/>
                </a:lnTo>
                <a:lnTo>
                  <a:pt x="346633" y="28282"/>
                </a:lnTo>
                <a:lnTo>
                  <a:pt x="344601" y="17273"/>
                </a:lnTo>
                <a:lnTo>
                  <a:pt x="339066" y="8283"/>
                </a:lnTo>
                <a:lnTo>
                  <a:pt x="330865" y="2222"/>
                </a:lnTo>
                <a:lnTo>
                  <a:pt x="320840" y="0"/>
                </a:lnTo>
                <a:close/>
              </a:path>
            </a:pathLst>
          </a:custGeom>
          <a:solidFill>
            <a:srgbClr val="231A1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40" name="object 220"/>
          <p:cNvSpPr/>
          <p:nvPr/>
        </p:nvSpPr>
        <p:spPr>
          <a:xfrm>
            <a:off x="2088051" y="4785018"/>
            <a:ext cx="296545" cy="13970"/>
          </a:xfrm>
          <a:custGeom>
            <a:avLst/>
            <a:gdLst/>
            <a:ahLst/>
            <a:cxnLst/>
            <a:rect l="l" t="t" r="r" b="b"/>
            <a:pathLst>
              <a:path w="296544" h="13970">
                <a:moveTo>
                  <a:pt x="0" y="13563"/>
                </a:moveTo>
                <a:lnTo>
                  <a:pt x="295973" y="13563"/>
                </a:lnTo>
                <a:lnTo>
                  <a:pt x="295973" y="0"/>
                </a:lnTo>
                <a:lnTo>
                  <a:pt x="0" y="0"/>
                </a:lnTo>
                <a:lnTo>
                  <a:pt x="0" y="13563"/>
                </a:lnTo>
                <a:close/>
              </a:path>
            </a:pathLst>
          </a:custGeom>
          <a:solidFill>
            <a:srgbClr val="231A1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41" name="object 221"/>
          <p:cNvSpPr/>
          <p:nvPr/>
        </p:nvSpPr>
        <p:spPr>
          <a:xfrm>
            <a:off x="2191330" y="4749957"/>
            <a:ext cx="77470" cy="40640"/>
          </a:xfrm>
          <a:custGeom>
            <a:avLst/>
            <a:gdLst/>
            <a:ahLst/>
            <a:cxnLst/>
            <a:rect l="l" t="t" r="r" b="b"/>
            <a:pathLst>
              <a:path w="77469" h="40639">
                <a:moveTo>
                  <a:pt x="0" y="40386"/>
                </a:moveTo>
                <a:lnTo>
                  <a:pt x="76987" y="40386"/>
                </a:lnTo>
                <a:lnTo>
                  <a:pt x="76987" y="0"/>
                </a:lnTo>
                <a:lnTo>
                  <a:pt x="0" y="0"/>
                </a:lnTo>
                <a:lnTo>
                  <a:pt x="0" y="40386"/>
                </a:lnTo>
                <a:close/>
              </a:path>
            </a:pathLst>
          </a:custGeom>
          <a:solidFill>
            <a:srgbClr val="231A1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42" name="object 222"/>
          <p:cNvSpPr/>
          <p:nvPr/>
        </p:nvSpPr>
        <p:spPr>
          <a:xfrm>
            <a:off x="2443092" y="4475966"/>
            <a:ext cx="159385" cy="321945"/>
          </a:xfrm>
          <a:custGeom>
            <a:avLst/>
            <a:gdLst/>
            <a:ahLst/>
            <a:cxnLst/>
            <a:rect l="l" t="t" r="r" b="b"/>
            <a:pathLst>
              <a:path w="159385" h="321945">
                <a:moveTo>
                  <a:pt x="79590" y="0"/>
                </a:moveTo>
                <a:lnTo>
                  <a:pt x="48752" y="3258"/>
                </a:lnTo>
                <a:lnTo>
                  <a:pt x="23688" y="14736"/>
                </a:lnTo>
                <a:lnTo>
                  <a:pt x="6678" y="36984"/>
                </a:lnTo>
                <a:lnTo>
                  <a:pt x="0" y="72555"/>
                </a:lnTo>
                <a:lnTo>
                  <a:pt x="0" y="249085"/>
                </a:lnTo>
                <a:lnTo>
                  <a:pt x="6254" y="287375"/>
                </a:lnTo>
                <a:lnTo>
                  <a:pt x="23312" y="309330"/>
                </a:lnTo>
                <a:lnTo>
                  <a:pt x="48611" y="319308"/>
                </a:lnTo>
                <a:lnTo>
                  <a:pt x="79590" y="321665"/>
                </a:lnTo>
                <a:lnTo>
                  <a:pt x="110277" y="319767"/>
                </a:lnTo>
                <a:lnTo>
                  <a:pt x="135104" y="310554"/>
                </a:lnTo>
                <a:lnTo>
                  <a:pt x="152066" y="288752"/>
                </a:lnTo>
                <a:lnTo>
                  <a:pt x="159156" y="249085"/>
                </a:lnTo>
                <a:lnTo>
                  <a:pt x="159156" y="72555"/>
                </a:lnTo>
                <a:lnTo>
                  <a:pt x="151648" y="33781"/>
                </a:lnTo>
                <a:lnTo>
                  <a:pt x="134732" y="11888"/>
                </a:lnTo>
                <a:lnTo>
                  <a:pt x="110137" y="2190"/>
                </a:lnTo>
                <a:lnTo>
                  <a:pt x="79590" y="0"/>
                </a:lnTo>
                <a:close/>
              </a:path>
            </a:pathLst>
          </a:custGeom>
          <a:solidFill>
            <a:srgbClr val="231A1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43" name="object 223"/>
          <p:cNvSpPr/>
          <p:nvPr/>
        </p:nvSpPr>
        <p:spPr>
          <a:xfrm>
            <a:off x="2088051" y="4785018"/>
            <a:ext cx="296545" cy="13970"/>
          </a:xfrm>
          <a:custGeom>
            <a:avLst/>
            <a:gdLst/>
            <a:ahLst/>
            <a:cxnLst/>
            <a:rect l="l" t="t" r="r" b="b"/>
            <a:pathLst>
              <a:path w="296544" h="13970">
                <a:moveTo>
                  <a:pt x="0" y="13563"/>
                </a:moveTo>
                <a:lnTo>
                  <a:pt x="295973" y="13563"/>
                </a:lnTo>
                <a:lnTo>
                  <a:pt x="295973" y="0"/>
                </a:lnTo>
                <a:lnTo>
                  <a:pt x="0" y="0"/>
                </a:lnTo>
                <a:lnTo>
                  <a:pt x="0" y="13563"/>
                </a:lnTo>
                <a:close/>
              </a:path>
            </a:pathLst>
          </a:custGeom>
          <a:solidFill>
            <a:srgbClr val="231A1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44" name="object 224"/>
          <p:cNvSpPr/>
          <p:nvPr/>
        </p:nvSpPr>
        <p:spPr>
          <a:xfrm>
            <a:off x="2202811" y="4749957"/>
            <a:ext cx="77470" cy="40640"/>
          </a:xfrm>
          <a:custGeom>
            <a:avLst/>
            <a:gdLst/>
            <a:ahLst/>
            <a:cxnLst/>
            <a:rect l="l" t="t" r="r" b="b"/>
            <a:pathLst>
              <a:path w="77469" h="40639">
                <a:moveTo>
                  <a:pt x="0" y="40386"/>
                </a:moveTo>
                <a:lnTo>
                  <a:pt x="76987" y="40386"/>
                </a:lnTo>
                <a:lnTo>
                  <a:pt x="76987" y="0"/>
                </a:lnTo>
                <a:lnTo>
                  <a:pt x="0" y="0"/>
                </a:lnTo>
                <a:lnTo>
                  <a:pt x="0" y="40386"/>
                </a:lnTo>
                <a:close/>
              </a:path>
            </a:pathLst>
          </a:custGeom>
          <a:solidFill>
            <a:srgbClr val="231A1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45" name="object 225"/>
          <p:cNvSpPr/>
          <p:nvPr/>
        </p:nvSpPr>
        <p:spPr>
          <a:xfrm>
            <a:off x="2443092" y="4475966"/>
            <a:ext cx="159385" cy="321945"/>
          </a:xfrm>
          <a:custGeom>
            <a:avLst/>
            <a:gdLst/>
            <a:ahLst/>
            <a:cxnLst/>
            <a:rect l="l" t="t" r="r" b="b"/>
            <a:pathLst>
              <a:path w="159385" h="321945">
                <a:moveTo>
                  <a:pt x="79590" y="0"/>
                </a:moveTo>
                <a:lnTo>
                  <a:pt x="48752" y="3258"/>
                </a:lnTo>
                <a:lnTo>
                  <a:pt x="23688" y="14736"/>
                </a:lnTo>
                <a:lnTo>
                  <a:pt x="6678" y="36984"/>
                </a:lnTo>
                <a:lnTo>
                  <a:pt x="0" y="72555"/>
                </a:lnTo>
                <a:lnTo>
                  <a:pt x="0" y="249085"/>
                </a:lnTo>
                <a:lnTo>
                  <a:pt x="6254" y="287375"/>
                </a:lnTo>
                <a:lnTo>
                  <a:pt x="23312" y="309330"/>
                </a:lnTo>
                <a:lnTo>
                  <a:pt x="48611" y="319308"/>
                </a:lnTo>
                <a:lnTo>
                  <a:pt x="79590" y="321665"/>
                </a:lnTo>
                <a:lnTo>
                  <a:pt x="110277" y="319767"/>
                </a:lnTo>
                <a:lnTo>
                  <a:pt x="135104" y="310554"/>
                </a:lnTo>
                <a:lnTo>
                  <a:pt x="152066" y="288752"/>
                </a:lnTo>
                <a:lnTo>
                  <a:pt x="159156" y="249085"/>
                </a:lnTo>
                <a:lnTo>
                  <a:pt x="159156" y="72555"/>
                </a:lnTo>
                <a:lnTo>
                  <a:pt x="151648" y="33781"/>
                </a:lnTo>
                <a:lnTo>
                  <a:pt x="134732" y="11888"/>
                </a:lnTo>
                <a:lnTo>
                  <a:pt x="110137" y="2190"/>
                </a:lnTo>
                <a:lnTo>
                  <a:pt x="79590" y="0"/>
                </a:lnTo>
                <a:close/>
              </a:path>
            </a:pathLst>
          </a:custGeom>
          <a:solidFill>
            <a:srgbClr val="231A1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46" name="object 226"/>
          <p:cNvSpPr/>
          <p:nvPr/>
        </p:nvSpPr>
        <p:spPr>
          <a:xfrm>
            <a:off x="2501434" y="4691256"/>
            <a:ext cx="38735" cy="42545"/>
          </a:xfrm>
          <a:custGeom>
            <a:avLst/>
            <a:gdLst/>
            <a:ahLst/>
            <a:cxnLst/>
            <a:rect l="l" t="t" r="r" b="b"/>
            <a:pathLst>
              <a:path w="38735" h="42545">
                <a:moveTo>
                  <a:pt x="19278" y="0"/>
                </a:moveTo>
                <a:lnTo>
                  <a:pt x="11776" y="1654"/>
                </a:lnTo>
                <a:lnTo>
                  <a:pt x="5648" y="6172"/>
                </a:lnTo>
                <a:lnTo>
                  <a:pt x="1515" y="12880"/>
                </a:lnTo>
                <a:lnTo>
                  <a:pt x="0" y="21107"/>
                </a:lnTo>
                <a:lnTo>
                  <a:pt x="1515" y="29323"/>
                </a:lnTo>
                <a:lnTo>
                  <a:pt x="5648" y="36033"/>
                </a:lnTo>
                <a:lnTo>
                  <a:pt x="11776" y="40556"/>
                </a:lnTo>
                <a:lnTo>
                  <a:pt x="19278" y="42214"/>
                </a:lnTo>
                <a:lnTo>
                  <a:pt x="26778" y="40556"/>
                </a:lnTo>
                <a:lnTo>
                  <a:pt x="32902" y="36033"/>
                </a:lnTo>
                <a:lnTo>
                  <a:pt x="37030" y="29323"/>
                </a:lnTo>
                <a:lnTo>
                  <a:pt x="38544" y="21107"/>
                </a:lnTo>
                <a:lnTo>
                  <a:pt x="37030" y="12880"/>
                </a:lnTo>
                <a:lnTo>
                  <a:pt x="32902" y="6172"/>
                </a:lnTo>
                <a:lnTo>
                  <a:pt x="26778" y="1654"/>
                </a:lnTo>
                <a:lnTo>
                  <a:pt x="19278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47" name="object 227"/>
          <p:cNvSpPr/>
          <p:nvPr/>
        </p:nvSpPr>
        <p:spPr>
          <a:xfrm>
            <a:off x="1701283" y="4845493"/>
            <a:ext cx="346710" cy="276860"/>
          </a:xfrm>
          <a:custGeom>
            <a:avLst/>
            <a:gdLst/>
            <a:ahLst/>
            <a:cxnLst/>
            <a:rect l="l" t="t" r="r" b="b"/>
            <a:pathLst>
              <a:path w="346710" h="276860">
                <a:moveTo>
                  <a:pt x="320852" y="0"/>
                </a:moveTo>
                <a:lnTo>
                  <a:pt x="25781" y="0"/>
                </a:lnTo>
                <a:lnTo>
                  <a:pt x="15757" y="2218"/>
                </a:lnTo>
                <a:lnTo>
                  <a:pt x="7561" y="8270"/>
                </a:lnTo>
                <a:lnTo>
                  <a:pt x="2029" y="17252"/>
                </a:lnTo>
                <a:lnTo>
                  <a:pt x="0" y="28257"/>
                </a:lnTo>
                <a:lnTo>
                  <a:pt x="0" y="248031"/>
                </a:lnTo>
                <a:lnTo>
                  <a:pt x="2029" y="259014"/>
                </a:lnTo>
                <a:lnTo>
                  <a:pt x="7561" y="267984"/>
                </a:lnTo>
                <a:lnTo>
                  <a:pt x="15757" y="274032"/>
                </a:lnTo>
                <a:lnTo>
                  <a:pt x="25781" y="276250"/>
                </a:lnTo>
                <a:lnTo>
                  <a:pt x="320852" y="276250"/>
                </a:lnTo>
                <a:lnTo>
                  <a:pt x="330892" y="274032"/>
                </a:lnTo>
                <a:lnTo>
                  <a:pt x="339086" y="267984"/>
                </a:lnTo>
                <a:lnTo>
                  <a:pt x="344609" y="259014"/>
                </a:lnTo>
                <a:lnTo>
                  <a:pt x="346633" y="248031"/>
                </a:lnTo>
                <a:lnTo>
                  <a:pt x="346633" y="28257"/>
                </a:lnTo>
                <a:lnTo>
                  <a:pt x="344609" y="17252"/>
                </a:lnTo>
                <a:lnTo>
                  <a:pt x="339086" y="8270"/>
                </a:lnTo>
                <a:lnTo>
                  <a:pt x="330892" y="2218"/>
                </a:lnTo>
                <a:lnTo>
                  <a:pt x="320852" y="0"/>
                </a:lnTo>
                <a:close/>
              </a:path>
            </a:pathLst>
          </a:custGeom>
          <a:solidFill>
            <a:srgbClr val="231A1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48" name="object 228"/>
          <p:cNvSpPr/>
          <p:nvPr/>
        </p:nvSpPr>
        <p:spPr>
          <a:xfrm>
            <a:off x="1726965" y="5152648"/>
            <a:ext cx="296545" cy="13970"/>
          </a:xfrm>
          <a:custGeom>
            <a:avLst/>
            <a:gdLst/>
            <a:ahLst/>
            <a:cxnLst/>
            <a:rect l="l" t="t" r="r" b="b"/>
            <a:pathLst>
              <a:path w="296544" h="13970">
                <a:moveTo>
                  <a:pt x="0" y="13576"/>
                </a:moveTo>
                <a:lnTo>
                  <a:pt x="295986" y="13576"/>
                </a:lnTo>
                <a:lnTo>
                  <a:pt x="295986" y="0"/>
                </a:lnTo>
                <a:lnTo>
                  <a:pt x="0" y="0"/>
                </a:lnTo>
                <a:lnTo>
                  <a:pt x="0" y="13576"/>
                </a:lnTo>
                <a:close/>
              </a:path>
            </a:pathLst>
          </a:custGeom>
          <a:solidFill>
            <a:srgbClr val="231A1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49" name="object 229"/>
          <p:cNvSpPr/>
          <p:nvPr/>
        </p:nvSpPr>
        <p:spPr>
          <a:xfrm>
            <a:off x="1842690" y="5117597"/>
            <a:ext cx="77470" cy="40640"/>
          </a:xfrm>
          <a:custGeom>
            <a:avLst/>
            <a:gdLst/>
            <a:ahLst/>
            <a:cxnLst/>
            <a:rect l="l" t="t" r="r" b="b"/>
            <a:pathLst>
              <a:path w="77469" h="40639">
                <a:moveTo>
                  <a:pt x="76987" y="40398"/>
                </a:moveTo>
                <a:lnTo>
                  <a:pt x="0" y="40398"/>
                </a:lnTo>
                <a:lnTo>
                  <a:pt x="0" y="0"/>
                </a:lnTo>
                <a:lnTo>
                  <a:pt x="76987" y="0"/>
                </a:lnTo>
                <a:lnTo>
                  <a:pt x="76987" y="40398"/>
                </a:lnTo>
                <a:close/>
              </a:path>
            </a:pathLst>
          </a:custGeom>
          <a:solidFill>
            <a:srgbClr val="231A1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50" name="object 230"/>
          <p:cNvSpPr/>
          <p:nvPr/>
        </p:nvSpPr>
        <p:spPr>
          <a:xfrm>
            <a:off x="1508754" y="4843608"/>
            <a:ext cx="159385" cy="321945"/>
          </a:xfrm>
          <a:custGeom>
            <a:avLst/>
            <a:gdLst/>
            <a:ahLst/>
            <a:cxnLst/>
            <a:rect l="l" t="t" r="r" b="b"/>
            <a:pathLst>
              <a:path w="159385" h="321945">
                <a:moveTo>
                  <a:pt x="79552" y="0"/>
                </a:moveTo>
                <a:lnTo>
                  <a:pt x="49007" y="2190"/>
                </a:lnTo>
                <a:lnTo>
                  <a:pt x="24417" y="11888"/>
                </a:lnTo>
                <a:lnTo>
                  <a:pt x="7506" y="33781"/>
                </a:lnTo>
                <a:lnTo>
                  <a:pt x="0" y="72555"/>
                </a:lnTo>
                <a:lnTo>
                  <a:pt x="0" y="249085"/>
                </a:lnTo>
                <a:lnTo>
                  <a:pt x="7088" y="288745"/>
                </a:lnTo>
                <a:lnTo>
                  <a:pt x="24045" y="310543"/>
                </a:lnTo>
                <a:lnTo>
                  <a:pt x="48868" y="319754"/>
                </a:lnTo>
                <a:lnTo>
                  <a:pt x="79552" y="321652"/>
                </a:lnTo>
                <a:lnTo>
                  <a:pt x="110537" y="319295"/>
                </a:lnTo>
                <a:lnTo>
                  <a:pt x="135836" y="309319"/>
                </a:lnTo>
                <a:lnTo>
                  <a:pt x="152890" y="287368"/>
                </a:lnTo>
                <a:lnTo>
                  <a:pt x="159143" y="249085"/>
                </a:lnTo>
                <a:lnTo>
                  <a:pt x="159143" y="72555"/>
                </a:lnTo>
                <a:lnTo>
                  <a:pt x="152472" y="36984"/>
                </a:lnTo>
                <a:lnTo>
                  <a:pt x="135464" y="14736"/>
                </a:lnTo>
                <a:lnTo>
                  <a:pt x="110398" y="3258"/>
                </a:lnTo>
                <a:lnTo>
                  <a:pt x="79552" y="0"/>
                </a:lnTo>
                <a:close/>
              </a:path>
            </a:pathLst>
          </a:custGeom>
          <a:solidFill>
            <a:srgbClr val="231A1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51" name="object 231"/>
          <p:cNvSpPr/>
          <p:nvPr/>
        </p:nvSpPr>
        <p:spPr>
          <a:xfrm>
            <a:off x="1726965" y="5152648"/>
            <a:ext cx="296545" cy="13970"/>
          </a:xfrm>
          <a:custGeom>
            <a:avLst/>
            <a:gdLst/>
            <a:ahLst/>
            <a:cxnLst/>
            <a:rect l="l" t="t" r="r" b="b"/>
            <a:pathLst>
              <a:path w="296544" h="13970">
                <a:moveTo>
                  <a:pt x="0" y="13576"/>
                </a:moveTo>
                <a:lnTo>
                  <a:pt x="295986" y="13576"/>
                </a:lnTo>
                <a:lnTo>
                  <a:pt x="295986" y="0"/>
                </a:lnTo>
                <a:lnTo>
                  <a:pt x="0" y="0"/>
                </a:lnTo>
                <a:lnTo>
                  <a:pt x="0" y="13576"/>
                </a:lnTo>
                <a:close/>
              </a:path>
            </a:pathLst>
          </a:custGeom>
          <a:solidFill>
            <a:srgbClr val="231A1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52" name="object 232"/>
          <p:cNvSpPr/>
          <p:nvPr/>
        </p:nvSpPr>
        <p:spPr>
          <a:xfrm>
            <a:off x="1831196" y="5117597"/>
            <a:ext cx="77470" cy="40640"/>
          </a:xfrm>
          <a:custGeom>
            <a:avLst/>
            <a:gdLst/>
            <a:ahLst/>
            <a:cxnLst/>
            <a:rect l="l" t="t" r="r" b="b"/>
            <a:pathLst>
              <a:path w="77469" h="40639">
                <a:moveTo>
                  <a:pt x="76987" y="40398"/>
                </a:moveTo>
                <a:lnTo>
                  <a:pt x="0" y="40398"/>
                </a:lnTo>
                <a:lnTo>
                  <a:pt x="0" y="0"/>
                </a:lnTo>
                <a:lnTo>
                  <a:pt x="76987" y="0"/>
                </a:lnTo>
                <a:lnTo>
                  <a:pt x="76987" y="40398"/>
                </a:lnTo>
                <a:close/>
              </a:path>
            </a:pathLst>
          </a:custGeom>
          <a:solidFill>
            <a:srgbClr val="231A1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53" name="object 233"/>
          <p:cNvSpPr/>
          <p:nvPr/>
        </p:nvSpPr>
        <p:spPr>
          <a:xfrm>
            <a:off x="1508754" y="4843608"/>
            <a:ext cx="159385" cy="321945"/>
          </a:xfrm>
          <a:custGeom>
            <a:avLst/>
            <a:gdLst/>
            <a:ahLst/>
            <a:cxnLst/>
            <a:rect l="l" t="t" r="r" b="b"/>
            <a:pathLst>
              <a:path w="159385" h="321945">
                <a:moveTo>
                  <a:pt x="79552" y="0"/>
                </a:moveTo>
                <a:lnTo>
                  <a:pt x="49007" y="2190"/>
                </a:lnTo>
                <a:lnTo>
                  <a:pt x="24417" y="11888"/>
                </a:lnTo>
                <a:lnTo>
                  <a:pt x="7506" y="33781"/>
                </a:lnTo>
                <a:lnTo>
                  <a:pt x="0" y="72555"/>
                </a:lnTo>
                <a:lnTo>
                  <a:pt x="0" y="249085"/>
                </a:lnTo>
                <a:lnTo>
                  <a:pt x="7088" y="288745"/>
                </a:lnTo>
                <a:lnTo>
                  <a:pt x="24045" y="310543"/>
                </a:lnTo>
                <a:lnTo>
                  <a:pt x="48868" y="319754"/>
                </a:lnTo>
                <a:lnTo>
                  <a:pt x="79552" y="321652"/>
                </a:lnTo>
                <a:lnTo>
                  <a:pt x="110537" y="319295"/>
                </a:lnTo>
                <a:lnTo>
                  <a:pt x="135836" y="309319"/>
                </a:lnTo>
                <a:lnTo>
                  <a:pt x="152890" y="287368"/>
                </a:lnTo>
                <a:lnTo>
                  <a:pt x="159143" y="249085"/>
                </a:lnTo>
                <a:lnTo>
                  <a:pt x="159143" y="72555"/>
                </a:lnTo>
                <a:lnTo>
                  <a:pt x="152472" y="36984"/>
                </a:lnTo>
                <a:lnTo>
                  <a:pt x="135464" y="14736"/>
                </a:lnTo>
                <a:lnTo>
                  <a:pt x="110398" y="3258"/>
                </a:lnTo>
                <a:lnTo>
                  <a:pt x="79552" y="0"/>
                </a:lnTo>
                <a:close/>
              </a:path>
            </a:pathLst>
          </a:custGeom>
          <a:solidFill>
            <a:srgbClr val="231A1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54" name="object 234"/>
          <p:cNvSpPr/>
          <p:nvPr/>
        </p:nvSpPr>
        <p:spPr>
          <a:xfrm>
            <a:off x="1571024" y="5058886"/>
            <a:ext cx="38735" cy="42545"/>
          </a:xfrm>
          <a:custGeom>
            <a:avLst/>
            <a:gdLst/>
            <a:ahLst/>
            <a:cxnLst/>
            <a:rect l="l" t="t" r="r" b="b"/>
            <a:pathLst>
              <a:path w="38735" h="42545">
                <a:moveTo>
                  <a:pt x="19265" y="0"/>
                </a:moveTo>
                <a:lnTo>
                  <a:pt x="11760" y="1655"/>
                </a:lnTo>
                <a:lnTo>
                  <a:pt x="5637" y="6173"/>
                </a:lnTo>
                <a:lnTo>
                  <a:pt x="1511" y="12885"/>
                </a:lnTo>
                <a:lnTo>
                  <a:pt x="0" y="21120"/>
                </a:lnTo>
                <a:lnTo>
                  <a:pt x="1511" y="29336"/>
                </a:lnTo>
                <a:lnTo>
                  <a:pt x="5637" y="36045"/>
                </a:lnTo>
                <a:lnTo>
                  <a:pt x="11760" y="40568"/>
                </a:lnTo>
                <a:lnTo>
                  <a:pt x="19265" y="42227"/>
                </a:lnTo>
                <a:lnTo>
                  <a:pt x="26766" y="40568"/>
                </a:lnTo>
                <a:lnTo>
                  <a:pt x="32889" y="36045"/>
                </a:lnTo>
                <a:lnTo>
                  <a:pt x="37018" y="29336"/>
                </a:lnTo>
                <a:lnTo>
                  <a:pt x="38531" y="21120"/>
                </a:lnTo>
                <a:lnTo>
                  <a:pt x="37018" y="12885"/>
                </a:lnTo>
                <a:lnTo>
                  <a:pt x="32889" y="6173"/>
                </a:lnTo>
                <a:lnTo>
                  <a:pt x="26766" y="1655"/>
                </a:lnTo>
                <a:lnTo>
                  <a:pt x="19265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55" name="object 235"/>
          <p:cNvSpPr/>
          <p:nvPr/>
        </p:nvSpPr>
        <p:spPr>
          <a:xfrm>
            <a:off x="3918588" y="5302811"/>
            <a:ext cx="141325" cy="117068"/>
          </a:xfrm>
          <a:prstGeom prst="rect">
            <a:avLst/>
          </a:prstGeom>
          <a:blipFill>
            <a:blip r:embed="rId40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656" name="object 236"/>
          <p:cNvSpPr/>
          <p:nvPr/>
        </p:nvSpPr>
        <p:spPr>
          <a:xfrm>
            <a:off x="4083143" y="5302813"/>
            <a:ext cx="0" cy="117475"/>
          </a:xfrm>
          <a:custGeom>
            <a:avLst/>
            <a:gdLst/>
            <a:ahLst/>
            <a:cxnLst/>
            <a:rect l="l" t="t" r="r" b="b"/>
            <a:pathLst>
              <a:path h="117475">
                <a:moveTo>
                  <a:pt x="0" y="0"/>
                </a:moveTo>
                <a:lnTo>
                  <a:pt x="0" y="117068"/>
                </a:lnTo>
              </a:path>
            </a:pathLst>
          </a:custGeom>
          <a:ln w="8089">
            <a:solidFill>
              <a:srgbClr val="0501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657" name="object 237"/>
          <p:cNvSpPr/>
          <p:nvPr/>
        </p:nvSpPr>
        <p:spPr>
          <a:xfrm>
            <a:off x="4117185" y="5302812"/>
            <a:ext cx="55244" cy="117475"/>
          </a:xfrm>
          <a:custGeom>
            <a:avLst/>
            <a:gdLst/>
            <a:ahLst/>
            <a:cxnLst/>
            <a:rect l="l" t="t" r="r" b="b"/>
            <a:pathLst>
              <a:path w="55245" h="117475">
                <a:moveTo>
                  <a:pt x="54648" y="0"/>
                </a:moveTo>
                <a:lnTo>
                  <a:pt x="0" y="0"/>
                </a:lnTo>
                <a:lnTo>
                  <a:pt x="0" y="117068"/>
                </a:lnTo>
                <a:lnTo>
                  <a:pt x="8089" y="117068"/>
                </a:lnTo>
                <a:lnTo>
                  <a:pt x="8089" y="62585"/>
                </a:lnTo>
                <a:lnTo>
                  <a:pt x="51320" y="62585"/>
                </a:lnTo>
                <a:lnTo>
                  <a:pt x="51320" y="55168"/>
                </a:lnTo>
                <a:lnTo>
                  <a:pt x="8089" y="55168"/>
                </a:lnTo>
                <a:lnTo>
                  <a:pt x="8089" y="7480"/>
                </a:lnTo>
                <a:lnTo>
                  <a:pt x="54648" y="7480"/>
                </a:lnTo>
                <a:lnTo>
                  <a:pt x="54648" y="0"/>
                </a:lnTo>
                <a:close/>
              </a:path>
            </a:pathLst>
          </a:custGeom>
          <a:solidFill>
            <a:srgbClr val="0501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58" name="object 238"/>
          <p:cNvSpPr/>
          <p:nvPr/>
        </p:nvSpPr>
        <p:spPr>
          <a:xfrm>
            <a:off x="4194871" y="5292844"/>
            <a:ext cx="328447" cy="145770"/>
          </a:xfrm>
          <a:prstGeom prst="rect">
            <a:avLst/>
          </a:prstGeom>
          <a:blipFill>
            <a:blip r:embed="rId41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659" name="object 239"/>
          <p:cNvSpPr/>
          <p:nvPr/>
        </p:nvSpPr>
        <p:spPr>
          <a:xfrm>
            <a:off x="3854937" y="4351640"/>
            <a:ext cx="732790" cy="727075"/>
          </a:xfrm>
          <a:custGeom>
            <a:avLst/>
            <a:gdLst/>
            <a:ahLst/>
            <a:cxnLst/>
            <a:rect l="l" t="t" r="r" b="b"/>
            <a:pathLst>
              <a:path w="732789" h="727075">
                <a:moveTo>
                  <a:pt x="35115" y="0"/>
                </a:moveTo>
                <a:lnTo>
                  <a:pt x="14814" y="747"/>
                </a:lnTo>
                <a:lnTo>
                  <a:pt x="4389" y="3833"/>
                </a:lnTo>
                <a:lnTo>
                  <a:pt x="548" y="11813"/>
                </a:lnTo>
                <a:lnTo>
                  <a:pt x="0" y="27241"/>
                </a:lnTo>
                <a:lnTo>
                  <a:pt x="168" y="45659"/>
                </a:lnTo>
                <a:lnTo>
                  <a:pt x="539" y="66552"/>
                </a:lnTo>
                <a:lnTo>
                  <a:pt x="894" y="82483"/>
                </a:lnTo>
                <a:lnTo>
                  <a:pt x="993" y="106333"/>
                </a:lnTo>
                <a:lnTo>
                  <a:pt x="4014" y="114717"/>
                </a:lnTo>
                <a:lnTo>
                  <a:pt x="12886" y="118793"/>
                </a:lnTo>
                <a:lnTo>
                  <a:pt x="30352" y="121437"/>
                </a:lnTo>
                <a:lnTo>
                  <a:pt x="104395" y="130967"/>
                </a:lnTo>
                <a:lnTo>
                  <a:pt x="171865" y="145338"/>
                </a:lnTo>
                <a:lnTo>
                  <a:pt x="233068" y="164063"/>
                </a:lnTo>
                <a:lnTo>
                  <a:pt x="288311" y="186658"/>
                </a:lnTo>
                <a:lnTo>
                  <a:pt x="337896" y="212636"/>
                </a:lnTo>
                <a:lnTo>
                  <a:pt x="382131" y="241511"/>
                </a:lnTo>
                <a:lnTo>
                  <a:pt x="421320" y="272799"/>
                </a:lnTo>
                <a:lnTo>
                  <a:pt x="455768" y="306012"/>
                </a:lnTo>
                <a:lnTo>
                  <a:pt x="485780" y="340666"/>
                </a:lnTo>
                <a:lnTo>
                  <a:pt x="511661" y="376274"/>
                </a:lnTo>
                <a:lnTo>
                  <a:pt x="533717" y="412351"/>
                </a:lnTo>
                <a:lnTo>
                  <a:pt x="552253" y="448411"/>
                </a:lnTo>
                <a:lnTo>
                  <a:pt x="567573" y="483969"/>
                </a:lnTo>
                <a:lnTo>
                  <a:pt x="589789" y="551633"/>
                </a:lnTo>
                <a:lnTo>
                  <a:pt x="602806" y="611457"/>
                </a:lnTo>
                <a:lnTo>
                  <a:pt x="609065" y="659555"/>
                </a:lnTo>
                <a:lnTo>
                  <a:pt x="611123" y="701217"/>
                </a:lnTo>
                <a:lnTo>
                  <a:pt x="609944" y="715608"/>
                </a:lnTo>
                <a:lnTo>
                  <a:pt x="611738" y="723042"/>
                </a:lnTo>
                <a:lnTo>
                  <a:pt x="618473" y="725895"/>
                </a:lnTo>
                <a:lnTo>
                  <a:pt x="632117" y="726541"/>
                </a:lnTo>
                <a:lnTo>
                  <a:pt x="654734" y="726723"/>
                </a:lnTo>
                <a:lnTo>
                  <a:pt x="712952" y="726541"/>
                </a:lnTo>
                <a:lnTo>
                  <a:pt x="725014" y="725545"/>
                </a:lnTo>
                <a:lnTo>
                  <a:pt x="731007" y="722576"/>
                </a:lnTo>
                <a:lnTo>
                  <a:pt x="732706" y="715258"/>
                </a:lnTo>
                <a:lnTo>
                  <a:pt x="731888" y="701217"/>
                </a:lnTo>
                <a:lnTo>
                  <a:pt x="724434" y="627360"/>
                </a:lnTo>
                <a:lnTo>
                  <a:pt x="712395" y="558878"/>
                </a:lnTo>
                <a:lnTo>
                  <a:pt x="696151" y="495569"/>
                </a:lnTo>
                <a:lnTo>
                  <a:pt x="676082" y="437229"/>
                </a:lnTo>
                <a:lnTo>
                  <a:pt x="652567" y="383657"/>
                </a:lnTo>
                <a:lnTo>
                  <a:pt x="625986" y="334647"/>
                </a:lnTo>
                <a:lnTo>
                  <a:pt x="596718" y="289998"/>
                </a:lnTo>
                <a:lnTo>
                  <a:pt x="565143" y="249506"/>
                </a:lnTo>
                <a:lnTo>
                  <a:pt x="531641" y="212968"/>
                </a:lnTo>
                <a:lnTo>
                  <a:pt x="496592" y="180182"/>
                </a:lnTo>
                <a:lnTo>
                  <a:pt x="460374" y="150943"/>
                </a:lnTo>
                <a:lnTo>
                  <a:pt x="423369" y="125049"/>
                </a:lnTo>
                <a:lnTo>
                  <a:pt x="385954" y="102296"/>
                </a:lnTo>
                <a:lnTo>
                  <a:pt x="348511" y="82483"/>
                </a:lnTo>
                <a:lnTo>
                  <a:pt x="311418" y="65404"/>
                </a:lnTo>
                <a:lnTo>
                  <a:pt x="275055" y="50859"/>
                </a:lnTo>
                <a:lnTo>
                  <a:pt x="206039" y="28552"/>
                </a:lnTo>
                <a:lnTo>
                  <a:pt x="144500" y="13937"/>
                </a:lnTo>
                <a:lnTo>
                  <a:pt x="93475" y="5390"/>
                </a:lnTo>
                <a:lnTo>
                  <a:pt x="43295" y="392"/>
                </a:lnTo>
                <a:lnTo>
                  <a:pt x="35115" y="0"/>
                </a:lnTo>
                <a:close/>
              </a:path>
            </a:pathLst>
          </a:custGeom>
          <a:solidFill>
            <a:srgbClr val="231A1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60" name="object 240"/>
          <p:cNvSpPr/>
          <p:nvPr/>
        </p:nvSpPr>
        <p:spPr>
          <a:xfrm>
            <a:off x="3856169" y="4592363"/>
            <a:ext cx="500380" cy="490220"/>
          </a:xfrm>
          <a:custGeom>
            <a:avLst/>
            <a:gdLst/>
            <a:ahLst/>
            <a:cxnLst/>
            <a:rect l="l" t="t" r="r" b="b"/>
            <a:pathLst>
              <a:path w="500379" h="490220">
                <a:moveTo>
                  <a:pt x="12285" y="0"/>
                </a:moveTo>
                <a:lnTo>
                  <a:pt x="3640" y="2257"/>
                </a:lnTo>
                <a:lnTo>
                  <a:pt x="455" y="10783"/>
                </a:lnTo>
                <a:lnTo>
                  <a:pt x="0" y="28064"/>
                </a:lnTo>
                <a:lnTo>
                  <a:pt x="291" y="50237"/>
                </a:lnTo>
                <a:lnTo>
                  <a:pt x="933" y="69782"/>
                </a:lnTo>
                <a:lnTo>
                  <a:pt x="1575" y="83705"/>
                </a:lnTo>
                <a:lnTo>
                  <a:pt x="1866" y="89011"/>
                </a:lnTo>
                <a:lnTo>
                  <a:pt x="2099" y="102435"/>
                </a:lnTo>
                <a:lnTo>
                  <a:pt x="5016" y="109531"/>
                </a:lnTo>
                <a:lnTo>
                  <a:pt x="13171" y="112660"/>
                </a:lnTo>
                <a:lnTo>
                  <a:pt x="96916" y="121095"/>
                </a:lnTo>
                <a:lnTo>
                  <a:pt x="155379" y="136364"/>
                </a:lnTo>
                <a:lnTo>
                  <a:pt x="205201" y="158606"/>
                </a:lnTo>
                <a:lnTo>
                  <a:pt x="247072" y="186439"/>
                </a:lnTo>
                <a:lnTo>
                  <a:pt x="281684" y="218482"/>
                </a:lnTo>
                <a:lnTo>
                  <a:pt x="309727" y="253352"/>
                </a:lnTo>
                <a:lnTo>
                  <a:pt x="331893" y="289666"/>
                </a:lnTo>
                <a:lnTo>
                  <a:pt x="348872" y="326044"/>
                </a:lnTo>
                <a:lnTo>
                  <a:pt x="370033" y="393459"/>
                </a:lnTo>
                <a:lnTo>
                  <a:pt x="378739" y="444539"/>
                </a:lnTo>
                <a:lnTo>
                  <a:pt x="380149" y="460499"/>
                </a:lnTo>
                <a:lnTo>
                  <a:pt x="378844" y="477195"/>
                </a:lnTo>
                <a:lnTo>
                  <a:pt x="380620" y="485769"/>
                </a:lnTo>
                <a:lnTo>
                  <a:pt x="387466" y="488927"/>
                </a:lnTo>
                <a:lnTo>
                  <a:pt x="401370" y="489379"/>
                </a:lnTo>
                <a:lnTo>
                  <a:pt x="476834" y="489379"/>
                </a:lnTo>
                <a:lnTo>
                  <a:pt x="490998" y="489692"/>
                </a:lnTo>
                <a:lnTo>
                  <a:pt x="498092" y="486788"/>
                </a:lnTo>
                <a:lnTo>
                  <a:pt x="500249" y="477959"/>
                </a:lnTo>
                <a:lnTo>
                  <a:pt x="499605" y="460499"/>
                </a:lnTo>
                <a:lnTo>
                  <a:pt x="492130" y="387537"/>
                </a:lnTo>
                <a:lnTo>
                  <a:pt x="477694" y="322745"/>
                </a:lnTo>
                <a:lnTo>
                  <a:pt x="457184" y="265638"/>
                </a:lnTo>
                <a:lnTo>
                  <a:pt x="431487" y="215731"/>
                </a:lnTo>
                <a:lnTo>
                  <a:pt x="401489" y="172540"/>
                </a:lnTo>
                <a:lnTo>
                  <a:pt x="368080" y="135579"/>
                </a:lnTo>
                <a:lnTo>
                  <a:pt x="332145" y="104363"/>
                </a:lnTo>
                <a:lnTo>
                  <a:pt x="294573" y="78408"/>
                </a:lnTo>
                <a:lnTo>
                  <a:pt x="256250" y="57228"/>
                </a:lnTo>
                <a:lnTo>
                  <a:pt x="218064" y="40339"/>
                </a:lnTo>
                <a:lnTo>
                  <a:pt x="180901" y="27256"/>
                </a:lnTo>
                <a:lnTo>
                  <a:pt x="113198" y="10566"/>
                </a:lnTo>
                <a:lnTo>
                  <a:pt x="60238" y="3281"/>
                </a:lnTo>
                <a:lnTo>
                  <a:pt x="29121" y="1521"/>
                </a:lnTo>
                <a:lnTo>
                  <a:pt x="12285" y="0"/>
                </a:lnTo>
                <a:close/>
              </a:path>
            </a:pathLst>
          </a:custGeom>
          <a:solidFill>
            <a:srgbClr val="231A1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61" name="object 241"/>
          <p:cNvSpPr/>
          <p:nvPr/>
        </p:nvSpPr>
        <p:spPr>
          <a:xfrm>
            <a:off x="3877178" y="4858252"/>
            <a:ext cx="217030" cy="217081"/>
          </a:xfrm>
          <a:prstGeom prst="rect">
            <a:avLst/>
          </a:prstGeom>
          <a:blipFill>
            <a:blip r:embed="rId4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662" name="object 242"/>
          <p:cNvSpPr/>
          <p:nvPr/>
        </p:nvSpPr>
        <p:spPr>
          <a:xfrm>
            <a:off x="10659633" y="5292539"/>
            <a:ext cx="137795" cy="140970"/>
          </a:xfrm>
          <a:custGeom>
            <a:avLst/>
            <a:gdLst/>
            <a:ahLst/>
            <a:cxnLst/>
            <a:rect l="l" t="t" r="r" b="b"/>
            <a:pathLst>
              <a:path w="137795" h="140970">
                <a:moveTo>
                  <a:pt x="63931" y="101790"/>
                </a:moveTo>
                <a:lnTo>
                  <a:pt x="55537" y="101790"/>
                </a:lnTo>
                <a:lnTo>
                  <a:pt x="55537" y="119938"/>
                </a:lnTo>
                <a:lnTo>
                  <a:pt x="56528" y="129306"/>
                </a:lnTo>
                <a:lnTo>
                  <a:pt x="60398" y="135880"/>
                </a:lnTo>
                <a:lnTo>
                  <a:pt x="67149" y="139659"/>
                </a:lnTo>
                <a:lnTo>
                  <a:pt x="76784" y="140639"/>
                </a:lnTo>
                <a:lnTo>
                  <a:pt x="111086" y="140639"/>
                </a:lnTo>
                <a:lnTo>
                  <a:pt x="119999" y="139989"/>
                </a:lnTo>
                <a:lnTo>
                  <a:pt x="126788" y="137504"/>
                </a:lnTo>
                <a:lnTo>
                  <a:pt x="131451" y="133183"/>
                </a:lnTo>
                <a:lnTo>
                  <a:pt x="131534" y="132981"/>
                </a:lnTo>
                <a:lnTo>
                  <a:pt x="119405" y="132981"/>
                </a:lnTo>
                <a:lnTo>
                  <a:pt x="111110" y="132676"/>
                </a:lnTo>
                <a:lnTo>
                  <a:pt x="73558" y="132676"/>
                </a:lnTo>
                <a:lnTo>
                  <a:pt x="69557" y="131673"/>
                </a:lnTo>
                <a:lnTo>
                  <a:pt x="67335" y="129616"/>
                </a:lnTo>
                <a:lnTo>
                  <a:pt x="65011" y="127685"/>
                </a:lnTo>
                <a:lnTo>
                  <a:pt x="63893" y="124167"/>
                </a:lnTo>
                <a:lnTo>
                  <a:pt x="63931" y="101790"/>
                </a:lnTo>
                <a:close/>
              </a:path>
              <a:path w="137795" h="140970">
                <a:moveTo>
                  <a:pt x="129387" y="105194"/>
                </a:moveTo>
                <a:lnTo>
                  <a:pt x="128676" y="111442"/>
                </a:lnTo>
                <a:lnTo>
                  <a:pt x="127634" y="117233"/>
                </a:lnTo>
                <a:lnTo>
                  <a:pt x="126288" y="122580"/>
                </a:lnTo>
                <a:lnTo>
                  <a:pt x="124917" y="129628"/>
                </a:lnTo>
                <a:lnTo>
                  <a:pt x="119405" y="132981"/>
                </a:lnTo>
                <a:lnTo>
                  <a:pt x="131534" y="132981"/>
                </a:lnTo>
                <a:lnTo>
                  <a:pt x="133984" y="127025"/>
                </a:lnTo>
                <a:lnTo>
                  <a:pt x="135204" y="123164"/>
                </a:lnTo>
                <a:lnTo>
                  <a:pt x="136385" y="116763"/>
                </a:lnTo>
                <a:lnTo>
                  <a:pt x="137541" y="107848"/>
                </a:lnTo>
                <a:lnTo>
                  <a:pt x="134912" y="107137"/>
                </a:lnTo>
                <a:lnTo>
                  <a:pt x="132194" y="106260"/>
                </a:lnTo>
                <a:lnTo>
                  <a:pt x="129387" y="105194"/>
                </a:lnTo>
                <a:close/>
              </a:path>
              <a:path w="137795" h="140970">
                <a:moveTo>
                  <a:pt x="109727" y="132626"/>
                </a:moveTo>
                <a:lnTo>
                  <a:pt x="79349" y="132626"/>
                </a:lnTo>
                <a:lnTo>
                  <a:pt x="73558" y="132676"/>
                </a:lnTo>
                <a:lnTo>
                  <a:pt x="111110" y="132676"/>
                </a:lnTo>
                <a:lnTo>
                  <a:pt x="109727" y="132626"/>
                </a:lnTo>
                <a:close/>
              </a:path>
              <a:path w="137795" h="140970">
                <a:moveTo>
                  <a:pt x="119633" y="20408"/>
                </a:moveTo>
                <a:lnTo>
                  <a:pt x="0" y="20408"/>
                </a:lnTo>
                <a:lnTo>
                  <a:pt x="0" y="112445"/>
                </a:lnTo>
                <a:lnTo>
                  <a:pt x="8166" y="112445"/>
                </a:lnTo>
                <a:lnTo>
                  <a:pt x="8166" y="101790"/>
                </a:lnTo>
                <a:lnTo>
                  <a:pt x="119633" y="101790"/>
                </a:lnTo>
                <a:lnTo>
                  <a:pt x="119633" y="93941"/>
                </a:lnTo>
                <a:lnTo>
                  <a:pt x="8166" y="93941"/>
                </a:lnTo>
                <a:lnTo>
                  <a:pt x="8166" y="64681"/>
                </a:lnTo>
                <a:lnTo>
                  <a:pt x="119633" y="64681"/>
                </a:lnTo>
                <a:lnTo>
                  <a:pt x="119633" y="57200"/>
                </a:lnTo>
                <a:lnTo>
                  <a:pt x="8166" y="57200"/>
                </a:lnTo>
                <a:lnTo>
                  <a:pt x="8166" y="28257"/>
                </a:lnTo>
                <a:lnTo>
                  <a:pt x="119633" y="28257"/>
                </a:lnTo>
                <a:lnTo>
                  <a:pt x="119633" y="20408"/>
                </a:lnTo>
                <a:close/>
              </a:path>
              <a:path w="137795" h="140970">
                <a:moveTo>
                  <a:pt x="63931" y="64681"/>
                </a:moveTo>
                <a:lnTo>
                  <a:pt x="55537" y="64681"/>
                </a:lnTo>
                <a:lnTo>
                  <a:pt x="55537" y="93941"/>
                </a:lnTo>
                <a:lnTo>
                  <a:pt x="63931" y="93941"/>
                </a:lnTo>
                <a:lnTo>
                  <a:pt x="63931" y="64681"/>
                </a:lnTo>
                <a:close/>
              </a:path>
              <a:path w="137795" h="140970">
                <a:moveTo>
                  <a:pt x="119633" y="64681"/>
                </a:moveTo>
                <a:lnTo>
                  <a:pt x="111378" y="64681"/>
                </a:lnTo>
                <a:lnTo>
                  <a:pt x="111378" y="93941"/>
                </a:lnTo>
                <a:lnTo>
                  <a:pt x="119633" y="93941"/>
                </a:lnTo>
                <a:lnTo>
                  <a:pt x="119633" y="64681"/>
                </a:lnTo>
                <a:close/>
              </a:path>
              <a:path w="137795" h="140970">
                <a:moveTo>
                  <a:pt x="63944" y="28257"/>
                </a:moveTo>
                <a:lnTo>
                  <a:pt x="55537" y="28257"/>
                </a:lnTo>
                <a:lnTo>
                  <a:pt x="55537" y="57200"/>
                </a:lnTo>
                <a:lnTo>
                  <a:pt x="63944" y="57200"/>
                </a:lnTo>
                <a:lnTo>
                  <a:pt x="63944" y="28257"/>
                </a:lnTo>
                <a:close/>
              </a:path>
              <a:path w="137795" h="140970">
                <a:moveTo>
                  <a:pt x="119633" y="28257"/>
                </a:moveTo>
                <a:lnTo>
                  <a:pt x="111391" y="28257"/>
                </a:lnTo>
                <a:lnTo>
                  <a:pt x="111391" y="57200"/>
                </a:lnTo>
                <a:lnTo>
                  <a:pt x="119633" y="57200"/>
                </a:lnTo>
                <a:lnTo>
                  <a:pt x="119633" y="28257"/>
                </a:lnTo>
                <a:close/>
              </a:path>
              <a:path w="137795" h="140970">
                <a:moveTo>
                  <a:pt x="63931" y="0"/>
                </a:moveTo>
                <a:lnTo>
                  <a:pt x="55537" y="0"/>
                </a:lnTo>
                <a:lnTo>
                  <a:pt x="55537" y="20408"/>
                </a:lnTo>
                <a:lnTo>
                  <a:pt x="63931" y="20408"/>
                </a:lnTo>
                <a:lnTo>
                  <a:pt x="63931" y="0"/>
                </a:lnTo>
                <a:close/>
              </a:path>
            </a:pathLst>
          </a:custGeom>
          <a:solidFill>
            <a:srgbClr val="0501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63" name="object 243"/>
          <p:cNvSpPr/>
          <p:nvPr/>
        </p:nvSpPr>
        <p:spPr>
          <a:xfrm>
            <a:off x="10806927" y="5295800"/>
            <a:ext cx="146050" cy="142875"/>
          </a:xfrm>
          <a:custGeom>
            <a:avLst/>
            <a:gdLst/>
            <a:ahLst/>
            <a:cxnLst/>
            <a:rect l="l" t="t" r="r" b="b"/>
            <a:pathLst>
              <a:path w="146050" h="142875">
                <a:moveTo>
                  <a:pt x="139204" y="84327"/>
                </a:moveTo>
                <a:lnTo>
                  <a:pt x="127386" y="99582"/>
                </a:lnTo>
                <a:lnTo>
                  <a:pt x="113557" y="113306"/>
                </a:lnTo>
                <a:lnTo>
                  <a:pt x="97717" y="125501"/>
                </a:lnTo>
                <a:lnTo>
                  <a:pt x="79870" y="136169"/>
                </a:lnTo>
                <a:lnTo>
                  <a:pt x="81737" y="137934"/>
                </a:lnTo>
                <a:lnTo>
                  <a:pt x="83654" y="140157"/>
                </a:lnTo>
                <a:lnTo>
                  <a:pt x="85610" y="142824"/>
                </a:lnTo>
                <a:lnTo>
                  <a:pt x="103106" y="131941"/>
                </a:lnTo>
                <a:lnTo>
                  <a:pt x="119000" y="119410"/>
                </a:lnTo>
                <a:lnTo>
                  <a:pt x="133297" y="105228"/>
                </a:lnTo>
                <a:lnTo>
                  <a:pt x="145999" y="89395"/>
                </a:lnTo>
                <a:lnTo>
                  <a:pt x="139204" y="84327"/>
                </a:lnTo>
                <a:close/>
              </a:path>
              <a:path w="146050" h="142875">
                <a:moveTo>
                  <a:pt x="21082" y="134277"/>
                </a:moveTo>
                <a:lnTo>
                  <a:pt x="21793" y="137198"/>
                </a:lnTo>
                <a:lnTo>
                  <a:pt x="22288" y="139738"/>
                </a:lnTo>
                <a:lnTo>
                  <a:pt x="22593" y="141909"/>
                </a:lnTo>
                <a:lnTo>
                  <a:pt x="29248" y="141909"/>
                </a:lnTo>
                <a:lnTo>
                  <a:pt x="44805" y="141503"/>
                </a:lnTo>
                <a:lnTo>
                  <a:pt x="49618" y="136740"/>
                </a:lnTo>
                <a:lnTo>
                  <a:pt x="49609" y="134975"/>
                </a:lnTo>
                <a:lnTo>
                  <a:pt x="39116" y="134975"/>
                </a:lnTo>
                <a:lnTo>
                  <a:pt x="32715" y="134734"/>
                </a:lnTo>
                <a:lnTo>
                  <a:pt x="28486" y="134734"/>
                </a:lnTo>
                <a:lnTo>
                  <a:pt x="24599" y="134581"/>
                </a:lnTo>
                <a:lnTo>
                  <a:pt x="21082" y="134277"/>
                </a:lnTo>
                <a:close/>
              </a:path>
              <a:path w="146050" h="142875">
                <a:moveTo>
                  <a:pt x="22745" y="109562"/>
                </a:moveTo>
                <a:lnTo>
                  <a:pt x="17109" y="115508"/>
                </a:lnTo>
                <a:lnTo>
                  <a:pt x="11463" y="121018"/>
                </a:lnTo>
                <a:lnTo>
                  <a:pt x="5809" y="126089"/>
                </a:lnTo>
                <a:lnTo>
                  <a:pt x="152" y="130721"/>
                </a:lnTo>
                <a:lnTo>
                  <a:pt x="5588" y="136169"/>
                </a:lnTo>
                <a:lnTo>
                  <a:pt x="11822" y="130721"/>
                </a:lnTo>
                <a:lnTo>
                  <a:pt x="17773" y="125233"/>
                </a:lnTo>
                <a:lnTo>
                  <a:pt x="23510" y="119633"/>
                </a:lnTo>
                <a:lnTo>
                  <a:pt x="28930" y="114020"/>
                </a:lnTo>
                <a:lnTo>
                  <a:pt x="22745" y="109562"/>
                </a:lnTo>
                <a:close/>
              </a:path>
              <a:path w="146050" h="142875">
                <a:moveTo>
                  <a:pt x="49568" y="102920"/>
                </a:moveTo>
                <a:lnTo>
                  <a:pt x="41935" y="102920"/>
                </a:lnTo>
                <a:lnTo>
                  <a:pt x="41981" y="127482"/>
                </a:lnTo>
                <a:lnTo>
                  <a:pt x="42189" y="132219"/>
                </a:lnTo>
                <a:lnTo>
                  <a:pt x="39116" y="134975"/>
                </a:lnTo>
                <a:lnTo>
                  <a:pt x="49609" y="134975"/>
                </a:lnTo>
                <a:lnTo>
                  <a:pt x="49568" y="102920"/>
                </a:lnTo>
                <a:close/>
              </a:path>
              <a:path w="146050" h="142875">
                <a:moveTo>
                  <a:pt x="64084" y="108737"/>
                </a:moveTo>
                <a:lnTo>
                  <a:pt x="59016" y="113868"/>
                </a:lnTo>
                <a:lnTo>
                  <a:pt x="65963" y="119710"/>
                </a:lnTo>
                <a:lnTo>
                  <a:pt x="72047" y="125082"/>
                </a:lnTo>
                <a:lnTo>
                  <a:pt x="77228" y="129971"/>
                </a:lnTo>
                <a:lnTo>
                  <a:pt x="82677" y="124523"/>
                </a:lnTo>
                <a:lnTo>
                  <a:pt x="77330" y="119633"/>
                </a:lnTo>
                <a:lnTo>
                  <a:pt x="71145" y="114376"/>
                </a:lnTo>
                <a:lnTo>
                  <a:pt x="64084" y="108737"/>
                </a:lnTo>
                <a:close/>
              </a:path>
              <a:path w="146050" h="142875">
                <a:moveTo>
                  <a:pt x="77914" y="76542"/>
                </a:moveTo>
                <a:lnTo>
                  <a:pt x="10426" y="76542"/>
                </a:lnTo>
                <a:lnTo>
                  <a:pt x="10426" y="102920"/>
                </a:lnTo>
                <a:lnTo>
                  <a:pt x="77914" y="102920"/>
                </a:lnTo>
                <a:lnTo>
                  <a:pt x="77914" y="96570"/>
                </a:lnTo>
                <a:lnTo>
                  <a:pt x="17983" y="96570"/>
                </a:lnTo>
                <a:lnTo>
                  <a:pt x="17983" y="82892"/>
                </a:lnTo>
                <a:lnTo>
                  <a:pt x="77914" y="82892"/>
                </a:lnTo>
                <a:lnTo>
                  <a:pt x="77914" y="76542"/>
                </a:lnTo>
                <a:close/>
              </a:path>
              <a:path w="146050" h="142875">
                <a:moveTo>
                  <a:pt x="77914" y="82892"/>
                </a:moveTo>
                <a:lnTo>
                  <a:pt x="70281" y="82892"/>
                </a:lnTo>
                <a:lnTo>
                  <a:pt x="70281" y="96570"/>
                </a:lnTo>
                <a:lnTo>
                  <a:pt x="77914" y="96570"/>
                </a:lnTo>
                <a:lnTo>
                  <a:pt x="77914" y="82892"/>
                </a:lnTo>
                <a:close/>
              </a:path>
              <a:path w="146050" h="142875">
                <a:moveTo>
                  <a:pt x="135128" y="38531"/>
                </a:moveTo>
                <a:lnTo>
                  <a:pt x="125510" y="50560"/>
                </a:lnTo>
                <a:lnTo>
                  <a:pt x="114871" y="61634"/>
                </a:lnTo>
                <a:lnTo>
                  <a:pt x="103213" y="71759"/>
                </a:lnTo>
                <a:lnTo>
                  <a:pt x="90538" y="80937"/>
                </a:lnTo>
                <a:lnTo>
                  <a:pt x="92837" y="83134"/>
                </a:lnTo>
                <a:lnTo>
                  <a:pt x="94767" y="85356"/>
                </a:lnTo>
                <a:lnTo>
                  <a:pt x="96278" y="87579"/>
                </a:lnTo>
                <a:lnTo>
                  <a:pt x="108720" y="78175"/>
                </a:lnTo>
                <a:lnTo>
                  <a:pt x="120499" y="67737"/>
                </a:lnTo>
                <a:lnTo>
                  <a:pt x="131613" y="56262"/>
                </a:lnTo>
                <a:lnTo>
                  <a:pt x="142062" y="43751"/>
                </a:lnTo>
                <a:lnTo>
                  <a:pt x="135128" y="38531"/>
                </a:lnTo>
                <a:close/>
              </a:path>
              <a:path w="146050" h="142875">
                <a:moveTo>
                  <a:pt x="89623" y="58927"/>
                </a:moveTo>
                <a:lnTo>
                  <a:pt x="0" y="58927"/>
                </a:lnTo>
                <a:lnTo>
                  <a:pt x="0" y="65430"/>
                </a:lnTo>
                <a:lnTo>
                  <a:pt x="89623" y="65430"/>
                </a:lnTo>
                <a:lnTo>
                  <a:pt x="89623" y="58927"/>
                </a:lnTo>
                <a:close/>
              </a:path>
              <a:path w="146050" h="142875">
                <a:moveTo>
                  <a:pt x="45859" y="47904"/>
                </a:moveTo>
                <a:lnTo>
                  <a:pt x="38531" y="49936"/>
                </a:lnTo>
                <a:lnTo>
                  <a:pt x="39547" y="52311"/>
                </a:lnTo>
                <a:lnTo>
                  <a:pt x="40728" y="55308"/>
                </a:lnTo>
                <a:lnTo>
                  <a:pt x="42087" y="58927"/>
                </a:lnTo>
                <a:lnTo>
                  <a:pt x="49720" y="58927"/>
                </a:lnTo>
                <a:lnTo>
                  <a:pt x="49110" y="57022"/>
                </a:lnTo>
                <a:lnTo>
                  <a:pt x="48133" y="54228"/>
                </a:lnTo>
                <a:lnTo>
                  <a:pt x="46774" y="50545"/>
                </a:lnTo>
                <a:lnTo>
                  <a:pt x="45859" y="47904"/>
                </a:lnTo>
                <a:close/>
              </a:path>
              <a:path w="146050" h="142875">
                <a:moveTo>
                  <a:pt x="79730" y="3543"/>
                </a:moveTo>
                <a:lnTo>
                  <a:pt x="8089" y="3543"/>
                </a:lnTo>
                <a:lnTo>
                  <a:pt x="8089" y="46088"/>
                </a:lnTo>
                <a:lnTo>
                  <a:pt x="79730" y="46088"/>
                </a:lnTo>
                <a:lnTo>
                  <a:pt x="79730" y="39738"/>
                </a:lnTo>
                <a:lnTo>
                  <a:pt x="15633" y="39738"/>
                </a:lnTo>
                <a:lnTo>
                  <a:pt x="15633" y="27939"/>
                </a:lnTo>
                <a:lnTo>
                  <a:pt x="79730" y="27939"/>
                </a:lnTo>
                <a:lnTo>
                  <a:pt x="79730" y="21742"/>
                </a:lnTo>
                <a:lnTo>
                  <a:pt x="15633" y="21742"/>
                </a:lnTo>
                <a:lnTo>
                  <a:pt x="15633" y="9880"/>
                </a:lnTo>
                <a:lnTo>
                  <a:pt x="79730" y="9880"/>
                </a:lnTo>
                <a:lnTo>
                  <a:pt x="79730" y="3543"/>
                </a:lnTo>
                <a:close/>
              </a:path>
              <a:path w="146050" h="142875">
                <a:moveTo>
                  <a:pt x="129070" y="0"/>
                </a:moveTo>
                <a:lnTo>
                  <a:pt x="120292" y="10505"/>
                </a:lnTo>
                <a:lnTo>
                  <a:pt x="110666" y="20115"/>
                </a:lnTo>
                <a:lnTo>
                  <a:pt x="100189" y="28826"/>
                </a:lnTo>
                <a:lnTo>
                  <a:pt x="88861" y="36639"/>
                </a:lnTo>
                <a:lnTo>
                  <a:pt x="90220" y="37693"/>
                </a:lnTo>
                <a:lnTo>
                  <a:pt x="92252" y="39763"/>
                </a:lnTo>
                <a:lnTo>
                  <a:pt x="94919" y="42837"/>
                </a:lnTo>
                <a:lnTo>
                  <a:pt x="106321" y="34478"/>
                </a:lnTo>
                <a:lnTo>
                  <a:pt x="116960" y="25346"/>
                </a:lnTo>
                <a:lnTo>
                  <a:pt x="126838" y="15437"/>
                </a:lnTo>
                <a:lnTo>
                  <a:pt x="135953" y="4749"/>
                </a:lnTo>
                <a:lnTo>
                  <a:pt x="129070" y="0"/>
                </a:lnTo>
                <a:close/>
              </a:path>
              <a:path w="146050" h="142875">
                <a:moveTo>
                  <a:pt x="79730" y="27939"/>
                </a:moveTo>
                <a:lnTo>
                  <a:pt x="72161" y="27939"/>
                </a:lnTo>
                <a:lnTo>
                  <a:pt x="72161" y="39738"/>
                </a:lnTo>
                <a:lnTo>
                  <a:pt x="79730" y="39738"/>
                </a:lnTo>
                <a:lnTo>
                  <a:pt x="79730" y="27939"/>
                </a:lnTo>
                <a:close/>
              </a:path>
              <a:path w="146050" h="142875">
                <a:moveTo>
                  <a:pt x="79730" y="9880"/>
                </a:moveTo>
                <a:lnTo>
                  <a:pt x="72161" y="9880"/>
                </a:lnTo>
                <a:lnTo>
                  <a:pt x="72161" y="21742"/>
                </a:lnTo>
                <a:lnTo>
                  <a:pt x="79730" y="21742"/>
                </a:lnTo>
                <a:lnTo>
                  <a:pt x="79730" y="9880"/>
                </a:lnTo>
                <a:close/>
              </a:path>
            </a:pathLst>
          </a:custGeom>
          <a:solidFill>
            <a:srgbClr val="0501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64" name="object 244"/>
          <p:cNvSpPr/>
          <p:nvPr/>
        </p:nvSpPr>
        <p:spPr>
          <a:xfrm>
            <a:off x="10960789" y="5292385"/>
            <a:ext cx="147955" cy="146050"/>
          </a:xfrm>
          <a:custGeom>
            <a:avLst/>
            <a:gdLst/>
            <a:ahLst/>
            <a:cxnLst/>
            <a:rect l="l" t="t" r="r" b="b"/>
            <a:pathLst>
              <a:path w="147954" h="146050">
                <a:moveTo>
                  <a:pt x="80187" y="70205"/>
                </a:moveTo>
                <a:lnTo>
                  <a:pt x="72783" y="73456"/>
                </a:lnTo>
                <a:lnTo>
                  <a:pt x="77650" y="85093"/>
                </a:lnTo>
                <a:lnTo>
                  <a:pt x="82899" y="95372"/>
                </a:lnTo>
                <a:lnTo>
                  <a:pt x="88528" y="104291"/>
                </a:lnTo>
                <a:lnTo>
                  <a:pt x="94538" y="111848"/>
                </a:lnTo>
                <a:lnTo>
                  <a:pt x="86704" y="118792"/>
                </a:lnTo>
                <a:lnTo>
                  <a:pt x="76952" y="125490"/>
                </a:lnTo>
                <a:lnTo>
                  <a:pt x="65281" y="131942"/>
                </a:lnTo>
                <a:lnTo>
                  <a:pt x="51689" y="138150"/>
                </a:lnTo>
                <a:lnTo>
                  <a:pt x="52844" y="139763"/>
                </a:lnTo>
                <a:lnTo>
                  <a:pt x="54406" y="142354"/>
                </a:lnTo>
                <a:lnTo>
                  <a:pt x="56375" y="145935"/>
                </a:lnTo>
                <a:lnTo>
                  <a:pt x="70019" y="139618"/>
                </a:lnTo>
                <a:lnTo>
                  <a:pt x="81937" y="132838"/>
                </a:lnTo>
                <a:lnTo>
                  <a:pt x="92126" y="125597"/>
                </a:lnTo>
                <a:lnTo>
                  <a:pt x="100584" y="117894"/>
                </a:lnTo>
                <a:lnTo>
                  <a:pt x="113425" y="117894"/>
                </a:lnTo>
                <a:lnTo>
                  <a:pt x="105879" y="111696"/>
                </a:lnTo>
                <a:lnTo>
                  <a:pt x="110196" y="105803"/>
                </a:lnTo>
                <a:lnTo>
                  <a:pt x="99974" y="105803"/>
                </a:lnTo>
                <a:lnTo>
                  <a:pt x="94464" y="98644"/>
                </a:lnTo>
                <a:lnTo>
                  <a:pt x="89328" y="90328"/>
                </a:lnTo>
                <a:lnTo>
                  <a:pt x="84568" y="80850"/>
                </a:lnTo>
                <a:lnTo>
                  <a:pt x="80187" y="70205"/>
                </a:lnTo>
                <a:close/>
              </a:path>
              <a:path w="147954" h="146050">
                <a:moveTo>
                  <a:pt x="113425" y="117894"/>
                </a:moveTo>
                <a:lnTo>
                  <a:pt x="100584" y="117894"/>
                </a:lnTo>
                <a:lnTo>
                  <a:pt x="108672" y="124401"/>
                </a:lnTo>
                <a:lnTo>
                  <a:pt x="118498" y="130778"/>
                </a:lnTo>
                <a:lnTo>
                  <a:pt x="130060" y="137021"/>
                </a:lnTo>
                <a:lnTo>
                  <a:pt x="143357" y="143129"/>
                </a:lnTo>
                <a:lnTo>
                  <a:pt x="144564" y="140411"/>
                </a:lnTo>
                <a:lnTo>
                  <a:pt x="145999" y="137718"/>
                </a:lnTo>
                <a:lnTo>
                  <a:pt x="147662" y="135051"/>
                </a:lnTo>
                <a:lnTo>
                  <a:pt x="134620" y="129820"/>
                </a:lnTo>
                <a:lnTo>
                  <a:pt x="123309" y="124183"/>
                </a:lnTo>
                <a:lnTo>
                  <a:pt x="113728" y="118142"/>
                </a:lnTo>
                <a:lnTo>
                  <a:pt x="113425" y="117894"/>
                </a:lnTo>
                <a:close/>
              </a:path>
              <a:path w="147954" h="146050">
                <a:moveTo>
                  <a:pt x="119176" y="69151"/>
                </a:moveTo>
                <a:lnTo>
                  <a:pt x="114911" y="80171"/>
                </a:lnTo>
                <a:lnTo>
                  <a:pt x="110289" y="89954"/>
                </a:lnTo>
                <a:lnTo>
                  <a:pt x="105310" y="98498"/>
                </a:lnTo>
                <a:lnTo>
                  <a:pt x="99974" y="105803"/>
                </a:lnTo>
                <a:lnTo>
                  <a:pt x="110196" y="105803"/>
                </a:lnTo>
                <a:lnTo>
                  <a:pt x="111665" y="103797"/>
                </a:lnTo>
                <a:lnTo>
                  <a:pt x="117097" y="94540"/>
                </a:lnTo>
                <a:lnTo>
                  <a:pt x="122171" y="83923"/>
                </a:lnTo>
                <a:lnTo>
                  <a:pt x="126885" y="71945"/>
                </a:lnTo>
                <a:lnTo>
                  <a:pt x="119176" y="69151"/>
                </a:lnTo>
                <a:close/>
              </a:path>
              <a:path w="147954" h="146050">
                <a:moveTo>
                  <a:pt x="83731" y="39306"/>
                </a:moveTo>
                <a:lnTo>
                  <a:pt x="76858" y="48750"/>
                </a:lnTo>
                <a:lnTo>
                  <a:pt x="69843" y="57516"/>
                </a:lnTo>
                <a:lnTo>
                  <a:pt x="62685" y="65604"/>
                </a:lnTo>
                <a:lnTo>
                  <a:pt x="55384" y="73012"/>
                </a:lnTo>
                <a:lnTo>
                  <a:pt x="57810" y="75018"/>
                </a:lnTo>
                <a:lnTo>
                  <a:pt x="59829" y="76923"/>
                </a:lnTo>
                <a:lnTo>
                  <a:pt x="61442" y="78752"/>
                </a:lnTo>
                <a:lnTo>
                  <a:pt x="69126" y="70396"/>
                </a:lnTo>
                <a:lnTo>
                  <a:pt x="76538" y="61806"/>
                </a:lnTo>
                <a:lnTo>
                  <a:pt x="83675" y="52979"/>
                </a:lnTo>
                <a:lnTo>
                  <a:pt x="90538" y="43916"/>
                </a:lnTo>
                <a:lnTo>
                  <a:pt x="83731" y="39306"/>
                </a:lnTo>
                <a:close/>
              </a:path>
              <a:path w="147954" h="146050">
                <a:moveTo>
                  <a:pt x="115316" y="39446"/>
                </a:moveTo>
                <a:lnTo>
                  <a:pt x="109575" y="44361"/>
                </a:lnTo>
                <a:lnTo>
                  <a:pt x="116557" y="51540"/>
                </a:lnTo>
                <a:lnTo>
                  <a:pt x="123974" y="59324"/>
                </a:lnTo>
                <a:lnTo>
                  <a:pt x="131824" y="67714"/>
                </a:lnTo>
                <a:lnTo>
                  <a:pt x="140106" y="76708"/>
                </a:lnTo>
                <a:lnTo>
                  <a:pt x="146075" y="70891"/>
                </a:lnTo>
                <a:lnTo>
                  <a:pt x="139536" y="64047"/>
                </a:lnTo>
                <a:lnTo>
                  <a:pt x="132229" y="56526"/>
                </a:lnTo>
                <a:lnTo>
                  <a:pt x="124154" y="48326"/>
                </a:lnTo>
                <a:lnTo>
                  <a:pt x="115316" y="39446"/>
                </a:lnTo>
                <a:close/>
              </a:path>
              <a:path w="147954" h="146050">
                <a:moveTo>
                  <a:pt x="97040" y="0"/>
                </a:moveTo>
                <a:lnTo>
                  <a:pt x="90081" y="3098"/>
                </a:lnTo>
                <a:lnTo>
                  <a:pt x="94259" y="10553"/>
                </a:lnTo>
                <a:lnTo>
                  <a:pt x="97663" y="17208"/>
                </a:lnTo>
                <a:lnTo>
                  <a:pt x="100291" y="23050"/>
                </a:lnTo>
                <a:lnTo>
                  <a:pt x="107543" y="19659"/>
                </a:lnTo>
                <a:lnTo>
                  <a:pt x="103962" y="12547"/>
                </a:lnTo>
                <a:lnTo>
                  <a:pt x="100457" y="5994"/>
                </a:lnTo>
                <a:lnTo>
                  <a:pt x="97040" y="0"/>
                </a:lnTo>
                <a:close/>
              </a:path>
              <a:path w="147954" h="146050">
                <a:moveTo>
                  <a:pt x="145021" y="24409"/>
                </a:moveTo>
                <a:lnTo>
                  <a:pt x="57734" y="24409"/>
                </a:lnTo>
                <a:lnTo>
                  <a:pt x="57734" y="31826"/>
                </a:lnTo>
                <a:lnTo>
                  <a:pt x="145021" y="31826"/>
                </a:lnTo>
                <a:lnTo>
                  <a:pt x="145021" y="24409"/>
                </a:lnTo>
                <a:close/>
              </a:path>
              <a:path w="147954" h="146050">
                <a:moveTo>
                  <a:pt x="48450" y="8623"/>
                </a:moveTo>
                <a:lnTo>
                  <a:pt x="11341" y="8623"/>
                </a:lnTo>
                <a:lnTo>
                  <a:pt x="11222" y="96954"/>
                </a:lnTo>
                <a:lnTo>
                  <a:pt x="10790" y="105327"/>
                </a:lnTo>
                <a:lnTo>
                  <a:pt x="0" y="138518"/>
                </a:lnTo>
                <a:lnTo>
                  <a:pt x="2667" y="140741"/>
                </a:lnTo>
                <a:lnTo>
                  <a:pt x="4787" y="142913"/>
                </a:lnTo>
                <a:lnTo>
                  <a:pt x="6350" y="145021"/>
                </a:lnTo>
                <a:lnTo>
                  <a:pt x="12129" y="134691"/>
                </a:lnTo>
                <a:lnTo>
                  <a:pt x="16170" y="122369"/>
                </a:lnTo>
                <a:lnTo>
                  <a:pt x="18472" y="108054"/>
                </a:lnTo>
                <a:lnTo>
                  <a:pt x="19037" y="91744"/>
                </a:lnTo>
                <a:lnTo>
                  <a:pt x="48450" y="91744"/>
                </a:lnTo>
                <a:lnTo>
                  <a:pt x="48450" y="84937"/>
                </a:lnTo>
                <a:lnTo>
                  <a:pt x="19037" y="84937"/>
                </a:lnTo>
                <a:lnTo>
                  <a:pt x="19037" y="53657"/>
                </a:lnTo>
                <a:lnTo>
                  <a:pt x="48450" y="53657"/>
                </a:lnTo>
                <a:lnTo>
                  <a:pt x="48450" y="46850"/>
                </a:lnTo>
                <a:lnTo>
                  <a:pt x="19037" y="46850"/>
                </a:lnTo>
                <a:lnTo>
                  <a:pt x="19037" y="15722"/>
                </a:lnTo>
                <a:lnTo>
                  <a:pt x="48450" y="15722"/>
                </a:lnTo>
                <a:lnTo>
                  <a:pt x="48450" y="8623"/>
                </a:lnTo>
                <a:close/>
              </a:path>
              <a:path w="147954" h="146050">
                <a:moveTo>
                  <a:pt x="22288" y="134747"/>
                </a:moveTo>
                <a:lnTo>
                  <a:pt x="22847" y="137261"/>
                </a:lnTo>
                <a:lnTo>
                  <a:pt x="23241" y="140055"/>
                </a:lnTo>
                <a:lnTo>
                  <a:pt x="23507" y="143129"/>
                </a:lnTo>
                <a:lnTo>
                  <a:pt x="29540" y="143129"/>
                </a:lnTo>
                <a:lnTo>
                  <a:pt x="44005" y="142786"/>
                </a:lnTo>
                <a:lnTo>
                  <a:pt x="48539" y="137515"/>
                </a:lnTo>
                <a:lnTo>
                  <a:pt x="48522" y="135585"/>
                </a:lnTo>
                <a:lnTo>
                  <a:pt x="38138" y="135585"/>
                </a:lnTo>
                <a:lnTo>
                  <a:pt x="32194" y="135267"/>
                </a:lnTo>
                <a:lnTo>
                  <a:pt x="28905" y="135216"/>
                </a:lnTo>
                <a:lnTo>
                  <a:pt x="25615" y="135051"/>
                </a:lnTo>
                <a:lnTo>
                  <a:pt x="22288" y="134747"/>
                </a:lnTo>
                <a:close/>
              </a:path>
              <a:path w="147954" h="146050">
                <a:moveTo>
                  <a:pt x="48450" y="91744"/>
                </a:moveTo>
                <a:lnTo>
                  <a:pt x="40728" y="91744"/>
                </a:lnTo>
                <a:lnTo>
                  <a:pt x="40770" y="127177"/>
                </a:lnTo>
                <a:lnTo>
                  <a:pt x="40982" y="132524"/>
                </a:lnTo>
                <a:lnTo>
                  <a:pt x="38138" y="135585"/>
                </a:lnTo>
                <a:lnTo>
                  <a:pt x="48522" y="135585"/>
                </a:lnTo>
                <a:lnTo>
                  <a:pt x="48450" y="91744"/>
                </a:lnTo>
                <a:close/>
              </a:path>
              <a:path w="147954" h="146050">
                <a:moveTo>
                  <a:pt x="48450" y="53657"/>
                </a:moveTo>
                <a:lnTo>
                  <a:pt x="40728" y="53657"/>
                </a:lnTo>
                <a:lnTo>
                  <a:pt x="40728" y="84937"/>
                </a:lnTo>
                <a:lnTo>
                  <a:pt x="48450" y="84937"/>
                </a:lnTo>
                <a:lnTo>
                  <a:pt x="48450" y="53657"/>
                </a:lnTo>
                <a:close/>
              </a:path>
              <a:path w="147954" h="146050">
                <a:moveTo>
                  <a:pt x="48450" y="15722"/>
                </a:moveTo>
                <a:lnTo>
                  <a:pt x="40728" y="15722"/>
                </a:lnTo>
                <a:lnTo>
                  <a:pt x="40728" y="46850"/>
                </a:lnTo>
                <a:lnTo>
                  <a:pt x="48450" y="46850"/>
                </a:lnTo>
                <a:lnTo>
                  <a:pt x="48450" y="15722"/>
                </a:lnTo>
                <a:close/>
              </a:path>
            </a:pathLst>
          </a:custGeom>
          <a:solidFill>
            <a:srgbClr val="0501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65" name="object 245"/>
          <p:cNvSpPr/>
          <p:nvPr/>
        </p:nvSpPr>
        <p:spPr>
          <a:xfrm>
            <a:off x="11121598" y="5293288"/>
            <a:ext cx="140335" cy="145415"/>
          </a:xfrm>
          <a:custGeom>
            <a:avLst/>
            <a:gdLst/>
            <a:ahLst/>
            <a:cxnLst/>
            <a:rect l="l" t="t" r="r" b="b"/>
            <a:pathLst>
              <a:path w="140334" h="145414">
                <a:moveTo>
                  <a:pt x="105727" y="90233"/>
                </a:moveTo>
                <a:lnTo>
                  <a:pt x="97040" y="90233"/>
                </a:lnTo>
                <a:lnTo>
                  <a:pt x="97040" y="145034"/>
                </a:lnTo>
                <a:lnTo>
                  <a:pt x="105727" y="145034"/>
                </a:lnTo>
                <a:lnTo>
                  <a:pt x="105727" y="90233"/>
                </a:lnTo>
                <a:close/>
              </a:path>
              <a:path w="140334" h="145414">
                <a:moveTo>
                  <a:pt x="31750" y="3098"/>
                </a:moveTo>
                <a:lnTo>
                  <a:pt x="23063" y="3098"/>
                </a:lnTo>
                <a:lnTo>
                  <a:pt x="22961" y="70281"/>
                </a:lnTo>
                <a:lnTo>
                  <a:pt x="22829" y="78244"/>
                </a:lnTo>
                <a:lnTo>
                  <a:pt x="15801" y="115954"/>
                </a:lnTo>
                <a:lnTo>
                  <a:pt x="0" y="138684"/>
                </a:lnTo>
                <a:lnTo>
                  <a:pt x="2882" y="140589"/>
                </a:lnTo>
                <a:lnTo>
                  <a:pt x="5397" y="142570"/>
                </a:lnTo>
                <a:lnTo>
                  <a:pt x="7569" y="144576"/>
                </a:lnTo>
                <a:lnTo>
                  <a:pt x="16912" y="132336"/>
                </a:lnTo>
                <a:lnTo>
                  <a:pt x="23869" y="119200"/>
                </a:lnTo>
                <a:lnTo>
                  <a:pt x="28436" y="105166"/>
                </a:lnTo>
                <a:lnTo>
                  <a:pt x="30607" y="90233"/>
                </a:lnTo>
                <a:lnTo>
                  <a:pt x="105727" y="90233"/>
                </a:lnTo>
                <a:lnTo>
                  <a:pt x="105727" y="82003"/>
                </a:lnTo>
                <a:lnTo>
                  <a:pt x="31292" y="82003"/>
                </a:lnTo>
                <a:lnTo>
                  <a:pt x="31584" y="76466"/>
                </a:lnTo>
                <a:lnTo>
                  <a:pt x="31750" y="70281"/>
                </a:lnTo>
                <a:lnTo>
                  <a:pt x="31750" y="52146"/>
                </a:lnTo>
                <a:lnTo>
                  <a:pt x="140195" y="52146"/>
                </a:lnTo>
                <a:lnTo>
                  <a:pt x="140195" y="43916"/>
                </a:lnTo>
                <a:lnTo>
                  <a:pt x="31750" y="43916"/>
                </a:lnTo>
                <a:lnTo>
                  <a:pt x="31750" y="3098"/>
                </a:lnTo>
                <a:close/>
              </a:path>
              <a:path w="140334" h="145414">
                <a:moveTo>
                  <a:pt x="99237" y="0"/>
                </a:moveTo>
                <a:lnTo>
                  <a:pt x="90538" y="0"/>
                </a:lnTo>
                <a:lnTo>
                  <a:pt x="90538" y="43916"/>
                </a:lnTo>
                <a:lnTo>
                  <a:pt x="99237" y="43916"/>
                </a:lnTo>
                <a:lnTo>
                  <a:pt x="99237" y="0"/>
                </a:lnTo>
                <a:close/>
              </a:path>
            </a:pathLst>
          </a:custGeom>
          <a:solidFill>
            <a:srgbClr val="0501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66" name="object 246"/>
          <p:cNvSpPr/>
          <p:nvPr/>
        </p:nvSpPr>
        <p:spPr>
          <a:xfrm>
            <a:off x="10423975" y="4288342"/>
            <a:ext cx="852805" cy="852805"/>
          </a:xfrm>
          <a:custGeom>
            <a:avLst/>
            <a:gdLst/>
            <a:ahLst/>
            <a:cxnLst/>
            <a:rect l="l" t="t" r="r" b="b"/>
            <a:pathLst>
              <a:path w="852804" h="852804">
                <a:moveTo>
                  <a:pt x="426364" y="0"/>
                </a:moveTo>
                <a:lnTo>
                  <a:pt x="379905" y="2501"/>
                </a:lnTo>
                <a:lnTo>
                  <a:pt x="334896" y="9833"/>
                </a:lnTo>
                <a:lnTo>
                  <a:pt x="291596" y="21735"/>
                </a:lnTo>
                <a:lnTo>
                  <a:pt x="250266" y="37947"/>
                </a:lnTo>
                <a:lnTo>
                  <a:pt x="211166" y="58208"/>
                </a:lnTo>
                <a:lnTo>
                  <a:pt x="174555" y="82260"/>
                </a:lnTo>
                <a:lnTo>
                  <a:pt x="140694" y="109841"/>
                </a:lnTo>
                <a:lnTo>
                  <a:pt x="109842" y="140692"/>
                </a:lnTo>
                <a:lnTo>
                  <a:pt x="82261" y="174552"/>
                </a:lnTo>
                <a:lnTo>
                  <a:pt x="58209" y="211162"/>
                </a:lnTo>
                <a:lnTo>
                  <a:pt x="37947" y="250261"/>
                </a:lnTo>
                <a:lnTo>
                  <a:pt x="21735" y="291590"/>
                </a:lnTo>
                <a:lnTo>
                  <a:pt x="9833" y="334888"/>
                </a:lnTo>
                <a:lnTo>
                  <a:pt x="2501" y="379895"/>
                </a:lnTo>
                <a:lnTo>
                  <a:pt x="0" y="426351"/>
                </a:lnTo>
                <a:lnTo>
                  <a:pt x="2501" y="472816"/>
                </a:lnTo>
                <a:lnTo>
                  <a:pt x="9833" y="517830"/>
                </a:lnTo>
                <a:lnTo>
                  <a:pt x="21735" y="561133"/>
                </a:lnTo>
                <a:lnTo>
                  <a:pt x="37947" y="602465"/>
                </a:lnTo>
                <a:lnTo>
                  <a:pt x="58209" y="641566"/>
                </a:lnTo>
                <a:lnTo>
                  <a:pt x="82261" y="678177"/>
                </a:lnTo>
                <a:lnTo>
                  <a:pt x="109842" y="712037"/>
                </a:lnTo>
                <a:lnTo>
                  <a:pt x="140694" y="742886"/>
                </a:lnTo>
                <a:lnTo>
                  <a:pt x="174555" y="770466"/>
                </a:lnTo>
                <a:lnTo>
                  <a:pt x="211166" y="794515"/>
                </a:lnTo>
                <a:lnTo>
                  <a:pt x="250266" y="814774"/>
                </a:lnTo>
                <a:lnTo>
                  <a:pt x="291596" y="830984"/>
                </a:lnTo>
                <a:lnTo>
                  <a:pt x="334896" y="842884"/>
                </a:lnTo>
                <a:lnTo>
                  <a:pt x="379905" y="850214"/>
                </a:lnTo>
                <a:lnTo>
                  <a:pt x="426364" y="852716"/>
                </a:lnTo>
                <a:lnTo>
                  <a:pt x="472823" y="850214"/>
                </a:lnTo>
                <a:lnTo>
                  <a:pt x="517833" y="842884"/>
                </a:lnTo>
                <a:lnTo>
                  <a:pt x="561134" y="830984"/>
                </a:lnTo>
                <a:lnTo>
                  <a:pt x="602466" y="814774"/>
                </a:lnTo>
                <a:lnTo>
                  <a:pt x="641569" y="794515"/>
                </a:lnTo>
                <a:lnTo>
                  <a:pt x="678182" y="770466"/>
                </a:lnTo>
                <a:lnTo>
                  <a:pt x="712046" y="742886"/>
                </a:lnTo>
                <a:lnTo>
                  <a:pt x="742900" y="712037"/>
                </a:lnTo>
                <a:lnTo>
                  <a:pt x="770484" y="678177"/>
                </a:lnTo>
                <a:lnTo>
                  <a:pt x="794538" y="641566"/>
                </a:lnTo>
                <a:lnTo>
                  <a:pt x="814802" y="602465"/>
                </a:lnTo>
                <a:lnTo>
                  <a:pt x="831016" y="561133"/>
                </a:lnTo>
                <a:lnTo>
                  <a:pt x="842919" y="517830"/>
                </a:lnTo>
                <a:lnTo>
                  <a:pt x="850252" y="472816"/>
                </a:lnTo>
                <a:lnTo>
                  <a:pt x="852754" y="426351"/>
                </a:lnTo>
                <a:lnTo>
                  <a:pt x="850252" y="379895"/>
                </a:lnTo>
                <a:lnTo>
                  <a:pt x="842919" y="334888"/>
                </a:lnTo>
                <a:lnTo>
                  <a:pt x="831016" y="291590"/>
                </a:lnTo>
                <a:lnTo>
                  <a:pt x="814802" y="250261"/>
                </a:lnTo>
                <a:lnTo>
                  <a:pt x="794538" y="211162"/>
                </a:lnTo>
                <a:lnTo>
                  <a:pt x="770484" y="174552"/>
                </a:lnTo>
                <a:lnTo>
                  <a:pt x="742900" y="140692"/>
                </a:lnTo>
                <a:lnTo>
                  <a:pt x="712046" y="109841"/>
                </a:lnTo>
                <a:lnTo>
                  <a:pt x="678182" y="82260"/>
                </a:lnTo>
                <a:lnTo>
                  <a:pt x="641569" y="58208"/>
                </a:lnTo>
                <a:lnTo>
                  <a:pt x="602466" y="37947"/>
                </a:lnTo>
                <a:lnTo>
                  <a:pt x="561134" y="21735"/>
                </a:lnTo>
                <a:lnTo>
                  <a:pt x="517833" y="9833"/>
                </a:lnTo>
                <a:lnTo>
                  <a:pt x="472823" y="2501"/>
                </a:lnTo>
                <a:lnTo>
                  <a:pt x="426364" y="0"/>
                </a:lnTo>
                <a:close/>
              </a:path>
            </a:pathLst>
          </a:custGeom>
          <a:solidFill>
            <a:srgbClr val="231A1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67" name="object 247"/>
          <p:cNvSpPr/>
          <p:nvPr/>
        </p:nvSpPr>
        <p:spPr>
          <a:xfrm>
            <a:off x="10557835" y="4598997"/>
            <a:ext cx="207010" cy="207010"/>
          </a:xfrm>
          <a:custGeom>
            <a:avLst/>
            <a:gdLst/>
            <a:ahLst/>
            <a:cxnLst/>
            <a:rect l="l" t="t" r="r" b="b"/>
            <a:pathLst>
              <a:path w="207009" h="207010">
                <a:moveTo>
                  <a:pt x="103327" y="0"/>
                </a:moveTo>
                <a:lnTo>
                  <a:pt x="63093" y="8118"/>
                </a:lnTo>
                <a:lnTo>
                  <a:pt x="30251" y="30260"/>
                </a:lnTo>
                <a:lnTo>
                  <a:pt x="8115" y="63104"/>
                </a:lnTo>
                <a:lnTo>
                  <a:pt x="0" y="103327"/>
                </a:lnTo>
                <a:lnTo>
                  <a:pt x="8115" y="143572"/>
                </a:lnTo>
                <a:lnTo>
                  <a:pt x="30251" y="176441"/>
                </a:lnTo>
                <a:lnTo>
                  <a:pt x="63093" y="198603"/>
                </a:lnTo>
                <a:lnTo>
                  <a:pt x="103327" y="206730"/>
                </a:lnTo>
                <a:lnTo>
                  <a:pt x="143566" y="198603"/>
                </a:lnTo>
                <a:lnTo>
                  <a:pt x="176422" y="176441"/>
                </a:lnTo>
                <a:lnTo>
                  <a:pt x="198571" y="143572"/>
                </a:lnTo>
                <a:lnTo>
                  <a:pt x="206692" y="103327"/>
                </a:lnTo>
                <a:lnTo>
                  <a:pt x="198571" y="63104"/>
                </a:lnTo>
                <a:lnTo>
                  <a:pt x="176422" y="30260"/>
                </a:lnTo>
                <a:lnTo>
                  <a:pt x="143566" y="8118"/>
                </a:lnTo>
                <a:lnTo>
                  <a:pt x="103327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68" name="object 248"/>
          <p:cNvSpPr/>
          <p:nvPr/>
        </p:nvSpPr>
        <p:spPr>
          <a:xfrm>
            <a:off x="10951719" y="4598997"/>
            <a:ext cx="207010" cy="207010"/>
          </a:xfrm>
          <a:custGeom>
            <a:avLst/>
            <a:gdLst/>
            <a:ahLst/>
            <a:cxnLst/>
            <a:rect l="l" t="t" r="r" b="b"/>
            <a:pathLst>
              <a:path w="207009" h="207010">
                <a:moveTo>
                  <a:pt x="103403" y="0"/>
                </a:moveTo>
                <a:lnTo>
                  <a:pt x="63157" y="8118"/>
                </a:lnTo>
                <a:lnTo>
                  <a:pt x="30289" y="30260"/>
                </a:lnTo>
                <a:lnTo>
                  <a:pt x="8127" y="63104"/>
                </a:lnTo>
                <a:lnTo>
                  <a:pt x="0" y="103327"/>
                </a:lnTo>
                <a:lnTo>
                  <a:pt x="8127" y="143572"/>
                </a:lnTo>
                <a:lnTo>
                  <a:pt x="30289" y="176441"/>
                </a:lnTo>
                <a:lnTo>
                  <a:pt x="63157" y="198603"/>
                </a:lnTo>
                <a:lnTo>
                  <a:pt x="103403" y="206730"/>
                </a:lnTo>
                <a:lnTo>
                  <a:pt x="143622" y="198603"/>
                </a:lnTo>
                <a:lnTo>
                  <a:pt x="176471" y="176441"/>
                </a:lnTo>
                <a:lnTo>
                  <a:pt x="198620" y="143572"/>
                </a:lnTo>
                <a:lnTo>
                  <a:pt x="206743" y="103327"/>
                </a:lnTo>
                <a:lnTo>
                  <a:pt x="198620" y="63104"/>
                </a:lnTo>
                <a:lnTo>
                  <a:pt x="176471" y="30260"/>
                </a:lnTo>
                <a:lnTo>
                  <a:pt x="143622" y="8118"/>
                </a:lnTo>
                <a:lnTo>
                  <a:pt x="103403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69" name="object 249"/>
          <p:cNvSpPr/>
          <p:nvPr/>
        </p:nvSpPr>
        <p:spPr>
          <a:xfrm>
            <a:off x="10754728" y="4402028"/>
            <a:ext cx="207010" cy="207010"/>
          </a:xfrm>
          <a:custGeom>
            <a:avLst/>
            <a:gdLst/>
            <a:ahLst/>
            <a:cxnLst/>
            <a:rect l="l" t="t" r="r" b="b"/>
            <a:pathLst>
              <a:path w="207009" h="207010">
                <a:moveTo>
                  <a:pt x="103403" y="0"/>
                </a:moveTo>
                <a:lnTo>
                  <a:pt x="63163" y="8123"/>
                </a:lnTo>
                <a:lnTo>
                  <a:pt x="30294" y="30275"/>
                </a:lnTo>
                <a:lnTo>
                  <a:pt x="8128" y="63131"/>
                </a:lnTo>
                <a:lnTo>
                  <a:pt x="0" y="103365"/>
                </a:lnTo>
                <a:lnTo>
                  <a:pt x="8128" y="143596"/>
                </a:lnTo>
                <a:lnTo>
                  <a:pt x="30294" y="176456"/>
                </a:lnTo>
                <a:lnTo>
                  <a:pt x="63163" y="198616"/>
                </a:lnTo>
                <a:lnTo>
                  <a:pt x="103403" y="206743"/>
                </a:lnTo>
                <a:lnTo>
                  <a:pt x="143628" y="198616"/>
                </a:lnTo>
                <a:lnTo>
                  <a:pt x="176490" y="176456"/>
                </a:lnTo>
                <a:lnTo>
                  <a:pt x="198652" y="143596"/>
                </a:lnTo>
                <a:lnTo>
                  <a:pt x="206781" y="103365"/>
                </a:lnTo>
                <a:lnTo>
                  <a:pt x="198652" y="63131"/>
                </a:lnTo>
                <a:lnTo>
                  <a:pt x="176490" y="30275"/>
                </a:lnTo>
                <a:lnTo>
                  <a:pt x="143628" y="8123"/>
                </a:lnTo>
                <a:lnTo>
                  <a:pt x="103403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70" name="object 250"/>
          <p:cNvSpPr/>
          <p:nvPr/>
        </p:nvSpPr>
        <p:spPr>
          <a:xfrm>
            <a:off x="11198148" y="4932517"/>
            <a:ext cx="292735" cy="212090"/>
          </a:xfrm>
          <a:custGeom>
            <a:avLst/>
            <a:gdLst/>
            <a:ahLst/>
            <a:cxnLst/>
            <a:rect l="l" t="t" r="r" b="b"/>
            <a:pathLst>
              <a:path w="292734" h="212089">
                <a:moveTo>
                  <a:pt x="85674" y="0"/>
                </a:moveTo>
                <a:lnTo>
                  <a:pt x="63625" y="53137"/>
                </a:lnTo>
                <a:lnTo>
                  <a:pt x="47351" y="83723"/>
                </a:lnTo>
                <a:lnTo>
                  <a:pt x="28820" y="103343"/>
                </a:lnTo>
                <a:lnTo>
                  <a:pt x="0" y="123583"/>
                </a:lnTo>
                <a:lnTo>
                  <a:pt x="29642" y="145537"/>
                </a:lnTo>
                <a:lnTo>
                  <a:pt x="61551" y="166844"/>
                </a:lnTo>
                <a:lnTo>
                  <a:pt x="99752" y="185801"/>
                </a:lnTo>
                <a:lnTo>
                  <a:pt x="148269" y="200706"/>
                </a:lnTo>
                <a:lnTo>
                  <a:pt x="211128" y="209859"/>
                </a:lnTo>
                <a:lnTo>
                  <a:pt x="292353" y="211556"/>
                </a:lnTo>
                <a:lnTo>
                  <a:pt x="291083" y="196265"/>
                </a:lnTo>
                <a:lnTo>
                  <a:pt x="166223" y="186598"/>
                </a:lnTo>
                <a:lnTo>
                  <a:pt x="103206" y="162931"/>
                </a:lnTo>
                <a:lnTo>
                  <a:pt x="82775" y="106865"/>
                </a:lnTo>
                <a:lnTo>
                  <a:pt x="85674" y="0"/>
                </a:lnTo>
                <a:close/>
              </a:path>
            </a:pathLst>
          </a:custGeom>
          <a:solidFill>
            <a:srgbClr val="231A1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71" name="object 251"/>
          <p:cNvSpPr/>
          <p:nvPr/>
        </p:nvSpPr>
        <p:spPr>
          <a:xfrm>
            <a:off x="560845" y="3611237"/>
            <a:ext cx="609786" cy="146904"/>
          </a:xfrm>
          <a:prstGeom prst="rect">
            <a:avLst/>
          </a:prstGeom>
          <a:blipFill>
            <a:blip r:embed="rId4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672" name="object 252"/>
          <p:cNvSpPr/>
          <p:nvPr/>
        </p:nvSpPr>
        <p:spPr>
          <a:xfrm>
            <a:off x="250266" y="2988180"/>
            <a:ext cx="1230630" cy="457834"/>
          </a:xfrm>
          <a:custGeom>
            <a:avLst/>
            <a:gdLst/>
            <a:ahLst/>
            <a:cxnLst/>
            <a:rect l="l" t="t" r="r" b="b"/>
            <a:pathLst>
              <a:path w="1230630" h="457835">
                <a:moveTo>
                  <a:pt x="1073111" y="0"/>
                </a:moveTo>
                <a:lnTo>
                  <a:pt x="159816" y="0"/>
                </a:lnTo>
                <a:lnTo>
                  <a:pt x="110361" y="1652"/>
                </a:lnTo>
                <a:lnTo>
                  <a:pt x="68270" y="9309"/>
                </a:lnTo>
                <a:lnTo>
                  <a:pt x="34926" y="27023"/>
                </a:lnTo>
                <a:lnTo>
                  <a:pt x="11708" y="58845"/>
                </a:lnTo>
                <a:lnTo>
                  <a:pt x="0" y="108826"/>
                </a:lnTo>
                <a:lnTo>
                  <a:pt x="1828" y="357822"/>
                </a:lnTo>
                <a:lnTo>
                  <a:pt x="10538" y="402632"/>
                </a:lnTo>
                <a:lnTo>
                  <a:pt x="66807" y="448242"/>
                </a:lnTo>
                <a:lnTo>
                  <a:pt x="109849" y="455737"/>
                </a:lnTo>
                <a:lnTo>
                  <a:pt x="159816" y="457492"/>
                </a:lnTo>
                <a:lnTo>
                  <a:pt x="1073111" y="457492"/>
                </a:lnTo>
                <a:lnTo>
                  <a:pt x="1123508" y="455193"/>
                </a:lnTo>
                <a:lnTo>
                  <a:pt x="1167293" y="446537"/>
                </a:lnTo>
                <a:lnTo>
                  <a:pt x="1201410" y="428880"/>
                </a:lnTo>
                <a:lnTo>
                  <a:pt x="1228420" y="355993"/>
                </a:lnTo>
                <a:lnTo>
                  <a:pt x="1230249" y="132626"/>
                </a:lnTo>
                <a:lnTo>
                  <a:pt x="1222336" y="76663"/>
                </a:lnTo>
                <a:lnTo>
                  <a:pt x="1200225" y="38500"/>
                </a:lnTo>
                <a:lnTo>
                  <a:pt x="1166357" y="15057"/>
                </a:lnTo>
                <a:lnTo>
                  <a:pt x="1123172" y="3250"/>
                </a:lnTo>
                <a:lnTo>
                  <a:pt x="1073111" y="0"/>
                </a:lnTo>
                <a:close/>
              </a:path>
            </a:pathLst>
          </a:custGeom>
          <a:solidFill>
            <a:srgbClr val="231A1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73" name="object 253"/>
          <p:cNvSpPr/>
          <p:nvPr/>
        </p:nvSpPr>
        <p:spPr>
          <a:xfrm>
            <a:off x="1030541" y="3091775"/>
            <a:ext cx="40005" cy="34290"/>
          </a:xfrm>
          <a:custGeom>
            <a:avLst/>
            <a:gdLst/>
            <a:ahLst/>
            <a:cxnLst/>
            <a:rect l="l" t="t" r="r" b="b"/>
            <a:pathLst>
              <a:path w="40005" h="34289">
                <a:moveTo>
                  <a:pt x="34074" y="0"/>
                </a:moveTo>
                <a:lnTo>
                  <a:pt x="5613" y="0"/>
                </a:lnTo>
                <a:lnTo>
                  <a:pt x="0" y="7543"/>
                </a:lnTo>
                <a:lnTo>
                  <a:pt x="0" y="26200"/>
                </a:lnTo>
                <a:lnTo>
                  <a:pt x="5613" y="33782"/>
                </a:lnTo>
                <a:lnTo>
                  <a:pt x="34074" y="33782"/>
                </a:lnTo>
                <a:lnTo>
                  <a:pt x="39649" y="26200"/>
                </a:lnTo>
                <a:lnTo>
                  <a:pt x="39649" y="7543"/>
                </a:lnTo>
                <a:lnTo>
                  <a:pt x="34074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74" name="object 254"/>
          <p:cNvSpPr/>
          <p:nvPr/>
        </p:nvSpPr>
        <p:spPr>
          <a:xfrm>
            <a:off x="941455" y="3091775"/>
            <a:ext cx="40005" cy="34290"/>
          </a:xfrm>
          <a:custGeom>
            <a:avLst/>
            <a:gdLst/>
            <a:ahLst/>
            <a:cxnLst/>
            <a:rect l="l" t="t" r="r" b="b"/>
            <a:pathLst>
              <a:path w="40005" h="34289">
                <a:moveTo>
                  <a:pt x="34048" y="0"/>
                </a:moveTo>
                <a:lnTo>
                  <a:pt x="5626" y="0"/>
                </a:lnTo>
                <a:lnTo>
                  <a:pt x="0" y="7543"/>
                </a:lnTo>
                <a:lnTo>
                  <a:pt x="0" y="26200"/>
                </a:lnTo>
                <a:lnTo>
                  <a:pt x="5626" y="33782"/>
                </a:lnTo>
                <a:lnTo>
                  <a:pt x="34048" y="33782"/>
                </a:lnTo>
                <a:lnTo>
                  <a:pt x="39662" y="26200"/>
                </a:lnTo>
                <a:lnTo>
                  <a:pt x="39662" y="7543"/>
                </a:lnTo>
                <a:lnTo>
                  <a:pt x="34048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75" name="object 255"/>
          <p:cNvSpPr/>
          <p:nvPr/>
        </p:nvSpPr>
        <p:spPr>
          <a:xfrm>
            <a:off x="852382" y="3091775"/>
            <a:ext cx="40005" cy="34290"/>
          </a:xfrm>
          <a:custGeom>
            <a:avLst/>
            <a:gdLst/>
            <a:ahLst/>
            <a:cxnLst/>
            <a:rect l="l" t="t" r="r" b="b"/>
            <a:pathLst>
              <a:path w="40005" h="34289">
                <a:moveTo>
                  <a:pt x="34048" y="0"/>
                </a:moveTo>
                <a:lnTo>
                  <a:pt x="5613" y="0"/>
                </a:lnTo>
                <a:lnTo>
                  <a:pt x="0" y="7543"/>
                </a:lnTo>
                <a:lnTo>
                  <a:pt x="0" y="26200"/>
                </a:lnTo>
                <a:lnTo>
                  <a:pt x="5613" y="33782"/>
                </a:lnTo>
                <a:lnTo>
                  <a:pt x="34048" y="33782"/>
                </a:lnTo>
                <a:lnTo>
                  <a:pt x="39636" y="26200"/>
                </a:lnTo>
                <a:lnTo>
                  <a:pt x="39636" y="7543"/>
                </a:lnTo>
                <a:lnTo>
                  <a:pt x="34048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76" name="object 256"/>
          <p:cNvSpPr/>
          <p:nvPr/>
        </p:nvSpPr>
        <p:spPr>
          <a:xfrm>
            <a:off x="763321" y="3091775"/>
            <a:ext cx="40005" cy="34290"/>
          </a:xfrm>
          <a:custGeom>
            <a:avLst/>
            <a:gdLst/>
            <a:ahLst/>
            <a:cxnLst/>
            <a:rect l="l" t="t" r="r" b="b"/>
            <a:pathLst>
              <a:path w="40005" h="34289">
                <a:moveTo>
                  <a:pt x="34035" y="0"/>
                </a:moveTo>
                <a:lnTo>
                  <a:pt x="5600" y="0"/>
                </a:lnTo>
                <a:lnTo>
                  <a:pt x="0" y="7543"/>
                </a:lnTo>
                <a:lnTo>
                  <a:pt x="0" y="26200"/>
                </a:lnTo>
                <a:lnTo>
                  <a:pt x="5600" y="33782"/>
                </a:lnTo>
                <a:lnTo>
                  <a:pt x="34035" y="33782"/>
                </a:lnTo>
                <a:lnTo>
                  <a:pt x="39636" y="26200"/>
                </a:lnTo>
                <a:lnTo>
                  <a:pt x="39636" y="7543"/>
                </a:lnTo>
                <a:lnTo>
                  <a:pt x="34035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77" name="object 257"/>
          <p:cNvSpPr/>
          <p:nvPr/>
        </p:nvSpPr>
        <p:spPr>
          <a:xfrm>
            <a:off x="674223" y="3091775"/>
            <a:ext cx="40005" cy="34290"/>
          </a:xfrm>
          <a:custGeom>
            <a:avLst/>
            <a:gdLst/>
            <a:ahLst/>
            <a:cxnLst/>
            <a:rect l="l" t="t" r="r" b="b"/>
            <a:pathLst>
              <a:path w="40005" h="34289">
                <a:moveTo>
                  <a:pt x="34061" y="0"/>
                </a:moveTo>
                <a:lnTo>
                  <a:pt x="5626" y="0"/>
                </a:lnTo>
                <a:lnTo>
                  <a:pt x="0" y="7543"/>
                </a:lnTo>
                <a:lnTo>
                  <a:pt x="0" y="26200"/>
                </a:lnTo>
                <a:lnTo>
                  <a:pt x="5626" y="33782"/>
                </a:lnTo>
                <a:lnTo>
                  <a:pt x="34061" y="33782"/>
                </a:lnTo>
                <a:lnTo>
                  <a:pt x="39649" y="26200"/>
                </a:lnTo>
                <a:lnTo>
                  <a:pt x="39649" y="7543"/>
                </a:lnTo>
                <a:lnTo>
                  <a:pt x="34061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78" name="object 258"/>
          <p:cNvSpPr/>
          <p:nvPr/>
        </p:nvSpPr>
        <p:spPr>
          <a:xfrm>
            <a:off x="585174" y="3091775"/>
            <a:ext cx="40005" cy="34290"/>
          </a:xfrm>
          <a:custGeom>
            <a:avLst/>
            <a:gdLst/>
            <a:ahLst/>
            <a:cxnLst/>
            <a:rect l="l" t="t" r="r" b="b"/>
            <a:pathLst>
              <a:path w="40004" h="34289">
                <a:moveTo>
                  <a:pt x="34023" y="0"/>
                </a:moveTo>
                <a:lnTo>
                  <a:pt x="5600" y="0"/>
                </a:lnTo>
                <a:lnTo>
                  <a:pt x="0" y="7543"/>
                </a:lnTo>
                <a:lnTo>
                  <a:pt x="0" y="26200"/>
                </a:lnTo>
                <a:lnTo>
                  <a:pt x="5600" y="33782"/>
                </a:lnTo>
                <a:lnTo>
                  <a:pt x="34023" y="33782"/>
                </a:lnTo>
                <a:lnTo>
                  <a:pt x="39623" y="26200"/>
                </a:lnTo>
                <a:lnTo>
                  <a:pt x="39623" y="7543"/>
                </a:lnTo>
                <a:lnTo>
                  <a:pt x="34023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79" name="object 259"/>
          <p:cNvSpPr/>
          <p:nvPr/>
        </p:nvSpPr>
        <p:spPr>
          <a:xfrm>
            <a:off x="1030541" y="3246842"/>
            <a:ext cx="40005" cy="34290"/>
          </a:xfrm>
          <a:custGeom>
            <a:avLst/>
            <a:gdLst/>
            <a:ahLst/>
            <a:cxnLst/>
            <a:rect l="l" t="t" r="r" b="b"/>
            <a:pathLst>
              <a:path w="40005" h="34289">
                <a:moveTo>
                  <a:pt x="34074" y="0"/>
                </a:moveTo>
                <a:lnTo>
                  <a:pt x="5613" y="0"/>
                </a:lnTo>
                <a:lnTo>
                  <a:pt x="0" y="7467"/>
                </a:lnTo>
                <a:lnTo>
                  <a:pt x="0" y="26149"/>
                </a:lnTo>
                <a:lnTo>
                  <a:pt x="5613" y="33731"/>
                </a:lnTo>
                <a:lnTo>
                  <a:pt x="34074" y="33731"/>
                </a:lnTo>
                <a:lnTo>
                  <a:pt x="39649" y="26149"/>
                </a:lnTo>
                <a:lnTo>
                  <a:pt x="39649" y="7467"/>
                </a:lnTo>
                <a:lnTo>
                  <a:pt x="34074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80" name="object 260"/>
          <p:cNvSpPr/>
          <p:nvPr/>
        </p:nvSpPr>
        <p:spPr>
          <a:xfrm>
            <a:off x="941455" y="3246842"/>
            <a:ext cx="40005" cy="34290"/>
          </a:xfrm>
          <a:custGeom>
            <a:avLst/>
            <a:gdLst/>
            <a:ahLst/>
            <a:cxnLst/>
            <a:rect l="l" t="t" r="r" b="b"/>
            <a:pathLst>
              <a:path w="40005" h="34289">
                <a:moveTo>
                  <a:pt x="34048" y="0"/>
                </a:moveTo>
                <a:lnTo>
                  <a:pt x="5626" y="0"/>
                </a:lnTo>
                <a:lnTo>
                  <a:pt x="0" y="7467"/>
                </a:lnTo>
                <a:lnTo>
                  <a:pt x="0" y="26149"/>
                </a:lnTo>
                <a:lnTo>
                  <a:pt x="5626" y="33731"/>
                </a:lnTo>
                <a:lnTo>
                  <a:pt x="34048" y="33731"/>
                </a:lnTo>
                <a:lnTo>
                  <a:pt x="39662" y="26149"/>
                </a:lnTo>
                <a:lnTo>
                  <a:pt x="39662" y="7467"/>
                </a:lnTo>
                <a:lnTo>
                  <a:pt x="34048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81" name="object 261"/>
          <p:cNvSpPr/>
          <p:nvPr/>
        </p:nvSpPr>
        <p:spPr>
          <a:xfrm>
            <a:off x="852382" y="3246842"/>
            <a:ext cx="40005" cy="34290"/>
          </a:xfrm>
          <a:custGeom>
            <a:avLst/>
            <a:gdLst/>
            <a:ahLst/>
            <a:cxnLst/>
            <a:rect l="l" t="t" r="r" b="b"/>
            <a:pathLst>
              <a:path w="40005" h="34289">
                <a:moveTo>
                  <a:pt x="34048" y="0"/>
                </a:moveTo>
                <a:lnTo>
                  <a:pt x="5613" y="0"/>
                </a:lnTo>
                <a:lnTo>
                  <a:pt x="0" y="7467"/>
                </a:lnTo>
                <a:lnTo>
                  <a:pt x="0" y="26149"/>
                </a:lnTo>
                <a:lnTo>
                  <a:pt x="5613" y="33731"/>
                </a:lnTo>
                <a:lnTo>
                  <a:pt x="34048" y="33731"/>
                </a:lnTo>
                <a:lnTo>
                  <a:pt x="39636" y="26149"/>
                </a:lnTo>
                <a:lnTo>
                  <a:pt x="39636" y="7467"/>
                </a:lnTo>
                <a:lnTo>
                  <a:pt x="34048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82" name="object 262"/>
          <p:cNvSpPr/>
          <p:nvPr/>
        </p:nvSpPr>
        <p:spPr>
          <a:xfrm>
            <a:off x="763321" y="3246842"/>
            <a:ext cx="40005" cy="34290"/>
          </a:xfrm>
          <a:custGeom>
            <a:avLst/>
            <a:gdLst/>
            <a:ahLst/>
            <a:cxnLst/>
            <a:rect l="l" t="t" r="r" b="b"/>
            <a:pathLst>
              <a:path w="40005" h="34289">
                <a:moveTo>
                  <a:pt x="34035" y="0"/>
                </a:moveTo>
                <a:lnTo>
                  <a:pt x="5600" y="0"/>
                </a:lnTo>
                <a:lnTo>
                  <a:pt x="0" y="7467"/>
                </a:lnTo>
                <a:lnTo>
                  <a:pt x="0" y="26149"/>
                </a:lnTo>
                <a:lnTo>
                  <a:pt x="5600" y="33731"/>
                </a:lnTo>
                <a:lnTo>
                  <a:pt x="34035" y="33731"/>
                </a:lnTo>
                <a:lnTo>
                  <a:pt x="39636" y="26149"/>
                </a:lnTo>
                <a:lnTo>
                  <a:pt x="39636" y="7467"/>
                </a:lnTo>
                <a:lnTo>
                  <a:pt x="34035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83" name="object 263"/>
          <p:cNvSpPr/>
          <p:nvPr/>
        </p:nvSpPr>
        <p:spPr>
          <a:xfrm>
            <a:off x="674223" y="3246842"/>
            <a:ext cx="40005" cy="34290"/>
          </a:xfrm>
          <a:custGeom>
            <a:avLst/>
            <a:gdLst/>
            <a:ahLst/>
            <a:cxnLst/>
            <a:rect l="l" t="t" r="r" b="b"/>
            <a:pathLst>
              <a:path w="40005" h="34289">
                <a:moveTo>
                  <a:pt x="34061" y="0"/>
                </a:moveTo>
                <a:lnTo>
                  <a:pt x="5626" y="0"/>
                </a:lnTo>
                <a:lnTo>
                  <a:pt x="0" y="7467"/>
                </a:lnTo>
                <a:lnTo>
                  <a:pt x="0" y="26149"/>
                </a:lnTo>
                <a:lnTo>
                  <a:pt x="5626" y="33731"/>
                </a:lnTo>
                <a:lnTo>
                  <a:pt x="34061" y="33731"/>
                </a:lnTo>
                <a:lnTo>
                  <a:pt x="39649" y="26149"/>
                </a:lnTo>
                <a:lnTo>
                  <a:pt x="39649" y="7467"/>
                </a:lnTo>
                <a:lnTo>
                  <a:pt x="34061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84" name="object 264"/>
          <p:cNvSpPr/>
          <p:nvPr/>
        </p:nvSpPr>
        <p:spPr>
          <a:xfrm>
            <a:off x="585174" y="3246842"/>
            <a:ext cx="40005" cy="34290"/>
          </a:xfrm>
          <a:custGeom>
            <a:avLst/>
            <a:gdLst/>
            <a:ahLst/>
            <a:cxnLst/>
            <a:rect l="l" t="t" r="r" b="b"/>
            <a:pathLst>
              <a:path w="40004" h="34289">
                <a:moveTo>
                  <a:pt x="34023" y="0"/>
                </a:moveTo>
                <a:lnTo>
                  <a:pt x="5600" y="0"/>
                </a:lnTo>
                <a:lnTo>
                  <a:pt x="0" y="7467"/>
                </a:lnTo>
                <a:lnTo>
                  <a:pt x="0" y="26149"/>
                </a:lnTo>
                <a:lnTo>
                  <a:pt x="5600" y="33731"/>
                </a:lnTo>
                <a:lnTo>
                  <a:pt x="34023" y="33731"/>
                </a:lnTo>
                <a:lnTo>
                  <a:pt x="39623" y="26149"/>
                </a:lnTo>
                <a:lnTo>
                  <a:pt x="39623" y="7467"/>
                </a:lnTo>
                <a:lnTo>
                  <a:pt x="34023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85" name="object 265"/>
          <p:cNvSpPr/>
          <p:nvPr/>
        </p:nvSpPr>
        <p:spPr>
          <a:xfrm>
            <a:off x="496100" y="3246842"/>
            <a:ext cx="40005" cy="34290"/>
          </a:xfrm>
          <a:custGeom>
            <a:avLst/>
            <a:gdLst/>
            <a:ahLst/>
            <a:cxnLst/>
            <a:rect l="l" t="t" r="r" b="b"/>
            <a:pathLst>
              <a:path w="40004" h="34289">
                <a:moveTo>
                  <a:pt x="34023" y="0"/>
                </a:moveTo>
                <a:lnTo>
                  <a:pt x="5587" y="0"/>
                </a:lnTo>
                <a:lnTo>
                  <a:pt x="0" y="7467"/>
                </a:lnTo>
                <a:lnTo>
                  <a:pt x="0" y="26149"/>
                </a:lnTo>
                <a:lnTo>
                  <a:pt x="5587" y="33731"/>
                </a:lnTo>
                <a:lnTo>
                  <a:pt x="34023" y="33731"/>
                </a:lnTo>
                <a:lnTo>
                  <a:pt x="39611" y="26149"/>
                </a:lnTo>
                <a:lnTo>
                  <a:pt x="39611" y="7467"/>
                </a:lnTo>
                <a:lnTo>
                  <a:pt x="34023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86" name="object 266"/>
          <p:cNvSpPr/>
          <p:nvPr/>
        </p:nvSpPr>
        <p:spPr>
          <a:xfrm>
            <a:off x="406988" y="3246842"/>
            <a:ext cx="40005" cy="34290"/>
          </a:xfrm>
          <a:custGeom>
            <a:avLst/>
            <a:gdLst/>
            <a:ahLst/>
            <a:cxnLst/>
            <a:rect l="l" t="t" r="r" b="b"/>
            <a:pathLst>
              <a:path w="40004" h="34289">
                <a:moveTo>
                  <a:pt x="34061" y="0"/>
                </a:moveTo>
                <a:lnTo>
                  <a:pt x="5626" y="0"/>
                </a:lnTo>
                <a:lnTo>
                  <a:pt x="0" y="7467"/>
                </a:lnTo>
                <a:lnTo>
                  <a:pt x="0" y="26149"/>
                </a:lnTo>
                <a:lnTo>
                  <a:pt x="5626" y="33731"/>
                </a:lnTo>
                <a:lnTo>
                  <a:pt x="34061" y="33731"/>
                </a:lnTo>
                <a:lnTo>
                  <a:pt x="39662" y="26149"/>
                </a:lnTo>
                <a:lnTo>
                  <a:pt x="39662" y="7467"/>
                </a:lnTo>
                <a:lnTo>
                  <a:pt x="34061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87" name="object 267"/>
          <p:cNvSpPr/>
          <p:nvPr/>
        </p:nvSpPr>
        <p:spPr>
          <a:xfrm>
            <a:off x="1030541" y="3174921"/>
            <a:ext cx="40005" cy="34290"/>
          </a:xfrm>
          <a:custGeom>
            <a:avLst/>
            <a:gdLst/>
            <a:ahLst/>
            <a:cxnLst/>
            <a:rect l="l" t="t" r="r" b="b"/>
            <a:pathLst>
              <a:path w="40005" h="34289">
                <a:moveTo>
                  <a:pt x="34074" y="0"/>
                </a:moveTo>
                <a:lnTo>
                  <a:pt x="5613" y="0"/>
                </a:lnTo>
                <a:lnTo>
                  <a:pt x="0" y="7543"/>
                </a:lnTo>
                <a:lnTo>
                  <a:pt x="0" y="26200"/>
                </a:lnTo>
                <a:lnTo>
                  <a:pt x="5613" y="33743"/>
                </a:lnTo>
                <a:lnTo>
                  <a:pt x="34074" y="33743"/>
                </a:lnTo>
                <a:lnTo>
                  <a:pt x="39649" y="26200"/>
                </a:lnTo>
                <a:lnTo>
                  <a:pt x="39649" y="7543"/>
                </a:lnTo>
                <a:lnTo>
                  <a:pt x="34074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88" name="object 268"/>
          <p:cNvSpPr/>
          <p:nvPr/>
        </p:nvSpPr>
        <p:spPr>
          <a:xfrm>
            <a:off x="941455" y="3174921"/>
            <a:ext cx="40005" cy="34290"/>
          </a:xfrm>
          <a:custGeom>
            <a:avLst/>
            <a:gdLst/>
            <a:ahLst/>
            <a:cxnLst/>
            <a:rect l="l" t="t" r="r" b="b"/>
            <a:pathLst>
              <a:path w="40005" h="34289">
                <a:moveTo>
                  <a:pt x="34048" y="0"/>
                </a:moveTo>
                <a:lnTo>
                  <a:pt x="5626" y="0"/>
                </a:lnTo>
                <a:lnTo>
                  <a:pt x="0" y="7543"/>
                </a:lnTo>
                <a:lnTo>
                  <a:pt x="0" y="26200"/>
                </a:lnTo>
                <a:lnTo>
                  <a:pt x="5626" y="33743"/>
                </a:lnTo>
                <a:lnTo>
                  <a:pt x="34048" y="33743"/>
                </a:lnTo>
                <a:lnTo>
                  <a:pt x="39662" y="26200"/>
                </a:lnTo>
                <a:lnTo>
                  <a:pt x="39662" y="7543"/>
                </a:lnTo>
                <a:lnTo>
                  <a:pt x="34048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89" name="object 269"/>
          <p:cNvSpPr/>
          <p:nvPr/>
        </p:nvSpPr>
        <p:spPr>
          <a:xfrm>
            <a:off x="852382" y="3174921"/>
            <a:ext cx="40005" cy="34290"/>
          </a:xfrm>
          <a:custGeom>
            <a:avLst/>
            <a:gdLst/>
            <a:ahLst/>
            <a:cxnLst/>
            <a:rect l="l" t="t" r="r" b="b"/>
            <a:pathLst>
              <a:path w="40005" h="34289">
                <a:moveTo>
                  <a:pt x="34048" y="0"/>
                </a:moveTo>
                <a:lnTo>
                  <a:pt x="5613" y="0"/>
                </a:lnTo>
                <a:lnTo>
                  <a:pt x="0" y="7543"/>
                </a:lnTo>
                <a:lnTo>
                  <a:pt x="0" y="26200"/>
                </a:lnTo>
                <a:lnTo>
                  <a:pt x="5613" y="33743"/>
                </a:lnTo>
                <a:lnTo>
                  <a:pt x="34048" y="33743"/>
                </a:lnTo>
                <a:lnTo>
                  <a:pt x="39636" y="26200"/>
                </a:lnTo>
                <a:lnTo>
                  <a:pt x="39636" y="7543"/>
                </a:lnTo>
                <a:lnTo>
                  <a:pt x="34048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90" name="object 270"/>
          <p:cNvSpPr/>
          <p:nvPr/>
        </p:nvSpPr>
        <p:spPr>
          <a:xfrm>
            <a:off x="763321" y="3174921"/>
            <a:ext cx="40005" cy="34290"/>
          </a:xfrm>
          <a:custGeom>
            <a:avLst/>
            <a:gdLst/>
            <a:ahLst/>
            <a:cxnLst/>
            <a:rect l="l" t="t" r="r" b="b"/>
            <a:pathLst>
              <a:path w="40005" h="34289">
                <a:moveTo>
                  <a:pt x="34035" y="0"/>
                </a:moveTo>
                <a:lnTo>
                  <a:pt x="5600" y="0"/>
                </a:lnTo>
                <a:lnTo>
                  <a:pt x="0" y="7543"/>
                </a:lnTo>
                <a:lnTo>
                  <a:pt x="0" y="26200"/>
                </a:lnTo>
                <a:lnTo>
                  <a:pt x="5600" y="33743"/>
                </a:lnTo>
                <a:lnTo>
                  <a:pt x="34035" y="33743"/>
                </a:lnTo>
                <a:lnTo>
                  <a:pt x="39636" y="26200"/>
                </a:lnTo>
                <a:lnTo>
                  <a:pt x="39636" y="7543"/>
                </a:lnTo>
                <a:lnTo>
                  <a:pt x="34035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91" name="object 271"/>
          <p:cNvSpPr/>
          <p:nvPr/>
        </p:nvSpPr>
        <p:spPr>
          <a:xfrm>
            <a:off x="674223" y="3174921"/>
            <a:ext cx="40005" cy="34290"/>
          </a:xfrm>
          <a:custGeom>
            <a:avLst/>
            <a:gdLst/>
            <a:ahLst/>
            <a:cxnLst/>
            <a:rect l="l" t="t" r="r" b="b"/>
            <a:pathLst>
              <a:path w="40005" h="34289">
                <a:moveTo>
                  <a:pt x="34061" y="0"/>
                </a:moveTo>
                <a:lnTo>
                  <a:pt x="5626" y="0"/>
                </a:lnTo>
                <a:lnTo>
                  <a:pt x="0" y="7543"/>
                </a:lnTo>
                <a:lnTo>
                  <a:pt x="0" y="26200"/>
                </a:lnTo>
                <a:lnTo>
                  <a:pt x="5626" y="33743"/>
                </a:lnTo>
                <a:lnTo>
                  <a:pt x="34061" y="33743"/>
                </a:lnTo>
                <a:lnTo>
                  <a:pt x="39649" y="26200"/>
                </a:lnTo>
                <a:lnTo>
                  <a:pt x="39649" y="7543"/>
                </a:lnTo>
                <a:lnTo>
                  <a:pt x="34061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92" name="object 272"/>
          <p:cNvSpPr/>
          <p:nvPr/>
        </p:nvSpPr>
        <p:spPr>
          <a:xfrm>
            <a:off x="585174" y="3174921"/>
            <a:ext cx="40005" cy="34290"/>
          </a:xfrm>
          <a:custGeom>
            <a:avLst/>
            <a:gdLst/>
            <a:ahLst/>
            <a:cxnLst/>
            <a:rect l="l" t="t" r="r" b="b"/>
            <a:pathLst>
              <a:path w="40004" h="34289">
                <a:moveTo>
                  <a:pt x="34023" y="0"/>
                </a:moveTo>
                <a:lnTo>
                  <a:pt x="5600" y="0"/>
                </a:lnTo>
                <a:lnTo>
                  <a:pt x="0" y="7543"/>
                </a:lnTo>
                <a:lnTo>
                  <a:pt x="0" y="26200"/>
                </a:lnTo>
                <a:lnTo>
                  <a:pt x="5600" y="33743"/>
                </a:lnTo>
                <a:lnTo>
                  <a:pt x="34023" y="33743"/>
                </a:lnTo>
                <a:lnTo>
                  <a:pt x="39623" y="26200"/>
                </a:lnTo>
                <a:lnTo>
                  <a:pt x="39623" y="7543"/>
                </a:lnTo>
                <a:lnTo>
                  <a:pt x="34023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93" name="object 273"/>
          <p:cNvSpPr/>
          <p:nvPr/>
        </p:nvSpPr>
        <p:spPr>
          <a:xfrm>
            <a:off x="496100" y="3174921"/>
            <a:ext cx="40005" cy="34290"/>
          </a:xfrm>
          <a:custGeom>
            <a:avLst/>
            <a:gdLst/>
            <a:ahLst/>
            <a:cxnLst/>
            <a:rect l="l" t="t" r="r" b="b"/>
            <a:pathLst>
              <a:path w="40004" h="34289">
                <a:moveTo>
                  <a:pt x="34023" y="0"/>
                </a:moveTo>
                <a:lnTo>
                  <a:pt x="5587" y="0"/>
                </a:lnTo>
                <a:lnTo>
                  <a:pt x="0" y="7543"/>
                </a:lnTo>
                <a:lnTo>
                  <a:pt x="0" y="26200"/>
                </a:lnTo>
                <a:lnTo>
                  <a:pt x="5587" y="33743"/>
                </a:lnTo>
                <a:lnTo>
                  <a:pt x="34023" y="33743"/>
                </a:lnTo>
                <a:lnTo>
                  <a:pt x="39611" y="26200"/>
                </a:lnTo>
                <a:lnTo>
                  <a:pt x="39611" y="7543"/>
                </a:lnTo>
                <a:lnTo>
                  <a:pt x="34023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94" name="object 274"/>
          <p:cNvSpPr/>
          <p:nvPr/>
        </p:nvSpPr>
        <p:spPr>
          <a:xfrm>
            <a:off x="406988" y="3174921"/>
            <a:ext cx="40005" cy="34290"/>
          </a:xfrm>
          <a:custGeom>
            <a:avLst/>
            <a:gdLst/>
            <a:ahLst/>
            <a:cxnLst/>
            <a:rect l="l" t="t" r="r" b="b"/>
            <a:pathLst>
              <a:path w="40004" h="34289">
                <a:moveTo>
                  <a:pt x="34061" y="0"/>
                </a:moveTo>
                <a:lnTo>
                  <a:pt x="5626" y="0"/>
                </a:lnTo>
                <a:lnTo>
                  <a:pt x="0" y="7543"/>
                </a:lnTo>
                <a:lnTo>
                  <a:pt x="0" y="26200"/>
                </a:lnTo>
                <a:lnTo>
                  <a:pt x="5626" y="33743"/>
                </a:lnTo>
                <a:lnTo>
                  <a:pt x="34061" y="33743"/>
                </a:lnTo>
                <a:lnTo>
                  <a:pt x="39662" y="26200"/>
                </a:lnTo>
                <a:lnTo>
                  <a:pt x="39662" y="7543"/>
                </a:lnTo>
                <a:lnTo>
                  <a:pt x="34061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95" name="object 275"/>
          <p:cNvSpPr/>
          <p:nvPr/>
        </p:nvSpPr>
        <p:spPr>
          <a:xfrm>
            <a:off x="496100" y="3091775"/>
            <a:ext cx="40005" cy="34290"/>
          </a:xfrm>
          <a:custGeom>
            <a:avLst/>
            <a:gdLst/>
            <a:ahLst/>
            <a:cxnLst/>
            <a:rect l="l" t="t" r="r" b="b"/>
            <a:pathLst>
              <a:path w="40004" h="34289">
                <a:moveTo>
                  <a:pt x="34023" y="0"/>
                </a:moveTo>
                <a:lnTo>
                  <a:pt x="5587" y="0"/>
                </a:lnTo>
                <a:lnTo>
                  <a:pt x="0" y="7543"/>
                </a:lnTo>
                <a:lnTo>
                  <a:pt x="0" y="26200"/>
                </a:lnTo>
                <a:lnTo>
                  <a:pt x="5587" y="33782"/>
                </a:lnTo>
                <a:lnTo>
                  <a:pt x="34023" y="33782"/>
                </a:lnTo>
                <a:lnTo>
                  <a:pt x="39611" y="26200"/>
                </a:lnTo>
                <a:lnTo>
                  <a:pt x="39611" y="7543"/>
                </a:lnTo>
                <a:lnTo>
                  <a:pt x="34023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96" name="object 276"/>
          <p:cNvSpPr/>
          <p:nvPr/>
        </p:nvSpPr>
        <p:spPr>
          <a:xfrm>
            <a:off x="406988" y="3091775"/>
            <a:ext cx="40005" cy="34290"/>
          </a:xfrm>
          <a:custGeom>
            <a:avLst/>
            <a:gdLst/>
            <a:ahLst/>
            <a:cxnLst/>
            <a:rect l="l" t="t" r="r" b="b"/>
            <a:pathLst>
              <a:path w="40004" h="34289">
                <a:moveTo>
                  <a:pt x="34061" y="0"/>
                </a:moveTo>
                <a:lnTo>
                  <a:pt x="5626" y="0"/>
                </a:lnTo>
                <a:lnTo>
                  <a:pt x="0" y="7543"/>
                </a:lnTo>
                <a:lnTo>
                  <a:pt x="0" y="26200"/>
                </a:lnTo>
                <a:lnTo>
                  <a:pt x="5626" y="33782"/>
                </a:lnTo>
                <a:lnTo>
                  <a:pt x="34061" y="33782"/>
                </a:lnTo>
                <a:lnTo>
                  <a:pt x="39662" y="26200"/>
                </a:lnTo>
                <a:lnTo>
                  <a:pt x="39662" y="7543"/>
                </a:lnTo>
                <a:lnTo>
                  <a:pt x="34061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97" name="object 277"/>
          <p:cNvSpPr/>
          <p:nvPr/>
        </p:nvSpPr>
        <p:spPr>
          <a:xfrm>
            <a:off x="465478" y="3338380"/>
            <a:ext cx="527050" cy="35560"/>
          </a:xfrm>
          <a:custGeom>
            <a:avLst/>
            <a:gdLst/>
            <a:ahLst/>
            <a:cxnLst/>
            <a:rect l="l" t="t" r="r" b="b"/>
            <a:pathLst>
              <a:path w="527050" h="35560">
                <a:moveTo>
                  <a:pt x="518934" y="114"/>
                </a:moveTo>
                <a:lnTo>
                  <a:pt x="7975" y="114"/>
                </a:lnTo>
                <a:lnTo>
                  <a:pt x="0" y="8064"/>
                </a:lnTo>
                <a:lnTo>
                  <a:pt x="0" y="27609"/>
                </a:lnTo>
                <a:lnTo>
                  <a:pt x="7975" y="35483"/>
                </a:lnTo>
                <a:lnTo>
                  <a:pt x="518934" y="35483"/>
                </a:lnTo>
                <a:lnTo>
                  <a:pt x="526910" y="27609"/>
                </a:lnTo>
                <a:lnTo>
                  <a:pt x="526910" y="8064"/>
                </a:lnTo>
                <a:lnTo>
                  <a:pt x="518934" y="114"/>
                </a:lnTo>
                <a:close/>
              </a:path>
              <a:path w="527050" h="35560">
                <a:moveTo>
                  <a:pt x="491617" y="0"/>
                </a:moveTo>
                <a:lnTo>
                  <a:pt x="26923" y="0"/>
                </a:lnTo>
                <a:lnTo>
                  <a:pt x="491617" y="114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98" name="object 278"/>
          <p:cNvSpPr/>
          <p:nvPr/>
        </p:nvSpPr>
        <p:spPr>
          <a:xfrm>
            <a:off x="1291280" y="3093379"/>
            <a:ext cx="40640" cy="34925"/>
          </a:xfrm>
          <a:custGeom>
            <a:avLst/>
            <a:gdLst/>
            <a:ahLst/>
            <a:cxnLst/>
            <a:rect l="l" t="t" r="r" b="b"/>
            <a:pathLst>
              <a:path w="40640" h="34925">
                <a:moveTo>
                  <a:pt x="34848" y="0"/>
                </a:moveTo>
                <a:lnTo>
                  <a:pt x="5740" y="0"/>
                </a:lnTo>
                <a:lnTo>
                  <a:pt x="0" y="7696"/>
                </a:lnTo>
                <a:lnTo>
                  <a:pt x="0" y="26809"/>
                </a:lnTo>
                <a:lnTo>
                  <a:pt x="5740" y="34518"/>
                </a:lnTo>
                <a:lnTo>
                  <a:pt x="34848" y="34518"/>
                </a:lnTo>
                <a:lnTo>
                  <a:pt x="40551" y="26809"/>
                </a:lnTo>
                <a:lnTo>
                  <a:pt x="40551" y="7696"/>
                </a:lnTo>
                <a:lnTo>
                  <a:pt x="34848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99" name="object 279"/>
          <p:cNvSpPr/>
          <p:nvPr/>
        </p:nvSpPr>
        <p:spPr>
          <a:xfrm>
            <a:off x="1224382" y="3093379"/>
            <a:ext cx="40640" cy="34925"/>
          </a:xfrm>
          <a:custGeom>
            <a:avLst/>
            <a:gdLst/>
            <a:ahLst/>
            <a:cxnLst/>
            <a:rect l="l" t="t" r="r" b="b"/>
            <a:pathLst>
              <a:path w="40640" h="34925">
                <a:moveTo>
                  <a:pt x="34823" y="0"/>
                </a:moveTo>
                <a:lnTo>
                  <a:pt x="5740" y="0"/>
                </a:lnTo>
                <a:lnTo>
                  <a:pt x="0" y="7696"/>
                </a:lnTo>
                <a:lnTo>
                  <a:pt x="0" y="26809"/>
                </a:lnTo>
                <a:lnTo>
                  <a:pt x="5740" y="34518"/>
                </a:lnTo>
                <a:lnTo>
                  <a:pt x="34823" y="34518"/>
                </a:lnTo>
                <a:lnTo>
                  <a:pt x="40563" y="26809"/>
                </a:lnTo>
                <a:lnTo>
                  <a:pt x="40563" y="7696"/>
                </a:lnTo>
                <a:lnTo>
                  <a:pt x="34823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00" name="object 280"/>
          <p:cNvSpPr/>
          <p:nvPr/>
        </p:nvSpPr>
        <p:spPr>
          <a:xfrm>
            <a:off x="1291280" y="3287140"/>
            <a:ext cx="40640" cy="34925"/>
          </a:xfrm>
          <a:custGeom>
            <a:avLst/>
            <a:gdLst/>
            <a:ahLst/>
            <a:cxnLst/>
            <a:rect l="l" t="t" r="r" b="b"/>
            <a:pathLst>
              <a:path w="40640" h="34925">
                <a:moveTo>
                  <a:pt x="34848" y="0"/>
                </a:moveTo>
                <a:lnTo>
                  <a:pt x="5740" y="0"/>
                </a:lnTo>
                <a:lnTo>
                  <a:pt x="0" y="7696"/>
                </a:lnTo>
                <a:lnTo>
                  <a:pt x="0" y="26809"/>
                </a:lnTo>
                <a:lnTo>
                  <a:pt x="5740" y="34544"/>
                </a:lnTo>
                <a:lnTo>
                  <a:pt x="34848" y="34544"/>
                </a:lnTo>
                <a:lnTo>
                  <a:pt x="40551" y="26809"/>
                </a:lnTo>
                <a:lnTo>
                  <a:pt x="40551" y="7696"/>
                </a:lnTo>
                <a:lnTo>
                  <a:pt x="34848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01" name="object 281"/>
          <p:cNvSpPr/>
          <p:nvPr/>
        </p:nvSpPr>
        <p:spPr>
          <a:xfrm>
            <a:off x="1224382" y="3287140"/>
            <a:ext cx="40640" cy="34925"/>
          </a:xfrm>
          <a:custGeom>
            <a:avLst/>
            <a:gdLst/>
            <a:ahLst/>
            <a:cxnLst/>
            <a:rect l="l" t="t" r="r" b="b"/>
            <a:pathLst>
              <a:path w="40640" h="34925">
                <a:moveTo>
                  <a:pt x="34823" y="0"/>
                </a:moveTo>
                <a:lnTo>
                  <a:pt x="5740" y="0"/>
                </a:lnTo>
                <a:lnTo>
                  <a:pt x="0" y="7696"/>
                </a:lnTo>
                <a:lnTo>
                  <a:pt x="0" y="26809"/>
                </a:lnTo>
                <a:lnTo>
                  <a:pt x="5740" y="34544"/>
                </a:lnTo>
                <a:lnTo>
                  <a:pt x="34823" y="34544"/>
                </a:lnTo>
                <a:lnTo>
                  <a:pt x="40563" y="26809"/>
                </a:lnTo>
                <a:lnTo>
                  <a:pt x="40563" y="7696"/>
                </a:lnTo>
                <a:lnTo>
                  <a:pt x="34823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02" name="object 282"/>
          <p:cNvSpPr/>
          <p:nvPr/>
        </p:nvSpPr>
        <p:spPr>
          <a:xfrm>
            <a:off x="1291280" y="3226431"/>
            <a:ext cx="40640" cy="34925"/>
          </a:xfrm>
          <a:custGeom>
            <a:avLst/>
            <a:gdLst/>
            <a:ahLst/>
            <a:cxnLst/>
            <a:rect l="l" t="t" r="r" b="b"/>
            <a:pathLst>
              <a:path w="40640" h="34925">
                <a:moveTo>
                  <a:pt x="34848" y="0"/>
                </a:moveTo>
                <a:lnTo>
                  <a:pt x="5740" y="0"/>
                </a:lnTo>
                <a:lnTo>
                  <a:pt x="0" y="7759"/>
                </a:lnTo>
                <a:lnTo>
                  <a:pt x="0" y="26847"/>
                </a:lnTo>
                <a:lnTo>
                  <a:pt x="5740" y="34556"/>
                </a:lnTo>
                <a:lnTo>
                  <a:pt x="34848" y="34556"/>
                </a:lnTo>
                <a:lnTo>
                  <a:pt x="40551" y="26847"/>
                </a:lnTo>
                <a:lnTo>
                  <a:pt x="40551" y="7759"/>
                </a:lnTo>
                <a:lnTo>
                  <a:pt x="34848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03" name="object 283"/>
          <p:cNvSpPr/>
          <p:nvPr/>
        </p:nvSpPr>
        <p:spPr>
          <a:xfrm>
            <a:off x="1224382" y="3226431"/>
            <a:ext cx="40640" cy="34925"/>
          </a:xfrm>
          <a:custGeom>
            <a:avLst/>
            <a:gdLst/>
            <a:ahLst/>
            <a:cxnLst/>
            <a:rect l="l" t="t" r="r" b="b"/>
            <a:pathLst>
              <a:path w="40640" h="34925">
                <a:moveTo>
                  <a:pt x="34823" y="0"/>
                </a:moveTo>
                <a:lnTo>
                  <a:pt x="5740" y="0"/>
                </a:lnTo>
                <a:lnTo>
                  <a:pt x="0" y="7759"/>
                </a:lnTo>
                <a:lnTo>
                  <a:pt x="0" y="26847"/>
                </a:lnTo>
                <a:lnTo>
                  <a:pt x="5740" y="34556"/>
                </a:lnTo>
                <a:lnTo>
                  <a:pt x="34823" y="34556"/>
                </a:lnTo>
                <a:lnTo>
                  <a:pt x="40563" y="26847"/>
                </a:lnTo>
                <a:lnTo>
                  <a:pt x="40563" y="7759"/>
                </a:lnTo>
                <a:lnTo>
                  <a:pt x="34823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04" name="object 284"/>
          <p:cNvSpPr/>
          <p:nvPr/>
        </p:nvSpPr>
        <p:spPr>
          <a:xfrm>
            <a:off x="1291280" y="3165759"/>
            <a:ext cx="40640" cy="34925"/>
          </a:xfrm>
          <a:custGeom>
            <a:avLst/>
            <a:gdLst/>
            <a:ahLst/>
            <a:cxnLst/>
            <a:rect l="l" t="t" r="r" b="b"/>
            <a:pathLst>
              <a:path w="40640" h="34925">
                <a:moveTo>
                  <a:pt x="34848" y="0"/>
                </a:moveTo>
                <a:lnTo>
                  <a:pt x="5740" y="0"/>
                </a:lnTo>
                <a:lnTo>
                  <a:pt x="0" y="7734"/>
                </a:lnTo>
                <a:lnTo>
                  <a:pt x="0" y="26796"/>
                </a:lnTo>
                <a:lnTo>
                  <a:pt x="5740" y="34505"/>
                </a:lnTo>
                <a:lnTo>
                  <a:pt x="34848" y="34505"/>
                </a:lnTo>
                <a:lnTo>
                  <a:pt x="40551" y="26796"/>
                </a:lnTo>
                <a:lnTo>
                  <a:pt x="40551" y="7734"/>
                </a:lnTo>
                <a:lnTo>
                  <a:pt x="34848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05" name="object 285"/>
          <p:cNvSpPr/>
          <p:nvPr/>
        </p:nvSpPr>
        <p:spPr>
          <a:xfrm>
            <a:off x="1224382" y="3165759"/>
            <a:ext cx="40640" cy="34925"/>
          </a:xfrm>
          <a:custGeom>
            <a:avLst/>
            <a:gdLst/>
            <a:ahLst/>
            <a:cxnLst/>
            <a:rect l="l" t="t" r="r" b="b"/>
            <a:pathLst>
              <a:path w="40640" h="34925">
                <a:moveTo>
                  <a:pt x="34823" y="0"/>
                </a:moveTo>
                <a:lnTo>
                  <a:pt x="5740" y="0"/>
                </a:lnTo>
                <a:lnTo>
                  <a:pt x="0" y="7734"/>
                </a:lnTo>
                <a:lnTo>
                  <a:pt x="0" y="26796"/>
                </a:lnTo>
                <a:lnTo>
                  <a:pt x="5740" y="34505"/>
                </a:lnTo>
                <a:lnTo>
                  <a:pt x="34823" y="34505"/>
                </a:lnTo>
                <a:lnTo>
                  <a:pt x="40563" y="26796"/>
                </a:lnTo>
                <a:lnTo>
                  <a:pt x="40563" y="7734"/>
                </a:lnTo>
                <a:lnTo>
                  <a:pt x="34823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06" name="object 286"/>
          <p:cNvSpPr/>
          <p:nvPr/>
        </p:nvSpPr>
        <p:spPr>
          <a:xfrm>
            <a:off x="1157483" y="3287140"/>
            <a:ext cx="40640" cy="34925"/>
          </a:xfrm>
          <a:custGeom>
            <a:avLst/>
            <a:gdLst/>
            <a:ahLst/>
            <a:cxnLst/>
            <a:rect l="l" t="t" r="r" b="b"/>
            <a:pathLst>
              <a:path w="40640" h="34925">
                <a:moveTo>
                  <a:pt x="34848" y="0"/>
                </a:moveTo>
                <a:lnTo>
                  <a:pt x="5740" y="0"/>
                </a:lnTo>
                <a:lnTo>
                  <a:pt x="0" y="7696"/>
                </a:lnTo>
                <a:lnTo>
                  <a:pt x="0" y="26809"/>
                </a:lnTo>
                <a:lnTo>
                  <a:pt x="5740" y="34544"/>
                </a:lnTo>
                <a:lnTo>
                  <a:pt x="34848" y="34544"/>
                </a:lnTo>
                <a:lnTo>
                  <a:pt x="40551" y="26809"/>
                </a:lnTo>
                <a:lnTo>
                  <a:pt x="40551" y="7696"/>
                </a:lnTo>
                <a:lnTo>
                  <a:pt x="34848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07" name="object 287"/>
          <p:cNvSpPr/>
          <p:nvPr/>
        </p:nvSpPr>
        <p:spPr>
          <a:xfrm>
            <a:off x="1157483" y="3226431"/>
            <a:ext cx="40640" cy="34925"/>
          </a:xfrm>
          <a:custGeom>
            <a:avLst/>
            <a:gdLst/>
            <a:ahLst/>
            <a:cxnLst/>
            <a:rect l="l" t="t" r="r" b="b"/>
            <a:pathLst>
              <a:path w="40640" h="34925">
                <a:moveTo>
                  <a:pt x="34848" y="0"/>
                </a:moveTo>
                <a:lnTo>
                  <a:pt x="5740" y="0"/>
                </a:lnTo>
                <a:lnTo>
                  <a:pt x="0" y="7759"/>
                </a:lnTo>
                <a:lnTo>
                  <a:pt x="0" y="26847"/>
                </a:lnTo>
                <a:lnTo>
                  <a:pt x="5740" y="34556"/>
                </a:lnTo>
                <a:lnTo>
                  <a:pt x="34848" y="34556"/>
                </a:lnTo>
                <a:lnTo>
                  <a:pt x="40551" y="26847"/>
                </a:lnTo>
                <a:lnTo>
                  <a:pt x="40551" y="7759"/>
                </a:lnTo>
                <a:lnTo>
                  <a:pt x="34848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08" name="object 288"/>
          <p:cNvSpPr/>
          <p:nvPr/>
        </p:nvSpPr>
        <p:spPr>
          <a:xfrm>
            <a:off x="1157483" y="3165759"/>
            <a:ext cx="40640" cy="34925"/>
          </a:xfrm>
          <a:custGeom>
            <a:avLst/>
            <a:gdLst/>
            <a:ahLst/>
            <a:cxnLst/>
            <a:rect l="l" t="t" r="r" b="b"/>
            <a:pathLst>
              <a:path w="40640" h="34925">
                <a:moveTo>
                  <a:pt x="34848" y="0"/>
                </a:moveTo>
                <a:lnTo>
                  <a:pt x="5740" y="0"/>
                </a:lnTo>
                <a:lnTo>
                  <a:pt x="0" y="7734"/>
                </a:lnTo>
                <a:lnTo>
                  <a:pt x="0" y="26796"/>
                </a:lnTo>
                <a:lnTo>
                  <a:pt x="5740" y="34505"/>
                </a:lnTo>
                <a:lnTo>
                  <a:pt x="34848" y="34505"/>
                </a:lnTo>
                <a:lnTo>
                  <a:pt x="40551" y="26796"/>
                </a:lnTo>
                <a:lnTo>
                  <a:pt x="40551" y="7734"/>
                </a:lnTo>
                <a:lnTo>
                  <a:pt x="34848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09" name="object 289"/>
          <p:cNvSpPr/>
          <p:nvPr/>
        </p:nvSpPr>
        <p:spPr>
          <a:xfrm>
            <a:off x="1157483" y="3093379"/>
            <a:ext cx="40640" cy="34925"/>
          </a:xfrm>
          <a:custGeom>
            <a:avLst/>
            <a:gdLst/>
            <a:ahLst/>
            <a:cxnLst/>
            <a:rect l="l" t="t" r="r" b="b"/>
            <a:pathLst>
              <a:path w="40640" h="34925">
                <a:moveTo>
                  <a:pt x="34848" y="0"/>
                </a:moveTo>
                <a:lnTo>
                  <a:pt x="5740" y="0"/>
                </a:lnTo>
                <a:lnTo>
                  <a:pt x="0" y="7696"/>
                </a:lnTo>
                <a:lnTo>
                  <a:pt x="0" y="26809"/>
                </a:lnTo>
                <a:lnTo>
                  <a:pt x="5740" y="34518"/>
                </a:lnTo>
                <a:lnTo>
                  <a:pt x="34848" y="34518"/>
                </a:lnTo>
                <a:lnTo>
                  <a:pt x="40551" y="26809"/>
                </a:lnTo>
                <a:lnTo>
                  <a:pt x="40551" y="7696"/>
                </a:lnTo>
                <a:lnTo>
                  <a:pt x="34848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10" name="object 290"/>
          <p:cNvSpPr/>
          <p:nvPr/>
        </p:nvSpPr>
        <p:spPr>
          <a:xfrm>
            <a:off x="617309" y="2625545"/>
            <a:ext cx="500380" cy="147955"/>
          </a:xfrm>
          <a:custGeom>
            <a:avLst/>
            <a:gdLst/>
            <a:ahLst/>
            <a:cxnLst/>
            <a:rect l="l" t="t" r="r" b="b"/>
            <a:pathLst>
              <a:path w="500380" h="147955">
                <a:moveTo>
                  <a:pt x="455942" y="64503"/>
                </a:moveTo>
                <a:lnTo>
                  <a:pt x="250655" y="64503"/>
                </a:lnTo>
                <a:lnTo>
                  <a:pt x="256700" y="64528"/>
                </a:lnTo>
                <a:lnTo>
                  <a:pt x="310390" y="70372"/>
                </a:lnTo>
                <a:lnTo>
                  <a:pt x="362056" y="86002"/>
                </a:lnTo>
                <a:lnTo>
                  <a:pt x="408183" y="108821"/>
                </a:lnTo>
                <a:lnTo>
                  <a:pt x="445257" y="136232"/>
                </a:lnTo>
                <a:lnTo>
                  <a:pt x="452986" y="144866"/>
                </a:lnTo>
                <a:lnTo>
                  <a:pt x="458322" y="147959"/>
                </a:lnTo>
                <a:lnTo>
                  <a:pt x="463749" y="145707"/>
                </a:lnTo>
                <a:lnTo>
                  <a:pt x="471749" y="138303"/>
                </a:lnTo>
                <a:lnTo>
                  <a:pt x="492552" y="116230"/>
                </a:lnTo>
                <a:lnTo>
                  <a:pt x="498137" y="110416"/>
                </a:lnTo>
                <a:lnTo>
                  <a:pt x="499846" y="106249"/>
                </a:lnTo>
                <a:lnTo>
                  <a:pt x="497544" y="101723"/>
                </a:lnTo>
                <a:lnTo>
                  <a:pt x="491091" y="94830"/>
                </a:lnTo>
                <a:lnTo>
                  <a:pt x="456039" y="64563"/>
                </a:lnTo>
                <a:close/>
              </a:path>
              <a:path w="500380" h="147955">
                <a:moveTo>
                  <a:pt x="240863" y="0"/>
                </a:moveTo>
                <a:lnTo>
                  <a:pt x="239454" y="0"/>
                </a:lnTo>
                <a:lnTo>
                  <a:pt x="182790" y="4761"/>
                </a:lnTo>
                <a:lnTo>
                  <a:pt x="129992" y="18077"/>
                </a:lnTo>
                <a:lnTo>
                  <a:pt x="82086" y="38495"/>
                </a:lnTo>
                <a:lnTo>
                  <a:pt x="40097" y="64563"/>
                </a:lnTo>
                <a:lnTo>
                  <a:pt x="5050" y="94830"/>
                </a:lnTo>
                <a:lnTo>
                  <a:pt x="0" y="103093"/>
                </a:lnTo>
                <a:lnTo>
                  <a:pt x="33" y="109902"/>
                </a:lnTo>
                <a:lnTo>
                  <a:pt x="2210" y="114526"/>
                </a:lnTo>
                <a:lnTo>
                  <a:pt x="3589" y="116230"/>
                </a:lnTo>
                <a:lnTo>
                  <a:pt x="24392" y="138303"/>
                </a:lnTo>
                <a:lnTo>
                  <a:pt x="34227" y="143557"/>
                </a:lnTo>
                <a:lnTo>
                  <a:pt x="42700" y="142225"/>
                </a:lnTo>
                <a:lnTo>
                  <a:pt x="48643" y="138415"/>
                </a:lnTo>
                <a:lnTo>
                  <a:pt x="50884" y="136232"/>
                </a:lnTo>
                <a:lnTo>
                  <a:pt x="88060" y="108805"/>
                </a:lnTo>
                <a:lnTo>
                  <a:pt x="134367" y="85959"/>
                </a:lnTo>
                <a:lnTo>
                  <a:pt x="186076" y="70324"/>
                </a:lnTo>
                <a:lnTo>
                  <a:pt x="239454" y="64528"/>
                </a:lnTo>
                <a:lnTo>
                  <a:pt x="455942" y="64503"/>
                </a:lnTo>
                <a:lnTo>
                  <a:pt x="414050" y="38495"/>
                </a:lnTo>
                <a:lnTo>
                  <a:pt x="366148" y="18077"/>
                </a:lnTo>
                <a:lnTo>
                  <a:pt x="313356" y="4761"/>
                </a:lnTo>
                <a:lnTo>
                  <a:pt x="258363" y="139"/>
                </a:lnTo>
                <a:lnTo>
                  <a:pt x="243708" y="139"/>
                </a:lnTo>
                <a:lnTo>
                  <a:pt x="240863" y="0"/>
                </a:lnTo>
                <a:close/>
              </a:path>
              <a:path w="500380" h="147955">
                <a:moveTo>
                  <a:pt x="246616" y="0"/>
                </a:moveTo>
                <a:lnTo>
                  <a:pt x="245143" y="0"/>
                </a:lnTo>
                <a:lnTo>
                  <a:pt x="244419" y="50"/>
                </a:lnTo>
                <a:lnTo>
                  <a:pt x="243708" y="50"/>
                </a:lnTo>
                <a:lnTo>
                  <a:pt x="252446" y="139"/>
                </a:lnTo>
                <a:lnTo>
                  <a:pt x="247340" y="50"/>
                </a:lnTo>
                <a:lnTo>
                  <a:pt x="246616" y="0"/>
                </a:lnTo>
                <a:close/>
              </a:path>
              <a:path w="500380" h="147955">
                <a:moveTo>
                  <a:pt x="256700" y="0"/>
                </a:moveTo>
                <a:lnTo>
                  <a:pt x="255265" y="0"/>
                </a:lnTo>
                <a:lnTo>
                  <a:pt x="252446" y="139"/>
                </a:lnTo>
                <a:lnTo>
                  <a:pt x="258363" y="139"/>
                </a:lnTo>
                <a:lnTo>
                  <a:pt x="256700" y="0"/>
                </a:lnTo>
                <a:close/>
              </a:path>
              <a:path w="500380" h="147955">
                <a:moveTo>
                  <a:pt x="251011" y="0"/>
                </a:moveTo>
                <a:lnTo>
                  <a:pt x="249537" y="0"/>
                </a:lnTo>
                <a:lnTo>
                  <a:pt x="248801" y="50"/>
                </a:lnTo>
                <a:lnTo>
                  <a:pt x="248077" y="63"/>
                </a:lnTo>
                <a:lnTo>
                  <a:pt x="252446" y="63"/>
                </a:lnTo>
                <a:lnTo>
                  <a:pt x="251709" y="50"/>
                </a:lnTo>
                <a:lnTo>
                  <a:pt x="251011" y="0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11" name="object 291"/>
          <p:cNvSpPr/>
          <p:nvPr/>
        </p:nvSpPr>
        <p:spPr>
          <a:xfrm>
            <a:off x="676262" y="2732829"/>
            <a:ext cx="374650" cy="116839"/>
          </a:xfrm>
          <a:custGeom>
            <a:avLst/>
            <a:gdLst/>
            <a:ahLst/>
            <a:cxnLst/>
            <a:rect l="l" t="t" r="r" b="b"/>
            <a:pathLst>
              <a:path w="374650" h="116839">
                <a:moveTo>
                  <a:pt x="364703" y="62382"/>
                </a:moveTo>
                <a:lnTo>
                  <a:pt x="189123" y="62382"/>
                </a:lnTo>
                <a:lnTo>
                  <a:pt x="234154" y="67588"/>
                </a:lnTo>
                <a:lnTo>
                  <a:pt x="273091" y="79544"/>
                </a:lnTo>
                <a:lnTo>
                  <a:pt x="304514" y="94384"/>
                </a:lnTo>
                <a:lnTo>
                  <a:pt x="327007" y="108242"/>
                </a:lnTo>
                <a:lnTo>
                  <a:pt x="335272" y="114229"/>
                </a:lnTo>
                <a:lnTo>
                  <a:pt x="340452" y="116282"/>
                </a:lnTo>
                <a:lnTo>
                  <a:pt x="344729" y="114451"/>
                </a:lnTo>
                <a:lnTo>
                  <a:pt x="350286" y="108788"/>
                </a:lnTo>
                <a:lnTo>
                  <a:pt x="370759" y="87033"/>
                </a:lnTo>
                <a:lnTo>
                  <a:pt x="374382" y="77840"/>
                </a:lnTo>
                <a:lnTo>
                  <a:pt x="371530" y="69740"/>
                </a:lnTo>
                <a:lnTo>
                  <a:pt x="366597" y="63971"/>
                </a:lnTo>
                <a:lnTo>
                  <a:pt x="364703" y="62382"/>
                </a:lnTo>
                <a:close/>
              </a:path>
              <a:path w="374650" h="116839">
                <a:moveTo>
                  <a:pt x="189123" y="0"/>
                </a:moveTo>
                <a:lnTo>
                  <a:pt x="128889" y="5787"/>
                </a:lnTo>
                <a:lnTo>
                  <a:pt x="79298" y="21780"/>
                </a:lnTo>
                <a:lnTo>
                  <a:pt x="40906" y="42326"/>
                </a:lnTo>
                <a:lnTo>
                  <a:pt x="4098" y="69382"/>
                </a:lnTo>
                <a:lnTo>
                  <a:pt x="0" y="74550"/>
                </a:lnTo>
                <a:lnTo>
                  <a:pt x="1338" y="79644"/>
                </a:lnTo>
                <a:lnTo>
                  <a:pt x="7475" y="87033"/>
                </a:lnTo>
                <a:lnTo>
                  <a:pt x="27947" y="108788"/>
                </a:lnTo>
                <a:lnTo>
                  <a:pt x="35480" y="112956"/>
                </a:lnTo>
                <a:lnTo>
                  <a:pt x="43049" y="112296"/>
                </a:lnTo>
                <a:lnTo>
                  <a:pt x="48888" y="109745"/>
                </a:lnTo>
                <a:lnTo>
                  <a:pt x="51227" y="108242"/>
                </a:lnTo>
                <a:lnTo>
                  <a:pt x="73723" y="94384"/>
                </a:lnTo>
                <a:lnTo>
                  <a:pt x="105144" y="79544"/>
                </a:lnTo>
                <a:lnTo>
                  <a:pt x="144081" y="67588"/>
                </a:lnTo>
                <a:lnTo>
                  <a:pt x="189123" y="62382"/>
                </a:lnTo>
                <a:lnTo>
                  <a:pt x="364703" y="62382"/>
                </a:lnTo>
                <a:lnTo>
                  <a:pt x="363977" y="61772"/>
                </a:lnTo>
                <a:lnTo>
                  <a:pt x="337333" y="42326"/>
                </a:lnTo>
                <a:lnTo>
                  <a:pt x="298938" y="21780"/>
                </a:lnTo>
                <a:lnTo>
                  <a:pt x="249350" y="5787"/>
                </a:lnTo>
                <a:lnTo>
                  <a:pt x="189123" y="0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12" name="object 292"/>
          <p:cNvSpPr/>
          <p:nvPr/>
        </p:nvSpPr>
        <p:spPr>
          <a:xfrm>
            <a:off x="739454" y="2840173"/>
            <a:ext cx="247655" cy="89639"/>
          </a:xfrm>
          <a:prstGeom prst="rect">
            <a:avLst/>
          </a:prstGeom>
          <a:blipFill>
            <a:blip r:embed="rId4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713" name="object 293"/>
          <p:cNvSpPr/>
          <p:nvPr/>
        </p:nvSpPr>
        <p:spPr>
          <a:xfrm>
            <a:off x="4978673" y="3611602"/>
            <a:ext cx="764251" cy="146538"/>
          </a:xfrm>
          <a:prstGeom prst="rect">
            <a:avLst/>
          </a:prstGeom>
          <a:blipFill>
            <a:blip r:embed="rId45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714" name="object 294"/>
          <p:cNvSpPr/>
          <p:nvPr/>
        </p:nvSpPr>
        <p:spPr>
          <a:xfrm>
            <a:off x="5302959" y="3380783"/>
            <a:ext cx="118745" cy="148590"/>
          </a:xfrm>
          <a:custGeom>
            <a:avLst/>
            <a:gdLst/>
            <a:ahLst/>
            <a:cxnLst/>
            <a:rect l="l" t="t" r="r" b="b"/>
            <a:pathLst>
              <a:path w="118745" h="148589">
                <a:moveTo>
                  <a:pt x="118617" y="0"/>
                </a:moveTo>
                <a:lnTo>
                  <a:pt x="0" y="0"/>
                </a:lnTo>
                <a:lnTo>
                  <a:pt x="0" y="148285"/>
                </a:lnTo>
                <a:lnTo>
                  <a:pt x="118617" y="148285"/>
                </a:lnTo>
                <a:lnTo>
                  <a:pt x="118617" y="0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15" name="object 295"/>
          <p:cNvSpPr/>
          <p:nvPr/>
        </p:nvSpPr>
        <p:spPr>
          <a:xfrm>
            <a:off x="5261769" y="2916190"/>
            <a:ext cx="198120" cy="534035"/>
          </a:xfrm>
          <a:custGeom>
            <a:avLst/>
            <a:gdLst/>
            <a:ahLst/>
            <a:cxnLst/>
            <a:rect l="l" t="t" r="r" b="b"/>
            <a:pathLst>
              <a:path w="198120" h="534035">
                <a:moveTo>
                  <a:pt x="115963" y="0"/>
                </a:moveTo>
                <a:lnTo>
                  <a:pt x="81622" y="0"/>
                </a:lnTo>
                <a:lnTo>
                  <a:pt x="49843" y="6417"/>
                </a:lnTo>
                <a:lnTo>
                  <a:pt x="23899" y="23917"/>
                </a:lnTo>
                <a:lnTo>
                  <a:pt x="6411" y="49870"/>
                </a:lnTo>
                <a:lnTo>
                  <a:pt x="0" y="81648"/>
                </a:lnTo>
                <a:lnTo>
                  <a:pt x="0" y="452132"/>
                </a:lnTo>
                <a:lnTo>
                  <a:pt x="6411" y="483900"/>
                </a:lnTo>
                <a:lnTo>
                  <a:pt x="23899" y="509831"/>
                </a:lnTo>
                <a:lnTo>
                  <a:pt x="49843" y="527309"/>
                </a:lnTo>
                <a:lnTo>
                  <a:pt x="81622" y="533717"/>
                </a:lnTo>
                <a:lnTo>
                  <a:pt x="115963" y="533717"/>
                </a:lnTo>
                <a:lnTo>
                  <a:pt x="147764" y="527309"/>
                </a:lnTo>
                <a:lnTo>
                  <a:pt x="173742" y="509831"/>
                </a:lnTo>
                <a:lnTo>
                  <a:pt x="191262" y="483900"/>
                </a:lnTo>
                <a:lnTo>
                  <a:pt x="197688" y="452132"/>
                </a:lnTo>
                <a:lnTo>
                  <a:pt x="197688" y="81648"/>
                </a:lnTo>
                <a:lnTo>
                  <a:pt x="191262" y="49870"/>
                </a:lnTo>
                <a:lnTo>
                  <a:pt x="173742" y="23917"/>
                </a:lnTo>
                <a:lnTo>
                  <a:pt x="147764" y="6417"/>
                </a:lnTo>
                <a:lnTo>
                  <a:pt x="115963" y="0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16" name="object 296"/>
          <p:cNvSpPr/>
          <p:nvPr/>
        </p:nvSpPr>
        <p:spPr>
          <a:xfrm>
            <a:off x="5303125" y="2945531"/>
            <a:ext cx="116839" cy="39370"/>
          </a:xfrm>
          <a:custGeom>
            <a:avLst/>
            <a:gdLst/>
            <a:ahLst/>
            <a:cxnLst/>
            <a:rect l="l" t="t" r="r" b="b"/>
            <a:pathLst>
              <a:path w="116839" h="39369">
                <a:moveTo>
                  <a:pt x="68668" y="0"/>
                </a:moveTo>
                <a:lnTo>
                  <a:pt x="48056" y="0"/>
                </a:lnTo>
                <a:lnTo>
                  <a:pt x="30800" y="2981"/>
                </a:lnTo>
                <a:lnTo>
                  <a:pt x="16284" y="11193"/>
                </a:lnTo>
                <a:lnTo>
                  <a:pt x="5640" y="23536"/>
                </a:lnTo>
                <a:lnTo>
                  <a:pt x="0" y="38912"/>
                </a:lnTo>
                <a:lnTo>
                  <a:pt x="116763" y="38912"/>
                </a:lnTo>
                <a:lnTo>
                  <a:pt x="111097" y="23536"/>
                </a:lnTo>
                <a:lnTo>
                  <a:pt x="100445" y="11193"/>
                </a:lnTo>
                <a:lnTo>
                  <a:pt x="85929" y="2981"/>
                </a:lnTo>
                <a:lnTo>
                  <a:pt x="68668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17" name="object 297"/>
          <p:cNvSpPr/>
          <p:nvPr/>
        </p:nvSpPr>
        <p:spPr>
          <a:xfrm>
            <a:off x="5381775" y="3473531"/>
            <a:ext cx="23495" cy="23495"/>
          </a:xfrm>
          <a:custGeom>
            <a:avLst/>
            <a:gdLst/>
            <a:ahLst/>
            <a:cxnLst/>
            <a:rect l="l" t="t" r="r" b="b"/>
            <a:pathLst>
              <a:path w="23495" h="23494">
                <a:moveTo>
                  <a:pt x="23037" y="0"/>
                </a:moveTo>
                <a:lnTo>
                  <a:pt x="0" y="0"/>
                </a:lnTo>
                <a:lnTo>
                  <a:pt x="0" y="23075"/>
                </a:lnTo>
                <a:lnTo>
                  <a:pt x="23037" y="23075"/>
                </a:lnTo>
                <a:lnTo>
                  <a:pt x="23037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18" name="object 298"/>
          <p:cNvSpPr/>
          <p:nvPr/>
        </p:nvSpPr>
        <p:spPr>
          <a:xfrm>
            <a:off x="5324155" y="3473531"/>
            <a:ext cx="23495" cy="23495"/>
          </a:xfrm>
          <a:custGeom>
            <a:avLst/>
            <a:gdLst/>
            <a:ahLst/>
            <a:cxnLst/>
            <a:rect l="l" t="t" r="r" b="b"/>
            <a:pathLst>
              <a:path w="23495" h="23494">
                <a:moveTo>
                  <a:pt x="23037" y="0"/>
                </a:moveTo>
                <a:lnTo>
                  <a:pt x="0" y="0"/>
                </a:lnTo>
                <a:lnTo>
                  <a:pt x="0" y="23075"/>
                </a:lnTo>
                <a:lnTo>
                  <a:pt x="23037" y="23075"/>
                </a:lnTo>
                <a:lnTo>
                  <a:pt x="23037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19" name="object 299"/>
          <p:cNvSpPr/>
          <p:nvPr/>
        </p:nvSpPr>
        <p:spPr>
          <a:xfrm>
            <a:off x="5092058" y="2542151"/>
            <a:ext cx="541655" cy="160655"/>
          </a:xfrm>
          <a:custGeom>
            <a:avLst/>
            <a:gdLst/>
            <a:ahLst/>
            <a:cxnLst/>
            <a:rect l="l" t="t" r="r" b="b"/>
            <a:pathLst>
              <a:path w="541654" h="160655">
                <a:moveTo>
                  <a:pt x="492782" y="69850"/>
                </a:moveTo>
                <a:lnTo>
                  <a:pt x="271364" y="69850"/>
                </a:lnTo>
                <a:lnTo>
                  <a:pt x="277879" y="69875"/>
                </a:lnTo>
                <a:lnTo>
                  <a:pt x="336002" y="76210"/>
                </a:lnTo>
                <a:lnTo>
                  <a:pt x="391935" y="93130"/>
                </a:lnTo>
                <a:lnTo>
                  <a:pt x="441871" y="117826"/>
                </a:lnTo>
                <a:lnTo>
                  <a:pt x="482006" y="147485"/>
                </a:lnTo>
                <a:lnTo>
                  <a:pt x="490377" y="156828"/>
                </a:lnTo>
                <a:lnTo>
                  <a:pt x="496157" y="160175"/>
                </a:lnTo>
                <a:lnTo>
                  <a:pt x="502037" y="157736"/>
                </a:lnTo>
                <a:lnTo>
                  <a:pt x="510708" y="149720"/>
                </a:lnTo>
                <a:lnTo>
                  <a:pt x="533213" y="125844"/>
                </a:lnTo>
                <a:lnTo>
                  <a:pt x="539274" y="119553"/>
                </a:lnTo>
                <a:lnTo>
                  <a:pt x="541128" y="115042"/>
                </a:lnTo>
                <a:lnTo>
                  <a:pt x="538624" y="110142"/>
                </a:lnTo>
                <a:lnTo>
                  <a:pt x="531612" y="102679"/>
                </a:lnTo>
                <a:lnTo>
                  <a:pt x="500553" y="75101"/>
                </a:lnTo>
                <a:lnTo>
                  <a:pt x="492782" y="69850"/>
                </a:lnTo>
                <a:close/>
              </a:path>
              <a:path w="541654" h="160655">
                <a:moveTo>
                  <a:pt x="260759" y="0"/>
                </a:moveTo>
                <a:lnTo>
                  <a:pt x="259210" y="0"/>
                </a:lnTo>
                <a:lnTo>
                  <a:pt x="207847" y="3611"/>
                </a:lnTo>
                <a:lnTo>
                  <a:pt x="159253" y="13838"/>
                </a:lnTo>
                <a:lnTo>
                  <a:pt x="114073" y="29770"/>
                </a:lnTo>
                <a:lnTo>
                  <a:pt x="72952" y="50495"/>
                </a:lnTo>
                <a:lnTo>
                  <a:pt x="36534" y="75101"/>
                </a:lnTo>
                <a:lnTo>
                  <a:pt x="5464" y="102679"/>
                </a:lnTo>
                <a:lnTo>
                  <a:pt x="0" y="111624"/>
                </a:lnTo>
                <a:lnTo>
                  <a:pt x="38" y="118995"/>
                </a:lnTo>
                <a:lnTo>
                  <a:pt x="2396" y="124000"/>
                </a:lnTo>
                <a:lnTo>
                  <a:pt x="3889" y="125844"/>
                </a:lnTo>
                <a:lnTo>
                  <a:pt x="26394" y="149720"/>
                </a:lnTo>
                <a:lnTo>
                  <a:pt x="37051" y="155409"/>
                </a:lnTo>
                <a:lnTo>
                  <a:pt x="46231" y="153970"/>
                </a:lnTo>
                <a:lnTo>
                  <a:pt x="52668" y="149847"/>
                </a:lnTo>
                <a:lnTo>
                  <a:pt x="55096" y="147485"/>
                </a:lnTo>
                <a:lnTo>
                  <a:pt x="95334" y="117806"/>
                </a:lnTo>
                <a:lnTo>
                  <a:pt x="145461" y="93078"/>
                </a:lnTo>
                <a:lnTo>
                  <a:pt x="201434" y="76151"/>
                </a:lnTo>
                <a:lnTo>
                  <a:pt x="259210" y="69875"/>
                </a:lnTo>
                <a:lnTo>
                  <a:pt x="492782" y="69850"/>
                </a:lnTo>
                <a:lnTo>
                  <a:pt x="464142" y="50495"/>
                </a:lnTo>
                <a:lnTo>
                  <a:pt x="423024" y="29770"/>
                </a:lnTo>
                <a:lnTo>
                  <a:pt x="377845" y="13838"/>
                </a:lnTo>
                <a:lnTo>
                  <a:pt x="329248" y="3611"/>
                </a:lnTo>
                <a:lnTo>
                  <a:pt x="280227" y="165"/>
                </a:lnTo>
                <a:lnTo>
                  <a:pt x="263846" y="165"/>
                </a:lnTo>
                <a:lnTo>
                  <a:pt x="260759" y="0"/>
                </a:lnTo>
                <a:close/>
              </a:path>
              <a:path w="541654" h="160655">
                <a:moveTo>
                  <a:pt x="266982" y="0"/>
                </a:moveTo>
                <a:lnTo>
                  <a:pt x="265370" y="0"/>
                </a:lnTo>
                <a:lnTo>
                  <a:pt x="264595" y="50"/>
                </a:lnTo>
                <a:lnTo>
                  <a:pt x="263846" y="50"/>
                </a:lnTo>
                <a:lnTo>
                  <a:pt x="273307" y="165"/>
                </a:lnTo>
                <a:lnTo>
                  <a:pt x="268557" y="88"/>
                </a:lnTo>
                <a:lnTo>
                  <a:pt x="266982" y="0"/>
                </a:lnTo>
                <a:close/>
              </a:path>
              <a:path w="541654" h="160655">
                <a:moveTo>
                  <a:pt x="277879" y="0"/>
                </a:moveTo>
                <a:lnTo>
                  <a:pt x="276317" y="0"/>
                </a:lnTo>
                <a:lnTo>
                  <a:pt x="273307" y="165"/>
                </a:lnTo>
                <a:lnTo>
                  <a:pt x="280227" y="165"/>
                </a:lnTo>
                <a:lnTo>
                  <a:pt x="277879" y="0"/>
                </a:lnTo>
                <a:close/>
              </a:path>
              <a:path w="541654" h="160655">
                <a:moveTo>
                  <a:pt x="271720" y="0"/>
                </a:moveTo>
                <a:lnTo>
                  <a:pt x="270145" y="0"/>
                </a:lnTo>
                <a:lnTo>
                  <a:pt x="268557" y="88"/>
                </a:lnTo>
                <a:lnTo>
                  <a:pt x="273307" y="88"/>
                </a:lnTo>
                <a:lnTo>
                  <a:pt x="272507" y="50"/>
                </a:lnTo>
                <a:lnTo>
                  <a:pt x="271720" y="0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20" name="object 300"/>
          <p:cNvSpPr/>
          <p:nvPr/>
        </p:nvSpPr>
        <p:spPr>
          <a:xfrm>
            <a:off x="5155875" y="2658295"/>
            <a:ext cx="405765" cy="126364"/>
          </a:xfrm>
          <a:custGeom>
            <a:avLst/>
            <a:gdLst/>
            <a:ahLst/>
            <a:cxnLst/>
            <a:rect l="l" t="t" r="r" b="b"/>
            <a:pathLst>
              <a:path w="405764" h="126364">
                <a:moveTo>
                  <a:pt x="394812" y="67551"/>
                </a:moveTo>
                <a:lnTo>
                  <a:pt x="204739" y="67551"/>
                </a:lnTo>
                <a:lnTo>
                  <a:pt x="253495" y="73182"/>
                </a:lnTo>
                <a:lnTo>
                  <a:pt x="295646" y="86123"/>
                </a:lnTo>
                <a:lnTo>
                  <a:pt x="329662" y="102185"/>
                </a:lnTo>
                <a:lnTo>
                  <a:pt x="354015" y="117182"/>
                </a:lnTo>
                <a:lnTo>
                  <a:pt x="362960" y="123671"/>
                </a:lnTo>
                <a:lnTo>
                  <a:pt x="368566" y="125895"/>
                </a:lnTo>
                <a:lnTo>
                  <a:pt x="373196" y="123908"/>
                </a:lnTo>
                <a:lnTo>
                  <a:pt x="379212" y="117767"/>
                </a:lnTo>
                <a:lnTo>
                  <a:pt x="401373" y="94246"/>
                </a:lnTo>
                <a:lnTo>
                  <a:pt x="405291" y="84275"/>
                </a:lnTo>
                <a:lnTo>
                  <a:pt x="402196" y="75499"/>
                </a:lnTo>
                <a:lnTo>
                  <a:pt x="396848" y="69256"/>
                </a:lnTo>
                <a:lnTo>
                  <a:pt x="394812" y="67551"/>
                </a:lnTo>
                <a:close/>
              </a:path>
              <a:path w="405764" h="126364">
                <a:moveTo>
                  <a:pt x="204739" y="0"/>
                </a:moveTo>
                <a:lnTo>
                  <a:pt x="139538" y="6274"/>
                </a:lnTo>
                <a:lnTo>
                  <a:pt x="85855" y="23590"/>
                </a:lnTo>
                <a:lnTo>
                  <a:pt x="44287" y="45830"/>
                </a:lnTo>
                <a:lnTo>
                  <a:pt x="4431" y="75106"/>
                </a:lnTo>
                <a:lnTo>
                  <a:pt x="0" y="80700"/>
                </a:lnTo>
                <a:lnTo>
                  <a:pt x="1449" y="86225"/>
                </a:lnTo>
                <a:lnTo>
                  <a:pt x="8093" y="94246"/>
                </a:lnTo>
                <a:lnTo>
                  <a:pt x="30254" y="117767"/>
                </a:lnTo>
                <a:lnTo>
                  <a:pt x="38417" y="122288"/>
                </a:lnTo>
                <a:lnTo>
                  <a:pt x="46618" y="121575"/>
                </a:lnTo>
                <a:lnTo>
                  <a:pt x="52943" y="118811"/>
                </a:lnTo>
                <a:lnTo>
                  <a:pt x="55476" y="117182"/>
                </a:lnTo>
                <a:lnTo>
                  <a:pt x="79811" y="102185"/>
                </a:lnTo>
                <a:lnTo>
                  <a:pt x="113825" y="86123"/>
                </a:lnTo>
                <a:lnTo>
                  <a:pt x="155980" y="73182"/>
                </a:lnTo>
                <a:lnTo>
                  <a:pt x="204739" y="67551"/>
                </a:lnTo>
                <a:lnTo>
                  <a:pt x="394812" y="67551"/>
                </a:lnTo>
                <a:lnTo>
                  <a:pt x="394007" y="66878"/>
                </a:lnTo>
                <a:lnTo>
                  <a:pt x="365165" y="45830"/>
                </a:lnTo>
                <a:lnTo>
                  <a:pt x="323600" y="23590"/>
                </a:lnTo>
                <a:lnTo>
                  <a:pt x="269922" y="6274"/>
                </a:lnTo>
                <a:lnTo>
                  <a:pt x="204739" y="0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21" name="object 301"/>
          <p:cNvSpPr/>
          <p:nvPr/>
        </p:nvSpPr>
        <p:spPr>
          <a:xfrm>
            <a:off x="5224271" y="2774519"/>
            <a:ext cx="268605" cy="97155"/>
          </a:xfrm>
          <a:custGeom>
            <a:avLst/>
            <a:gdLst/>
            <a:ahLst/>
            <a:cxnLst/>
            <a:rect l="l" t="t" r="r" b="b"/>
            <a:pathLst>
              <a:path w="268604" h="97155">
                <a:moveTo>
                  <a:pt x="261177" y="66624"/>
                </a:moveTo>
                <a:lnTo>
                  <a:pt x="136332" y="66624"/>
                </a:lnTo>
                <a:lnTo>
                  <a:pt x="160641" y="68932"/>
                </a:lnTo>
                <a:lnTo>
                  <a:pt x="182229" y="74336"/>
                </a:lnTo>
                <a:lnTo>
                  <a:pt x="200528" y="81440"/>
                </a:lnTo>
                <a:lnTo>
                  <a:pt x="214971" y="88849"/>
                </a:lnTo>
                <a:lnTo>
                  <a:pt x="223689" y="95401"/>
                </a:lnTo>
                <a:lnTo>
                  <a:pt x="229754" y="97023"/>
                </a:lnTo>
                <a:lnTo>
                  <a:pt x="236009" y="93208"/>
                </a:lnTo>
                <a:lnTo>
                  <a:pt x="261177" y="66624"/>
                </a:lnTo>
                <a:close/>
              </a:path>
              <a:path w="268604" h="97155">
                <a:moveTo>
                  <a:pt x="133196" y="0"/>
                </a:moveTo>
                <a:lnTo>
                  <a:pt x="131621" y="0"/>
                </a:lnTo>
                <a:lnTo>
                  <a:pt x="131621" y="419"/>
                </a:lnTo>
                <a:lnTo>
                  <a:pt x="94664" y="5351"/>
                </a:lnTo>
                <a:lnTo>
                  <a:pt x="35310" y="27342"/>
                </a:lnTo>
                <a:lnTo>
                  <a:pt x="0" y="50874"/>
                </a:lnTo>
                <a:lnTo>
                  <a:pt x="1892" y="56186"/>
                </a:lnTo>
                <a:lnTo>
                  <a:pt x="9320" y="64300"/>
                </a:lnTo>
                <a:lnTo>
                  <a:pt x="27379" y="83451"/>
                </a:lnTo>
                <a:lnTo>
                  <a:pt x="38729" y="91549"/>
                </a:lnTo>
                <a:lnTo>
                  <a:pt x="48420" y="92598"/>
                </a:lnTo>
                <a:lnTo>
                  <a:pt x="55172" y="90423"/>
                </a:lnTo>
                <a:lnTo>
                  <a:pt x="57707" y="88849"/>
                </a:lnTo>
                <a:lnTo>
                  <a:pt x="72133" y="81440"/>
                </a:lnTo>
                <a:lnTo>
                  <a:pt x="90433" y="74336"/>
                </a:lnTo>
                <a:lnTo>
                  <a:pt x="112026" y="68932"/>
                </a:lnTo>
                <a:lnTo>
                  <a:pt x="136332" y="66624"/>
                </a:lnTo>
                <a:lnTo>
                  <a:pt x="261177" y="66624"/>
                </a:lnTo>
                <a:lnTo>
                  <a:pt x="263371" y="64300"/>
                </a:lnTo>
                <a:lnTo>
                  <a:pt x="268114" y="54597"/>
                </a:lnTo>
                <a:lnTo>
                  <a:pt x="265560" y="46635"/>
                </a:lnTo>
                <a:lnTo>
                  <a:pt x="260508" y="41249"/>
                </a:lnTo>
                <a:lnTo>
                  <a:pt x="210469" y="15181"/>
                </a:lnTo>
                <a:lnTo>
                  <a:pt x="141082" y="419"/>
                </a:lnTo>
                <a:lnTo>
                  <a:pt x="141082" y="215"/>
                </a:lnTo>
                <a:lnTo>
                  <a:pt x="136332" y="215"/>
                </a:lnTo>
                <a:lnTo>
                  <a:pt x="134732" y="190"/>
                </a:lnTo>
                <a:lnTo>
                  <a:pt x="133196" y="0"/>
                </a:lnTo>
                <a:close/>
              </a:path>
              <a:path w="268604" h="97155">
                <a:moveTo>
                  <a:pt x="141082" y="0"/>
                </a:moveTo>
                <a:lnTo>
                  <a:pt x="139482" y="0"/>
                </a:lnTo>
                <a:lnTo>
                  <a:pt x="137945" y="190"/>
                </a:lnTo>
                <a:lnTo>
                  <a:pt x="136332" y="215"/>
                </a:lnTo>
                <a:lnTo>
                  <a:pt x="141082" y="215"/>
                </a:lnTo>
                <a:lnTo>
                  <a:pt x="141082" y="0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22" name="object 302"/>
          <p:cNvSpPr/>
          <p:nvPr/>
        </p:nvSpPr>
        <p:spPr>
          <a:xfrm>
            <a:off x="2844310" y="5291697"/>
            <a:ext cx="449271" cy="146916"/>
          </a:xfrm>
          <a:prstGeom prst="rect">
            <a:avLst/>
          </a:prstGeom>
          <a:blipFill>
            <a:blip r:embed="rId46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723" name="object 303"/>
          <p:cNvSpPr/>
          <p:nvPr/>
        </p:nvSpPr>
        <p:spPr>
          <a:xfrm>
            <a:off x="3316823" y="5302813"/>
            <a:ext cx="0" cy="117475"/>
          </a:xfrm>
          <a:custGeom>
            <a:avLst/>
            <a:gdLst/>
            <a:ahLst/>
            <a:cxnLst/>
            <a:rect l="l" t="t" r="r" b="b"/>
            <a:pathLst>
              <a:path h="117475">
                <a:moveTo>
                  <a:pt x="0" y="0"/>
                </a:moveTo>
                <a:lnTo>
                  <a:pt x="0" y="117068"/>
                </a:lnTo>
              </a:path>
            </a:pathLst>
          </a:custGeom>
          <a:ln w="8089">
            <a:solidFill>
              <a:srgbClr val="0501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724" name="object 304"/>
          <p:cNvSpPr/>
          <p:nvPr/>
        </p:nvSpPr>
        <p:spPr>
          <a:xfrm>
            <a:off x="3350867" y="5302812"/>
            <a:ext cx="55244" cy="117475"/>
          </a:xfrm>
          <a:custGeom>
            <a:avLst/>
            <a:gdLst/>
            <a:ahLst/>
            <a:cxnLst/>
            <a:rect l="l" t="t" r="r" b="b"/>
            <a:pathLst>
              <a:path w="55245" h="117475">
                <a:moveTo>
                  <a:pt x="54648" y="0"/>
                </a:moveTo>
                <a:lnTo>
                  <a:pt x="0" y="0"/>
                </a:lnTo>
                <a:lnTo>
                  <a:pt x="0" y="117068"/>
                </a:lnTo>
                <a:lnTo>
                  <a:pt x="8089" y="117068"/>
                </a:lnTo>
                <a:lnTo>
                  <a:pt x="8089" y="62585"/>
                </a:lnTo>
                <a:lnTo>
                  <a:pt x="51308" y="62585"/>
                </a:lnTo>
                <a:lnTo>
                  <a:pt x="51308" y="55168"/>
                </a:lnTo>
                <a:lnTo>
                  <a:pt x="8089" y="55168"/>
                </a:lnTo>
                <a:lnTo>
                  <a:pt x="8089" y="7480"/>
                </a:lnTo>
                <a:lnTo>
                  <a:pt x="54648" y="7480"/>
                </a:lnTo>
                <a:lnTo>
                  <a:pt x="54648" y="0"/>
                </a:lnTo>
                <a:close/>
              </a:path>
            </a:pathLst>
          </a:custGeom>
          <a:solidFill>
            <a:srgbClr val="0501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25" name="object 305"/>
          <p:cNvSpPr/>
          <p:nvPr/>
        </p:nvSpPr>
        <p:spPr>
          <a:xfrm>
            <a:off x="3432609" y="5302813"/>
            <a:ext cx="0" cy="117475"/>
          </a:xfrm>
          <a:custGeom>
            <a:avLst/>
            <a:gdLst/>
            <a:ahLst/>
            <a:cxnLst/>
            <a:rect l="l" t="t" r="r" b="b"/>
            <a:pathLst>
              <a:path h="117475">
                <a:moveTo>
                  <a:pt x="0" y="0"/>
                </a:moveTo>
                <a:lnTo>
                  <a:pt x="0" y="117068"/>
                </a:lnTo>
              </a:path>
            </a:pathLst>
          </a:custGeom>
          <a:ln w="8089">
            <a:solidFill>
              <a:srgbClr val="0501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726" name="object 306"/>
          <p:cNvSpPr/>
          <p:nvPr/>
        </p:nvSpPr>
        <p:spPr>
          <a:xfrm>
            <a:off x="2762344" y="4569749"/>
            <a:ext cx="766445" cy="618490"/>
          </a:xfrm>
          <a:custGeom>
            <a:avLst/>
            <a:gdLst/>
            <a:ahLst/>
            <a:cxnLst/>
            <a:rect l="l" t="t" r="r" b="b"/>
            <a:pathLst>
              <a:path w="766445" h="618489">
                <a:moveTo>
                  <a:pt x="382744" y="0"/>
                </a:moveTo>
                <a:lnTo>
                  <a:pt x="319405" y="23745"/>
                </a:lnTo>
                <a:lnTo>
                  <a:pt x="19977" y="295881"/>
                </a:lnTo>
                <a:lnTo>
                  <a:pt x="0" y="335240"/>
                </a:lnTo>
                <a:lnTo>
                  <a:pt x="11690" y="347739"/>
                </a:lnTo>
                <a:lnTo>
                  <a:pt x="36944" y="353234"/>
                </a:lnTo>
                <a:lnTo>
                  <a:pt x="36588" y="357070"/>
                </a:lnTo>
                <a:lnTo>
                  <a:pt x="36371" y="360740"/>
                </a:lnTo>
                <a:lnTo>
                  <a:pt x="36360" y="498357"/>
                </a:lnTo>
                <a:lnTo>
                  <a:pt x="45680" y="544908"/>
                </a:lnTo>
                <a:lnTo>
                  <a:pt x="71097" y="582918"/>
                </a:lnTo>
                <a:lnTo>
                  <a:pt x="108797" y="608544"/>
                </a:lnTo>
                <a:lnTo>
                  <a:pt x="154965" y="617940"/>
                </a:lnTo>
                <a:lnTo>
                  <a:pt x="245300" y="617940"/>
                </a:lnTo>
                <a:lnTo>
                  <a:pt x="245300" y="505698"/>
                </a:lnTo>
                <a:lnTo>
                  <a:pt x="251072" y="475031"/>
                </a:lnTo>
                <a:lnTo>
                  <a:pt x="266812" y="449986"/>
                </a:lnTo>
                <a:lnTo>
                  <a:pt x="290161" y="433099"/>
                </a:lnTo>
                <a:lnTo>
                  <a:pt x="318757" y="426907"/>
                </a:lnTo>
                <a:lnTo>
                  <a:pt x="735990" y="426907"/>
                </a:lnTo>
                <a:lnTo>
                  <a:pt x="735990" y="360740"/>
                </a:lnTo>
                <a:lnTo>
                  <a:pt x="735774" y="356689"/>
                </a:lnTo>
                <a:lnTo>
                  <a:pt x="735380" y="352701"/>
                </a:lnTo>
                <a:lnTo>
                  <a:pt x="756732" y="346073"/>
                </a:lnTo>
                <a:lnTo>
                  <a:pt x="765913" y="333463"/>
                </a:lnTo>
                <a:lnTo>
                  <a:pt x="762360" y="316268"/>
                </a:lnTo>
                <a:lnTo>
                  <a:pt x="745515" y="295881"/>
                </a:lnTo>
                <a:lnTo>
                  <a:pt x="446074" y="23745"/>
                </a:lnTo>
                <a:lnTo>
                  <a:pt x="416490" y="5936"/>
                </a:lnTo>
                <a:lnTo>
                  <a:pt x="382744" y="0"/>
                </a:lnTo>
                <a:close/>
              </a:path>
              <a:path w="766445" h="618489">
                <a:moveTo>
                  <a:pt x="735990" y="426907"/>
                </a:moveTo>
                <a:lnTo>
                  <a:pt x="446874" y="426907"/>
                </a:lnTo>
                <a:lnTo>
                  <a:pt x="475470" y="433099"/>
                </a:lnTo>
                <a:lnTo>
                  <a:pt x="498819" y="449986"/>
                </a:lnTo>
                <a:lnTo>
                  <a:pt x="514560" y="475031"/>
                </a:lnTo>
                <a:lnTo>
                  <a:pt x="520331" y="505698"/>
                </a:lnTo>
                <a:lnTo>
                  <a:pt x="520331" y="617940"/>
                </a:lnTo>
                <a:lnTo>
                  <a:pt x="617397" y="617940"/>
                </a:lnTo>
                <a:lnTo>
                  <a:pt x="663558" y="608544"/>
                </a:lnTo>
                <a:lnTo>
                  <a:pt x="701254" y="582918"/>
                </a:lnTo>
                <a:lnTo>
                  <a:pt x="726670" y="544908"/>
                </a:lnTo>
                <a:lnTo>
                  <a:pt x="735990" y="498357"/>
                </a:lnTo>
                <a:lnTo>
                  <a:pt x="735990" y="426907"/>
                </a:lnTo>
                <a:close/>
              </a:path>
            </a:pathLst>
          </a:custGeom>
          <a:solidFill>
            <a:srgbClr val="231A1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27" name="object 307"/>
          <p:cNvSpPr/>
          <p:nvPr/>
        </p:nvSpPr>
        <p:spPr>
          <a:xfrm>
            <a:off x="2919183" y="4245712"/>
            <a:ext cx="455295" cy="135255"/>
          </a:xfrm>
          <a:custGeom>
            <a:avLst/>
            <a:gdLst/>
            <a:ahLst/>
            <a:cxnLst/>
            <a:rect l="l" t="t" r="r" b="b"/>
            <a:pathLst>
              <a:path w="455295" h="135254">
                <a:moveTo>
                  <a:pt x="415227" y="58750"/>
                </a:moveTo>
                <a:lnTo>
                  <a:pt x="228259" y="58750"/>
                </a:lnTo>
                <a:lnTo>
                  <a:pt x="233758" y="58775"/>
                </a:lnTo>
                <a:lnTo>
                  <a:pt x="282658" y="64083"/>
                </a:lnTo>
                <a:lnTo>
                  <a:pt x="329708" y="78314"/>
                </a:lnTo>
                <a:lnTo>
                  <a:pt x="371713" y="99098"/>
                </a:lnTo>
                <a:lnTo>
                  <a:pt x="405475" y="124066"/>
                </a:lnTo>
                <a:lnTo>
                  <a:pt x="412510" y="131917"/>
                </a:lnTo>
                <a:lnTo>
                  <a:pt x="417368" y="134729"/>
                </a:lnTo>
                <a:lnTo>
                  <a:pt x="422313" y="132676"/>
                </a:lnTo>
                <a:lnTo>
                  <a:pt x="429605" y="125933"/>
                </a:lnTo>
                <a:lnTo>
                  <a:pt x="448553" y="105829"/>
                </a:lnTo>
                <a:lnTo>
                  <a:pt x="453640" y="100552"/>
                </a:lnTo>
                <a:lnTo>
                  <a:pt x="455197" y="96766"/>
                </a:lnTo>
                <a:lnTo>
                  <a:pt x="453098" y="92643"/>
                </a:lnTo>
                <a:lnTo>
                  <a:pt x="447220" y="86359"/>
                </a:lnTo>
                <a:lnTo>
                  <a:pt x="415227" y="58750"/>
                </a:lnTo>
                <a:close/>
              </a:path>
              <a:path w="455295" h="135254">
                <a:moveTo>
                  <a:pt x="219344" y="0"/>
                </a:moveTo>
                <a:lnTo>
                  <a:pt x="218061" y="0"/>
                </a:lnTo>
                <a:lnTo>
                  <a:pt x="166459" y="4335"/>
                </a:lnTo>
                <a:lnTo>
                  <a:pt x="118376" y="16459"/>
                </a:lnTo>
                <a:lnTo>
                  <a:pt x="74749" y="35052"/>
                </a:lnTo>
                <a:lnTo>
                  <a:pt x="36511" y="58793"/>
                </a:lnTo>
                <a:lnTo>
                  <a:pt x="4599" y="86359"/>
                </a:lnTo>
                <a:lnTo>
                  <a:pt x="0" y="93886"/>
                </a:lnTo>
                <a:lnTo>
                  <a:pt x="34" y="100080"/>
                </a:lnTo>
                <a:lnTo>
                  <a:pt x="2020" y="104281"/>
                </a:lnTo>
                <a:lnTo>
                  <a:pt x="3278" y="105829"/>
                </a:lnTo>
                <a:lnTo>
                  <a:pt x="22214" y="125933"/>
                </a:lnTo>
                <a:lnTo>
                  <a:pt x="31169" y="130720"/>
                </a:lnTo>
                <a:lnTo>
                  <a:pt x="38883" y="129514"/>
                </a:lnTo>
                <a:lnTo>
                  <a:pt x="44292" y="126051"/>
                </a:lnTo>
                <a:lnTo>
                  <a:pt x="46331" y="124066"/>
                </a:lnTo>
                <a:lnTo>
                  <a:pt x="80188" y="99087"/>
                </a:lnTo>
                <a:lnTo>
                  <a:pt x="122362" y="78285"/>
                </a:lnTo>
                <a:lnTo>
                  <a:pt x="169452" y="64051"/>
                </a:lnTo>
                <a:lnTo>
                  <a:pt x="218061" y="58775"/>
                </a:lnTo>
                <a:lnTo>
                  <a:pt x="415227" y="58750"/>
                </a:lnTo>
                <a:lnTo>
                  <a:pt x="377056" y="35052"/>
                </a:lnTo>
                <a:lnTo>
                  <a:pt x="333430" y="16459"/>
                </a:lnTo>
                <a:lnTo>
                  <a:pt x="285353" y="4335"/>
                </a:lnTo>
                <a:lnTo>
                  <a:pt x="235270" y="126"/>
                </a:lnTo>
                <a:lnTo>
                  <a:pt x="221922" y="126"/>
                </a:lnTo>
                <a:lnTo>
                  <a:pt x="219344" y="0"/>
                </a:lnTo>
                <a:close/>
              </a:path>
              <a:path w="455295" h="135254">
                <a:moveTo>
                  <a:pt x="224576" y="0"/>
                </a:moveTo>
                <a:lnTo>
                  <a:pt x="223242" y="0"/>
                </a:lnTo>
                <a:lnTo>
                  <a:pt x="222582" y="38"/>
                </a:lnTo>
                <a:lnTo>
                  <a:pt x="221922" y="38"/>
                </a:lnTo>
                <a:lnTo>
                  <a:pt x="229885" y="126"/>
                </a:lnTo>
                <a:lnTo>
                  <a:pt x="225909" y="63"/>
                </a:lnTo>
                <a:lnTo>
                  <a:pt x="224576" y="0"/>
                </a:lnTo>
                <a:close/>
              </a:path>
              <a:path w="455295" h="135254">
                <a:moveTo>
                  <a:pt x="233758" y="0"/>
                </a:moveTo>
                <a:lnTo>
                  <a:pt x="232450" y="0"/>
                </a:lnTo>
                <a:lnTo>
                  <a:pt x="229885" y="126"/>
                </a:lnTo>
                <a:lnTo>
                  <a:pt x="235270" y="126"/>
                </a:lnTo>
                <a:lnTo>
                  <a:pt x="233758" y="0"/>
                </a:lnTo>
                <a:close/>
              </a:path>
              <a:path w="455295" h="135254">
                <a:moveTo>
                  <a:pt x="228576" y="0"/>
                </a:moveTo>
                <a:lnTo>
                  <a:pt x="227243" y="0"/>
                </a:lnTo>
                <a:lnTo>
                  <a:pt x="225909" y="63"/>
                </a:lnTo>
                <a:lnTo>
                  <a:pt x="229885" y="63"/>
                </a:lnTo>
                <a:lnTo>
                  <a:pt x="229237" y="38"/>
                </a:lnTo>
                <a:lnTo>
                  <a:pt x="228576" y="0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28" name="object 308"/>
          <p:cNvSpPr/>
          <p:nvPr/>
        </p:nvSpPr>
        <p:spPr>
          <a:xfrm>
            <a:off x="2972865" y="4343402"/>
            <a:ext cx="340995" cy="106045"/>
          </a:xfrm>
          <a:custGeom>
            <a:avLst/>
            <a:gdLst/>
            <a:ahLst/>
            <a:cxnLst/>
            <a:rect l="l" t="t" r="r" b="b"/>
            <a:pathLst>
              <a:path w="340995" h="106045">
                <a:moveTo>
                  <a:pt x="332140" y="56819"/>
                </a:moveTo>
                <a:lnTo>
                  <a:pt x="172226" y="56819"/>
                </a:lnTo>
                <a:lnTo>
                  <a:pt x="213237" y="61563"/>
                </a:lnTo>
                <a:lnTo>
                  <a:pt x="248697" y="72445"/>
                </a:lnTo>
                <a:lnTo>
                  <a:pt x="277316" y="85953"/>
                </a:lnTo>
                <a:lnTo>
                  <a:pt x="297803" y="98577"/>
                </a:lnTo>
                <a:lnTo>
                  <a:pt x="305328" y="104028"/>
                </a:lnTo>
                <a:lnTo>
                  <a:pt x="310045" y="105897"/>
                </a:lnTo>
                <a:lnTo>
                  <a:pt x="313939" y="104229"/>
                </a:lnTo>
                <a:lnTo>
                  <a:pt x="319000" y="99072"/>
                </a:lnTo>
                <a:lnTo>
                  <a:pt x="337631" y="79260"/>
                </a:lnTo>
                <a:lnTo>
                  <a:pt x="340931" y="70880"/>
                </a:lnTo>
                <a:lnTo>
                  <a:pt x="338335" y="63501"/>
                </a:lnTo>
                <a:lnTo>
                  <a:pt x="333844" y="58249"/>
                </a:lnTo>
                <a:lnTo>
                  <a:pt x="332140" y="56819"/>
                </a:lnTo>
                <a:close/>
              </a:path>
              <a:path w="340995" h="106045">
                <a:moveTo>
                  <a:pt x="172226" y="0"/>
                </a:moveTo>
                <a:lnTo>
                  <a:pt x="117378" y="5274"/>
                </a:lnTo>
                <a:lnTo>
                  <a:pt x="72216" y="19837"/>
                </a:lnTo>
                <a:lnTo>
                  <a:pt x="37252" y="38544"/>
                </a:lnTo>
                <a:lnTo>
                  <a:pt x="3731" y="63172"/>
                </a:lnTo>
                <a:lnTo>
                  <a:pt x="0" y="67878"/>
                </a:lnTo>
                <a:lnTo>
                  <a:pt x="1219" y="72521"/>
                </a:lnTo>
                <a:lnTo>
                  <a:pt x="6808" y="79260"/>
                </a:lnTo>
                <a:lnTo>
                  <a:pt x="25452" y="99072"/>
                </a:lnTo>
                <a:lnTo>
                  <a:pt x="32313" y="102869"/>
                </a:lnTo>
                <a:lnTo>
                  <a:pt x="39209" y="102268"/>
                </a:lnTo>
                <a:lnTo>
                  <a:pt x="44529" y="99946"/>
                </a:lnTo>
                <a:lnTo>
                  <a:pt x="46661" y="98577"/>
                </a:lnTo>
                <a:lnTo>
                  <a:pt x="67139" y="85953"/>
                </a:lnTo>
                <a:lnTo>
                  <a:pt x="95751" y="72445"/>
                </a:lnTo>
                <a:lnTo>
                  <a:pt x="131209" y="61563"/>
                </a:lnTo>
                <a:lnTo>
                  <a:pt x="172226" y="56819"/>
                </a:lnTo>
                <a:lnTo>
                  <a:pt x="332140" y="56819"/>
                </a:lnTo>
                <a:lnTo>
                  <a:pt x="331458" y="56248"/>
                </a:lnTo>
                <a:lnTo>
                  <a:pt x="307194" y="38544"/>
                </a:lnTo>
                <a:lnTo>
                  <a:pt x="272230" y="19837"/>
                </a:lnTo>
                <a:lnTo>
                  <a:pt x="227072" y="5274"/>
                </a:lnTo>
                <a:lnTo>
                  <a:pt x="172226" y="0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29" name="object 309"/>
          <p:cNvSpPr/>
          <p:nvPr/>
        </p:nvSpPr>
        <p:spPr>
          <a:xfrm>
            <a:off x="3030404" y="4441168"/>
            <a:ext cx="225538" cy="81632"/>
          </a:xfrm>
          <a:prstGeom prst="rect">
            <a:avLst/>
          </a:prstGeom>
          <a:blipFill>
            <a:blip r:embed="rId47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730" name="object 310"/>
          <p:cNvSpPr/>
          <p:nvPr/>
        </p:nvSpPr>
        <p:spPr>
          <a:xfrm>
            <a:off x="1700682" y="3611387"/>
            <a:ext cx="455317" cy="146754"/>
          </a:xfrm>
          <a:prstGeom prst="rect">
            <a:avLst/>
          </a:prstGeom>
          <a:blipFill>
            <a:blip r:embed="rId48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731" name="object 311"/>
          <p:cNvSpPr/>
          <p:nvPr/>
        </p:nvSpPr>
        <p:spPr>
          <a:xfrm>
            <a:off x="2177157" y="3746428"/>
            <a:ext cx="8255" cy="8890"/>
          </a:xfrm>
          <a:custGeom>
            <a:avLst/>
            <a:gdLst/>
            <a:ahLst/>
            <a:cxnLst/>
            <a:rect l="l" t="t" r="r" b="b"/>
            <a:pathLst>
              <a:path w="8255" h="8889">
                <a:moveTo>
                  <a:pt x="0" y="8890"/>
                </a:moveTo>
                <a:lnTo>
                  <a:pt x="8242" y="8890"/>
                </a:lnTo>
                <a:lnTo>
                  <a:pt x="8242" y="0"/>
                </a:lnTo>
                <a:lnTo>
                  <a:pt x="0" y="0"/>
                </a:lnTo>
                <a:lnTo>
                  <a:pt x="0" y="8890"/>
                </a:lnTo>
                <a:close/>
              </a:path>
            </a:pathLst>
          </a:custGeom>
          <a:solidFill>
            <a:srgbClr val="0501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32" name="object 312"/>
          <p:cNvSpPr/>
          <p:nvPr/>
        </p:nvSpPr>
        <p:spPr>
          <a:xfrm>
            <a:off x="2177157" y="3742618"/>
            <a:ext cx="121285" cy="0"/>
          </a:xfrm>
          <a:custGeom>
            <a:avLst/>
            <a:gdLst/>
            <a:ahLst/>
            <a:cxnLst/>
            <a:rect l="l" t="t" r="r" b="b"/>
            <a:pathLst>
              <a:path w="121285">
                <a:moveTo>
                  <a:pt x="0" y="0"/>
                </a:moveTo>
                <a:lnTo>
                  <a:pt x="121081" y="0"/>
                </a:lnTo>
              </a:path>
            </a:pathLst>
          </a:custGeom>
          <a:ln w="7619">
            <a:solidFill>
              <a:srgbClr val="0501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733" name="object 313"/>
          <p:cNvSpPr/>
          <p:nvPr/>
        </p:nvSpPr>
        <p:spPr>
          <a:xfrm>
            <a:off x="2177157" y="3696898"/>
            <a:ext cx="8255" cy="41910"/>
          </a:xfrm>
          <a:custGeom>
            <a:avLst/>
            <a:gdLst/>
            <a:ahLst/>
            <a:cxnLst/>
            <a:rect l="l" t="t" r="r" b="b"/>
            <a:pathLst>
              <a:path w="8255" h="41910">
                <a:moveTo>
                  <a:pt x="0" y="41910"/>
                </a:moveTo>
                <a:lnTo>
                  <a:pt x="8242" y="41910"/>
                </a:lnTo>
                <a:lnTo>
                  <a:pt x="8242" y="0"/>
                </a:lnTo>
                <a:lnTo>
                  <a:pt x="0" y="0"/>
                </a:lnTo>
                <a:lnTo>
                  <a:pt x="0" y="41910"/>
                </a:lnTo>
                <a:close/>
              </a:path>
            </a:pathLst>
          </a:custGeom>
          <a:solidFill>
            <a:srgbClr val="0501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34" name="object 314"/>
          <p:cNvSpPr/>
          <p:nvPr/>
        </p:nvSpPr>
        <p:spPr>
          <a:xfrm>
            <a:off x="2177157" y="3693088"/>
            <a:ext cx="121285" cy="0"/>
          </a:xfrm>
          <a:custGeom>
            <a:avLst/>
            <a:gdLst/>
            <a:ahLst/>
            <a:cxnLst/>
            <a:rect l="l" t="t" r="r" b="b"/>
            <a:pathLst>
              <a:path w="121285">
                <a:moveTo>
                  <a:pt x="0" y="0"/>
                </a:moveTo>
                <a:lnTo>
                  <a:pt x="121081" y="0"/>
                </a:lnTo>
              </a:path>
            </a:pathLst>
          </a:custGeom>
          <a:ln w="7620">
            <a:solidFill>
              <a:srgbClr val="0501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735" name="object 315"/>
          <p:cNvSpPr/>
          <p:nvPr/>
        </p:nvSpPr>
        <p:spPr>
          <a:xfrm>
            <a:off x="2177157" y="3648638"/>
            <a:ext cx="8255" cy="40640"/>
          </a:xfrm>
          <a:custGeom>
            <a:avLst/>
            <a:gdLst/>
            <a:ahLst/>
            <a:cxnLst/>
            <a:rect l="l" t="t" r="r" b="b"/>
            <a:pathLst>
              <a:path w="8255" h="40639">
                <a:moveTo>
                  <a:pt x="0" y="40639"/>
                </a:moveTo>
                <a:lnTo>
                  <a:pt x="8242" y="40639"/>
                </a:lnTo>
                <a:lnTo>
                  <a:pt x="8242" y="0"/>
                </a:lnTo>
                <a:lnTo>
                  <a:pt x="0" y="0"/>
                </a:lnTo>
                <a:lnTo>
                  <a:pt x="0" y="40639"/>
                </a:lnTo>
                <a:close/>
              </a:path>
            </a:pathLst>
          </a:custGeom>
          <a:solidFill>
            <a:srgbClr val="0501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36" name="object 316"/>
          <p:cNvSpPr/>
          <p:nvPr/>
        </p:nvSpPr>
        <p:spPr>
          <a:xfrm>
            <a:off x="2177157" y="3644193"/>
            <a:ext cx="121285" cy="0"/>
          </a:xfrm>
          <a:custGeom>
            <a:avLst/>
            <a:gdLst/>
            <a:ahLst/>
            <a:cxnLst/>
            <a:rect l="l" t="t" r="r" b="b"/>
            <a:pathLst>
              <a:path w="121285">
                <a:moveTo>
                  <a:pt x="0" y="0"/>
                </a:moveTo>
                <a:lnTo>
                  <a:pt x="121081" y="0"/>
                </a:lnTo>
              </a:path>
            </a:pathLst>
          </a:custGeom>
          <a:ln w="8889">
            <a:solidFill>
              <a:srgbClr val="0501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737" name="object 317"/>
          <p:cNvSpPr/>
          <p:nvPr/>
        </p:nvSpPr>
        <p:spPr>
          <a:xfrm>
            <a:off x="2289984" y="3746352"/>
            <a:ext cx="8255" cy="9525"/>
          </a:xfrm>
          <a:custGeom>
            <a:avLst/>
            <a:gdLst/>
            <a:ahLst/>
            <a:cxnLst/>
            <a:rect l="l" t="t" r="r" b="b"/>
            <a:pathLst>
              <a:path w="8255" h="9525">
                <a:moveTo>
                  <a:pt x="8255" y="0"/>
                </a:moveTo>
                <a:lnTo>
                  <a:pt x="0" y="0"/>
                </a:lnTo>
                <a:lnTo>
                  <a:pt x="0" y="9144"/>
                </a:lnTo>
                <a:lnTo>
                  <a:pt x="8255" y="9144"/>
                </a:lnTo>
                <a:lnTo>
                  <a:pt x="8255" y="0"/>
                </a:lnTo>
                <a:close/>
              </a:path>
            </a:pathLst>
          </a:custGeom>
          <a:solidFill>
            <a:srgbClr val="0501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38" name="object 318"/>
          <p:cNvSpPr/>
          <p:nvPr/>
        </p:nvSpPr>
        <p:spPr>
          <a:xfrm>
            <a:off x="2233545" y="3697000"/>
            <a:ext cx="8890" cy="41910"/>
          </a:xfrm>
          <a:custGeom>
            <a:avLst/>
            <a:gdLst/>
            <a:ahLst/>
            <a:cxnLst/>
            <a:rect l="l" t="t" r="r" b="b"/>
            <a:pathLst>
              <a:path w="8889" h="41910">
                <a:moveTo>
                  <a:pt x="8305" y="0"/>
                </a:moveTo>
                <a:lnTo>
                  <a:pt x="0" y="0"/>
                </a:lnTo>
                <a:lnTo>
                  <a:pt x="0" y="41490"/>
                </a:lnTo>
                <a:lnTo>
                  <a:pt x="8305" y="41490"/>
                </a:lnTo>
                <a:lnTo>
                  <a:pt x="8305" y="0"/>
                </a:lnTo>
                <a:close/>
              </a:path>
            </a:pathLst>
          </a:custGeom>
          <a:solidFill>
            <a:srgbClr val="0501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39" name="object 319"/>
          <p:cNvSpPr/>
          <p:nvPr/>
        </p:nvSpPr>
        <p:spPr>
          <a:xfrm>
            <a:off x="2289984" y="3697000"/>
            <a:ext cx="8255" cy="41910"/>
          </a:xfrm>
          <a:custGeom>
            <a:avLst/>
            <a:gdLst/>
            <a:ahLst/>
            <a:cxnLst/>
            <a:rect l="l" t="t" r="r" b="b"/>
            <a:pathLst>
              <a:path w="8255" h="41910">
                <a:moveTo>
                  <a:pt x="8255" y="0"/>
                </a:moveTo>
                <a:lnTo>
                  <a:pt x="0" y="0"/>
                </a:lnTo>
                <a:lnTo>
                  <a:pt x="0" y="41490"/>
                </a:lnTo>
                <a:lnTo>
                  <a:pt x="8255" y="41490"/>
                </a:lnTo>
                <a:lnTo>
                  <a:pt x="8255" y="0"/>
                </a:lnTo>
                <a:close/>
              </a:path>
            </a:pathLst>
          </a:custGeom>
          <a:solidFill>
            <a:srgbClr val="0501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40" name="object 320"/>
          <p:cNvSpPr/>
          <p:nvPr/>
        </p:nvSpPr>
        <p:spPr>
          <a:xfrm>
            <a:off x="2233545" y="3648410"/>
            <a:ext cx="8890" cy="41275"/>
          </a:xfrm>
          <a:custGeom>
            <a:avLst/>
            <a:gdLst/>
            <a:ahLst/>
            <a:cxnLst/>
            <a:rect l="l" t="t" r="r" b="b"/>
            <a:pathLst>
              <a:path w="8889" h="41275">
                <a:moveTo>
                  <a:pt x="8305" y="0"/>
                </a:moveTo>
                <a:lnTo>
                  <a:pt x="0" y="0"/>
                </a:lnTo>
                <a:lnTo>
                  <a:pt x="0" y="40881"/>
                </a:lnTo>
                <a:lnTo>
                  <a:pt x="8305" y="40881"/>
                </a:lnTo>
                <a:lnTo>
                  <a:pt x="8305" y="0"/>
                </a:lnTo>
                <a:close/>
              </a:path>
            </a:pathLst>
          </a:custGeom>
          <a:solidFill>
            <a:srgbClr val="0501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41" name="object 321"/>
          <p:cNvSpPr/>
          <p:nvPr/>
        </p:nvSpPr>
        <p:spPr>
          <a:xfrm>
            <a:off x="2289984" y="3648410"/>
            <a:ext cx="8255" cy="41275"/>
          </a:xfrm>
          <a:custGeom>
            <a:avLst/>
            <a:gdLst/>
            <a:ahLst/>
            <a:cxnLst/>
            <a:rect l="l" t="t" r="r" b="b"/>
            <a:pathLst>
              <a:path w="8255" h="41275">
                <a:moveTo>
                  <a:pt x="8255" y="0"/>
                </a:moveTo>
                <a:lnTo>
                  <a:pt x="0" y="0"/>
                </a:lnTo>
                <a:lnTo>
                  <a:pt x="0" y="40881"/>
                </a:lnTo>
                <a:lnTo>
                  <a:pt x="8255" y="40881"/>
                </a:lnTo>
                <a:lnTo>
                  <a:pt x="8255" y="0"/>
                </a:lnTo>
                <a:close/>
              </a:path>
            </a:pathLst>
          </a:custGeom>
          <a:solidFill>
            <a:srgbClr val="0501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42" name="object 322"/>
          <p:cNvSpPr/>
          <p:nvPr/>
        </p:nvSpPr>
        <p:spPr>
          <a:xfrm>
            <a:off x="2233545" y="3611758"/>
            <a:ext cx="8890" cy="28575"/>
          </a:xfrm>
          <a:custGeom>
            <a:avLst/>
            <a:gdLst/>
            <a:ahLst/>
            <a:cxnLst/>
            <a:rect l="l" t="t" r="r" b="b"/>
            <a:pathLst>
              <a:path w="8889" h="28575">
                <a:moveTo>
                  <a:pt x="8305" y="0"/>
                </a:moveTo>
                <a:lnTo>
                  <a:pt x="0" y="0"/>
                </a:lnTo>
                <a:lnTo>
                  <a:pt x="0" y="28575"/>
                </a:lnTo>
                <a:lnTo>
                  <a:pt x="8305" y="28575"/>
                </a:lnTo>
                <a:lnTo>
                  <a:pt x="8305" y="0"/>
                </a:lnTo>
                <a:close/>
              </a:path>
            </a:pathLst>
          </a:custGeom>
          <a:solidFill>
            <a:srgbClr val="0501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43" name="object 323"/>
          <p:cNvSpPr/>
          <p:nvPr/>
        </p:nvSpPr>
        <p:spPr>
          <a:xfrm>
            <a:off x="1554519" y="3266986"/>
            <a:ext cx="854710" cy="231775"/>
          </a:xfrm>
          <a:custGeom>
            <a:avLst/>
            <a:gdLst/>
            <a:ahLst/>
            <a:cxnLst/>
            <a:rect l="l" t="t" r="r" b="b"/>
            <a:pathLst>
              <a:path w="854710" h="231775">
                <a:moveTo>
                  <a:pt x="749274" y="0"/>
                </a:moveTo>
                <a:lnTo>
                  <a:pt x="105092" y="0"/>
                </a:lnTo>
                <a:lnTo>
                  <a:pt x="64181" y="8266"/>
                </a:lnTo>
                <a:lnTo>
                  <a:pt x="30776" y="30807"/>
                </a:lnTo>
                <a:lnTo>
                  <a:pt x="8257" y="64229"/>
                </a:lnTo>
                <a:lnTo>
                  <a:pt x="0" y="105143"/>
                </a:lnTo>
                <a:lnTo>
                  <a:pt x="0" y="126288"/>
                </a:lnTo>
                <a:lnTo>
                  <a:pt x="8257" y="167187"/>
                </a:lnTo>
                <a:lnTo>
                  <a:pt x="30776" y="200602"/>
                </a:lnTo>
                <a:lnTo>
                  <a:pt x="64181" y="223140"/>
                </a:lnTo>
                <a:lnTo>
                  <a:pt x="105092" y="231406"/>
                </a:lnTo>
                <a:lnTo>
                  <a:pt x="749274" y="231406"/>
                </a:lnTo>
                <a:lnTo>
                  <a:pt x="790187" y="223140"/>
                </a:lnTo>
                <a:lnTo>
                  <a:pt x="823596" y="200602"/>
                </a:lnTo>
                <a:lnTo>
                  <a:pt x="846120" y="167187"/>
                </a:lnTo>
                <a:lnTo>
                  <a:pt x="854379" y="126288"/>
                </a:lnTo>
                <a:lnTo>
                  <a:pt x="854379" y="105143"/>
                </a:lnTo>
                <a:lnTo>
                  <a:pt x="846120" y="64229"/>
                </a:lnTo>
                <a:lnTo>
                  <a:pt x="823596" y="30807"/>
                </a:lnTo>
                <a:lnTo>
                  <a:pt x="790187" y="8266"/>
                </a:lnTo>
                <a:lnTo>
                  <a:pt x="749274" y="0"/>
                </a:lnTo>
                <a:close/>
              </a:path>
            </a:pathLst>
          </a:custGeom>
          <a:solidFill>
            <a:srgbClr val="231A1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44" name="object 324"/>
          <p:cNvSpPr/>
          <p:nvPr/>
        </p:nvSpPr>
        <p:spPr>
          <a:xfrm>
            <a:off x="2273918" y="3344109"/>
            <a:ext cx="71196" cy="71208"/>
          </a:xfrm>
          <a:prstGeom prst="rect">
            <a:avLst/>
          </a:prstGeom>
          <a:blipFill>
            <a:blip r:embed="rId49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745" name="object 325"/>
          <p:cNvSpPr/>
          <p:nvPr/>
        </p:nvSpPr>
        <p:spPr>
          <a:xfrm>
            <a:off x="2162669" y="3344109"/>
            <a:ext cx="71183" cy="71208"/>
          </a:xfrm>
          <a:prstGeom prst="rect">
            <a:avLst/>
          </a:prstGeom>
          <a:blipFill>
            <a:blip r:embed="rId49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746" name="object 326"/>
          <p:cNvSpPr/>
          <p:nvPr/>
        </p:nvSpPr>
        <p:spPr>
          <a:xfrm>
            <a:off x="2051419" y="3344109"/>
            <a:ext cx="71196" cy="71208"/>
          </a:xfrm>
          <a:prstGeom prst="rect">
            <a:avLst/>
          </a:prstGeom>
          <a:blipFill>
            <a:blip r:embed="rId50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747" name="object 327"/>
          <p:cNvSpPr/>
          <p:nvPr/>
        </p:nvSpPr>
        <p:spPr>
          <a:xfrm>
            <a:off x="2171554" y="2691455"/>
            <a:ext cx="59690" cy="623570"/>
          </a:xfrm>
          <a:custGeom>
            <a:avLst/>
            <a:gdLst/>
            <a:ahLst/>
            <a:cxnLst/>
            <a:rect l="l" t="t" r="r" b="b"/>
            <a:pathLst>
              <a:path w="59689" h="623569">
                <a:moveTo>
                  <a:pt x="29679" y="0"/>
                </a:moveTo>
                <a:lnTo>
                  <a:pt x="18130" y="3026"/>
                </a:lnTo>
                <a:lnTo>
                  <a:pt x="8696" y="11277"/>
                </a:lnTo>
                <a:lnTo>
                  <a:pt x="2333" y="23510"/>
                </a:lnTo>
                <a:lnTo>
                  <a:pt x="0" y="38481"/>
                </a:lnTo>
                <a:lnTo>
                  <a:pt x="0" y="584555"/>
                </a:lnTo>
                <a:lnTo>
                  <a:pt x="2333" y="599513"/>
                </a:lnTo>
                <a:lnTo>
                  <a:pt x="8696" y="611728"/>
                </a:lnTo>
                <a:lnTo>
                  <a:pt x="18130" y="619965"/>
                </a:lnTo>
                <a:lnTo>
                  <a:pt x="29679" y="622985"/>
                </a:lnTo>
                <a:lnTo>
                  <a:pt x="41219" y="619965"/>
                </a:lnTo>
                <a:lnTo>
                  <a:pt x="50646" y="611728"/>
                </a:lnTo>
                <a:lnTo>
                  <a:pt x="57002" y="599513"/>
                </a:lnTo>
                <a:lnTo>
                  <a:pt x="59334" y="584555"/>
                </a:lnTo>
                <a:lnTo>
                  <a:pt x="59334" y="38481"/>
                </a:lnTo>
                <a:lnTo>
                  <a:pt x="57002" y="23510"/>
                </a:lnTo>
                <a:lnTo>
                  <a:pt x="50646" y="11277"/>
                </a:lnTo>
                <a:lnTo>
                  <a:pt x="41219" y="3026"/>
                </a:lnTo>
                <a:lnTo>
                  <a:pt x="29679" y="0"/>
                </a:lnTo>
                <a:close/>
              </a:path>
            </a:pathLst>
          </a:custGeom>
          <a:solidFill>
            <a:srgbClr val="231A1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48" name="object 328"/>
          <p:cNvSpPr/>
          <p:nvPr/>
        </p:nvSpPr>
        <p:spPr>
          <a:xfrm>
            <a:off x="1954447" y="2569023"/>
            <a:ext cx="96520" cy="325120"/>
          </a:xfrm>
          <a:custGeom>
            <a:avLst/>
            <a:gdLst/>
            <a:ahLst/>
            <a:cxnLst/>
            <a:rect l="l" t="t" r="r" b="b"/>
            <a:pathLst>
              <a:path w="96519" h="325119">
                <a:moveTo>
                  <a:pt x="67678" y="0"/>
                </a:moveTo>
                <a:lnTo>
                  <a:pt x="36599" y="35977"/>
                </a:lnTo>
                <a:lnTo>
                  <a:pt x="17467" y="71299"/>
                </a:lnTo>
                <a:lnTo>
                  <a:pt x="4667" y="112005"/>
                </a:lnTo>
                <a:lnTo>
                  <a:pt x="0" y="156819"/>
                </a:lnTo>
                <a:lnTo>
                  <a:pt x="88" y="159537"/>
                </a:lnTo>
                <a:lnTo>
                  <a:pt x="0" y="167817"/>
                </a:lnTo>
                <a:lnTo>
                  <a:pt x="4667" y="212636"/>
                </a:lnTo>
                <a:lnTo>
                  <a:pt x="17467" y="253349"/>
                </a:lnTo>
                <a:lnTo>
                  <a:pt x="36599" y="288675"/>
                </a:lnTo>
                <a:lnTo>
                  <a:pt x="67678" y="324637"/>
                </a:lnTo>
                <a:lnTo>
                  <a:pt x="73850" y="318262"/>
                </a:lnTo>
                <a:lnTo>
                  <a:pt x="87871" y="304990"/>
                </a:lnTo>
                <a:lnTo>
                  <a:pt x="96266" y="296392"/>
                </a:lnTo>
                <a:lnTo>
                  <a:pt x="86563" y="288112"/>
                </a:lnTo>
                <a:lnTo>
                  <a:pt x="69140" y="264383"/>
                </a:lnTo>
                <a:lnTo>
                  <a:pt x="54621" y="234842"/>
                </a:lnTo>
                <a:lnTo>
                  <a:pt x="44681" y="201862"/>
                </a:lnTo>
                <a:lnTo>
                  <a:pt x="40995" y="167817"/>
                </a:lnTo>
                <a:lnTo>
                  <a:pt x="40995" y="156819"/>
                </a:lnTo>
                <a:lnTo>
                  <a:pt x="54659" y="89614"/>
                </a:lnTo>
                <a:lnTo>
                  <a:pt x="86563" y="36525"/>
                </a:lnTo>
                <a:lnTo>
                  <a:pt x="96266" y="28244"/>
                </a:lnTo>
                <a:lnTo>
                  <a:pt x="87871" y="19646"/>
                </a:lnTo>
                <a:lnTo>
                  <a:pt x="73850" y="6350"/>
                </a:lnTo>
                <a:lnTo>
                  <a:pt x="67678" y="0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49" name="object 329"/>
          <p:cNvSpPr/>
          <p:nvPr/>
        </p:nvSpPr>
        <p:spPr>
          <a:xfrm>
            <a:off x="2022615" y="2608398"/>
            <a:ext cx="127288" cy="245897"/>
          </a:xfrm>
          <a:prstGeom prst="rect">
            <a:avLst/>
          </a:prstGeom>
          <a:blipFill>
            <a:blip r:embed="rId51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750" name="object 330"/>
          <p:cNvSpPr/>
          <p:nvPr/>
        </p:nvSpPr>
        <p:spPr>
          <a:xfrm>
            <a:off x="2359694" y="2569023"/>
            <a:ext cx="96520" cy="325120"/>
          </a:xfrm>
          <a:custGeom>
            <a:avLst/>
            <a:gdLst/>
            <a:ahLst/>
            <a:cxnLst/>
            <a:rect l="l" t="t" r="r" b="b"/>
            <a:pathLst>
              <a:path w="96519" h="325119">
                <a:moveTo>
                  <a:pt x="28600" y="0"/>
                </a:moveTo>
                <a:lnTo>
                  <a:pt x="22415" y="6350"/>
                </a:lnTo>
                <a:lnTo>
                  <a:pt x="8407" y="19646"/>
                </a:lnTo>
                <a:lnTo>
                  <a:pt x="0" y="28244"/>
                </a:lnTo>
                <a:lnTo>
                  <a:pt x="27113" y="60186"/>
                </a:lnTo>
                <a:lnTo>
                  <a:pt x="51547" y="122571"/>
                </a:lnTo>
                <a:lnTo>
                  <a:pt x="55270" y="156819"/>
                </a:lnTo>
                <a:lnTo>
                  <a:pt x="55270" y="167817"/>
                </a:lnTo>
                <a:lnTo>
                  <a:pt x="41644" y="234842"/>
                </a:lnTo>
                <a:lnTo>
                  <a:pt x="9702" y="288112"/>
                </a:lnTo>
                <a:lnTo>
                  <a:pt x="0" y="296392"/>
                </a:lnTo>
                <a:lnTo>
                  <a:pt x="8407" y="304990"/>
                </a:lnTo>
                <a:lnTo>
                  <a:pt x="22415" y="318262"/>
                </a:lnTo>
                <a:lnTo>
                  <a:pt x="28600" y="324637"/>
                </a:lnTo>
                <a:lnTo>
                  <a:pt x="36004" y="317334"/>
                </a:lnTo>
                <a:lnTo>
                  <a:pt x="59668" y="288675"/>
                </a:lnTo>
                <a:lnTo>
                  <a:pt x="78805" y="253349"/>
                </a:lnTo>
                <a:lnTo>
                  <a:pt x="91609" y="212636"/>
                </a:lnTo>
                <a:lnTo>
                  <a:pt x="96278" y="167817"/>
                </a:lnTo>
                <a:lnTo>
                  <a:pt x="96177" y="159537"/>
                </a:lnTo>
                <a:lnTo>
                  <a:pt x="96278" y="156819"/>
                </a:lnTo>
                <a:lnTo>
                  <a:pt x="91609" y="112005"/>
                </a:lnTo>
                <a:lnTo>
                  <a:pt x="78805" y="71299"/>
                </a:lnTo>
                <a:lnTo>
                  <a:pt x="59668" y="35977"/>
                </a:lnTo>
                <a:lnTo>
                  <a:pt x="36004" y="7315"/>
                </a:lnTo>
                <a:lnTo>
                  <a:pt x="28600" y="0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51" name="object 331"/>
          <p:cNvSpPr/>
          <p:nvPr/>
        </p:nvSpPr>
        <p:spPr>
          <a:xfrm>
            <a:off x="2260517" y="2608398"/>
            <a:ext cx="127288" cy="245897"/>
          </a:xfrm>
          <a:prstGeom prst="rect">
            <a:avLst/>
          </a:prstGeom>
          <a:blipFill>
            <a:blip r:embed="rId5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752" name="object 332"/>
          <p:cNvSpPr/>
          <p:nvPr/>
        </p:nvSpPr>
        <p:spPr>
          <a:xfrm>
            <a:off x="4070936" y="3613264"/>
            <a:ext cx="301077" cy="144881"/>
          </a:xfrm>
          <a:prstGeom prst="rect">
            <a:avLst/>
          </a:prstGeom>
          <a:blipFill>
            <a:blip r:embed="rId5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753" name="object 333"/>
          <p:cNvSpPr/>
          <p:nvPr/>
        </p:nvSpPr>
        <p:spPr>
          <a:xfrm>
            <a:off x="3937161" y="2589640"/>
            <a:ext cx="567690" cy="894080"/>
          </a:xfrm>
          <a:custGeom>
            <a:avLst/>
            <a:gdLst/>
            <a:ahLst/>
            <a:cxnLst/>
            <a:rect l="l" t="t" r="r" b="b"/>
            <a:pathLst>
              <a:path w="567689" h="894080">
                <a:moveTo>
                  <a:pt x="460933" y="0"/>
                </a:moveTo>
                <a:lnTo>
                  <a:pt x="106641" y="0"/>
                </a:lnTo>
                <a:lnTo>
                  <a:pt x="65129" y="8383"/>
                </a:lnTo>
                <a:lnTo>
                  <a:pt x="31232" y="31242"/>
                </a:lnTo>
                <a:lnTo>
                  <a:pt x="8379" y="65140"/>
                </a:lnTo>
                <a:lnTo>
                  <a:pt x="0" y="106641"/>
                </a:lnTo>
                <a:lnTo>
                  <a:pt x="0" y="787400"/>
                </a:lnTo>
                <a:lnTo>
                  <a:pt x="8379" y="828912"/>
                </a:lnTo>
                <a:lnTo>
                  <a:pt x="31232" y="862809"/>
                </a:lnTo>
                <a:lnTo>
                  <a:pt x="65129" y="885662"/>
                </a:lnTo>
                <a:lnTo>
                  <a:pt x="106641" y="894041"/>
                </a:lnTo>
                <a:lnTo>
                  <a:pt x="460933" y="894041"/>
                </a:lnTo>
                <a:lnTo>
                  <a:pt x="502442" y="885662"/>
                </a:lnTo>
                <a:lnTo>
                  <a:pt x="536344" y="862809"/>
                </a:lnTo>
                <a:lnTo>
                  <a:pt x="559205" y="828912"/>
                </a:lnTo>
                <a:lnTo>
                  <a:pt x="567588" y="787400"/>
                </a:lnTo>
                <a:lnTo>
                  <a:pt x="567588" y="106641"/>
                </a:lnTo>
                <a:lnTo>
                  <a:pt x="559205" y="65140"/>
                </a:lnTo>
                <a:lnTo>
                  <a:pt x="536344" y="31242"/>
                </a:lnTo>
                <a:lnTo>
                  <a:pt x="502442" y="8383"/>
                </a:lnTo>
                <a:lnTo>
                  <a:pt x="460933" y="0"/>
                </a:lnTo>
                <a:close/>
              </a:path>
            </a:pathLst>
          </a:custGeom>
          <a:solidFill>
            <a:srgbClr val="231A1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54" name="object 334"/>
          <p:cNvSpPr/>
          <p:nvPr/>
        </p:nvSpPr>
        <p:spPr>
          <a:xfrm>
            <a:off x="4058181" y="2784175"/>
            <a:ext cx="344170" cy="505459"/>
          </a:xfrm>
          <a:custGeom>
            <a:avLst/>
            <a:gdLst/>
            <a:ahLst/>
            <a:cxnLst/>
            <a:rect l="l" t="t" r="r" b="b"/>
            <a:pathLst>
              <a:path w="344170" h="505460">
                <a:moveTo>
                  <a:pt x="344093" y="505345"/>
                </a:moveTo>
                <a:lnTo>
                  <a:pt x="0" y="505345"/>
                </a:lnTo>
                <a:lnTo>
                  <a:pt x="0" y="0"/>
                </a:lnTo>
                <a:lnTo>
                  <a:pt x="344093" y="0"/>
                </a:lnTo>
                <a:lnTo>
                  <a:pt x="344093" y="505345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55" name="object 335"/>
          <p:cNvSpPr/>
          <p:nvPr/>
        </p:nvSpPr>
        <p:spPr>
          <a:xfrm>
            <a:off x="4183472" y="3364438"/>
            <a:ext cx="106680" cy="15240"/>
          </a:xfrm>
          <a:custGeom>
            <a:avLst/>
            <a:gdLst/>
            <a:ahLst/>
            <a:cxnLst/>
            <a:rect l="l" t="t" r="r" b="b"/>
            <a:pathLst>
              <a:path w="106679" h="15239">
                <a:moveTo>
                  <a:pt x="103301" y="0"/>
                </a:moveTo>
                <a:lnTo>
                  <a:pt x="3314" y="0"/>
                </a:lnTo>
                <a:lnTo>
                  <a:pt x="0" y="3352"/>
                </a:lnTo>
                <a:lnTo>
                  <a:pt x="0" y="11620"/>
                </a:lnTo>
                <a:lnTo>
                  <a:pt x="3314" y="14947"/>
                </a:lnTo>
                <a:lnTo>
                  <a:pt x="103301" y="14947"/>
                </a:lnTo>
                <a:lnTo>
                  <a:pt x="106679" y="11620"/>
                </a:lnTo>
                <a:lnTo>
                  <a:pt x="106679" y="3352"/>
                </a:lnTo>
                <a:lnTo>
                  <a:pt x="103301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56" name="object 336"/>
          <p:cNvSpPr/>
          <p:nvPr/>
        </p:nvSpPr>
        <p:spPr>
          <a:xfrm>
            <a:off x="4151449" y="2706537"/>
            <a:ext cx="170815" cy="24130"/>
          </a:xfrm>
          <a:custGeom>
            <a:avLst/>
            <a:gdLst/>
            <a:ahLst/>
            <a:cxnLst/>
            <a:rect l="l" t="t" r="r" b="b"/>
            <a:pathLst>
              <a:path w="170814" h="24130">
                <a:moveTo>
                  <a:pt x="165379" y="0"/>
                </a:moveTo>
                <a:lnTo>
                  <a:pt x="5346" y="0"/>
                </a:lnTo>
                <a:lnTo>
                  <a:pt x="0" y="5333"/>
                </a:lnTo>
                <a:lnTo>
                  <a:pt x="0" y="18592"/>
                </a:lnTo>
                <a:lnTo>
                  <a:pt x="5346" y="23926"/>
                </a:lnTo>
                <a:lnTo>
                  <a:pt x="165379" y="23926"/>
                </a:lnTo>
                <a:lnTo>
                  <a:pt x="170713" y="18592"/>
                </a:lnTo>
                <a:lnTo>
                  <a:pt x="170713" y="5333"/>
                </a:lnTo>
                <a:lnTo>
                  <a:pt x="165379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57" name="object 337"/>
          <p:cNvSpPr/>
          <p:nvPr/>
        </p:nvSpPr>
        <p:spPr>
          <a:xfrm>
            <a:off x="4029222" y="2675318"/>
            <a:ext cx="43815" cy="43815"/>
          </a:xfrm>
          <a:custGeom>
            <a:avLst/>
            <a:gdLst/>
            <a:ahLst/>
            <a:cxnLst/>
            <a:rect l="l" t="t" r="r" b="b"/>
            <a:pathLst>
              <a:path w="43814" h="43814">
                <a:moveTo>
                  <a:pt x="21628" y="0"/>
                </a:moveTo>
                <a:lnTo>
                  <a:pt x="13212" y="1698"/>
                </a:lnTo>
                <a:lnTo>
                  <a:pt x="6337" y="6330"/>
                </a:lnTo>
                <a:lnTo>
                  <a:pt x="1700" y="13201"/>
                </a:lnTo>
                <a:lnTo>
                  <a:pt x="0" y="21615"/>
                </a:lnTo>
                <a:lnTo>
                  <a:pt x="1700" y="30031"/>
                </a:lnTo>
                <a:lnTo>
                  <a:pt x="6337" y="36906"/>
                </a:lnTo>
                <a:lnTo>
                  <a:pt x="13212" y="41542"/>
                </a:lnTo>
                <a:lnTo>
                  <a:pt x="21628" y="43243"/>
                </a:lnTo>
                <a:lnTo>
                  <a:pt x="30041" y="41542"/>
                </a:lnTo>
                <a:lnTo>
                  <a:pt x="36912" y="36906"/>
                </a:lnTo>
                <a:lnTo>
                  <a:pt x="41544" y="30031"/>
                </a:lnTo>
                <a:lnTo>
                  <a:pt x="43243" y="21615"/>
                </a:lnTo>
                <a:lnTo>
                  <a:pt x="41544" y="13201"/>
                </a:lnTo>
                <a:lnTo>
                  <a:pt x="36912" y="6330"/>
                </a:lnTo>
                <a:lnTo>
                  <a:pt x="30041" y="1698"/>
                </a:lnTo>
                <a:lnTo>
                  <a:pt x="21628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58" name="object 338"/>
          <p:cNvSpPr/>
          <p:nvPr/>
        </p:nvSpPr>
        <p:spPr>
          <a:xfrm>
            <a:off x="2840298" y="3619322"/>
            <a:ext cx="146050" cy="135890"/>
          </a:xfrm>
          <a:custGeom>
            <a:avLst/>
            <a:gdLst/>
            <a:ahLst/>
            <a:cxnLst/>
            <a:rect l="l" t="t" r="r" b="b"/>
            <a:pathLst>
              <a:path w="146050" h="135889">
                <a:moveTo>
                  <a:pt x="32880" y="127038"/>
                </a:moveTo>
                <a:lnTo>
                  <a:pt x="33035" y="127533"/>
                </a:lnTo>
                <a:lnTo>
                  <a:pt x="33261" y="128384"/>
                </a:lnTo>
                <a:lnTo>
                  <a:pt x="34163" y="131419"/>
                </a:lnTo>
                <a:lnTo>
                  <a:pt x="34696" y="133908"/>
                </a:lnTo>
                <a:lnTo>
                  <a:pt x="34848" y="135877"/>
                </a:lnTo>
                <a:lnTo>
                  <a:pt x="45618" y="135877"/>
                </a:lnTo>
                <a:lnTo>
                  <a:pt x="75066" y="127533"/>
                </a:lnTo>
                <a:lnTo>
                  <a:pt x="60858" y="127533"/>
                </a:lnTo>
                <a:lnTo>
                  <a:pt x="48145" y="127482"/>
                </a:lnTo>
                <a:lnTo>
                  <a:pt x="46075" y="127431"/>
                </a:lnTo>
                <a:lnTo>
                  <a:pt x="42481" y="127406"/>
                </a:lnTo>
                <a:lnTo>
                  <a:pt x="35648" y="127190"/>
                </a:lnTo>
                <a:lnTo>
                  <a:pt x="32880" y="127038"/>
                </a:lnTo>
                <a:close/>
              </a:path>
              <a:path w="146050" h="135889">
                <a:moveTo>
                  <a:pt x="77228" y="88493"/>
                </a:moveTo>
                <a:lnTo>
                  <a:pt x="68770" y="88493"/>
                </a:lnTo>
                <a:lnTo>
                  <a:pt x="68821" y="120154"/>
                </a:lnTo>
                <a:lnTo>
                  <a:pt x="67919" y="123329"/>
                </a:lnTo>
                <a:lnTo>
                  <a:pt x="66065" y="124993"/>
                </a:lnTo>
                <a:lnTo>
                  <a:pt x="64287" y="126695"/>
                </a:lnTo>
                <a:lnTo>
                  <a:pt x="60858" y="127533"/>
                </a:lnTo>
                <a:lnTo>
                  <a:pt x="75066" y="127533"/>
                </a:lnTo>
                <a:lnTo>
                  <a:pt x="76364" y="125437"/>
                </a:lnTo>
                <a:lnTo>
                  <a:pt x="77228" y="117284"/>
                </a:lnTo>
                <a:lnTo>
                  <a:pt x="77228" y="88493"/>
                </a:lnTo>
                <a:close/>
              </a:path>
              <a:path w="146050" h="135889">
                <a:moveTo>
                  <a:pt x="145554" y="80784"/>
                </a:moveTo>
                <a:lnTo>
                  <a:pt x="0" y="80784"/>
                </a:lnTo>
                <a:lnTo>
                  <a:pt x="0" y="88493"/>
                </a:lnTo>
                <a:lnTo>
                  <a:pt x="145554" y="88493"/>
                </a:lnTo>
                <a:lnTo>
                  <a:pt x="145554" y="80784"/>
                </a:lnTo>
                <a:close/>
              </a:path>
              <a:path w="146050" h="135889">
                <a:moveTo>
                  <a:pt x="77228" y="49199"/>
                </a:moveTo>
                <a:lnTo>
                  <a:pt x="68770" y="49199"/>
                </a:lnTo>
                <a:lnTo>
                  <a:pt x="68770" y="80784"/>
                </a:lnTo>
                <a:lnTo>
                  <a:pt x="77228" y="80784"/>
                </a:lnTo>
                <a:lnTo>
                  <a:pt x="77228" y="49199"/>
                </a:lnTo>
                <a:close/>
              </a:path>
              <a:path w="146050" h="135889">
                <a:moveTo>
                  <a:pt x="132410" y="41630"/>
                </a:moveTo>
                <a:lnTo>
                  <a:pt x="10731" y="41630"/>
                </a:lnTo>
                <a:lnTo>
                  <a:pt x="10731" y="49199"/>
                </a:lnTo>
                <a:lnTo>
                  <a:pt x="132410" y="49199"/>
                </a:lnTo>
                <a:lnTo>
                  <a:pt x="132410" y="41630"/>
                </a:lnTo>
                <a:close/>
              </a:path>
              <a:path w="146050" h="135889">
                <a:moveTo>
                  <a:pt x="77228" y="10795"/>
                </a:moveTo>
                <a:lnTo>
                  <a:pt x="68770" y="10795"/>
                </a:lnTo>
                <a:lnTo>
                  <a:pt x="68770" y="41630"/>
                </a:lnTo>
                <a:lnTo>
                  <a:pt x="77228" y="41630"/>
                </a:lnTo>
                <a:lnTo>
                  <a:pt x="77228" y="10795"/>
                </a:lnTo>
                <a:close/>
              </a:path>
              <a:path w="146050" h="135889">
                <a:moveTo>
                  <a:pt x="129755" y="0"/>
                </a:moveTo>
                <a:lnTo>
                  <a:pt x="101845" y="1674"/>
                </a:lnTo>
                <a:lnTo>
                  <a:pt x="72366" y="3000"/>
                </a:lnTo>
                <a:lnTo>
                  <a:pt x="41318" y="3979"/>
                </a:lnTo>
                <a:lnTo>
                  <a:pt x="8699" y="4610"/>
                </a:lnTo>
                <a:lnTo>
                  <a:pt x="9448" y="7823"/>
                </a:lnTo>
                <a:lnTo>
                  <a:pt x="9876" y="10502"/>
                </a:lnTo>
                <a:lnTo>
                  <a:pt x="9969" y="12687"/>
                </a:lnTo>
                <a:lnTo>
                  <a:pt x="52515" y="11455"/>
                </a:lnTo>
                <a:lnTo>
                  <a:pt x="68770" y="10795"/>
                </a:lnTo>
                <a:lnTo>
                  <a:pt x="77228" y="10795"/>
                </a:lnTo>
                <a:lnTo>
                  <a:pt x="77228" y="10502"/>
                </a:lnTo>
                <a:lnTo>
                  <a:pt x="131419" y="7861"/>
                </a:lnTo>
                <a:lnTo>
                  <a:pt x="129755" y="0"/>
                </a:lnTo>
                <a:close/>
              </a:path>
            </a:pathLst>
          </a:custGeom>
          <a:solidFill>
            <a:srgbClr val="0501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59" name="object 339"/>
          <p:cNvSpPr/>
          <p:nvPr/>
        </p:nvSpPr>
        <p:spPr>
          <a:xfrm>
            <a:off x="2993409" y="3612507"/>
            <a:ext cx="148590" cy="145415"/>
          </a:xfrm>
          <a:custGeom>
            <a:avLst/>
            <a:gdLst/>
            <a:ahLst/>
            <a:cxnLst/>
            <a:rect l="l" t="t" r="r" b="b"/>
            <a:pathLst>
              <a:path w="148589" h="145414">
                <a:moveTo>
                  <a:pt x="119481" y="9918"/>
                </a:moveTo>
                <a:lnTo>
                  <a:pt x="68554" y="9918"/>
                </a:lnTo>
                <a:lnTo>
                  <a:pt x="68442" y="68056"/>
                </a:lnTo>
                <a:lnTo>
                  <a:pt x="68334" y="75653"/>
                </a:lnTo>
                <a:lnTo>
                  <a:pt x="60734" y="115038"/>
                </a:lnTo>
                <a:lnTo>
                  <a:pt x="41948" y="138684"/>
                </a:lnTo>
                <a:lnTo>
                  <a:pt x="43751" y="140093"/>
                </a:lnTo>
                <a:lnTo>
                  <a:pt x="46126" y="142163"/>
                </a:lnTo>
                <a:lnTo>
                  <a:pt x="49047" y="144881"/>
                </a:lnTo>
                <a:lnTo>
                  <a:pt x="56988" y="136202"/>
                </a:lnTo>
                <a:lnTo>
                  <a:pt x="75555" y="90620"/>
                </a:lnTo>
                <a:lnTo>
                  <a:pt x="76784" y="17614"/>
                </a:lnTo>
                <a:lnTo>
                  <a:pt x="119481" y="17614"/>
                </a:lnTo>
                <a:lnTo>
                  <a:pt x="119481" y="9918"/>
                </a:lnTo>
                <a:close/>
              </a:path>
              <a:path w="148589" h="145414">
                <a:moveTo>
                  <a:pt x="33248" y="52768"/>
                </a:moveTo>
                <a:lnTo>
                  <a:pt x="25552" y="52768"/>
                </a:lnTo>
                <a:lnTo>
                  <a:pt x="25552" y="144729"/>
                </a:lnTo>
                <a:lnTo>
                  <a:pt x="33248" y="144729"/>
                </a:lnTo>
                <a:lnTo>
                  <a:pt x="33248" y="63271"/>
                </a:lnTo>
                <a:lnTo>
                  <a:pt x="44258" y="63271"/>
                </a:lnTo>
                <a:lnTo>
                  <a:pt x="42610" y="61760"/>
                </a:lnTo>
                <a:lnTo>
                  <a:pt x="33248" y="61760"/>
                </a:lnTo>
                <a:lnTo>
                  <a:pt x="33248" y="52768"/>
                </a:lnTo>
                <a:close/>
              </a:path>
              <a:path w="148589" h="145414">
                <a:moveTo>
                  <a:pt x="139422" y="139738"/>
                </a:moveTo>
                <a:lnTo>
                  <a:pt x="129984" y="139738"/>
                </a:lnTo>
                <a:lnTo>
                  <a:pt x="139103" y="140042"/>
                </a:lnTo>
                <a:lnTo>
                  <a:pt x="139422" y="139738"/>
                </a:lnTo>
                <a:close/>
              </a:path>
              <a:path w="148589" h="145414">
                <a:moveTo>
                  <a:pt x="119481" y="17614"/>
                </a:moveTo>
                <a:lnTo>
                  <a:pt x="111251" y="17614"/>
                </a:lnTo>
                <a:lnTo>
                  <a:pt x="111160" y="128943"/>
                </a:lnTo>
                <a:lnTo>
                  <a:pt x="111036" y="134874"/>
                </a:lnTo>
                <a:lnTo>
                  <a:pt x="115455" y="139941"/>
                </a:lnTo>
                <a:lnTo>
                  <a:pt x="124472" y="139738"/>
                </a:lnTo>
                <a:lnTo>
                  <a:pt x="139422" y="139738"/>
                </a:lnTo>
                <a:lnTo>
                  <a:pt x="144310" y="135077"/>
                </a:lnTo>
                <a:lnTo>
                  <a:pt x="144671" y="132283"/>
                </a:lnTo>
                <a:lnTo>
                  <a:pt x="121348" y="132283"/>
                </a:lnTo>
                <a:lnTo>
                  <a:pt x="119227" y="129489"/>
                </a:lnTo>
                <a:lnTo>
                  <a:pt x="119424" y="124853"/>
                </a:lnTo>
                <a:lnTo>
                  <a:pt x="119481" y="17614"/>
                </a:lnTo>
                <a:close/>
              </a:path>
              <a:path w="148589" h="145414">
                <a:moveTo>
                  <a:pt x="128917" y="131876"/>
                </a:moveTo>
                <a:lnTo>
                  <a:pt x="125831" y="131876"/>
                </a:lnTo>
                <a:lnTo>
                  <a:pt x="121348" y="132283"/>
                </a:lnTo>
                <a:lnTo>
                  <a:pt x="144671" y="132283"/>
                </a:lnTo>
                <a:lnTo>
                  <a:pt x="134213" y="132181"/>
                </a:lnTo>
                <a:lnTo>
                  <a:pt x="128917" y="131876"/>
                </a:lnTo>
                <a:close/>
              </a:path>
              <a:path w="148589" h="145414">
                <a:moveTo>
                  <a:pt x="140182" y="98259"/>
                </a:moveTo>
                <a:lnTo>
                  <a:pt x="139484" y="109181"/>
                </a:lnTo>
                <a:lnTo>
                  <a:pt x="138785" y="117144"/>
                </a:lnTo>
                <a:lnTo>
                  <a:pt x="138017" y="122605"/>
                </a:lnTo>
                <a:lnTo>
                  <a:pt x="137274" y="128943"/>
                </a:lnTo>
                <a:lnTo>
                  <a:pt x="134213" y="132181"/>
                </a:lnTo>
                <a:lnTo>
                  <a:pt x="144684" y="132181"/>
                </a:lnTo>
                <a:lnTo>
                  <a:pt x="145677" y="124548"/>
                </a:lnTo>
                <a:lnTo>
                  <a:pt x="146481" y="119265"/>
                </a:lnTo>
                <a:lnTo>
                  <a:pt x="147283" y="111175"/>
                </a:lnTo>
                <a:lnTo>
                  <a:pt x="147967" y="101193"/>
                </a:lnTo>
                <a:lnTo>
                  <a:pt x="145351" y="100393"/>
                </a:lnTo>
                <a:lnTo>
                  <a:pt x="142760" y="99402"/>
                </a:lnTo>
                <a:lnTo>
                  <a:pt x="140182" y="98259"/>
                </a:lnTo>
                <a:close/>
              </a:path>
              <a:path w="148589" h="145414">
                <a:moveTo>
                  <a:pt x="33248" y="36957"/>
                </a:moveTo>
                <a:lnTo>
                  <a:pt x="25095" y="36957"/>
                </a:lnTo>
                <a:lnTo>
                  <a:pt x="20406" y="53518"/>
                </a:lnTo>
                <a:lnTo>
                  <a:pt x="14662" y="68662"/>
                </a:lnTo>
                <a:lnTo>
                  <a:pt x="7860" y="82387"/>
                </a:lnTo>
                <a:lnTo>
                  <a:pt x="0" y="94691"/>
                </a:lnTo>
                <a:lnTo>
                  <a:pt x="1663" y="97320"/>
                </a:lnTo>
                <a:lnTo>
                  <a:pt x="2997" y="100063"/>
                </a:lnTo>
                <a:lnTo>
                  <a:pt x="4013" y="102946"/>
                </a:lnTo>
                <a:lnTo>
                  <a:pt x="10345" y="93144"/>
                </a:lnTo>
                <a:lnTo>
                  <a:pt x="16090" y="81394"/>
                </a:lnTo>
                <a:lnTo>
                  <a:pt x="21113" y="68056"/>
                </a:lnTo>
                <a:lnTo>
                  <a:pt x="25552" y="52768"/>
                </a:lnTo>
                <a:lnTo>
                  <a:pt x="33248" y="52768"/>
                </a:lnTo>
                <a:lnTo>
                  <a:pt x="33248" y="36957"/>
                </a:lnTo>
                <a:close/>
              </a:path>
              <a:path w="148589" h="145414">
                <a:moveTo>
                  <a:pt x="44258" y="63271"/>
                </a:moveTo>
                <a:lnTo>
                  <a:pt x="33248" y="63271"/>
                </a:lnTo>
                <a:lnTo>
                  <a:pt x="38510" y="68283"/>
                </a:lnTo>
                <a:lnTo>
                  <a:pt x="43340" y="72975"/>
                </a:lnTo>
                <a:lnTo>
                  <a:pt x="47734" y="77346"/>
                </a:lnTo>
                <a:lnTo>
                  <a:pt x="51688" y="81394"/>
                </a:lnTo>
                <a:lnTo>
                  <a:pt x="57289" y="75653"/>
                </a:lnTo>
                <a:lnTo>
                  <a:pt x="53932" y="72351"/>
                </a:lnTo>
                <a:lnTo>
                  <a:pt x="49537" y="68176"/>
                </a:lnTo>
                <a:lnTo>
                  <a:pt x="44258" y="63271"/>
                </a:lnTo>
                <a:close/>
              </a:path>
              <a:path w="148589" h="145414">
                <a:moveTo>
                  <a:pt x="37642" y="57213"/>
                </a:moveTo>
                <a:lnTo>
                  <a:pt x="33248" y="61760"/>
                </a:lnTo>
                <a:lnTo>
                  <a:pt x="42610" y="61760"/>
                </a:lnTo>
                <a:lnTo>
                  <a:pt x="37642" y="57213"/>
                </a:lnTo>
                <a:close/>
              </a:path>
              <a:path w="148589" h="145414">
                <a:moveTo>
                  <a:pt x="54330" y="29857"/>
                </a:moveTo>
                <a:lnTo>
                  <a:pt x="3555" y="29857"/>
                </a:lnTo>
                <a:lnTo>
                  <a:pt x="3555" y="36957"/>
                </a:lnTo>
                <a:lnTo>
                  <a:pt x="54330" y="36957"/>
                </a:lnTo>
                <a:lnTo>
                  <a:pt x="54330" y="29857"/>
                </a:lnTo>
                <a:close/>
              </a:path>
              <a:path w="148589" h="145414">
                <a:moveTo>
                  <a:pt x="33248" y="0"/>
                </a:moveTo>
                <a:lnTo>
                  <a:pt x="25552" y="0"/>
                </a:lnTo>
                <a:lnTo>
                  <a:pt x="25552" y="29857"/>
                </a:lnTo>
                <a:lnTo>
                  <a:pt x="33248" y="29857"/>
                </a:lnTo>
                <a:lnTo>
                  <a:pt x="33248" y="0"/>
                </a:lnTo>
                <a:close/>
              </a:path>
            </a:pathLst>
          </a:custGeom>
          <a:solidFill>
            <a:srgbClr val="0501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60" name="object 340"/>
          <p:cNvSpPr/>
          <p:nvPr/>
        </p:nvSpPr>
        <p:spPr>
          <a:xfrm>
            <a:off x="3148946" y="3616069"/>
            <a:ext cx="140970" cy="142240"/>
          </a:xfrm>
          <a:custGeom>
            <a:avLst/>
            <a:gdLst/>
            <a:ahLst/>
            <a:cxnLst/>
            <a:rect l="l" t="t" r="r" b="b"/>
            <a:pathLst>
              <a:path w="140970" h="142239">
                <a:moveTo>
                  <a:pt x="140258" y="4305"/>
                </a:moveTo>
                <a:lnTo>
                  <a:pt x="106934" y="4305"/>
                </a:lnTo>
                <a:lnTo>
                  <a:pt x="106934" y="140868"/>
                </a:lnTo>
                <a:lnTo>
                  <a:pt x="114261" y="140868"/>
                </a:lnTo>
                <a:lnTo>
                  <a:pt x="114261" y="10947"/>
                </a:lnTo>
                <a:lnTo>
                  <a:pt x="140258" y="10947"/>
                </a:lnTo>
                <a:lnTo>
                  <a:pt x="140258" y="4305"/>
                </a:lnTo>
                <a:close/>
              </a:path>
              <a:path w="140970" h="142239">
                <a:moveTo>
                  <a:pt x="118122" y="104889"/>
                </a:moveTo>
                <a:lnTo>
                  <a:pt x="118719" y="107403"/>
                </a:lnTo>
                <a:lnTo>
                  <a:pt x="119176" y="109854"/>
                </a:lnTo>
                <a:lnTo>
                  <a:pt x="119468" y="112217"/>
                </a:lnTo>
                <a:lnTo>
                  <a:pt x="124764" y="112217"/>
                </a:lnTo>
                <a:lnTo>
                  <a:pt x="136626" y="111823"/>
                </a:lnTo>
                <a:lnTo>
                  <a:pt x="140512" y="107746"/>
                </a:lnTo>
                <a:lnTo>
                  <a:pt x="140434" y="105295"/>
                </a:lnTo>
                <a:lnTo>
                  <a:pt x="131292" y="105295"/>
                </a:lnTo>
                <a:lnTo>
                  <a:pt x="127406" y="105194"/>
                </a:lnTo>
                <a:lnTo>
                  <a:pt x="124040" y="105143"/>
                </a:lnTo>
                <a:lnTo>
                  <a:pt x="120942" y="105054"/>
                </a:lnTo>
                <a:lnTo>
                  <a:pt x="118122" y="104889"/>
                </a:lnTo>
                <a:close/>
              </a:path>
              <a:path w="140970" h="142239">
                <a:moveTo>
                  <a:pt x="140258" y="10947"/>
                </a:moveTo>
                <a:lnTo>
                  <a:pt x="133083" y="10947"/>
                </a:lnTo>
                <a:lnTo>
                  <a:pt x="133172" y="103301"/>
                </a:lnTo>
                <a:lnTo>
                  <a:pt x="131292" y="105295"/>
                </a:lnTo>
                <a:lnTo>
                  <a:pt x="140434" y="105295"/>
                </a:lnTo>
                <a:lnTo>
                  <a:pt x="140370" y="103301"/>
                </a:lnTo>
                <a:lnTo>
                  <a:pt x="140258" y="10947"/>
                </a:lnTo>
                <a:close/>
              </a:path>
              <a:path w="140970" h="142239">
                <a:moveTo>
                  <a:pt x="91719" y="89319"/>
                </a:moveTo>
                <a:lnTo>
                  <a:pt x="84861" y="89319"/>
                </a:lnTo>
                <a:lnTo>
                  <a:pt x="82196" y="103651"/>
                </a:lnTo>
                <a:lnTo>
                  <a:pt x="76319" y="116189"/>
                </a:lnTo>
                <a:lnTo>
                  <a:pt x="67228" y="126930"/>
                </a:lnTo>
                <a:lnTo>
                  <a:pt x="54927" y="135877"/>
                </a:lnTo>
                <a:lnTo>
                  <a:pt x="56705" y="137642"/>
                </a:lnTo>
                <a:lnTo>
                  <a:pt x="58420" y="139699"/>
                </a:lnTo>
                <a:lnTo>
                  <a:pt x="60083" y="142074"/>
                </a:lnTo>
                <a:lnTo>
                  <a:pt x="74893" y="130409"/>
                </a:lnTo>
                <a:lnTo>
                  <a:pt x="85242" y="115663"/>
                </a:lnTo>
                <a:lnTo>
                  <a:pt x="91134" y="97839"/>
                </a:lnTo>
                <a:lnTo>
                  <a:pt x="91719" y="89319"/>
                </a:lnTo>
                <a:close/>
              </a:path>
              <a:path w="140970" h="142239">
                <a:moveTo>
                  <a:pt x="96723" y="0"/>
                </a:moveTo>
                <a:lnTo>
                  <a:pt x="88058" y="2040"/>
                </a:lnTo>
                <a:lnTo>
                  <a:pt x="79211" y="3779"/>
                </a:lnTo>
                <a:lnTo>
                  <a:pt x="70185" y="5216"/>
                </a:lnTo>
                <a:lnTo>
                  <a:pt x="60985" y="6349"/>
                </a:lnTo>
                <a:lnTo>
                  <a:pt x="61063" y="91884"/>
                </a:lnTo>
                <a:lnTo>
                  <a:pt x="60007" y="94767"/>
                </a:lnTo>
                <a:lnTo>
                  <a:pt x="57734" y="97332"/>
                </a:lnTo>
                <a:lnTo>
                  <a:pt x="62865" y="102933"/>
                </a:lnTo>
                <a:lnTo>
                  <a:pt x="64630" y="101320"/>
                </a:lnTo>
                <a:lnTo>
                  <a:pt x="66700" y="99809"/>
                </a:lnTo>
                <a:lnTo>
                  <a:pt x="69075" y="98386"/>
                </a:lnTo>
                <a:lnTo>
                  <a:pt x="74764" y="94919"/>
                </a:lnTo>
                <a:lnTo>
                  <a:pt x="80142" y="91820"/>
                </a:lnTo>
                <a:lnTo>
                  <a:pt x="81435" y="91135"/>
                </a:lnTo>
                <a:lnTo>
                  <a:pt x="68084" y="91135"/>
                </a:lnTo>
                <a:lnTo>
                  <a:pt x="68084" y="12534"/>
                </a:lnTo>
                <a:lnTo>
                  <a:pt x="76114" y="11327"/>
                </a:lnTo>
                <a:lnTo>
                  <a:pt x="83954" y="9969"/>
                </a:lnTo>
                <a:lnTo>
                  <a:pt x="91607" y="8459"/>
                </a:lnTo>
                <a:lnTo>
                  <a:pt x="99072" y="6794"/>
                </a:lnTo>
                <a:lnTo>
                  <a:pt x="96723" y="0"/>
                </a:lnTo>
                <a:close/>
              </a:path>
              <a:path w="140970" h="142239">
                <a:moveTo>
                  <a:pt x="93027" y="28790"/>
                </a:moveTo>
                <a:lnTo>
                  <a:pt x="85775" y="28790"/>
                </a:lnTo>
                <a:lnTo>
                  <a:pt x="85713" y="70142"/>
                </a:lnTo>
                <a:lnTo>
                  <a:pt x="85610" y="77838"/>
                </a:lnTo>
                <a:lnTo>
                  <a:pt x="85471" y="81241"/>
                </a:lnTo>
                <a:lnTo>
                  <a:pt x="84264" y="81889"/>
                </a:lnTo>
                <a:lnTo>
                  <a:pt x="82384" y="82969"/>
                </a:lnTo>
                <a:lnTo>
                  <a:pt x="79870" y="84480"/>
                </a:lnTo>
                <a:lnTo>
                  <a:pt x="70612" y="89738"/>
                </a:lnTo>
                <a:lnTo>
                  <a:pt x="68084" y="91135"/>
                </a:lnTo>
                <a:lnTo>
                  <a:pt x="81435" y="91135"/>
                </a:lnTo>
                <a:lnTo>
                  <a:pt x="84861" y="89319"/>
                </a:lnTo>
                <a:lnTo>
                  <a:pt x="91719" y="89319"/>
                </a:lnTo>
                <a:lnTo>
                  <a:pt x="92570" y="76936"/>
                </a:lnTo>
                <a:lnTo>
                  <a:pt x="92726" y="70142"/>
                </a:lnTo>
                <a:lnTo>
                  <a:pt x="92849" y="63347"/>
                </a:lnTo>
                <a:lnTo>
                  <a:pt x="92961" y="51892"/>
                </a:lnTo>
                <a:lnTo>
                  <a:pt x="93027" y="28790"/>
                </a:lnTo>
                <a:close/>
              </a:path>
              <a:path w="140970" h="142239">
                <a:moveTo>
                  <a:pt x="44742" y="111544"/>
                </a:moveTo>
                <a:lnTo>
                  <a:pt x="37477" y="111544"/>
                </a:lnTo>
                <a:lnTo>
                  <a:pt x="37477" y="141770"/>
                </a:lnTo>
                <a:lnTo>
                  <a:pt x="44742" y="141770"/>
                </a:lnTo>
                <a:lnTo>
                  <a:pt x="44742" y="111544"/>
                </a:lnTo>
                <a:close/>
              </a:path>
              <a:path w="140970" h="142239">
                <a:moveTo>
                  <a:pt x="16840" y="11112"/>
                </a:moveTo>
                <a:lnTo>
                  <a:pt x="9588" y="11112"/>
                </a:lnTo>
                <a:lnTo>
                  <a:pt x="9588" y="109727"/>
                </a:lnTo>
                <a:lnTo>
                  <a:pt x="3517" y="110743"/>
                </a:lnTo>
                <a:lnTo>
                  <a:pt x="1206" y="111086"/>
                </a:lnTo>
                <a:lnTo>
                  <a:pt x="647" y="111137"/>
                </a:lnTo>
                <a:lnTo>
                  <a:pt x="0" y="111239"/>
                </a:lnTo>
                <a:lnTo>
                  <a:pt x="1422" y="119329"/>
                </a:lnTo>
                <a:lnTo>
                  <a:pt x="37477" y="111544"/>
                </a:lnTo>
                <a:lnTo>
                  <a:pt x="44742" y="111544"/>
                </a:lnTo>
                <a:lnTo>
                  <a:pt x="44742" y="110185"/>
                </a:lnTo>
                <a:lnTo>
                  <a:pt x="50330" y="109054"/>
                </a:lnTo>
                <a:lnTo>
                  <a:pt x="53124" y="108445"/>
                </a:lnTo>
                <a:lnTo>
                  <a:pt x="53124" y="108292"/>
                </a:lnTo>
                <a:lnTo>
                  <a:pt x="16840" y="108292"/>
                </a:lnTo>
                <a:lnTo>
                  <a:pt x="16840" y="78295"/>
                </a:lnTo>
                <a:lnTo>
                  <a:pt x="44742" y="78295"/>
                </a:lnTo>
                <a:lnTo>
                  <a:pt x="44742" y="71780"/>
                </a:lnTo>
                <a:lnTo>
                  <a:pt x="16840" y="71780"/>
                </a:lnTo>
                <a:lnTo>
                  <a:pt x="16840" y="44729"/>
                </a:lnTo>
                <a:lnTo>
                  <a:pt x="44742" y="44729"/>
                </a:lnTo>
                <a:lnTo>
                  <a:pt x="44742" y="38239"/>
                </a:lnTo>
                <a:lnTo>
                  <a:pt x="16840" y="38239"/>
                </a:lnTo>
                <a:lnTo>
                  <a:pt x="16840" y="11112"/>
                </a:lnTo>
                <a:close/>
              </a:path>
              <a:path w="140970" h="142239">
                <a:moveTo>
                  <a:pt x="44742" y="78295"/>
                </a:moveTo>
                <a:lnTo>
                  <a:pt x="37477" y="78295"/>
                </a:lnTo>
                <a:lnTo>
                  <a:pt x="37477" y="104292"/>
                </a:lnTo>
                <a:lnTo>
                  <a:pt x="23342" y="107086"/>
                </a:lnTo>
                <a:lnTo>
                  <a:pt x="16840" y="108292"/>
                </a:lnTo>
                <a:lnTo>
                  <a:pt x="53124" y="108292"/>
                </a:lnTo>
                <a:lnTo>
                  <a:pt x="53178" y="102628"/>
                </a:lnTo>
                <a:lnTo>
                  <a:pt x="44742" y="102628"/>
                </a:lnTo>
                <a:lnTo>
                  <a:pt x="44742" y="78295"/>
                </a:lnTo>
                <a:close/>
              </a:path>
              <a:path w="140970" h="142239">
                <a:moveTo>
                  <a:pt x="53263" y="100736"/>
                </a:moveTo>
                <a:lnTo>
                  <a:pt x="47498" y="101968"/>
                </a:lnTo>
                <a:lnTo>
                  <a:pt x="44742" y="102628"/>
                </a:lnTo>
                <a:lnTo>
                  <a:pt x="53178" y="102628"/>
                </a:lnTo>
                <a:lnTo>
                  <a:pt x="53263" y="100736"/>
                </a:lnTo>
                <a:close/>
              </a:path>
              <a:path w="140970" h="142239">
                <a:moveTo>
                  <a:pt x="44742" y="44729"/>
                </a:moveTo>
                <a:lnTo>
                  <a:pt x="37477" y="44729"/>
                </a:lnTo>
                <a:lnTo>
                  <a:pt x="37477" y="71780"/>
                </a:lnTo>
                <a:lnTo>
                  <a:pt x="44742" y="71780"/>
                </a:lnTo>
                <a:lnTo>
                  <a:pt x="44742" y="44729"/>
                </a:lnTo>
                <a:close/>
              </a:path>
              <a:path w="140970" h="142239">
                <a:moveTo>
                  <a:pt x="44742" y="11112"/>
                </a:moveTo>
                <a:lnTo>
                  <a:pt x="37477" y="11112"/>
                </a:lnTo>
                <a:lnTo>
                  <a:pt x="37477" y="38239"/>
                </a:lnTo>
                <a:lnTo>
                  <a:pt x="44742" y="38239"/>
                </a:lnTo>
                <a:lnTo>
                  <a:pt x="44742" y="11112"/>
                </a:lnTo>
                <a:close/>
              </a:path>
              <a:path w="140970" h="142239">
                <a:moveTo>
                  <a:pt x="52679" y="4457"/>
                </a:moveTo>
                <a:lnTo>
                  <a:pt x="901" y="4457"/>
                </a:lnTo>
                <a:lnTo>
                  <a:pt x="901" y="11112"/>
                </a:lnTo>
                <a:lnTo>
                  <a:pt x="52679" y="11112"/>
                </a:lnTo>
                <a:lnTo>
                  <a:pt x="52679" y="4457"/>
                </a:lnTo>
                <a:close/>
              </a:path>
            </a:pathLst>
          </a:custGeom>
          <a:solidFill>
            <a:srgbClr val="0501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61" name="object 341"/>
          <p:cNvSpPr/>
          <p:nvPr/>
        </p:nvSpPr>
        <p:spPr>
          <a:xfrm>
            <a:off x="3305453" y="3622258"/>
            <a:ext cx="144780" cy="135255"/>
          </a:xfrm>
          <a:custGeom>
            <a:avLst/>
            <a:gdLst/>
            <a:ahLst/>
            <a:cxnLst/>
            <a:rect l="l" t="t" r="r" b="b"/>
            <a:pathLst>
              <a:path w="144779" h="135255">
                <a:moveTo>
                  <a:pt x="77685" y="56921"/>
                </a:moveTo>
                <a:lnTo>
                  <a:pt x="65138" y="56921"/>
                </a:lnTo>
                <a:lnTo>
                  <a:pt x="58897" y="78044"/>
                </a:lnTo>
                <a:lnTo>
                  <a:pt x="45985" y="96851"/>
                </a:lnTo>
                <a:lnTo>
                  <a:pt x="26403" y="113337"/>
                </a:lnTo>
                <a:lnTo>
                  <a:pt x="152" y="127495"/>
                </a:lnTo>
                <a:lnTo>
                  <a:pt x="2565" y="130213"/>
                </a:lnTo>
                <a:lnTo>
                  <a:pt x="4635" y="132702"/>
                </a:lnTo>
                <a:lnTo>
                  <a:pt x="6350" y="134975"/>
                </a:lnTo>
                <a:lnTo>
                  <a:pt x="32048" y="120553"/>
                </a:lnTo>
                <a:lnTo>
                  <a:pt x="51496" y="103746"/>
                </a:lnTo>
                <a:lnTo>
                  <a:pt x="64694" y="84547"/>
                </a:lnTo>
                <a:lnTo>
                  <a:pt x="71640" y="62953"/>
                </a:lnTo>
                <a:lnTo>
                  <a:pt x="79769" y="62953"/>
                </a:lnTo>
                <a:lnTo>
                  <a:pt x="77685" y="56921"/>
                </a:lnTo>
                <a:close/>
              </a:path>
              <a:path w="144779" h="135255">
                <a:moveTo>
                  <a:pt x="79769" y="62953"/>
                </a:moveTo>
                <a:lnTo>
                  <a:pt x="71640" y="62953"/>
                </a:lnTo>
                <a:lnTo>
                  <a:pt x="79365" y="85940"/>
                </a:lnTo>
                <a:lnTo>
                  <a:pt x="93087" y="105314"/>
                </a:lnTo>
                <a:lnTo>
                  <a:pt x="112806" y="121079"/>
                </a:lnTo>
                <a:lnTo>
                  <a:pt x="138518" y="133235"/>
                </a:lnTo>
                <a:lnTo>
                  <a:pt x="139788" y="131013"/>
                </a:lnTo>
                <a:lnTo>
                  <a:pt x="141668" y="128358"/>
                </a:lnTo>
                <a:lnTo>
                  <a:pt x="144195" y="125221"/>
                </a:lnTo>
                <a:lnTo>
                  <a:pt x="119066" y="114608"/>
                </a:lnTo>
                <a:lnTo>
                  <a:pt x="99606" y="99687"/>
                </a:lnTo>
                <a:lnTo>
                  <a:pt x="85813" y="80457"/>
                </a:lnTo>
                <a:lnTo>
                  <a:pt x="79769" y="62953"/>
                </a:lnTo>
                <a:close/>
              </a:path>
              <a:path w="144779" h="135255">
                <a:moveTo>
                  <a:pt x="143433" y="48755"/>
                </a:moveTo>
                <a:lnTo>
                  <a:pt x="0" y="48755"/>
                </a:lnTo>
                <a:lnTo>
                  <a:pt x="0" y="56921"/>
                </a:lnTo>
                <a:lnTo>
                  <a:pt x="143433" y="56921"/>
                </a:lnTo>
                <a:lnTo>
                  <a:pt x="143433" y="48755"/>
                </a:lnTo>
                <a:close/>
              </a:path>
              <a:path w="144779" h="135255">
                <a:moveTo>
                  <a:pt x="76250" y="8013"/>
                </a:moveTo>
                <a:lnTo>
                  <a:pt x="67475" y="8013"/>
                </a:lnTo>
                <a:lnTo>
                  <a:pt x="67405" y="24152"/>
                </a:lnTo>
                <a:lnTo>
                  <a:pt x="67197" y="34089"/>
                </a:lnTo>
                <a:lnTo>
                  <a:pt x="66848" y="42289"/>
                </a:lnTo>
                <a:lnTo>
                  <a:pt x="66357" y="48755"/>
                </a:lnTo>
                <a:lnTo>
                  <a:pt x="75044" y="48755"/>
                </a:lnTo>
                <a:lnTo>
                  <a:pt x="75456" y="40394"/>
                </a:lnTo>
                <a:lnTo>
                  <a:pt x="75795" y="30818"/>
                </a:lnTo>
                <a:lnTo>
                  <a:pt x="76060" y="20024"/>
                </a:lnTo>
                <a:lnTo>
                  <a:pt x="76250" y="8013"/>
                </a:lnTo>
                <a:close/>
              </a:path>
              <a:path w="144779" h="135255">
                <a:moveTo>
                  <a:pt x="135737" y="0"/>
                </a:moveTo>
                <a:lnTo>
                  <a:pt x="8305" y="0"/>
                </a:lnTo>
                <a:lnTo>
                  <a:pt x="8305" y="8013"/>
                </a:lnTo>
                <a:lnTo>
                  <a:pt x="135737" y="8013"/>
                </a:lnTo>
                <a:lnTo>
                  <a:pt x="135737" y="0"/>
                </a:lnTo>
                <a:close/>
              </a:path>
            </a:pathLst>
          </a:custGeom>
          <a:solidFill>
            <a:srgbClr val="0501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62" name="object 342"/>
          <p:cNvSpPr/>
          <p:nvPr/>
        </p:nvSpPr>
        <p:spPr>
          <a:xfrm>
            <a:off x="2767308" y="2702217"/>
            <a:ext cx="567690" cy="894080"/>
          </a:xfrm>
          <a:custGeom>
            <a:avLst/>
            <a:gdLst/>
            <a:ahLst/>
            <a:cxnLst/>
            <a:rect l="l" t="t" r="r" b="b"/>
            <a:pathLst>
              <a:path w="567689" h="894080">
                <a:moveTo>
                  <a:pt x="460933" y="0"/>
                </a:moveTo>
                <a:lnTo>
                  <a:pt x="106641" y="0"/>
                </a:lnTo>
                <a:lnTo>
                  <a:pt x="65129" y="8379"/>
                </a:lnTo>
                <a:lnTo>
                  <a:pt x="31232" y="31232"/>
                </a:lnTo>
                <a:lnTo>
                  <a:pt x="8379" y="65129"/>
                </a:lnTo>
                <a:lnTo>
                  <a:pt x="0" y="106641"/>
                </a:lnTo>
                <a:lnTo>
                  <a:pt x="0" y="787400"/>
                </a:lnTo>
                <a:lnTo>
                  <a:pt x="8379" y="828901"/>
                </a:lnTo>
                <a:lnTo>
                  <a:pt x="31232" y="862799"/>
                </a:lnTo>
                <a:lnTo>
                  <a:pt x="65129" y="885658"/>
                </a:lnTo>
                <a:lnTo>
                  <a:pt x="106641" y="894041"/>
                </a:lnTo>
                <a:lnTo>
                  <a:pt x="460933" y="894041"/>
                </a:lnTo>
                <a:lnTo>
                  <a:pt x="502440" y="885658"/>
                </a:lnTo>
                <a:lnTo>
                  <a:pt x="536338" y="862799"/>
                </a:lnTo>
                <a:lnTo>
                  <a:pt x="559194" y="828901"/>
                </a:lnTo>
                <a:lnTo>
                  <a:pt x="567575" y="787400"/>
                </a:lnTo>
                <a:lnTo>
                  <a:pt x="567575" y="106641"/>
                </a:lnTo>
                <a:lnTo>
                  <a:pt x="559194" y="65129"/>
                </a:lnTo>
                <a:lnTo>
                  <a:pt x="536338" y="31232"/>
                </a:lnTo>
                <a:lnTo>
                  <a:pt x="502440" y="8379"/>
                </a:lnTo>
                <a:lnTo>
                  <a:pt x="460933" y="0"/>
                </a:lnTo>
                <a:close/>
              </a:path>
            </a:pathLst>
          </a:custGeom>
          <a:solidFill>
            <a:srgbClr val="231A1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63" name="object 343"/>
          <p:cNvSpPr/>
          <p:nvPr/>
        </p:nvSpPr>
        <p:spPr>
          <a:xfrm>
            <a:off x="2834458" y="2789052"/>
            <a:ext cx="436245" cy="591820"/>
          </a:xfrm>
          <a:custGeom>
            <a:avLst/>
            <a:gdLst/>
            <a:ahLst/>
            <a:cxnLst/>
            <a:rect l="l" t="t" r="r" b="b"/>
            <a:pathLst>
              <a:path w="436245" h="591819">
                <a:moveTo>
                  <a:pt x="435648" y="591489"/>
                </a:moveTo>
                <a:lnTo>
                  <a:pt x="0" y="591489"/>
                </a:lnTo>
                <a:lnTo>
                  <a:pt x="0" y="0"/>
                </a:lnTo>
                <a:lnTo>
                  <a:pt x="435648" y="0"/>
                </a:lnTo>
                <a:lnTo>
                  <a:pt x="435648" y="591489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64" name="object 344"/>
          <p:cNvSpPr/>
          <p:nvPr/>
        </p:nvSpPr>
        <p:spPr>
          <a:xfrm>
            <a:off x="2995908" y="3425530"/>
            <a:ext cx="110362" cy="110375"/>
          </a:xfrm>
          <a:prstGeom prst="rect">
            <a:avLst/>
          </a:prstGeom>
          <a:blipFill>
            <a:blip r:embed="rId5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765" name="object 345"/>
          <p:cNvSpPr/>
          <p:nvPr/>
        </p:nvSpPr>
        <p:spPr>
          <a:xfrm>
            <a:off x="3093582" y="2492908"/>
            <a:ext cx="419100" cy="427355"/>
          </a:xfrm>
          <a:custGeom>
            <a:avLst/>
            <a:gdLst/>
            <a:ahLst/>
            <a:cxnLst/>
            <a:rect l="l" t="t" r="r" b="b"/>
            <a:pathLst>
              <a:path w="419100" h="427355">
                <a:moveTo>
                  <a:pt x="236224" y="0"/>
                </a:moveTo>
                <a:lnTo>
                  <a:pt x="99664" y="2105"/>
                </a:lnTo>
                <a:lnTo>
                  <a:pt x="53367" y="6398"/>
                </a:lnTo>
                <a:lnTo>
                  <a:pt x="7141" y="50800"/>
                </a:lnTo>
                <a:lnTo>
                  <a:pt x="1539" y="116414"/>
                </a:lnTo>
                <a:lnTo>
                  <a:pt x="0" y="178123"/>
                </a:lnTo>
                <a:lnTo>
                  <a:pt x="4157" y="241046"/>
                </a:lnTo>
                <a:lnTo>
                  <a:pt x="16042" y="285970"/>
                </a:lnTo>
                <a:lnTo>
                  <a:pt x="47289" y="316810"/>
                </a:lnTo>
                <a:lnTo>
                  <a:pt x="86323" y="325705"/>
                </a:lnTo>
                <a:lnTo>
                  <a:pt x="133633" y="328688"/>
                </a:lnTo>
                <a:lnTo>
                  <a:pt x="150447" y="330229"/>
                </a:lnTo>
                <a:lnTo>
                  <a:pt x="152317" y="341015"/>
                </a:lnTo>
                <a:lnTo>
                  <a:pt x="135882" y="370292"/>
                </a:lnTo>
                <a:lnTo>
                  <a:pt x="97781" y="427304"/>
                </a:lnTo>
                <a:lnTo>
                  <a:pt x="151082" y="412594"/>
                </a:lnTo>
                <a:lnTo>
                  <a:pt x="195514" y="385094"/>
                </a:lnTo>
                <a:lnTo>
                  <a:pt x="228183" y="356286"/>
                </a:lnTo>
                <a:lnTo>
                  <a:pt x="246194" y="337654"/>
                </a:lnTo>
                <a:lnTo>
                  <a:pt x="254251" y="330181"/>
                </a:lnTo>
                <a:lnTo>
                  <a:pt x="262124" y="326445"/>
                </a:lnTo>
                <a:lnTo>
                  <a:pt x="274481" y="325326"/>
                </a:lnTo>
                <a:lnTo>
                  <a:pt x="360928" y="325326"/>
                </a:lnTo>
                <a:lnTo>
                  <a:pt x="373689" y="322719"/>
                </a:lnTo>
                <a:lnTo>
                  <a:pt x="399561" y="313054"/>
                </a:lnTo>
                <a:lnTo>
                  <a:pt x="412646" y="297692"/>
                </a:lnTo>
                <a:lnTo>
                  <a:pt x="416959" y="265707"/>
                </a:lnTo>
                <a:lnTo>
                  <a:pt x="416513" y="206171"/>
                </a:lnTo>
                <a:lnTo>
                  <a:pt x="417210" y="185660"/>
                </a:lnTo>
                <a:lnTo>
                  <a:pt x="418371" y="139190"/>
                </a:lnTo>
                <a:lnTo>
                  <a:pt x="418603" y="89355"/>
                </a:lnTo>
                <a:lnTo>
                  <a:pt x="416513" y="58750"/>
                </a:lnTo>
                <a:lnTo>
                  <a:pt x="413075" y="47922"/>
                </a:lnTo>
                <a:lnTo>
                  <a:pt x="407674" y="39231"/>
                </a:lnTo>
                <a:lnTo>
                  <a:pt x="396482" y="28105"/>
                </a:lnTo>
                <a:lnTo>
                  <a:pt x="375670" y="9969"/>
                </a:lnTo>
                <a:lnTo>
                  <a:pt x="236224" y="0"/>
                </a:lnTo>
                <a:close/>
              </a:path>
              <a:path w="419100" h="427355">
                <a:moveTo>
                  <a:pt x="360928" y="325326"/>
                </a:moveTo>
                <a:lnTo>
                  <a:pt x="274481" y="325326"/>
                </a:lnTo>
                <a:lnTo>
                  <a:pt x="295996" y="325705"/>
                </a:lnTo>
                <a:lnTo>
                  <a:pt x="301826" y="327197"/>
                </a:lnTo>
                <a:lnTo>
                  <a:pt x="318028" y="329436"/>
                </a:lnTo>
                <a:lnTo>
                  <a:pt x="342635" y="329063"/>
                </a:lnTo>
                <a:lnTo>
                  <a:pt x="360928" y="325326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66" name="object 346"/>
          <p:cNvSpPr/>
          <p:nvPr/>
        </p:nvSpPr>
        <p:spPr>
          <a:xfrm>
            <a:off x="3084697" y="2475566"/>
            <a:ext cx="438784" cy="468630"/>
          </a:xfrm>
          <a:custGeom>
            <a:avLst/>
            <a:gdLst/>
            <a:ahLst/>
            <a:cxnLst/>
            <a:rect l="l" t="t" r="r" b="b"/>
            <a:pathLst>
              <a:path w="438785" h="468630">
                <a:moveTo>
                  <a:pt x="345808" y="0"/>
                </a:moveTo>
                <a:lnTo>
                  <a:pt x="92367" y="0"/>
                </a:lnTo>
                <a:lnTo>
                  <a:pt x="56449" y="7272"/>
                </a:lnTo>
                <a:lnTo>
                  <a:pt x="27085" y="27093"/>
                </a:lnTo>
                <a:lnTo>
                  <a:pt x="7270" y="56465"/>
                </a:lnTo>
                <a:lnTo>
                  <a:pt x="0" y="92392"/>
                </a:lnTo>
                <a:lnTo>
                  <a:pt x="0" y="269214"/>
                </a:lnTo>
                <a:lnTo>
                  <a:pt x="7270" y="305144"/>
                </a:lnTo>
                <a:lnTo>
                  <a:pt x="27085" y="334511"/>
                </a:lnTo>
                <a:lnTo>
                  <a:pt x="56449" y="354325"/>
                </a:lnTo>
                <a:lnTo>
                  <a:pt x="92367" y="361594"/>
                </a:lnTo>
                <a:lnTo>
                  <a:pt x="134518" y="361594"/>
                </a:lnTo>
                <a:lnTo>
                  <a:pt x="126868" y="384604"/>
                </a:lnTo>
                <a:lnTo>
                  <a:pt x="114707" y="407371"/>
                </a:lnTo>
                <a:lnTo>
                  <a:pt x="101616" y="426909"/>
                </a:lnTo>
                <a:lnTo>
                  <a:pt x="91173" y="440232"/>
                </a:lnTo>
                <a:lnTo>
                  <a:pt x="67309" y="468007"/>
                </a:lnTo>
                <a:lnTo>
                  <a:pt x="103898" y="466686"/>
                </a:lnTo>
                <a:lnTo>
                  <a:pt x="155569" y="454631"/>
                </a:lnTo>
                <a:lnTo>
                  <a:pt x="201291" y="427742"/>
                </a:lnTo>
                <a:lnTo>
                  <a:pt x="202945" y="426275"/>
                </a:lnTo>
                <a:lnTo>
                  <a:pt x="140690" y="426275"/>
                </a:lnTo>
                <a:lnTo>
                  <a:pt x="151635" y="406948"/>
                </a:lnTo>
                <a:lnTo>
                  <a:pt x="160745" y="386060"/>
                </a:lnTo>
                <a:lnTo>
                  <a:pt x="166438" y="364649"/>
                </a:lnTo>
                <a:lnTo>
                  <a:pt x="167131" y="343750"/>
                </a:lnTo>
                <a:lnTo>
                  <a:pt x="165506" y="329577"/>
                </a:lnTo>
                <a:lnTo>
                  <a:pt x="92367" y="329577"/>
                </a:lnTo>
                <a:lnTo>
                  <a:pt x="68909" y="324826"/>
                </a:lnTo>
                <a:lnTo>
                  <a:pt x="49731" y="311878"/>
                </a:lnTo>
                <a:lnTo>
                  <a:pt x="36790" y="292689"/>
                </a:lnTo>
                <a:lnTo>
                  <a:pt x="32042" y="269214"/>
                </a:lnTo>
                <a:lnTo>
                  <a:pt x="32042" y="92392"/>
                </a:lnTo>
                <a:lnTo>
                  <a:pt x="36790" y="68928"/>
                </a:lnTo>
                <a:lnTo>
                  <a:pt x="49731" y="49737"/>
                </a:lnTo>
                <a:lnTo>
                  <a:pt x="68909" y="36783"/>
                </a:lnTo>
                <a:lnTo>
                  <a:pt x="92367" y="32029"/>
                </a:lnTo>
                <a:lnTo>
                  <a:pt x="414420" y="32029"/>
                </a:lnTo>
                <a:lnTo>
                  <a:pt x="411092" y="27093"/>
                </a:lnTo>
                <a:lnTo>
                  <a:pt x="381734" y="7272"/>
                </a:lnTo>
                <a:lnTo>
                  <a:pt x="345808" y="0"/>
                </a:lnTo>
                <a:close/>
              </a:path>
              <a:path w="438785" h="468630">
                <a:moveTo>
                  <a:pt x="414420" y="32029"/>
                </a:moveTo>
                <a:lnTo>
                  <a:pt x="345808" y="32029"/>
                </a:lnTo>
                <a:lnTo>
                  <a:pt x="369275" y="36783"/>
                </a:lnTo>
                <a:lnTo>
                  <a:pt x="388461" y="49737"/>
                </a:lnTo>
                <a:lnTo>
                  <a:pt x="401408" y="68928"/>
                </a:lnTo>
                <a:lnTo>
                  <a:pt x="406158" y="92392"/>
                </a:lnTo>
                <a:lnTo>
                  <a:pt x="406158" y="269214"/>
                </a:lnTo>
                <a:lnTo>
                  <a:pt x="401408" y="292689"/>
                </a:lnTo>
                <a:lnTo>
                  <a:pt x="388461" y="311878"/>
                </a:lnTo>
                <a:lnTo>
                  <a:pt x="369275" y="324826"/>
                </a:lnTo>
                <a:lnTo>
                  <a:pt x="345808" y="329577"/>
                </a:lnTo>
                <a:lnTo>
                  <a:pt x="251891" y="329577"/>
                </a:lnTo>
                <a:lnTo>
                  <a:pt x="247091" y="335864"/>
                </a:lnTo>
                <a:lnTo>
                  <a:pt x="228498" y="358593"/>
                </a:lnTo>
                <a:lnTo>
                  <a:pt x="203815" y="384055"/>
                </a:lnTo>
                <a:lnTo>
                  <a:pt x="174171" y="408025"/>
                </a:lnTo>
                <a:lnTo>
                  <a:pt x="140690" y="426275"/>
                </a:lnTo>
                <a:lnTo>
                  <a:pt x="202945" y="426275"/>
                </a:lnTo>
                <a:lnTo>
                  <a:pt x="239265" y="394052"/>
                </a:lnTo>
                <a:lnTo>
                  <a:pt x="267690" y="361594"/>
                </a:lnTo>
                <a:lnTo>
                  <a:pt x="345808" y="361594"/>
                </a:lnTo>
                <a:lnTo>
                  <a:pt x="381734" y="354325"/>
                </a:lnTo>
                <a:lnTo>
                  <a:pt x="411092" y="334511"/>
                </a:lnTo>
                <a:lnTo>
                  <a:pt x="430897" y="305144"/>
                </a:lnTo>
                <a:lnTo>
                  <a:pt x="438162" y="269214"/>
                </a:lnTo>
                <a:lnTo>
                  <a:pt x="438162" y="92392"/>
                </a:lnTo>
                <a:lnTo>
                  <a:pt x="430897" y="56465"/>
                </a:lnTo>
                <a:lnTo>
                  <a:pt x="414420" y="32029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tags/tag1.xml><?xml version="1.0" encoding="utf-8"?>
<p:tagLst xmlns:p="http://schemas.openxmlformats.org/presentationml/2006/main">
  <p:tag name="KSO_WPP_MARK_KEY" val="1c82f5b6-5e55-4485-b6e6-c5a1a996f11b"/>
  <p:tag name="COMMONDATA" val="eyJoZGlkIjoiYWZlNGNiNjAyNjBkNWIwYTMyZDk3N2Y1MDZlYjJlYzIifQ=="/>
</p:tagLst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WPS 演示</Application>
  <PresentationFormat>自定义</PresentationFormat>
  <Paragraphs>0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9" baseType="lpstr">
      <vt:lpstr>Arial</vt:lpstr>
      <vt:lpstr>宋体</vt:lpstr>
      <vt:lpstr>Wingdings</vt:lpstr>
      <vt:lpstr>微软雅黑</vt:lpstr>
      <vt:lpstr>Arial</vt:lpstr>
      <vt:lpstr>Calibri</vt:lpstr>
      <vt:lpstr>Arial Unicode MS</vt:lpstr>
      <vt:lpstr>第一PPT，www.1ppt.com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PPT素材</dc:title>
  <dc:creator>第一PPT</dc:creator>
  <dc:description>第一PPT，www.1ppt.com</dc:description>
  <dc:subject>第一PPT，www.1ppt.com</dc:subject>
  <cp:lastModifiedBy>吴为</cp:lastModifiedBy>
  <cp:revision>51</cp:revision>
  <dcterms:created xsi:type="dcterms:W3CDTF">2019-10-03T15:40:00Z</dcterms:created>
  <dcterms:modified xsi:type="dcterms:W3CDTF">2023-03-14T06:30:32Z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62D4E0C6A09742E3B90880029B392165</vt:lpwstr>
  </property>
  <property fmtid="{D5CDD505-2E9C-101B-9397-08002B2CF9AE}" pid="3" name="KSOProductBuildVer">
    <vt:lpwstr>2052-11.1.0.13703</vt:lpwstr>
  </property>
</Properties>
</file>