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0" r:id="rId3"/>
  </p:sldIdLst>
  <p:sldSz cx="11522075" cy="8640445"/>
  <p:notesSz cx="6858000" cy="9144000"/>
  <p:custDataLst>
    <p:tags r:id="rId7"/>
  </p:custDataLst>
  <p:defaultTextStyle>
    <a:defPPr>
      <a:defRPr lang="zh-CN"/>
    </a:defPPr>
    <a:lvl1pPr marL="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594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189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783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41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30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25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19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2" userDrawn="1">
          <p15:clr>
            <a:srgbClr val="A4A3A4"/>
          </p15:clr>
        </p15:guide>
        <p15:guide id="2" pos="362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182" autoAdjust="0"/>
  </p:normalViewPr>
  <p:slideViewPr>
    <p:cSldViewPr showGuides="1">
      <p:cViewPr varScale="1">
        <p:scale>
          <a:sx n="83" d="100"/>
          <a:sy n="83" d="100"/>
        </p:scale>
        <p:origin x="1812" y="6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1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lIns="91434" tIns="45717" rIns="91434" bIns="45717"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4000"/>
            </a:lvl1pPr>
            <a:lvl2pPr marL="575945" indent="0">
              <a:buNone/>
              <a:defRPr sz="3500"/>
            </a:lvl2pPr>
            <a:lvl3pPr marL="1151890" indent="0">
              <a:buNone/>
              <a:defRPr sz="3000"/>
            </a:lvl3pPr>
            <a:lvl4pPr marL="1727835" indent="0">
              <a:buNone/>
              <a:defRPr sz="2500"/>
            </a:lvl4pPr>
            <a:lvl5pPr marL="2304415" indent="0">
              <a:buNone/>
              <a:defRPr sz="2500"/>
            </a:lvl5pPr>
            <a:lvl6pPr marL="2880360" indent="0">
              <a:buNone/>
              <a:defRPr sz="2500"/>
            </a:lvl6pPr>
            <a:lvl7pPr marL="3456305" indent="0">
              <a:buNone/>
              <a:defRPr sz="2500"/>
            </a:lvl7pPr>
            <a:lvl8pPr marL="4032250" indent="0">
              <a:buNone/>
              <a:defRPr sz="2500"/>
            </a:lvl8pPr>
            <a:lvl9pPr marL="4608195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9"/>
            <a:ext cx="6913245" cy="1014089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1800"/>
            </a:lvl1pPr>
            <a:lvl2pPr marL="575945" indent="0">
              <a:buNone/>
              <a:defRPr sz="1500"/>
            </a:lvl2pPr>
            <a:lvl3pPr marL="1151890" indent="0">
              <a:buNone/>
              <a:defRPr sz="1300"/>
            </a:lvl3pPr>
            <a:lvl4pPr marL="1727835" indent="0">
              <a:buNone/>
              <a:defRPr sz="1100"/>
            </a:lvl4pPr>
            <a:lvl5pPr marL="2304415" indent="0">
              <a:buNone/>
              <a:defRPr sz="1100"/>
            </a:lvl5pPr>
            <a:lvl6pPr marL="2880360" indent="0">
              <a:buNone/>
              <a:defRPr sz="1100"/>
            </a:lvl6pPr>
            <a:lvl7pPr marL="3456305" indent="0">
              <a:buNone/>
              <a:defRPr sz="1100"/>
            </a:lvl7pPr>
            <a:lvl8pPr marL="4032250" indent="0">
              <a:buNone/>
              <a:defRPr sz="1100"/>
            </a:lvl8pPr>
            <a:lvl9pPr marL="4608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80"/>
            <a:ext cx="10369868" cy="5702504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3"/>
            <a:ext cx="2592467" cy="7372651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3"/>
            <a:ext cx="7585366" cy="7372651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2" y="811130"/>
            <a:ext cx="11160415" cy="7682682"/>
          </a:xfrm>
          <a:prstGeom prst="rect">
            <a:avLst/>
          </a:prstGeom>
          <a:solidFill>
            <a:srgbClr val="002060"/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1450" algn="l"/>
              </a:tabLst>
            </a:pP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2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1450" algn="l"/>
              </a:tabLst>
            </a:pP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2"/>
            <a:ext cx="9793764" cy="1716152"/>
          </a:xfrm>
          <a:prstGeom prst="rect">
            <a:avLst/>
          </a:prstGeom>
        </p:spPr>
        <p:txBody>
          <a:bodyPr lIns="91434" tIns="45717" rIns="91434" bIns="45717" anchor="t"/>
          <a:lstStyle>
            <a:lvl1pPr algn="l">
              <a:defRPr sz="5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6"/>
            <a:ext cx="9793764" cy="1890166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594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18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783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4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3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19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80"/>
            <a:ext cx="5088916" cy="5702504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80"/>
            <a:ext cx="5088916" cy="5702504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3000" b="1"/>
            </a:lvl1pPr>
            <a:lvl2pPr marL="575945" indent="0">
              <a:buNone/>
              <a:defRPr sz="2500" b="1"/>
            </a:lvl2pPr>
            <a:lvl3pPr marL="1151890" indent="0">
              <a:buNone/>
              <a:defRPr sz="2300" b="1"/>
            </a:lvl3pPr>
            <a:lvl4pPr marL="1727835" indent="0">
              <a:buNone/>
              <a:defRPr sz="2000" b="1"/>
            </a:lvl4pPr>
            <a:lvl5pPr marL="2304415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305" indent="0">
              <a:buNone/>
              <a:defRPr sz="2000" b="1"/>
            </a:lvl7pPr>
            <a:lvl8pPr marL="4032250" indent="0">
              <a:buNone/>
              <a:defRPr sz="2000" b="1"/>
            </a:lvl8pPr>
            <a:lvl9pPr marL="4608195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6" y="1934171"/>
            <a:ext cx="5092917" cy="806071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3000" b="1"/>
            </a:lvl1pPr>
            <a:lvl2pPr marL="575945" indent="0">
              <a:buNone/>
              <a:defRPr sz="2500" b="1"/>
            </a:lvl2pPr>
            <a:lvl3pPr marL="1151890" indent="0">
              <a:buNone/>
              <a:defRPr sz="2300" b="1"/>
            </a:lvl3pPr>
            <a:lvl4pPr marL="1727835" indent="0">
              <a:buNone/>
              <a:defRPr sz="2000" b="1"/>
            </a:lvl4pPr>
            <a:lvl5pPr marL="2304415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305" indent="0">
              <a:buNone/>
              <a:defRPr sz="2000" b="1"/>
            </a:lvl7pPr>
            <a:lvl8pPr marL="4032250" indent="0">
              <a:buNone/>
              <a:defRPr sz="2000" b="1"/>
            </a:lvl8pPr>
            <a:lvl9pPr marL="4608195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6" y="2740242"/>
            <a:ext cx="5092917" cy="4978440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6" y="8064798"/>
            <a:ext cx="775135" cy="246215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字体下载：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6" y="344032"/>
            <a:ext cx="3790683" cy="1464129"/>
          </a:xfrm>
          <a:prstGeom prst="rect">
            <a:avLst/>
          </a:prstGeom>
        </p:spPr>
        <p:txBody>
          <a:bodyPr lIns="91434" tIns="45717" rIns="91434" bIns="45717"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2"/>
            <a:ext cx="6441160" cy="7374652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6" y="1808161"/>
            <a:ext cx="3790683" cy="5910523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1800"/>
            </a:lvl1pPr>
            <a:lvl2pPr marL="575945" indent="0">
              <a:buNone/>
              <a:defRPr sz="1500"/>
            </a:lvl2pPr>
            <a:lvl3pPr marL="1151890" indent="0">
              <a:buNone/>
              <a:defRPr sz="1300"/>
            </a:lvl3pPr>
            <a:lvl4pPr marL="1727835" indent="0">
              <a:buNone/>
              <a:defRPr sz="1100"/>
            </a:lvl4pPr>
            <a:lvl5pPr marL="2304415" indent="0">
              <a:buNone/>
              <a:defRPr sz="1100"/>
            </a:lvl5pPr>
            <a:lvl6pPr marL="2880360" indent="0">
              <a:buNone/>
              <a:defRPr sz="1100"/>
            </a:lvl6pPr>
            <a:lvl7pPr marL="3456305" indent="0">
              <a:buNone/>
              <a:defRPr sz="1100"/>
            </a:lvl7pPr>
            <a:lvl8pPr marL="4032250" indent="0">
              <a:buNone/>
              <a:defRPr sz="1100"/>
            </a:lvl8pPr>
            <a:lvl9pPr marL="4608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8" y="33987678"/>
            <a:ext cx="4214356" cy="433573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1151890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1800" indent="-43180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5990" indent="-360045" algn="l" defTabSz="1151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07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01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396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48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594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189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783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41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30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5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19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9" Type="http://schemas.openxmlformats.org/officeDocument/2006/relationships/image" Target="../media/image100.png"/><Relationship Id="rId98" Type="http://schemas.openxmlformats.org/officeDocument/2006/relationships/image" Target="../media/image99.png"/><Relationship Id="rId97" Type="http://schemas.openxmlformats.org/officeDocument/2006/relationships/image" Target="../media/image98.png"/><Relationship Id="rId96" Type="http://schemas.openxmlformats.org/officeDocument/2006/relationships/image" Target="../media/image97.png"/><Relationship Id="rId95" Type="http://schemas.openxmlformats.org/officeDocument/2006/relationships/image" Target="../media/image96.png"/><Relationship Id="rId94" Type="http://schemas.openxmlformats.org/officeDocument/2006/relationships/image" Target="../media/image95.png"/><Relationship Id="rId93" Type="http://schemas.openxmlformats.org/officeDocument/2006/relationships/image" Target="../media/image94.png"/><Relationship Id="rId92" Type="http://schemas.openxmlformats.org/officeDocument/2006/relationships/image" Target="../media/image93.png"/><Relationship Id="rId91" Type="http://schemas.openxmlformats.org/officeDocument/2006/relationships/image" Target="../media/image92.png"/><Relationship Id="rId90" Type="http://schemas.openxmlformats.org/officeDocument/2006/relationships/image" Target="../media/image91.png"/><Relationship Id="rId9" Type="http://schemas.openxmlformats.org/officeDocument/2006/relationships/image" Target="../media/image10.png"/><Relationship Id="rId89" Type="http://schemas.openxmlformats.org/officeDocument/2006/relationships/image" Target="../media/image90.png"/><Relationship Id="rId88" Type="http://schemas.openxmlformats.org/officeDocument/2006/relationships/image" Target="../media/image89.png"/><Relationship Id="rId87" Type="http://schemas.openxmlformats.org/officeDocument/2006/relationships/image" Target="../media/image88.png"/><Relationship Id="rId86" Type="http://schemas.openxmlformats.org/officeDocument/2006/relationships/image" Target="../media/image87.png"/><Relationship Id="rId85" Type="http://schemas.openxmlformats.org/officeDocument/2006/relationships/image" Target="../media/image86.png"/><Relationship Id="rId84" Type="http://schemas.openxmlformats.org/officeDocument/2006/relationships/image" Target="../media/image85.png"/><Relationship Id="rId83" Type="http://schemas.openxmlformats.org/officeDocument/2006/relationships/image" Target="../media/image84.png"/><Relationship Id="rId82" Type="http://schemas.openxmlformats.org/officeDocument/2006/relationships/image" Target="../media/image83.png"/><Relationship Id="rId81" Type="http://schemas.openxmlformats.org/officeDocument/2006/relationships/image" Target="../media/image82.png"/><Relationship Id="rId80" Type="http://schemas.openxmlformats.org/officeDocument/2006/relationships/image" Target="../media/image81.png"/><Relationship Id="rId8" Type="http://schemas.openxmlformats.org/officeDocument/2006/relationships/image" Target="../media/image9.png"/><Relationship Id="rId79" Type="http://schemas.openxmlformats.org/officeDocument/2006/relationships/image" Target="../media/image80.png"/><Relationship Id="rId78" Type="http://schemas.openxmlformats.org/officeDocument/2006/relationships/image" Target="../media/image79.png"/><Relationship Id="rId77" Type="http://schemas.openxmlformats.org/officeDocument/2006/relationships/image" Target="../media/image78.png"/><Relationship Id="rId76" Type="http://schemas.openxmlformats.org/officeDocument/2006/relationships/image" Target="../media/image77.png"/><Relationship Id="rId75" Type="http://schemas.openxmlformats.org/officeDocument/2006/relationships/image" Target="../media/image76.png"/><Relationship Id="rId74" Type="http://schemas.openxmlformats.org/officeDocument/2006/relationships/image" Target="../media/image75.png"/><Relationship Id="rId73" Type="http://schemas.openxmlformats.org/officeDocument/2006/relationships/image" Target="../media/image74.png"/><Relationship Id="rId72" Type="http://schemas.openxmlformats.org/officeDocument/2006/relationships/image" Target="../media/image73.png"/><Relationship Id="rId71" Type="http://schemas.openxmlformats.org/officeDocument/2006/relationships/image" Target="../media/image72.png"/><Relationship Id="rId70" Type="http://schemas.openxmlformats.org/officeDocument/2006/relationships/image" Target="../media/image71.png"/><Relationship Id="rId7" Type="http://schemas.openxmlformats.org/officeDocument/2006/relationships/image" Target="../media/image8.png"/><Relationship Id="rId69" Type="http://schemas.openxmlformats.org/officeDocument/2006/relationships/image" Target="../media/image70.png"/><Relationship Id="rId68" Type="http://schemas.openxmlformats.org/officeDocument/2006/relationships/image" Target="../media/image69.png"/><Relationship Id="rId67" Type="http://schemas.openxmlformats.org/officeDocument/2006/relationships/image" Target="../media/image68.png"/><Relationship Id="rId66" Type="http://schemas.openxmlformats.org/officeDocument/2006/relationships/image" Target="../media/image67.png"/><Relationship Id="rId65" Type="http://schemas.openxmlformats.org/officeDocument/2006/relationships/image" Target="../media/image66.png"/><Relationship Id="rId64" Type="http://schemas.openxmlformats.org/officeDocument/2006/relationships/image" Target="../media/image65.png"/><Relationship Id="rId63" Type="http://schemas.openxmlformats.org/officeDocument/2006/relationships/image" Target="../media/image64.png"/><Relationship Id="rId62" Type="http://schemas.openxmlformats.org/officeDocument/2006/relationships/image" Target="../media/image63.png"/><Relationship Id="rId61" Type="http://schemas.openxmlformats.org/officeDocument/2006/relationships/image" Target="../media/image62.png"/><Relationship Id="rId60" Type="http://schemas.openxmlformats.org/officeDocument/2006/relationships/image" Target="../media/image61.png"/><Relationship Id="rId6" Type="http://schemas.openxmlformats.org/officeDocument/2006/relationships/image" Target="../media/image7.png"/><Relationship Id="rId59" Type="http://schemas.openxmlformats.org/officeDocument/2006/relationships/image" Target="../media/image60.png"/><Relationship Id="rId58" Type="http://schemas.openxmlformats.org/officeDocument/2006/relationships/image" Target="../media/image59.png"/><Relationship Id="rId57" Type="http://schemas.openxmlformats.org/officeDocument/2006/relationships/image" Target="../media/image58.png"/><Relationship Id="rId56" Type="http://schemas.openxmlformats.org/officeDocument/2006/relationships/image" Target="../media/image57.png"/><Relationship Id="rId55" Type="http://schemas.openxmlformats.org/officeDocument/2006/relationships/image" Target="../media/image56.png"/><Relationship Id="rId54" Type="http://schemas.openxmlformats.org/officeDocument/2006/relationships/image" Target="../media/image55.png"/><Relationship Id="rId53" Type="http://schemas.openxmlformats.org/officeDocument/2006/relationships/image" Target="../media/image54.png"/><Relationship Id="rId52" Type="http://schemas.openxmlformats.org/officeDocument/2006/relationships/image" Target="../media/image53.png"/><Relationship Id="rId51" Type="http://schemas.openxmlformats.org/officeDocument/2006/relationships/image" Target="../media/image52.png"/><Relationship Id="rId50" Type="http://schemas.openxmlformats.org/officeDocument/2006/relationships/image" Target="../media/image51.png"/><Relationship Id="rId5" Type="http://schemas.openxmlformats.org/officeDocument/2006/relationships/image" Target="../media/image6.png"/><Relationship Id="rId49" Type="http://schemas.openxmlformats.org/officeDocument/2006/relationships/image" Target="../media/image50.png"/><Relationship Id="rId48" Type="http://schemas.openxmlformats.org/officeDocument/2006/relationships/image" Target="../media/image49.png"/><Relationship Id="rId47" Type="http://schemas.openxmlformats.org/officeDocument/2006/relationships/image" Target="../media/image48.png"/><Relationship Id="rId46" Type="http://schemas.openxmlformats.org/officeDocument/2006/relationships/image" Target="../media/image47.png"/><Relationship Id="rId45" Type="http://schemas.openxmlformats.org/officeDocument/2006/relationships/image" Target="../media/image46.png"/><Relationship Id="rId44" Type="http://schemas.openxmlformats.org/officeDocument/2006/relationships/image" Target="../media/image45.png"/><Relationship Id="rId43" Type="http://schemas.openxmlformats.org/officeDocument/2006/relationships/image" Target="../media/image44.png"/><Relationship Id="rId42" Type="http://schemas.openxmlformats.org/officeDocument/2006/relationships/image" Target="../media/image43.png"/><Relationship Id="rId41" Type="http://schemas.openxmlformats.org/officeDocument/2006/relationships/image" Target="../media/image42.png"/><Relationship Id="rId40" Type="http://schemas.openxmlformats.org/officeDocument/2006/relationships/image" Target="../media/image41.png"/><Relationship Id="rId4" Type="http://schemas.openxmlformats.org/officeDocument/2006/relationships/image" Target="../media/image5.png"/><Relationship Id="rId39" Type="http://schemas.openxmlformats.org/officeDocument/2006/relationships/image" Target="../media/image40.png"/><Relationship Id="rId38" Type="http://schemas.openxmlformats.org/officeDocument/2006/relationships/image" Target="../media/image39.png"/><Relationship Id="rId37" Type="http://schemas.openxmlformats.org/officeDocument/2006/relationships/image" Target="../media/image38.png"/><Relationship Id="rId36" Type="http://schemas.openxmlformats.org/officeDocument/2006/relationships/image" Target="../media/image37.png"/><Relationship Id="rId35" Type="http://schemas.openxmlformats.org/officeDocument/2006/relationships/image" Target="../media/image36.png"/><Relationship Id="rId34" Type="http://schemas.openxmlformats.org/officeDocument/2006/relationships/image" Target="../media/image35.png"/><Relationship Id="rId33" Type="http://schemas.openxmlformats.org/officeDocument/2006/relationships/image" Target="../media/image34.png"/><Relationship Id="rId32" Type="http://schemas.openxmlformats.org/officeDocument/2006/relationships/image" Target="../media/image33.png"/><Relationship Id="rId31" Type="http://schemas.openxmlformats.org/officeDocument/2006/relationships/image" Target="../media/image32.png"/><Relationship Id="rId30" Type="http://schemas.openxmlformats.org/officeDocument/2006/relationships/image" Target="../media/image31.png"/><Relationship Id="rId3" Type="http://schemas.openxmlformats.org/officeDocument/2006/relationships/image" Target="../media/image4.png"/><Relationship Id="rId29" Type="http://schemas.openxmlformats.org/officeDocument/2006/relationships/image" Target="../media/image30.png"/><Relationship Id="rId28" Type="http://schemas.openxmlformats.org/officeDocument/2006/relationships/image" Target="../media/image29.png"/><Relationship Id="rId27" Type="http://schemas.openxmlformats.org/officeDocument/2006/relationships/image" Target="../media/image28.png"/><Relationship Id="rId26" Type="http://schemas.openxmlformats.org/officeDocument/2006/relationships/image" Target="../media/image27.png"/><Relationship Id="rId25" Type="http://schemas.openxmlformats.org/officeDocument/2006/relationships/image" Target="../media/image26.png"/><Relationship Id="rId24" Type="http://schemas.openxmlformats.org/officeDocument/2006/relationships/image" Target="../media/image25.png"/><Relationship Id="rId23" Type="http://schemas.openxmlformats.org/officeDocument/2006/relationships/image" Target="../media/image24.png"/><Relationship Id="rId22" Type="http://schemas.openxmlformats.org/officeDocument/2006/relationships/image" Target="../media/image23.png"/><Relationship Id="rId21" Type="http://schemas.openxmlformats.org/officeDocument/2006/relationships/image" Target="../media/image22.png"/><Relationship Id="rId20" Type="http://schemas.openxmlformats.org/officeDocument/2006/relationships/image" Target="../media/image21.png"/><Relationship Id="rId2" Type="http://schemas.openxmlformats.org/officeDocument/2006/relationships/image" Target="../media/image3.png"/><Relationship Id="rId19" Type="http://schemas.openxmlformats.org/officeDocument/2006/relationships/image" Target="../media/image20.png"/><Relationship Id="rId18" Type="http://schemas.openxmlformats.org/officeDocument/2006/relationships/image" Target="../media/image19.png"/><Relationship Id="rId17" Type="http://schemas.openxmlformats.org/officeDocument/2006/relationships/image" Target="../media/image18.png"/><Relationship Id="rId16" Type="http://schemas.openxmlformats.org/officeDocument/2006/relationships/image" Target="../media/image17.png"/><Relationship Id="rId15" Type="http://schemas.openxmlformats.org/officeDocument/2006/relationships/image" Target="../media/image16.png"/><Relationship Id="rId14" Type="http://schemas.openxmlformats.org/officeDocument/2006/relationships/image" Target="../media/image15.png"/><Relationship Id="rId136" Type="http://schemas.openxmlformats.org/officeDocument/2006/relationships/slideLayout" Target="../slideLayouts/slideLayout8.xml"/><Relationship Id="rId135" Type="http://schemas.openxmlformats.org/officeDocument/2006/relationships/image" Target="../media/image136.png"/><Relationship Id="rId134" Type="http://schemas.openxmlformats.org/officeDocument/2006/relationships/image" Target="../media/image135.png"/><Relationship Id="rId133" Type="http://schemas.openxmlformats.org/officeDocument/2006/relationships/image" Target="../media/image134.png"/><Relationship Id="rId132" Type="http://schemas.openxmlformats.org/officeDocument/2006/relationships/image" Target="../media/image133.png"/><Relationship Id="rId131" Type="http://schemas.openxmlformats.org/officeDocument/2006/relationships/image" Target="../media/image132.png"/><Relationship Id="rId130" Type="http://schemas.openxmlformats.org/officeDocument/2006/relationships/image" Target="../media/image131.png"/><Relationship Id="rId13" Type="http://schemas.openxmlformats.org/officeDocument/2006/relationships/image" Target="../media/image14.png"/><Relationship Id="rId129" Type="http://schemas.openxmlformats.org/officeDocument/2006/relationships/image" Target="../media/image130.png"/><Relationship Id="rId128" Type="http://schemas.openxmlformats.org/officeDocument/2006/relationships/image" Target="../media/image129.png"/><Relationship Id="rId127" Type="http://schemas.openxmlformats.org/officeDocument/2006/relationships/image" Target="../media/image128.png"/><Relationship Id="rId126" Type="http://schemas.openxmlformats.org/officeDocument/2006/relationships/image" Target="../media/image127.png"/><Relationship Id="rId125" Type="http://schemas.openxmlformats.org/officeDocument/2006/relationships/image" Target="../media/image126.png"/><Relationship Id="rId124" Type="http://schemas.openxmlformats.org/officeDocument/2006/relationships/image" Target="../media/image125.png"/><Relationship Id="rId123" Type="http://schemas.openxmlformats.org/officeDocument/2006/relationships/image" Target="../media/image124.png"/><Relationship Id="rId122" Type="http://schemas.openxmlformats.org/officeDocument/2006/relationships/image" Target="../media/image123.png"/><Relationship Id="rId121" Type="http://schemas.openxmlformats.org/officeDocument/2006/relationships/image" Target="../media/image122.png"/><Relationship Id="rId120" Type="http://schemas.openxmlformats.org/officeDocument/2006/relationships/image" Target="../media/image121.png"/><Relationship Id="rId12" Type="http://schemas.openxmlformats.org/officeDocument/2006/relationships/image" Target="../media/image13.png"/><Relationship Id="rId119" Type="http://schemas.openxmlformats.org/officeDocument/2006/relationships/image" Target="../media/image120.png"/><Relationship Id="rId118" Type="http://schemas.openxmlformats.org/officeDocument/2006/relationships/image" Target="../media/image119.png"/><Relationship Id="rId117" Type="http://schemas.openxmlformats.org/officeDocument/2006/relationships/image" Target="../media/image118.png"/><Relationship Id="rId116" Type="http://schemas.openxmlformats.org/officeDocument/2006/relationships/image" Target="../media/image117.png"/><Relationship Id="rId115" Type="http://schemas.openxmlformats.org/officeDocument/2006/relationships/image" Target="../media/image116.png"/><Relationship Id="rId114" Type="http://schemas.openxmlformats.org/officeDocument/2006/relationships/image" Target="../media/image115.png"/><Relationship Id="rId113" Type="http://schemas.openxmlformats.org/officeDocument/2006/relationships/image" Target="../media/image114.png"/><Relationship Id="rId112" Type="http://schemas.openxmlformats.org/officeDocument/2006/relationships/image" Target="../media/image113.png"/><Relationship Id="rId111" Type="http://schemas.openxmlformats.org/officeDocument/2006/relationships/image" Target="../media/image112.png"/><Relationship Id="rId110" Type="http://schemas.openxmlformats.org/officeDocument/2006/relationships/image" Target="../media/image111.png"/><Relationship Id="rId11" Type="http://schemas.openxmlformats.org/officeDocument/2006/relationships/image" Target="../media/image12.png"/><Relationship Id="rId109" Type="http://schemas.openxmlformats.org/officeDocument/2006/relationships/image" Target="../media/image110.png"/><Relationship Id="rId108" Type="http://schemas.openxmlformats.org/officeDocument/2006/relationships/image" Target="../media/image109.png"/><Relationship Id="rId107" Type="http://schemas.openxmlformats.org/officeDocument/2006/relationships/image" Target="../media/image108.png"/><Relationship Id="rId106" Type="http://schemas.openxmlformats.org/officeDocument/2006/relationships/image" Target="../media/image107.png"/><Relationship Id="rId105" Type="http://schemas.openxmlformats.org/officeDocument/2006/relationships/image" Target="../media/image106.png"/><Relationship Id="rId104" Type="http://schemas.openxmlformats.org/officeDocument/2006/relationships/image" Target="../media/image105.png"/><Relationship Id="rId103" Type="http://schemas.openxmlformats.org/officeDocument/2006/relationships/image" Target="../media/image104.png"/><Relationship Id="rId102" Type="http://schemas.openxmlformats.org/officeDocument/2006/relationships/image" Target="../media/image103.png"/><Relationship Id="rId101" Type="http://schemas.openxmlformats.org/officeDocument/2006/relationships/image" Target="../media/image102.png"/><Relationship Id="rId100" Type="http://schemas.openxmlformats.org/officeDocument/2006/relationships/image" Target="../media/image101.png"/><Relationship Id="rId10" Type="http://schemas.openxmlformats.org/officeDocument/2006/relationships/image" Target="../media/image11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2"/>
          <p:cNvSpPr/>
          <p:nvPr/>
        </p:nvSpPr>
        <p:spPr>
          <a:xfrm>
            <a:off x="3803423" y="1590019"/>
            <a:ext cx="306070" cy="302260"/>
          </a:xfrm>
          <a:custGeom>
            <a:avLst/>
            <a:gdLst/>
            <a:ahLst/>
            <a:cxnLst/>
            <a:rect l="l" t="t" r="r" b="b"/>
            <a:pathLst>
              <a:path w="306070" h="302259">
                <a:moveTo>
                  <a:pt x="227114" y="126390"/>
                </a:moveTo>
                <a:lnTo>
                  <a:pt x="203111" y="138557"/>
                </a:lnTo>
                <a:lnTo>
                  <a:pt x="213977" y="152327"/>
                </a:lnTo>
                <a:lnTo>
                  <a:pt x="224112" y="167333"/>
                </a:lnTo>
                <a:lnTo>
                  <a:pt x="232534" y="182146"/>
                </a:lnTo>
                <a:lnTo>
                  <a:pt x="238264" y="195338"/>
                </a:lnTo>
                <a:lnTo>
                  <a:pt x="263944" y="181483"/>
                </a:lnTo>
                <a:lnTo>
                  <a:pt x="257669" y="168361"/>
                </a:lnTo>
                <a:lnTo>
                  <a:pt x="248953" y="154065"/>
                </a:lnTo>
                <a:lnTo>
                  <a:pt x="238524" y="139704"/>
                </a:lnTo>
                <a:lnTo>
                  <a:pt x="227114" y="126390"/>
                </a:lnTo>
                <a:close/>
              </a:path>
              <a:path w="306070" h="302259">
                <a:moveTo>
                  <a:pt x="177431" y="68948"/>
                </a:moveTo>
                <a:lnTo>
                  <a:pt x="169867" y="94889"/>
                </a:lnTo>
                <a:lnTo>
                  <a:pt x="159989" y="119345"/>
                </a:lnTo>
                <a:lnTo>
                  <a:pt x="148019" y="141328"/>
                </a:lnTo>
                <a:lnTo>
                  <a:pt x="134175" y="159854"/>
                </a:lnTo>
                <a:lnTo>
                  <a:pt x="140318" y="163590"/>
                </a:lnTo>
                <a:lnTo>
                  <a:pt x="147354" y="168214"/>
                </a:lnTo>
                <a:lnTo>
                  <a:pt x="154138" y="172967"/>
                </a:lnTo>
                <a:lnTo>
                  <a:pt x="159524" y="177088"/>
                </a:lnTo>
                <a:lnTo>
                  <a:pt x="167984" y="165858"/>
                </a:lnTo>
                <a:lnTo>
                  <a:pt x="176036" y="153101"/>
                </a:lnTo>
                <a:lnTo>
                  <a:pt x="183518" y="139073"/>
                </a:lnTo>
                <a:lnTo>
                  <a:pt x="190271" y="124028"/>
                </a:lnTo>
                <a:lnTo>
                  <a:pt x="289306" y="124028"/>
                </a:lnTo>
                <a:lnTo>
                  <a:pt x="289306" y="97675"/>
                </a:lnTo>
                <a:lnTo>
                  <a:pt x="200418" y="97675"/>
                </a:lnTo>
                <a:lnTo>
                  <a:pt x="202780" y="90246"/>
                </a:lnTo>
                <a:lnTo>
                  <a:pt x="204800" y="82804"/>
                </a:lnTo>
                <a:lnTo>
                  <a:pt x="206832" y="75018"/>
                </a:lnTo>
                <a:lnTo>
                  <a:pt x="177431" y="68948"/>
                </a:lnTo>
                <a:close/>
              </a:path>
              <a:path w="306070" h="302259">
                <a:moveTo>
                  <a:pt x="305523" y="275094"/>
                </a:moveTo>
                <a:lnTo>
                  <a:pt x="0" y="275094"/>
                </a:lnTo>
                <a:lnTo>
                  <a:pt x="0" y="302133"/>
                </a:lnTo>
                <a:lnTo>
                  <a:pt x="305523" y="302133"/>
                </a:lnTo>
                <a:lnTo>
                  <a:pt x="305523" y="275094"/>
                </a:lnTo>
                <a:close/>
              </a:path>
              <a:path w="306070" h="302259">
                <a:moveTo>
                  <a:pt x="271043" y="201091"/>
                </a:moveTo>
                <a:lnTo>
                  <a:pt x="36842" y="201091"/>
                </a:lnTo>
                <a:lnTo>
                  <a:pt x="36842" y="275094"/>
                </a:lnTo>
                <a:lnTo>
                  <a:pt x="65900" y="275094"/>
                </a:lnTo>
                <a:lnTo>
                  <a:pt x="65900" y="225755"/>
                </a:lnTo>
                <a:lnTo>
                  <a:pt x="271043" y="225755"/>
                </a:lnTo>
                <a:lnTo>
                  <a:pt x="271043" y="201091"/>
                </a:lnTo>
                <a:close/>
              </a:path>
              <a:path w="306070" h="302259">
                <a:moveTo>
                  <a:pt x="132486" y="225755"/>
                </a:moveTo>
                <a:lnTo>
                  <a:pt x="106121" y="225755"/>
                </a:lnTo>
                <a:lnTo>
                  <a:pt x="106121" y="275094"/>
                </a:lnTo>
                <a:lnTo>
                  <a:pt x="132486" y="275094"/>
                </a:lnTo>
                <a:lnTo>
                  <a:pt x="132486" y="225755"/>
                </a:lnTo>
                <a:close/>
              </a:path>
              <a:path w="306070" h="302259">
                <a:moveTo>
                  <a:pt x="199745" y="225755"/>
                </a:moveTo>
                <a:lnTo>
                  <a:pt x="173380" y="225755"/>
                </a:lnTo>
                <a:lnTo>
                  <a:pt x="173380" y="275094"/>
                </a:lnTo>
                <a:lnTo>
                  <a:pt x="199745" y="275094"/>
                </a:lnTo>
                <a:lnTo>
                  <a:pt x="199745" y="225755"/>
                </a:lnTo>
                <a:close/>
              </a:path>
              <a:path w="306070" h="302259">
                <a:moveTo>
                  <a:pt x="271043" y="225755"/>
                </a:moveTo>
                <a:lnTo>
                  <a:pt x="240639" y="225755"/>
                </a:lnTo>
                <a:lnTo>
                  <a:pt x="240639" y="275094"/>
                </a:lnTo>
                <a:lnTo>
                  <a:pt x="271043" y="275094"/>
                </a:lnTo>
                <a:lnTo>
                  <a:pt x="271043" y="225755"/>
                </a:lnTo>
                <a:close/>
              </a:path>
              <a:path w="306070" h="302259">
                <a:moveTo>
                  <a:pt x="119646" y="75018"/>
                </a:moveTo>
                <a:lnTo>
                  <a:pt x="89230" y="75018"/>
                </a:lnTo>
                <a:lnTo>
                  <a:pt x="89230" y="190614"/>
                </a:lnTo>
                <a:lnTo>
                  <a:pt x="119646" y="190614"/>
                </a:lnTo>
                <a:lnTo>
                  <a:pt x="119646" y="75018"/>
                </a:lnTo>
                <a:close/>
              </a:path>
              <a:path w="306070" h="302259">
                <a:moveTo>
                  <a:pt x="56781" y="85839"/>
                </a:moveTo>
                <a:lnTo>
                  <a:pt x="27381" y="85839"/>
                </a:lnTo>
                <a:lnTo>
                  <a:pt x="27381" y="182499"/>
                </a:lnTo>
                <a:lnTo>
                  <a:pt x="56781" y="182499"/>
                </a:lnTo>
                <a:lnTo>
                  <a:pt x="56781" y="85839"/>
                </a:lnTo>
                <a:close/>
              </a:path>
              <a:path w="306070" h="302259">
                <a:moveTo>
                  <a:pt x="226783" y="47980"/>
                </a:moveTo>
                <a:lnTo>
                  <a:pt x="195668" y="47980"/>
                </a:lnTo>
                <a:lnTo>
                  <a:pt x="195668" y="67589"/>
                </a:lnTo>
                <a:lnTo>
                  <a:pt x="226783" y="67589"/>
                </a:lnTo>
                <a:lnTo>
                  <a:pt x="226783" y="47980"/>
                </a:lnTo>
                <a:close/>
              </a:path>
              <a:path w="306070" h="302259">
                <a:moveTo>
                  <a:pt x="109842" y="47980"/>
                </a:moveTo>
                <a:lnTo>
                  <a:pt x="78409" y="47980"/>
                </a:lnTo>
                <a:lnTo>
                  <a:pt x="78409" y="66916"/>
                </a:lnTo>
                <a:lnTo>
                  <a:pt x="109842" y="66916"/>
                </a:lnTo>
                <a:lnTo>
                  <a:pt x="109842" y="47980"/>
                </a:lnTo>
                <a:close/>
              </a:path>
              <a:path w="306070" h="302259">
                <a:moveTo>
                  <a:pt x="301802" y="21628"/>
                </a:moveTo>
                <a:lnTo>
                  <a:pt x="4064" y="21628"/>
                </a:lnTo>
                <a:lnTo>
                  <a:pt x="4064" y="47980"/>
                </a:lnTo>
                <a:lnTo>
                  <a:pt x="301802" y="47980"/>
                </a:lnTo>
                <a:lnTo>
                  <a:pt x="301802" y="21628"/>
                </a:lnTo>
                <a:close/>
              </a:path>
              <a:path w="306070" h="302259">
                <a:moveTo>
                  <a:pt x="109842" y="0"/>
                </a:moveTo>
                <a:lnTo>
                  <a:pt x="78409" y="0"/>
                </a:lnTo>
                <a:lnTo>
                  <a:pt x="78409" y="21628"/>
                </a:lnTo>
                <a:lnTo>
                  <a:pt x="109842" y="21628"/>
                </a:lnTo>
                <a:lnTo>
                  <a:pt x="109842" y="0"/>
                </a:lnTo>
                <a:close/>
              </a:path>
              <a:path w="306070" h="302259">
                <a:moveTo>
                  <a:pt x="226783" y="0"/>
                </a:moveTo>
                <a:lnTo>
                  <a:pt x="195668" y="0"/>
                </a:lnTo>
                <a:lnTo>
                  <a:pt x="195668" y="21628"/>
                </a:lnTo>
                <a:lnTo>
                  <a:pt x="226783" y="21628"/>
                </a:lnTo>
                <a:lnTo>
                  <a:pt x="22678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3"/>
          <p:cNvSpPr/>
          <p:nvPr/>
        </p:nvSpPr>
        <p:spPr>
          <a:xfrm>
            <a:off x="4138308" y="1588670"/>
            <a:ext cx="311150" cy="306070"/>
          </a:xfrm>
          <a:custGeom>
            <a:avLst/>
            <a:gdLst/>
            <a:ahLst/>
            <a:cxnLst/>
            <a:rect l="l" t="t" r="r" b="b"/>
            <a:pathLst>
              <a:path w="311150" h="306069">
                <a:moveTo>
                  <a:pt x="277456" y="118275"/>
                </a:moveTo>
                <a:lnTo>
                  <a:pt x="42240" y="118275"/>
                </a:lnTo>
                <a:lnTo>
                  <a:pt x="42240" y="252450"/>
                </a:lnTo>
                <a:lnTo>
                  <a:pt x="45878" y="278904"/>
                </a:lnTo>
                <a:lnTo>
                  <a:pt x="58167" y="295249"/>
                </a:lnTo>
                <a:lnTo>
                  <a:pt x="81164" y="303546"/>
                </a:lnTo>
                <a:lnTo>
                  <a:pt x="116928" y="305854"/>
                </a:lnTo>
                <a:lnTo>
                  <a:pt x="239953" y="305854"/>
                </a:lnTo>
                <a:lnTo>
                  <a:pt x="272523" y="302583"/>
                </a:lnTo>
                <a:lnTo>
                  <a:pt x="292925" y="291360"/>
                </a:lnTo>
                <a:lnTo>
                  <a:pt x="300717" y="277126"/>
                </a:lnTo>
                <a:lnTo>
                  <a:pt x="115912" y="277126"/>
                </a:lnTo>
                <a:lnTo>
                  <a:pt x="93611" y="276123"/>
                </a:lnTo>
                <a:lnTo>
                  <a:pt x="80468" y="272394"/>
                </a:lnTo>
                <a:lnTo>
                  <a:pt x="74234" y="264862"/>
                </a:lnTo>
                <a:lnTo>
                  <a:pt x="72656" y="252450"/>
                </a:lnTo>
                <a:lnTo>
                  <a:pt x="72656" y="203784"/>
                </a:lnTo>
                <a:lnTo>
                  <a:pt x="277456" y="203784"/>
                </a:lnTo>
                <a:lnTo>
                  <a:pt x="277456" y="173710"/>
                </a:lnTo>
                <a:lnTo>
                  <a:pt x="72656" y="173710"/>
                </a:lnTo>
                <a:lnTo>
                  <a:pt x="72656" y="123355"/>
                </a:lnTo>
                <a:lnTo>
                  <a:pt x="277456" y="123355"/>
                </a:lnTo>
                <a:lnTo>
                  <a:pt x="277456" y="118275"/>
                </a:lnTo>
                <a:close/>
              </a:path>
              <a:path w="311150" h="306069">
                <a:moveTo>
                  <a:pt x="281177" y="225412"/>
                </a:moveTo>
                <a:lnTo>
                  <a:pt x="277483" y="251602"/>
                </a:lnTo>
                <a:lnTo>
                  <a:pt x="270871" y="267366"/>
                </a:lnTo>
                <a:lnTo>
                  <a:pt x="258935" y="275082"/>
                </a:lnTo>
                <a:lnTo>
                  <a:pt x="239267" y="277126"/>
                </a:lnTo>
                <a:lnTo>
                  <a:pt x="300717" y="277126"/>
                </a:lnTo>
                <a:lnTo>
                  <a:pt x="304583" y="270063"/>
                </a:lnTo>
                <a:lnTo>
                  <a:pt x="310921" y="236575"/>
                </a:lnTo>
                <a:lnTo>
                  <a:pt x="303804" y="234831"/>
                </a:lnTo>
                <a:lnTo>
                  <a:pt x="295797" y="232260"/>
                </a:lnTo>
                <a:lnTo>
                  <a:pt x="287916" y="229056"/>
                </a:lnTo>
                <a:lnTo>
                  <a:pt x="281177" y="225412"/>
                </a:lnTo>
                <a:close/>
              </a:path>
              <a:path w="311150" h="306069">
                <a:moveTo>
                  <a:pt x="277456" y="203784"/>
                </a:moveTo>
                <a:lnTo>
                  <a:pt x="246367" y="203784"/>
                </a:lnTo>
                <a:lnTo>
                  <a:pt x="246367" y="216966"/>
                </a:lnTo>
                <a:lnTo>
                  <a:pt x="277456" y="216966"/>
                </a:lnTo>
                <a:lnTo>
                  <a:pt x="277456" y="203784"/>
                </a:lnTo>
                <a:close/>
              </a:path>
              <a:path w="311150" h="306069">
                <a:moveTo>
                  <a:pt x="174383" y="123355"/>
                </a:moveTo>
                <a:lnTo>
                  <a:pt x="143624" y="123355"/>
                </a:lnTo>
                <a:lnTo>
                  <a:pt x="143624" y="173710"/>
                </a:lnTo>
                <a:lnTo>
                  <a:pt x="174383" y="173710"/>
                </a:lnTo>
                <a:lnTo>
                  <a:pt x="174383" y="123355"/>
                </a:lnTo>
                <a:close/>
              </a:path>
              <a:path w="311150" h="306069">
                <a:moveTo>
                  <a:pt x="277456" y="123355"/>
                </a:moveTo>
                <a:lnTo>
                  <a:pt x="246367" y="123355"/>
                </a:lnTo>
                <a:lnTo>
                  <a:pt x="246367" y="173710"/>
                </a:lnTo>
                <a:lnTo>
                  <a:pt x="277456" y="173710"/>
                </a:lnTo>
                <a:lnTo>
                  <a:pt x="277456" y="123355"/>
                </a:lnTo>
                <a:close/>
              </a:path>
              <a:path w="311150" h="306069">
                <a:moveTo>
                  <a:pt x="103746" y="0"/>
                </a:moveTo>
                <a:lnTo>
                  <a:pt x="83499" y="31816"/>
                </a:lnTo>
                <a:lnTo>
                  <a:pt x="58340" y="61129"/>
                </a:lnTo>
                <a:lnTo>
                  <a:pt x="29947" y="86830"/>
                </a:lnTo>
                <a:lnTo>
                  <a:pt x="0" y="107810"/>
                </a:lnTo>
                <a:lnTo>
                  <a:pt x="4348" y="114500"/>
                </a:lnTo>
                <a:lnTo>
                  <a:pt x="9202" y="122805"/>
                </a:lnTo>
                <a:lnTo>
                  <a:pt x="13678" y="131048"/>
                </a:lnTo>
                <a:lnTo>
                  <a:pt x="16890" y="137553"/>
                </a:lnTo>
                <a:lnTo>
                  <a:pt x="23232" y="133112"/>
                </a:lnTo>
                <a:lnTo>
                  <a:pt x="29570" y="128419"/>
                </a:lnTo>
                <a:lnTo>
                  <a:pt x="35905" y="123473"/>
                </a:lnTo>
                <a:lnTo>
                  <a:pt x="42240" y="118275"/>
                </a:lnTo>
                <a:lnTo>
                  <a:pt x="277456" y="118275"/>
                </a:lnTo>
                <a:lnTo>
                  <a:pt x="277456" y="94297"/>
                </a:lnTo>
                <a:lnTo>
                  <a:pt x="68605" y="94297"/>
                </a:lnTo>
                <a:lnTo>
                  <a:pt x="77290" y="85492"/>
                </a:lnTo>
                <a:lnTo>
                  <a:pt x="85591" y="76374"/>
                </a:lnTo>
                <a:lnTo>
                  <a:pt x="93512" y="67004"/>
                </a:lnTo>
                <a:lnTo>
                  <a:pt x="101053" y="57442"/>
                </a:lnTo>
                <a:lnTo>
                  <a:pt x="220819" y="57442"/>
                </a:lnTo>
                <a:lnTo>
                  <a:pt x="222436" y="55362"/>
                </a:lnTo>
                <a:lnTo>
                  <a:pt x="231838" y="42240"/>
                </a:lnTo>
                <a:lnTo>
                  <a:pt x="213611" y="29400"/>
                </a:lnTo>
                <a:lnTo>
                  <a:pt x="120992" y="29400"/>
                </a:lnTo>
                <a:lnTo>
                  <a:pt x="125031" y="22974"/>
                </a:lnTo>
                <a:lnTo>
                  <a:pt x="129108" y="16891"/>
                </a:lnTo>
                <a:lnTo>
                  <a:pt x="132473" y="10477"/>
                </a:lnTo>
                <a:lnTo>
                  <a:pt x="103746" y="0"/>
                </a:lnTo>
                <a:close/>
              </a:path>
              <a:path w="311150" h="306069">
                <a:moveTo>
                  <a:pt x="220819" y="57442"/>
                </a:moveTo>
                <a:lnTo>
                  <a:pt x="183514" y="57442"/>
                </a:lnTo>
                <a:lnTo>
                  <a:pt x="176265" y="67149"/>
                </a:lnTo>
                <a:lnTo>
                  <a:pt x="168384" y="76760"/>
                </a:lnTo>
                <a:lnTo>
                  <a:pt x="160124" y="85926"/>
                </a:lnTo>
                <a:lnTo>
                  <a:pt x="151739" y="94297"/>
                </a:lnTo>
                <a:lnTo>
                  <a:pt x="189585" y="94297"/>
                </a:lnTo>
                <a:lnTo>
                  <a:pt x="201088" y="81739"/>
                </a:lnTo>
                <a:lnTo>
                  <a:pt x="212112" y="68645"/>
                </a:lnTo>
                <a:lnTo>
                  <a:pt x="220819" y="57442"/>
                </a:lnTo>
                <a:close/>
              </a:path>
              <a:path w="311150" h="306069">
                <a:moveTo>
                  <a:pt x="211213" y="27711"/>
                </a:moveTo>
                <a:lnTo>
                  <a:pt x="204812" y="29400"/>
                </a:lnTo>
                <a:lnTo>
                  <a:pt x="213611" y="29400"/>
                </a:lnTo>
                <a:lnTo>
                  <a:pt x="211213" y="27711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4"/>
          <p:cNvSpPr/>
          <p:nvPr/>
        </p:nvSpPr>
        <p:spPr>
          <a:xfrm>
            <a:off x="4474882" y="1590350"/>
            <a:ext cx="316230" cy="311150"/>
          </a:xfrm>
          <a:custGeom>
            <a:avLst/>
            <a:gdLst/>
            <a:ahLst/>
            <a:cxnLst/>
            <a:rect l="l" t="t" r="r" b="b"/>
            <a:pathLst>
              <a:path w="316229" h="311150">
                <a:moveTo>
                  <a:pt x="106794" y="205816"/>
                </a:moveTo>
                <a:lnTo>
                  <a:pt x="82461" y="222732"/>
                </a:lnTo>
                <a:lnTo>
                  <a:pt x="95702" y="229178"/>
                </a:lnTo>
                <a:lnTo>
                  <a:pt x="109542" y="236542"/>
                </a:lnTo>
                <a:lnTo>
                  <a:pt x="123189" y="244351"/>
                </a:lnTo>
                <a:lnTo>
                  <a:pt x="135851" y="252133"/>
                </a:lnTo>
                <a:lnTo>
                  <a:pt x="107724" y="262089"/>
                </a:lnTo>
                <a:lnTo>
                  <a:pt x="77852" y="270246"/>
                </a:lnTo>
                <a:lnTo>
                  <a:pt x="46649" y="276693"/>
                </a:lnTo>
                <a:lnTo>
                  <a:pt x="14528" y="281520"/>
                </a:lnTo>
                <a:lnTo>
                  <a:pt x="19255" y="287924"/>
                </a:lnTo>
                <a:lnTo>
                  <a:pt x="23952" y="295722"/>
                </a:lnTo>
                <a:lnTo>
                  <a:pt x="28076" y="303773"/>
                </a:lnTo>
                <a:lnTo>
                  <a:pt x="31089" y="310934"/>
                </a:lnTo>
                <a:lnTo>
                  <a:pt x="81540" y="300889"/>
                </a:lnTo>
                <a:lnTo>
                  <a:pt x="129636" y="286585"/>
                </a:lnTo>
                <a:lnTo>
                  <a:pt x="174090" y="267419"/>
                </a:lnTo>
                <a:lnTo>
                  <a:pt x="213614" y="242788"/>
                </a:lnTo>
                <a:lnTo>
                  <a:pt x="219626" y="237248"/>
                </a:lnTo>
                <a:lnTo>
                  <a:pt x="167627" y="237248"/>
                </a:lnTo>
                <a:lnTo>
                  <a:pt x="153228" y="228872"/>
                </a:lnTo>
                <a:lnTo>
                  <a:pt x="137591" y="220398"/>
                </a:lnTo>
                <a:lnTo>
                  <a:pt x="121764" y="212492"/>
                </a:lnTo>
                <a:lnTo>
                  <a:pt x="106794" y="205816"/>
                </a:lnTo>
                <a:close/>
              </a:path>
              <a:path w="316229" h="311150">
                <a:moveTo>
                  <a:pt x="263627" y="187909"/>
                </a:moveTo>
                <a:lnTo>
                  <a:pt x="226085" y="187909"/>
                </a:lnTo>
                <a:lnTo>
                  <a:pt x="214149" y="202183"/>
                </a:lnTo>
                <a:lnTo>
                  <a:pt x="200280" y="215122"/>
                </a:lnTo>
                <a:lnTo>
                  <a:pt x="184699" y="226789"/>
                </a:lnTo>
                <a:lnTo>
                  <a:pt x="167627" y="237248"/>
                </a:lnTo>
                <a:lnTo>
                  <a:pt x="219626" y="237248"/>
                </a:lnTo>
                <a:lnTo>
                  <a:pt x="246924" y="212091"/>
                </a:lnTo>
                <a:lnTo>
                  <a:pt x="263627" y="187909"/>
                </a:lnTo>
                <a:close/>
              </a:path>
              <a:path w="316229" h="311150">
                <a:moveTo>
                  <a:pt x="135851" y="133832"/>
                </a:moveTo>
                <a:lnTo>
                  <a:pt x="114013" y="154350"/>
                </a:lnTo>
                <a:lnTo>
                  <a:pt x="85332" y="174010"/>
                </a:lnTo>
                <a:lnTo>
                  <a:pt x="52596" y="191577"/>
                </a:lnTo>
                <a:lnTo>
                  <a:pt x="18592" y="205816"/>
                </a:lnTo>
                <a:lnTo>
                  <a:pt x="24516" y="210442"/>
                </a:lnTo>
                <a:lnTo>
                  <a:pt x="31045" y="216174"/>
                </a:lnTo>
                <a:lnTo>
                  <a:pt x="37259" y="222223"/>
                </a:lnTo>
                <a:lnTo>
                  <a:pt x="42240" y="227799"/>
                </a:lnTo>
                <a:lnTo>
                  <a:pt x="61137" y="219520"/>
                </a:lnTo>
                <a:lnTo>
                  <a:pt x="80094" y="210007"/>
                </a:lnTo>
                <a:lnTo>
                  <a:pt x="98795" y="199417"/>
                </a:lnTo>
                <a:lnTo>
                  <a:pt x="116928" y="187909"/>
                </a:lnTo>
                <a:lnTo>
                  <a:pt x="263627" y="187909"/>
                </a:lnTo>
                <a:lnTo>
                  <a:pt x="272732" y="174726"/>
                </a:lnTo>
                <a:lnTo>
                  <a:pt x="253455" y="161886"/>
                </a:lnTo>
                <a:lnTo>
                  <a:pt x="151066" y="161886"/>
                </a:lnTo>
                <a:lnTo>
                  <a:pt x="156806" y="156819"/>
                </a:lnTo>
                <a:lnTo>
                  <a:pt x="162217" y="151752"/>
                </a:lnTo>
                <a:lnTo>
                  <a:pt x="167297" y="146342"/>
                </a:lnTo>
                <a:lnTo>
                  <a:pt x="135851" y="133832"/>
                </a:lnTo>
                <a:close/>
              </a:path>
              <a:path w="316229" h="311150">
                <a:moveTo>
                  <a:pt x="251434" y="160540"/>
                </a:moveTo>
                <a:lnTo>
                  <a:pt x="245694" y="161886"/>
                </a:lnTo>
                <a:lnTo>
                  <a:pt x="253455" y="161886"/>
                </a:lnTo>
                <a:lnTo>
                  <a:pt x="251434" y="160540"/>
                </a:lnTo>
                <a:close/>
              </a:path>
              <a:path w="316229" h="311150">
                <a:moveTo>
                  <a:pt x="94957" y="87210"/>
                </a:moveTo>
                <a:lnTo>
                  <a:pt x="66230" y="87210"/>
                </a:lnTo>
                <a:lnTo>
                  <a:pt x="66230" y="146342"/>
                </a:lnTo>
                <a:lnTo>
                  <a:pt x="94957" y="146342"/>
                </a:lnTo>
                <a:lnTo>
                  <a:pt x="94957" y="87210"/>
                </a:lnTo>
                <a:close/>
              </a:path>
              <a:path w="316229" h="311150">
                <a:moveTo>
                  <a:pt x="241642" y="88544"/>
                </a:moveTo>
                <a:lnTo>
                  <a:pt x="212242" y="88544"/>
                </a:lnTo>
                <a:lnTo>
                  <a:pt x="212242" y="146342"/>
                </a:lnTo>
                <a:lnTo>
                  <a:pt x="241642" y="146342"/>
                </a:lnTo>
                <a:lnTo>
                  <a:pt x="241642" y="88544"/>
                </a:lnTo>
                <a:close/>
              </a:path>
              <a:path w="316229" h="311150">
                <a:moveTo>
                  <a:pt x="274278" y="83134"/>
                </a:moveTo>
                <a:lnTo>
                  <a:pt x="241642" y="83134"/>
                </a:lnTo>
                <a:lnTo>
                  <a:pt x="254030" y="99259"/>
                </a:lnTo>
                <a:lnTo>
                  <a:pt x="267493" y="114238"/>
                </a:lnTo>
                <a:lnTo>
                  <a:pt x="281462" y="127437"/>
                </a:lnTo>
                <a:lnTo>
                  <a:pt x="295363" y="138226"/>
                </a:lnTo>
                <a:lnTo>
                  <a:pt x="299667" y="132379"/>
                </a:lnTo>
                <a:lnTo>
                  <a:pt x="304923" y="126147"/>
                </a:lnTo>
                <a:lnTo>
                  <a:pt x="310583" y="120262"/>
                </a:lnTo>
                <a:lnTo>
                  <a:pt x="315988" y="115582"/>
                </a:lnTo>
                <a:lnTo>
                  <a:pt x="299290" y="105013"/>
                </a:lnTo>
                <a:lnTo>
                  <a:pt x="282746" y="91592"/>
                </a:lnTo>
                <a:lnTo>
                  <a:pt x="274278" y="83134"/>
                </a:lnTo>
                <a:close/>
              </a:path>
              <a:path w="316229" h="311150">
                <a:moveTo>
                  <a:pt x="97332" y="59486"/>
                </a:moveTo>
                <a:lnTo>
                  <a:pt x="57111" y="59486"/>
                </a:lnTo>
                <a:lnTo>
                  <a:pt x="44764" y="76200"/>
                </a:lnTo>
                <a:lnTo>
                  <a:pt x="30580" y="91806"/>
                </a:lnTo>
                <a:lnTo>
                  <a:pt x="15383" y="105447"/>
                </a:lnTo>
                <a:lnTo>
                  <a:pt x="0" y="116268"/>
                </a:lnTo>
                <a:lnTo>
                  <a:pt x="5353" y="120835"/>
                </a:lnTo>
                <a:lnTo>
                  <a:pt x="10896" y="126449"/>
                </a:lnTo>
                <a:lnTo>
                  <a:pt x="16083" y="132411"/>
                </a:lnTo>
                <a:lnTo>
                  <a:pt x="20269" y="137896"/>
                </a:lnTo>
                <a:lnTo>
                  <a:pt x="32253" y="127832"/>
                </a:lnTo>
                <a:lnTo>
                  <a:pt x="44140" y="115711"/>
                </a:lnTo>
                <a:lnTo>
                  <a:pt x="55582" y="102011"/>
                </a:lnTo>
                <a:lnTo>
                  <a:pt x="66230" y="87210"/>
                </a:lnTo>
                <a:lnTo>
                  <a:pt x="94957" y="87210"/>
                </a:lnTo>
                <a:lnTo>
                  <a:pt x="94957" y="85166"/>
                </a:lnTo>
                <a:lnTo>
                  <a:pt x="133547" y="85166"/>
                </a:lnTo>
                <a:lnTo>
                  <a:pt x="124620" y="78581"/>
                </a:lnTo>
                <a:lnTo>
                  <a:pt x="109803" y="67988"/>
                </a:lnTo>
                <a:lnTo>
                  <a:pt x="97332" y="59486"/>
                </a:lnTo>
                <a:close/>
              </a:path>
              <a:path w="316229" h="311150">
                <a:moveTo>
                  <a:pt x="253809" y="59486"/>
                </a:moveTo>
                <a:lnTo>
                  <a:pt x="203796" y="59486"/>
                </a:lnTo>
                <a:lnTo>
                  <a:pt x="190926" y="75637"/>
                </a:lnTo>
                <a:lnTo>
                  <a:pt x="176158" y="90619"/>
                </a:lnTo>
                <a:lnTo>
                  <a:pt x="160252" y="103636"/>
                </a:lnTo>
                <a:lnTo>
                  <a:pt x="143967" y="113893"/>
                </a:lnTo>
                <a:lnTo>
                  <a:pt x="149175" y="118712"/>
                </a:lnTo>
                <a:lnTo>
                  <a:pt x="154736" y="124545"/>
                </a:lnTo>
                <a:lnTo>
                  <a:pt x="159983" y="130631"/>
                </a:lnTo>
                <a:lnTo>
                  <a:pt x="164249" y="136207"/>
                </a:lnTo>
                <a:lnTo>
                  <a:pt x="176736" y="126906"/>
                </a:lnTo>
                <a:lnTo>
                  <a:pt x="189126" y="115547"/>
                </a:lnTo>
                <a:lnTo>
                  <a:pt x="201076" y="102603"/>
                </a:lnTo>
                <a:lnTo>
                  <a:pt x="212242" y="88544"/>
                </a:lnTo>
                <a:lnTo>
                  <a:pt x="241642" y="88544"/>
                </a:lnTo>
                <a:lnTo>
                  <a:pt x="241642" y="83134"/>
                </a:lnTo>
                <a:lnTo>
                  <a:pt x="274278" y="83134"/>
                </a:lnTo>
                <a:lnTo>
                  <a:pt x="267279" y="76142"/>
                </a:lnTo>
                <a:lnTo>
                  <a:pt x="253809" y="59486"/>
                </a:lnTo>
                <a:close/>
              </a:path>
              <a:path w="316229" h="311150">
                <a:moveTo>
                  <a:pt x="133547" y="85166"/>
                </a:moveTo>
                <a:lnTo>
                  <a:pt x="94957" y="85166"/>
                </a:lnTo>
                <a:lnTo>
                  <a:pt x="105172" y="94809"/>
                </a:lnTo>
                <a:lnTo>
                  <a:pt x="115323" y="104770"/>
                </a:lnTo>
                <a:lnTo>
                  <a:pt x="124334" y="113971"/>
                </a:lnTo>
                <a:lnTo>
                  <a:pt x="131127" y="121335"/>
                </a:lnTo>
                <a:lnTo>
                  <a:pt x="147345" y="95656"/>
                </a:lnTo>
                <a:lnTo>
                  <a:pt x="138296" y="88669"/>
                </a:lnTo>
                <a:lnTo>
                  <a:pt x="133547" y="85166"/>
                </a:lnTo>
                <a:close/>
              </a:path>
              <a:path w="316229" h="311150">
                <a:moveTo>
                  <a:pt x="148361" y="32778"/>
                </a:moveTo>
                <a:lnTo>
                  <a:pt x="7772" y="32778"/>
                </a:lnTo>
                <a:lnTo>
                  <a:pt x="7772" y="59486"/>
                </a:lnTo>
                <a:lnTo>
                  <a:pt x="148361" y="59486"/>
                </a:lnTo>
                <a:lnTo>
                  <a:pt x="148361" y="32778"/>
                </a:lnTo>
                <a:close/>
              </a:path>
              <a:path w="316229" h="311150">
                <a:moveTo>
                  <a:pt x="307543" y="32778"/>
                </a:moveTo>
                <a:lnTo>
                  <a:pt x="158165" y="32778"/>
                </a:lnTo>
                <a:lnTo>
                  <a:pt x="158165" y="59486"/>
                </a:lnTo>
                <a:lnTo>
                  <a:pt x="307543" y="59486"/>
                </a:lnTo>
                <a:lnTo>
                  <a:pt x="307543" y="32778"/>
                </a:lnTo>
                <a:close/>
              </a:path>
              <a:path w="316229" h="311150">
                <a:moveTo>
                  <a:pt x="94957" y="0"/>
                </a:moveTo>
                <a:lnTo>
                  <a:pt x="66230" y="0"/>
                </a:lnTo>
                <a:lnTo>
                  <a:pt x="66230" y="32778"/>
                </a:lnTo>
                <a:lnTo>
                  <a:pt x="94957" y="32778"/>
                </a:lnTo>
                <a:lnTo>
                  <a:pt x="94957" y="0"/>
                </a:lnTo>
                <a:close/>
              </a:path>
              <a:path w="316229" h="311150">
                <a:moveTo>
                  <a:pt x="241642" y="0"/>
                </a:moveTo>
                <a:lnTo>
                  <a:pt x="212242" y="0"/>
                </a:lnTo>
                <a:lnTo>
                  <a:pt x="212242" y="32778"/>
                </a:lnTo>
                <a:lnTo>
                  <a:pt x="241642" y="32778"/>
                </a:lnTo>
                <a:lnTo>
                  <a:pt x="24164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5"/>
          <p:cNvSpPr/>
          <p:nvPr/>
        </p:nvSpPr>
        <p:spPr>
          <a:xfrm>
            <a:off x="4818209" y="1590689"/>
            <a:ext cx="295910" cy="299720"/>
          </a:xfrm>
          <a:custGeom>
            <a:avLst/>
            <a:gdLst/>
            <a:ahLst/>
            <a:cxnLst/>
            <a:rect l="l" t="t" r="r" b="b"/>
            <a:pathLst>
              <a:path w="295910" h="299719">
                <a:moveTo>
                  <a:pt x="182168" y="267665"/>
                </a:moveTo>
                <a:lnTo>
                  <a:pt x="186025" y="275001"/>
                </a:lnTo>
                <a:lnTo>
                  <a:pt x="188964" y="283219"/>
                </a:lnTo>
                <a:lnTo>
                  <a:pt x="190953" y="291432"/>
                </a:lnTo>
                <a:lnTo>
                  <a:pt x="191960" y="298754"/>
                </a:lnTo>
                <a:lnTo>
                  <a:pt x="206900" y="299374"/>
                </a:lnTo>
                <a:lnTo>
                  <a:pt x="253026" y="296692"/>
                </a:lnTo>
                <a:lnTo>
                  <a:pt x="279082" y="269354"/>
                </a:lnTo>
                <a:lnTo>
                  <a:pt x="230835" y="269354"/>
                </a:lnTo>
                <a:lnTo>
                  <a:pt x="222663" y="269327"/>
                </a:lnTo>
                <a:lnTo>
                  <a:pt x="211321" y="269143"/>
                </a:lnTo>
                <a:lnTo>
                  <a:pt x="197570" y="268641"/>
                </a:lnTo>
                <a:lnTo>
                  <a:pt x="182168" y="267665"/>
                </a:lnTo>
                <a:close/>
              </a:path>
              <a:path w="295910" h="299719">
                <a:moveTo>
                  <a:pt x="163384" y="259219"/>
                </a:moveTo>
                <a:lnTo>
                  <a:pt x="131800" y="259219"/>
                </a:lnTo>
                <a:lnTo>
                  <a:pt x="135355" y="269855"/>
                </a:lnTo>
                <a:lnTo>
                  <a:pt x="138401" y="279885"/>
                </a:lnTo>
                <a:lnTo>
                  <a:pt x="140937" y="289216"/>
                </a:lnTo>
                <a:lnTo>
                  <a:pt x="142963" y="297751"/>
                </a:lnTo>
                <a:lnTo>
                  <a:pt x="171691" y="285242"/>
                </a:lnTo>
                <a:lnTo>
                  <a:pt x="164616" y="262391"/>
                </a:lnTo>
                <a:lnTo>
                  <a:pt x="163384" y="259219"/>
                </a:lnTo>
                <a:close/>
              </a:path>
              <a:path w="295910" h="299719">
                <a:moveTo>
                  <a:pt x="119259" y="148031"/>
                </a:moveTo>
                <a:lnTo>
                  <a:pt x="83134" y="148031"/>
                </a:lnTo>
                <a:lnTo>
                  <a:pt x="67603" y="173802"/>
                </a:lnTo>
                <a:lnTo>
                  <a:pt x="53403" y="195726"/>
                </a:lnTo>
                <a:lnTo>
                  <a:pt x="23654" y="235616"/>
                </a:lnTo>
                <a:lnTo>
                  <a:pt x="2019" y="253809"/>
                </a:lnTo>
                <a:lnTo>
                  <a:pt x="5197" y="261223"/>
                </a:lnTo>
                <a:lnTo>
                  <a:pt x="8392" y="269855"/>
                </a:lnTo>
                <a:lnTo>
                  <a:pt x="11154" y="277960"/>
                </a:lnTo>
                <a:lnTo>
                  <a:pt x="13182" y="284238"/>
                </a:lnTo>
                <a:lnTo>
                  <a:pt x="22167" y="280611"/>
                </a:lnTo>
                <a:lnTo>
                  <a:pt x="40178" y="276291"/>
                </a:lnTo>
                <a:lnTo>
                  <a:pt x="74345" y="269690"/>
                </a:lnTo>
                <a:lnTo>
                  <a:pt x="131800" y="259219"/>
                </a:lnTo>
                <a:lnTo>
                  <a:pt x="163384" y="259219"/>
                </a:lnTo>
                <a:lnTo>
                  <a:pt x="156949" y="242658"/>
                </a:lnTo>
                <a:lnTo>
                  <a:pt x="54762" y="242658"/>
                </a:lnTo>
                <a:lnTo>
                  <a:pt x="79618" y="209545"/>
                </a:lnTo>
                <a:lnTo>
                  <a:pt x="103732" y="173702"/>
                </a:lnTo>
                <a:lnTo>
                  <a:pt x="119259" y="148031"/>
                </a:lnTo>
                <a:close/>
              </a:path>
              <a:path w="295910" h="299719">
                <a:moveTo>
                  <a:pt x="295389" y="31775"/>
                </a:moveTo>
                <a:lnTo>
                  <a:pt x="143294" y="31775"/>
                </a:lnTo>
                <a:lnTo>
                  <a:pt x="143294" y="61518"/>
                </a:lnTo>
                <a:lnTo>
                  <a:pt x="263283" y="61518"/>
                </a:lnTo>
                <a:lnTo>
                  <a:pt x="260421" y="149217"/>
                </a:lnTo>
                <a:lnTo>
                  <a:pt x="256705" y="208578"/>
                </a:lnTo>
                <a:lnTo>
                  <a:pt x="244690" y="263283"/>
                </a:lnTo>
                <a:lnTo>
                  <a:pt x="237591" y="269354"/>
                </a:lnTo>
                <a:lnTo>
                  <a:pt x="279082" y="269354"/>
                </a:lnTo>
                <a:lnTo>
                  <a:pt x="289426" y="194848"/>
                </a:lnTo>
                <a:lnTo>
                  <a:pt x="292406" y="132435"/>
                </a:lnTo>
                <a:lnTo>
                  <a:pt x="295046" y="47993"/>
                </a:lnTo>
                <a:lnTo>
                  <a:pt x="295093" y="41989"/>
                </a:lnTo>
                <a:lnTo>
                  <a:pt x="295389" y="31775"/>
                </a:lnTo>
                <a:close/>
              </a:path>
              <a:path w="295910" h="299719">
                <a:moveTo>
                  <a:pt x="129451" y="182499"/>
                </a:moveTo>
                <a:lnTo>
                  <a:pt x="103428" y="192646"/>
                </a:lnTo>
                <a:lnTo>
                  <a:pt x="112377" y="211904"/>
                </a:lnTo>
                <a:lnTo>
                  <a:pt x="116917" y="221916"/>
                </a:lnTo>
                <a:lnTo>
                  <a:pt x="121335" y="232181"/>
                </a:lnTo>
                <a:lnTo>
                  <a:pt x="54762" y="242658"/>
                </a:lnTo>
                <a:lnTo>
                  <a:pt x="156949" y="242658"/>
                </a:lnTo>
                <a:lnTo>
                  <a:pt x="154371" y="236023"/>
                </a:lnTo>
                <a:lnTo>
                  <a:pt x="142226" y="208578"/>
                </a:lnTo>
                <a:lnTo>
                  <a:pt x="129451" y="182499"/>
                </a:lnTo>
                <a:close/>
              </a:path>
              <a:path w="295910" h="299719">
                <a:moveTo>
                  <a:pt x="72669" y="0"/>
                </a:moveTo>
                <a:lnTo>
                  <a:pt x="44615" y="64512"/>
                </a:lnTo>
                <a:lnTo>
                  <a:pt x="21628" y="104432"/>
                </a:lnTo>
                <a:lnTo>
                  <a:pt x="0" y="127419"/>
                </a:lnTo>
                <a:lnTo>
                  <a:pt x="3121" y="134825"/>
                </a:lnTo>
                <a:lnTo>
                  <a:pt x="6176" y="143341"/>
                </a:lnTo>
                <a:lnTo>
                  <a:pt x="8849" y="151414"/>
                </a:lnTo>
                <a:lnTo>
                  <a:pt x="10820" y="157492"/>
                </a:lnTo>
                <a:lnTo>
                  <a:pt x="17177" y="155682"/>
                </a:lnTo>
                <a:lnTo>
                  <a:pt x="28732" y="153647"/>
                </a:lnTo>
                <a:lnTo>
                  <a:pt x="49409" y="151170"/>
                </a:lnTo>
                <a:lnTo>
                  <a:pt x="83134" y="148031"/>
                </a:lnTo>
                <a:lnTo>
                  <a:pt x="119259" y="148031"/>
                </a:lnTo>
                <a:lnTo>
                  <a:pt x="126701" y="135727"/>
                </a:lnTo>
                <a:lnTo>
                  <a:pt x="133757" y="122682"/>
                </a:lnTo>
                <a:lnTo>
                  <a:pt x="44284" y="122682"/>
                </a:lnTo>
                <a:lnTo>
                  <a:pt x="60660" y="97730"/>
                </a:lnTo>
                <a:lnTo>
                  <a:pt x="76468" y="70558"/>
                </a:lnTo>
                <a:lnTo>
                  <a:pt x="91135" y="41989"/>
                </a:lnTo>
                <a:lnTo>
                  <a:pt x="104089" y="12852"/>
                </a:lnTo>
                <a:lnTo>
                  <a:pt x="72669" y="0"/>
                </a:lnTo>
                <a:close/>
              </a:path>
              <a:path w="295910" h="299719">
                <a:moveTo>
                  <a:pt x="116941" y="82461"/>
                </a:moveTo>
                <a:lnTo>
                  <a:pt x="99021" y="119316"/>
                </a:lnTo>
                <a:lnTo>
                  <a:pt x="44284" y="122682"/>
                </a:lnTo>
                <a:lnTo>
                  <a:pt x="133757" y="122682"/>
                </a:lnTo>
                <a:lnTo>
                  <a:pt x="148018" y="96316"/>
                </a:lnTo>
                <a:lnTo>
                  <a:pt x="116941" y="82461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6"/>
          <p:cNvSpPr/>
          <p:nvPr/>
        </p:nvSpPr>
        <p:spPr>
          <a:xfrm>
            <a:off x="5151065" y="1590351"/>
            <a:ext cx="316865" cy="311150"/>
          </a:xfrm>
          <a:custGeom>
            <a:avLst/>
            <a:gdLst/>
            <a:ahLst/>
            <a:cxnLst/>
            <a:rect l="l" t="t" r="r" b="b"/>
            <a:pathLst>
              <a:path w="316864" h="311150">
                <a:moveTo>
                  <a:pt x="90919" y="275450"/>
                </a:moveTo>
                <a:lnTo>
                  <a:pt x="94666" y="283602"/>
                </a:lnTo>
                <a:lnTo>
                  <a:pt x="98097" y="293020"/>
                </a:lnTo>
                <a:lnTo>
                  <a:pt x="100895" y="302439"/>
                </a:lnTo>
                <a:lnTo>
                  <a:pt x="102742" y="310591"/>
                </a:lnTo>
                <a:lnTo>
                  <a:pt x="120963" y="310291"/>
                </a:lnTo>
                <a:lnTo>
                  <a:pt x="158521" y="303504"/>
                </a:lnTo>
                <a:lnTo>
                  <a:pt x="173570" y="276300"/>
                </a:lnTo>
                <a:lnTo>
                  <a:pt x="116978" y="276294"/>
                </a:lnTo>
                <a:lnTo>
                  <a:pt x="104693" y="276032"/>
                </a:lnTo>
                <a:lnTo>
                  <a:pt x="90919" y="275450"/>
                </a:lnTo>
                <a:close/>
              </a:path>
              <a:path w="316864" h="311150">
                <a:moveTo>
                  <a:pt x="105448" y="82461"/>
                </a:moveTo>
                <a:lnTo>
                  <a:pt x="99707" y="83820"/>
                </a:lnTo>
                <a:lnTo>
                  <a:pt x="11150" y="83820"/>
                </a:lnTo>
                <a:lnTo>
                  <a:pt x="11150" y="115582"/>
                </a:lnTo>
                <a:lnTo>
                  <a:pt x="88214" y="115582"/>
                </a:lnTo>
                <a:lnTo>
                  <a:pt x="73623" y="159953"/>
                </a:lnTo>
                <a:lnTo>
                  <a:pt x="53613" y="198302"/>
                </a:lnTo>
                <a:lnTo>
                  <a:pt x="28849" y="229934"/>
                </a:lnTo>
                <a:lnTo>
                  <a:pt x="0" y="254152"/>
                </a:lnTo>
                <a:lnTo>
                  <a:pt x="6478" y="259099"/>
                </a:lnTo>
                <a:lnTo>
                  <a:pt x="13560" y="265598"/>
                </a:lnTo>
                <a:lnTo>
                  <a:pt x="20198" y="272540"/>
                </a:lnTo>
                <a:lnTo>
                  <a:pt x="25349" y="278815"/>
                </a:lnTo>
                <a:lnTo>
                  <a:pt x="58867" y="247367"/>
                </a:lnTo>
                <a:lnTo>
                  <a:pt x="87663" y="205108"/>
                </a:lnTo>
                <a:lnTo>
                  <a:pt x="110565" y="152642"/>
                </a:lnTo>
                <a:lnTo>
                  <a:pt x="126403" y="90576"/>
                </a:lnTo>
                <a:lnTo>
                  <a:pt x="105448" y="82461"/>
                </a:lnTo>
                <a:close/>
              </a:path>
              <a:path w="316864" h="311150">
                <a:moveTo>
                  <a:pt x="224057" y="145326"/>
                </a:moveTo>
                <a:lnTo>
                  <a:pt x="174053" y="145326"/>
                </a:lnTo>
                <a:lnTo>
                  <a:pt x="197679" y="186213"/>
                </a:lnTo>
                <a:lnTo>
                  <a:pt x="225423" y="222472"/>
                </a:lnTo>
                <a:lnTo>
                  <a:pt x="257222" y="253025"/>
                </a:lnTo>
                <a:lnTo>
                  <a:pt x="293014" y="276796"/>
                </a:lnTo>
                <a:lnTo>
                  <a:pt x="297756" y="269218"/>
                </a:lnTo>
                <a:lnTo>
                  <a:pt x="303791" y="261289"/>
                </a:lnTo>
                <a:lnTo>
                  <a:pt x="310268" y="253932"/>
                </a:lnTo>
                <a:lnTo>
                  <a:pt x="316331" y="248069"/>
                </a:lnTo>
                <a:lnTo>
                  <a:pt x="286676" y="231266"/>
                </a:lnTo>
                <a:lnTo>
                  <a:pt x="259267" y="209746"/>
                </a:lnTo>
                <a:lnTo>
                  <a:pt x="234453" y="184236"/>
                </a:lnTo>
                <a:lnTo>
                  <a:pt x="212585" y="155460"/>
                </a:lnTo>
                <a:lnTo>
                  <a:pt x="224057" y="145326"/>
                </a:lnTo>
                <a:close/>
              </a:path>
              <a:path w="316864" h="311150">
                <a:moveTo>
                  <a:pt x="174053" y="0"/>
                </a:moveTo>
                <a:lnTo>
                  <a:pt x="140931" y="0"/>
                </a:lnTo>
                <a:lnTo>
                  <a:pt x="140931" y="274434"/>
                </a:lnTo>
                <a:lnTo>
                  <a:pt x="138569" y="276110"/>
                </a:lnTo>
                <a:lnTo>
                  <a:pt x="133159" y="276110"/>
                </a:lnTo>
                <a:lnTo>
                  <a:pt x="126793" y="276300"/>
                </a:lnTo>
                <a:lnTo>
                  <a:pt x="173570" y="276300"/>
                </a:lnTo>
                <a:lnTo>
                  <a:pt x="174020" y="269218"/>
                </a:lnTo>
                <a:lnTo>
                  <a:pt x="174053" y="145326"/>
                </a:lnTo>
                <a:lnTo>
                  <a:pt x="224057" y="145326"/>
                </a:lnTo>
                <a:lnTo>
                  <a:pt x="231221" y="138997"/>
                </a:lnTo>
                <a:lnTo>
                  <a:pt x="239513" y="131127"/>
                </a:lnTo>
                <a:lnTo>
                  <a:pt x="197700" y="131127"/>
                </a:lnTo>
                <a:lnTo>
                  <a:pt x="190923" y="118843"/>
                </a:lnTo>
                <a:lnTo>
                  <a:pt x="184743" y="106337"/>
                </a:lnTo>
                <a:lnTo>
                  <a:pt x="179130" y="93640"/>
                </a:lnTo>
                <a:lnTo>
                  <a:pt x="174053" y="80784"/>
                </a:lnTo>
                <a:lnTo>
                  <a:pt x="174053" y="0"/>
                </a:lnTo>
                <a:close/>
              </a:path>
              <a:path w="316864" h="311150">
                <a:moveTo>
                  <a:pt x="260235" y="60502"/>
                </a:moveTo>
                <a:lnTo>
                  <a:pt x="246805" y="78047"/>
                </a:lnTo>
                <a:lnTo>
                  <a:pt x="231125" y="96448"/>
                </a:lnTo>
                <a:lnTo>
                  <a:pt x="214367" y="114532"/>
                </a:lnTo>
                <a:lnTo>
                  <a:pt x="197700" y="131127"/>
                </a:lnTo>
                <a:lnTo>
                  <a:pt x="239513" y="131127"/>
                </a:lnTo>
                <a:lnTo>
                  <a:pt x="250902" y="120316"/>
                </a:lnTo>
                <a:lnTo>
                  <a:pt x="270519" y="100621"/>
                </a:lnTo>
                <a:lnTo>
                  <a:pt x="288963" y="81114"/>
                </a:lnTo>
                <a:lnTo>
                  <a:pt x="260235" y="60502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7"/>
          <p:cNvSpPr/>
          <p:nvPr/>
        </p:nvSpPr>
        <p:spPr>
          <a:xfrm>
            <a:off x="5489677" y="1586968"/>
            <a:ext cx="300990" cy="313055"/>
          </a:xfrm>
          <a:custGeom>
            <a:avLst/>
            <a:gdLst/>
            <a:ahLst/>
            <a:cxnLst/>
            <a:rect l="l" t="t" r="r" b="b"/>
            <a:pathLst>
              <a:path w="300989" h="313055">
                <a:moveTo>
                  <a:pt x="289293" y="94627"/>
                </a:moveTo>
                <a:lnTo>
                  <a:pt x="92252" y="94627"/>
                </a:lnTo>
                <a:lnTo>
                  <a:pt x="92252" y="312966"/>
                </a:lnTo>
                <a:lnTo>
                  <a:pt x="121323" y="312966"/>
                </a:lnTo>
                <a:lnTo>
                  <a:pt x="121323" y="120332"/>
                </a:lnTo>
                <a:lnTo>
                  <a:pt x="289293" y="120332"/>
                </a:lnTo>
                <a:lnTo>
                  <a:pt x="289293" y="94627"/>
                </a:lnTo>
                <a:close/>
              </a:path>
              <a:path w="300989" h="313055">
                <a:moveTo>
                  <a:pt x="222376" y="285254"/>
                </a:moveTo>
                <a:lnTo>
                  <a:pt x="225182" y="291381"/>
                </a:lnTo>
                <a:lnTo>
                  <a:pt x="227826" y="298521"/>
                </a:lnTo>
                <a:lnTo>
                  <a:pt x="230026" y="305787"/>
                </a:lnTo>
                <a:lnTo>
                  <a:pt x="231495" y="312292"/>
                </a:lnTo>
                <a:lnTo>
                  <a:pt x="246126" y="312165"/>
                </a:lnTo>
                <a:lnTo>
                  <a:pt x="286415" y="297538"/>
                </a:lnTo>
                <a:lnTo>
                  <a:pt x="288927" y="285672"/>
                </a:lnTo>
                <a:lnTo>
                  <a:pt x="241341" y="285672"/>
                </a:lnTo>
                <a:lnTo>
                  <a:pt x="232224" y="285590"/>
                </a:lnTo>
                <a:lnTo>
                  <a:pt x="222376" y="285254"/>
                </a:lnTo>
                <a:close/>
              </a:path>
              <a:path w="300989" h="313055">
                <a:moveTo>
                  <a:pt x="289293" y="120332"/>
                </a:moveTo>
                <a:lnTo>
                  <a:pt x="259219" y="120332"/>
                </a:lnTo>
                <a:lnTo>
                  <a:pt x="259219" y="284238"/>
                </a:lnTo>
                <a:lnTo>
                  <a:pt x="257848" y="285254"/>
                </a:lnTo>
                <a:lnTo>
                  <a:pt x="253466" y="285584"/>
                </a:lnTo>
                <a:lnTo>
                  <a:pt x="241341" y="285672"/>
                </a:lnTo>
                <a:lnTo>
                  <a:pt x="288927" y="285672"/>
                </a:lnTo>
                <a:lnTo>
                  <a:pt x="289293" y="280517"/>
                </a:lnTo>
                <a:lnTo>
                  <a:pt x="289293" y="120332"/>
                </a:lnTo>
                <a:close/>
              </a:path>
              <a:path w="300989" h="313055">
                <a:moveTo>
                  <a:pt x="236905" y="195681"/>
                </a:moveTo>
                <a:lnTo>
                  <a:pt x="143624" y="195681"/>
                </a:lnTo>
                <a:lnTo>
                  <a:pt x="143624" y="278142"/>
                </a:lnTo>
                <a:lnTo>
                  <a:pt x="165925" y="278142"/>
                </a:lnTo>
                <a:lnTo>
                  <a:pt x="165925" y="265645"/>
                </a:lnTo>
                <a:lnTo>
                  <a:pt x="236905" y="265645"/>
                </a:lnTo>
                <a:lnTo>
                  <a:pt x="236905" y="244348"/>
                </a:lnTo>
                <a:lnTo>
                  <a:pt x="165938" y="244348"/>
                </a:lnTo>
                <a:lnTo>
                  <a:pt x="165938" y="217309"/>
                </a:lnTo>
                <a:lnTo>
                  <a:pt x="236905" y="217309"/>
                </a:lnTo>
                <a:lnTo>
                  <a:pt x="236905" y="195681"/>
                </a:lnTo>
                <a:close/>
              </a:path>
              <a:path w="300989" h="313055">
                <a:moveTo>
                  <a:pt x="236905" y="217309"/>
                </a:moveTo>
                <a:lnTo>
                  <a:pt x="213931" y="217309"/>
                </a:lnTo>
                <a:lnTo>
                  <a:pt x="213931" y="244348"/>
                </a:lnTo>
                <a:lnTo>
                  <a:pt x="236905" y="244348"/>
                </a:lnTo>
                <a:lnTo>
                  <a:pt x="236905" y="217309"/>
                </a:lnTo>
                <a:close/>
              </a:path>
              <a:path w="300989" h="313055">
                <a:moveTo>
                  <a:pt x="202437" y="169329"/>
                </a:moveTo>
                <a:lnTo>
                  <a:pt x="177419" y="169329"/>
                </a:lnTo>
                <a:lnTo>
                  <a:pt x="177419" y="195681"/>
                </a:lnTo>
                <a:lnTo>
                  <a:pt x="202437" y="195681"/>
                </a:lnTo>
                <a:lnTo>
                  <a:pt x="202437" y="169329"/>
                </a:lnTo>
                <a:close/>
              </a:path>
              <a:path w="300989" h="313055">
                <a:moveTo>
                  <a:pt x="245021" y="147015"/>
                </a:moveTo>
                <a:lnTo>
                  <a:pt x="133832" y="147015"/>
                </a:lnTo>
                <a:lnTo>
                  <a:pt x="133832" y="169329"/>
                </a:lnTo>
                <a:lnTo>
                  <a:pt x="245021" y="169329"/>
                </a:lnTo>
                <a:lnTo>
                  <a:pt x="245021" y="147015"/>
                </a:lnTo>
                <a:close/>
              </a:path>
              <a:path w="300989" h="313055">
                <a:moveTo>
                  <a:pt x="202437" y="120332"/>
                </a:moveTo>
                <a:lnTo>
                  <a:pt x="177419" y="120332"/>
                </a:lnTo>
                <a:lnTo>
                  <a:pt x="177419" y="147015"/>
                </a:lnTo>
                <a:lnTo>
                  <a:pt x="202437" y="147015"/>
                </a:lnTo>
                <a:lnTo>
                  <a:pt x="202437" y="120332"/>
                </a:lnTo>
                <a:close/>
              </a:path>
              <a:path w="300989" h="313055">
                <a:moveTo>
                  <a:pt x="154444" y="55435"/>
                </a:moveTo>
                <a:lnTo>
                  <a:pt x="146672" y="55435"/>
                </a:lnTo>
                <a:lnTo>
                  <a:pt x="126060" y="60845"/>
                </a:lnTo>
                <a:lnTo>
                  <a:pt x="129708" y="69022"/>
                </a:lnTo>
                <a:lnTo>
                  <a:pt x="132945" y="77865"/>
                </a:lnTo>
                <a:lnTo>
                  <a:pt x="135613" y="86643"/>
                </a:lnTo>
                <a:lnTo>
                  <a:pt x="137553" y="94627"/>
                </a:lnTo>
                <a:lnTo>
                  <a:pt x="146329" y="94627"/>
                </a:lnTo>
                <a:lnTo>
                  <a:pt x="166611" y="88887"/>
                </a:lnTo>
                <a:lnTo>
                  <a:pt x="164758" y="81286"/>
                </a:lnTo>
                <a:lnTo>
                  <a:pt x="161923" y="72670"/>
                </a:lnTo>
                <a:lnTo>
                  <a:pt x="158390" y="63800"/>
                </a:lnTo>
                <a:lnTo>
                  <a:pt x="154444" y="55435"/>
                </a:lnTo>
                <a:close/>
              </a:path>
              <a:path w="300989" h="313055">
                <a:moveTo>
                  <a:pt x="238594" y="55435"/>
                </a:moveTo>
                <a:lnTo>
                  <a:pt x="225412" y="55435"/>
                </a:lnTo>
                <a:lnTo>
                  <a:pt x="222236" y="64979"/>
                </a:lnTo>
                <a:lnTo>
                  <a:pt x="218487" y="75284"/>
                </a:lnTo>
                <a:lnTo>
                  <a:pt x="214485" y="85462"/>
                </a:lnTo>
                <a:lnTo>
                  <a:pt x="210553" y="94627"/>
                </a:lnTo>
                <a:lnTo>
                  <a:pt x="238925" y="94627"/>
                </a:lnTo>
                <a:lnTo>
                  <a:pt x="242988" y="86524"/>
                </a:lnTo>
                <a:lnTo>
                  <a:pt x="247083" y="77690"/>
                </a:lnTo>
                <a:lnTo>
                  <a:pt x="251242" y="68540"/>
                </a:lnTo>
                <a:lnTo>
                  <a:pt x="255498" y="59486"/>
                </a:lnTo>
                <a:lnTo>
                  <a:pt x="238594" y="55435"/>
                </a:lnTo>
                <a:close/>
              </a:path>
              <a:path w="300989" h="313055">
                <a:moveTo>
                  <a:pt x="300443" y="29413"/>
                </a:moveTo>
                <a:lnTo>
                  <a:pt x="86182" y="29413"/>
                </a:lnTo>
                <a:lnTo>
                  <a:pt x="86182" y="55435"/>
                </a:lnTo>
                <a:lnTo>
                  <a:pt x="300443" y="55435"/>
                </a:lnTo>
                <a:lnTo>
                  <a:pt x="300443" y="29413"/>
                </a:lnTo>
                <a:close/>
              </a:path>
              <a:path w="300989" h="313055">
                <a:moveTo>
                  <a:pt x="196684" y="0"/>
                </a:moveTo>
                <a:lnTo>
                  <a:pt x="168630" y="7772"/>
                </a:lnTo>
                <a:lnTo>
                  <a:pt x="171678" y="14541"/>
                </a:lnTo>
                <a:lnTo>
                  <a:pt x="174406" y="22056"/>
                </a:lnTo>
                <a:lnTo>
                  <a:pt x="176745" y="29413"/>
                </a:lnTo>
                <a:lnTo>
                  <a:pt x="208521" y="29413"/>
                </a:lnTo>
                <a:lnTo>
                  <a:pt x="206500" y="21983"/>
                </a:lnTo>
                <a:lnTo>
                  <a:pt x="203741" y="14449"/>
                </a:lnTo>
                <a:lnTo>
                  <a:pt x="200386" y="6971"/>
                </a:lnTo>
                <a:lnTo>
                  <a:pt x="196684" y="0"/>
                </a:lnTo>
                <a:close/>
              </a:path>
              <a:path w="300989" h="313055">
                <a:moveTo>
                  <a:pt x="31089" y="8788"/>
                </a:moveTo>
                <a:lnTo>
                  <a:pt x="15532" y="31445"/>
                </a:lnTo>
                <a:lnTo>
                  <a:pt x="29738" y="40216"/>
                </a:lnTo>
                <a:lnTo>
                  <a:pt x="43972" y="50158"/>
                </a:lnTo>
                <a:lnTo>
                  <a:pt x="56746" y="60291"/>
                </a:lnTo>
                <a:lnTo>
                  <a:pt x="66573" y="69634"/>
                </a:lnTo>
                <a:lnTo>
                  <a:pt x="82791" y="44627"/>
                </a:lnTo>
                <a:lnTo>
                  <a:pt x="72526" y="35697"/>
                </a:lnTo>
                <a:lnTo>
                  <a:pt x="59474" y="26198"/>
                </a:lnTo>
                <a:lnTo>
                  <a:pt x="45154" y="16954"/>
                </a:lnTo>
                <a:lnTo>
                  <a:pt x="31089" y="8788"/>
                </a:lnTo>
                <a:close/>
              </a:path>
              <a:path w="300989" h="313055">
                <a:moveTo>
                  <a:pt x="59816" y="179806"/>
                </a:moveTo>
                <a:lnTo>
                  <a:pt x="47071" y="208746"/>
                </a:lnTo>
                <a:lnTo>
                  <a:pt x="33408" y="237429"/>
                </a:lnTo>
                <a:lnTo>
                  <a:pt x="19938" y="263831"/>
                </a:lnTo>
                <a:lnTo>
                  <a:pt x="7772" y="285927"/>
                </a:lnTo>
                <a:lnTo>
                  <a:pt x="32105" y="308228"/>
                </a:lnTo>
                <a:lnTo>
                  <a:pt x="45085" y="282860"/>
                </a:lnTo>
                <a:lnTo>
                  <a:pt x="57875" y="255844"/>
                </a:lnTo>
                <a:lnTo>
                  <a:pt x="70029" y="228576"/>
                </a:lnTo>
                <a:lnTo>
                  <a:pt x="81102" y="202450"/>
                </a:lnTo>
                <a:lnTo>
                  <a:pt x="59816" y="179806"/>
                </a:lnTo>
                <a:close/>
              </a:path>
              <a:path w="300989" h="313055">
                <a:moveTo>
                  <a:pt x="14516" y="97332"/>
                </a:moveTo>
                <a:lnTo>
                  <a:pt x="0" y="120992"/>
                </a:lnTo>
                <a:lnTo>
                  <a:pt x="14864" y="129328"/>
                </a:lnTo>
                <a:lnTo>
                  <a:pt x="29952" y="138995"/>
                </a:lnTo>
                <a:lnTo>
                  <a:pt x="43584" y="149042"/>
                </a:lnTo>
                <a:lnTo>
                  <a:pt x="54076" y="158521"/>
                </a:lnTo>
                <a:lnTo>
                  <a:pt x="69278" y="131813"/>
                </a:lnTo>
                <a:lnTo>
                  <a:pt x="58391" y="123144"/>
                </a:lnTo>
                <a:lnTo>
                  <a:pt x="44559" y="113939"/>
                </a:lnTo>
                <a:lnTo>
                  <a:pt x="29396" y="105051"/>
                </a:lnTo>
                <a:lnTo>
                  <a:pt x="14516" y="97332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8"/>
          <p:cNvSpPr/>
          <p:nvPr/>
        </p:nvSpPr>
        <p:spPr>
          <a:xfrm>
            <a:off x="5845845" y="1624818"/>
            <a:ext cx="184873" cy="253149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9"/>
          <p:cNvSpPr/>
          <p:nvPr/>
        </p:nvSpPr>
        <p:spPr>
          <a:xfrm>
            <a:off x="6114498" y="1624827"/>
            <a:ext cx="0" cy="248920"/>
          </a:xfrm>
          <a:custGeom>
            <a:avLst/>
            <a:gdLst/>
            <a:ahLst/>
            <a:cxnLst/>
            <a:rect l="l" t="t" r="r" b="b"/>
            <a:pathLst>
              <a:path h="248919">
                <a:moveTo>
                  <a:pt x="0" y="0"/>
                </a:moveTo>
                <a:lnTo>
                  <a:pt x="0" y="248742"/>
                </a:lnTo>
              </a:path>
            </a:pathLst>
          </a:custGeom>
          <a:ln w="39204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10"/>
          <p:cNvSpPr/>
          <p:nvPr/>
        </p:nvSpPr>
        <p:spPr>
          <a:xfrm>
            <a:off x="6179706" y="1588332"/>
            <a:ext cx="312420" cy="313055"/>
          </a:xfrm>
          <a:custGeom>
            <a:avLst/>
            <a:gdLst/>
            <a:ahLst/>
            <a:cxnLst/>
            <a:rect l="l" t="t" r="r" b="b"/>
            <a:pathLst>
              <a:path w="312420" h="313055">
                <a:moveTo>
                  <a:pt x="179793" y="175742"/>
                </a:moveTo>
                <a:lnTo>
                  <a:pt x="130454" y="175742"/>
                </a:lnTo>
                <a:lnTo>
                  <a:pt x="117437" y="206535"/>
                </a:lnTo>
                <a:lnTo>
                  <a:pt x="93492" y="236062"/>
                </a:lnTo>
                <a:lnTo>
                  <a:pt x="55414" y="262801"/>
                </a:lnTo>
                <a:lnTo>
                  <a:pt x="0" y="285229"/>
                </a:lnTo>
                <a:lnTo>
                  <a:pt x="5139" y="291270"/>
                </a:lnTo>
                <a:lnTo>
                  <a:pt x="10434" y="298543"/>
                </a:lnTo>
                <a:lnTo>
                  <a:pt x="15160" y="306005"/>
                </a:lnTo>
                <a:lnTo>
                  <a:pt x="18592" y="312610"/>
                </a:lnTo>
                <a:lnTo>
                  <a:pt x="73996" y="289802"/>
                </a:lnTo>
                <a:lnTo>
                  <a:pt x="114065" y="262718"/>
                </a:lnTo>
                <a:lnTo>
                  <a:pt x="141208" y="232529"/>
                </a:lnTo>
                <a:lnTo>
                  <a:pt x="157835" y="200406"/>
                </a:lnTo>
                <a:lnTo>
                  <a:pt x="193005" y="200406"/>
                </a:lnTo>
                <a:lnTo>
                  <a:pt x="179793" y="175742"/>
                </a:lnTo>
                <a:close/>
              </a:path>
              <a:path w="312420" h="313055">
                <a:moveTo>
                  <a:pt x="193005" y="200406"/>
                </a:moveTo>
                <a:lnTo>
                  <a:pt x="157835" y="200406"/>
                </a:lnTo>
                <a:lnTo>
                  <a:pt x="179977" y="239262"/>
                </a:lnTo>
                <a:lnTo>
                  <a:pt x="208992" y="270702"/>
                </a:lnTo>
                <a:lnTo>
                  <a:pt x="245801" y="294791"/>
                </a:lnTo>
                <a:lnTo>
                  <a:pt x="291325" y="311594"/>
                </a:lnTo>
                <a:lnTo>
                  <a:pt x="295263" y="304057"/>
                </a:lnTo>
                <a:lnTo>
                  <a:pt x="300497" y="295884"/>
                </a:lnTo>
                <a:lnTo>
                  <a:pt x="306298" y="288216"/>
                </a:lnTo>
                <a:lnTo>
                  <a:pt x="311937" y="282194"/>
                </a:lnTo>
                <a:lnTo>
                  <a:pt x="265579" y="267079"/>
                </a:lnTo>
                <a:lnTo>
                  <a:pt x="228501" y="244170"/>
                </a:lnTo>
                <a:lnTo>
                  <a:pt x="200105" y="213660"/>
                </a:lnTo>
                <a:lnTo>
                  <a:pt x="193005" y="200406"/>
                </a:lnTo>
                <a:close/>
              </a:path>
              <a:path w="312420" h="313055">
                <a:moveTo>
                  <a:pt x="304850" y="144297"/>
                </a:moveTo>
                <a:lnTo>
                  <a:pt x="7442" y="144297"/>
                </a:lnTo>
                <a:lnTo>
                  <a:pt x="7442" y="175742"/>
                </a:lnTo>
                <a:lnTo>
                  <a:pt x="304850" y="175742"/>
                </a:lnTo>
                <a:lnTo>
                  <a:pt x="304850" y="144297"/>
                </a:lnTo>
                <a:close/>
              </a:path>
              <a:path w="312420" h="313055">
                <a:moveTo>
                  <a:pt x="168973" y="74002"/>
                </a:moveTo>
                <a:lnTo>
                  <a:pt x="136537" y="74002"/>
                </a:lnTo>
                <a:lnTo>
                  <a:pt x="136501" y="131800"/>
                </a:lnTo>
                <a:lnTo>
                  <a:pt x="136177" y="137896"/>
                </a:lnTo>
                <a:lnTo>
                  <a:pt x="135864" y="144297"/>
                </a:lnTo>
                <a:lnTo>
                  <a:pt x="168313" y="144297"/>
                </a:lnTo>
                <a:lnTo>
                  <a:pt x="168973" y="137896"/>
                </a:lnTo>
                <a:lnTo>
                  <a:pt x="168973" y="74002"/>
                </a:lnTo>
                <a:close/>
              </a:path>
              <a:path w="312420" h="313055">
                <a:moveTo>
                  <a:pt x="69621" y="0"/>
                </a:moveTo>
                <a:lnTo>
                  <a:pt x="58611" y="32765"/>
                </a:lnTo>
                <a:lnTo>
                  <a:pt x="44146" y="63698"/>
                </a:lnTo>
                <a:lnTo>
                  <a:pt x="26703" y="91338"/>
                </a:lnTo>
                <a:lnTo>
                  <a:pt x="6756" y="114223"/>
                </a:lnTo>
                <a:lnTo>
                  <a:pt x="13930" y="117827"/>
                </a:lnTo>
                <a:lnTo>
                  <a:pt x="22307" y="122507"/>
                </a:lnTo>
                <a:lnTo>
                  <a:pt x="30427" y="127439"/>
                </a:lnTo>
                <a:lnTo>
                  <a:pt x="36829" y="131800"/>
                </a:lnTo>
                <a:lnTo>
                  <a:pt x="47095" y="119540"/>
                </a:lnTo>
                <a:lnTo>
                  <a:pt x="57072" y="105692"/>
                </a:lnTo>
                <a:lnTo>
                  <a:pt x="66731" y="90449"/>
                </a:lnTo>
                <a:lnTo>
                  <a:pt x="76047" y="74002"/>
                </a:lnTo>
                <a:lnTo>
                  <a:pt x="280161" y="74002"/>
                </a:lnTo>
                <a:lnTo>
                  <a:pt x="280161" y="42583"/>
                </a:lnTo>
                <a:lnTo>
                  <a:pt x="90233" y="42583"/>
                </a:lnTo>
                <a:lnTo>
                  <a:pt x="93807" y="33847"/>
                </a:lnTo>
                <a:lnTo>
                  <a:pt x="96997" y="24960"/>
                </a:lnTo>
                <a:lnTo>
                  <a:pt x="99932" y="16013"/>
                </a:lnTo>
                <a:lnTo>
                  <a:pt x="102742" y="7099"/>
                </a:lnTo>
                <a:lnTo>
                  <a:pt x="69621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11"/>
          <p:cNvSpPr/>
          <p:nvPr/>
        </p:nvSpPr>
        <p:spPr>
          <a:xfrm>
            <a:off x="6532911" y="1879487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520" y="0"/>
                </a:lnTo>
              </a:path>
            </a:pathLst>
          </a:custGeom>
          <a:ln w="24002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12"/>
          <p:cNvSpPr/>
          <p:nvPr/>
        </p:nvSpPr>
        <p:spPr>
          <a:xfrm>
            <a:off x="6669118" y="1851598"/>
            <a:ext cx="30480" cy="16510"/>
          </a:xfrm>
          <a:custGeom>
            <a:avLst/>
            <a:gdLst/>
            <a:ahLst/>
            <a:cxnLst/>
            <a:rect l="l" t="t" r="r" b="b"/>
            <a:pathLst>
              <a:path w="30479" h="16509">
                <a:moveTo>
                  <a:pt x="30416" y="0"/>
                </a:moveTo>
                <a:lnTo>
                  <a:pt x="0" y="0"/>
                </a:lnTo>
                <a:lnTo>
                  <a:pt x="0" y="15887"/>
                </a:lnTo>
                <a:lnTo>
                  <a:pt x="30416" y="15887"/>
                </a:lnTo>
                <a:lnTo>
                  <a:pt x="3041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13"/>
          <p:cNvSpPr/>
          <p:nvPr/>
        </p:nvSpPr>
        <p:spPr>
          <a:xfrm>
            <a:off x="6561651" y="1840949"/>
            <a:ext cx="246379" cy="0"/>
          </a:xfrm>
          <a:custGeom>
            <a:avLst/>
            <a:gdLst/>
            <a:ahLst/>
            <a:cxnLst/>
            <a:rect l="l" t="t" r="r" b="b"/>
            <a:pathLst>
              <a:path w="246379">
                <a:moveTo>
                  <a:pt x="0" y="0"/>
                </a:moveTo>
                <a:lnTo>
                  <a:pt x="246367" y="0"/>
                </a:lnTo>
              </a:path>
            </a:pathLst>
          </a:custGeom>
          <a:ln w="21297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14"/>
          <p:cNvSpPr/>
          <p:nvPr/>
        </p:nvSpPr>
        <p:spPr>
          <a:xfrm>
            <a:off x="6657543" y="1815441"/>
            <a:ext cx="30480" cy="15240"/>
          </a:xfrm>
          <a:custGeom>
            <a:avLst/>
            <a:gdLst/>
            <a:ahLst/>
            <a:cxnLst/>
            <a:rect l="l" t="t" r="r" b="b"/>
            <a:pathLst>
              <a:path w="30479" h="15240">
                <a:moveTo>
                  <a:pt x="30416" y="0"/>
                </a:moveTo>
                <a:lnTo>
                  <a:pt x="0" y="0"/>
                </a:lnTo>
                <a:lnTo>
                  <a:pt x="0" y="14859"/>
                </a:lnTo>
                <a:lnTo>
                  <a:pt x="30416" y="14859"/>
                </a:lnTo>
                <a:lnTo>
                  <a:pt x="3041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15"/>
          <p:cNvSpPr/>
          <p:nvPr/>
        </p:nvSpPr>
        <p:spPr>
          <a:xfrm>
            <a:off x="6558851" y="1806754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521" y="0"/>
                </a:lnTo>
              </a:path>
            </a:pathLst>
          </a:custGeom>
          <a:ln w="1778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16"/>
          <p:cNvSpPr/>
          <p:nvPr/>
        </p:nvSpPr>
        <p:spPr>
          <a:xfrm>
            <a:off x="6558851" y="1780084"/>
            <a:ext cx="29845" cy="17780"/>
          </a:xfrm>
          <a:custGeom>
            <a:avLst/>
            <a:gdLst/>
            <a:ahLst/>
            <a:cxnLst/>
            <a:rect l="l" t="t" r="r" b="b"/>
            <a:pathLst>
              <a:path w="29845" h="17780">
                <a:moveTo>
                  <a:pt x="0" y="17779"/>
                </a:moveTo>
                <a:lnTo>
                  <a:pt x="29743" y="17779"/>
                </a:lnTo>
                <a:lnTo>
                  <a:pt x="29743" y="0"/>
                </a:lnTo>
                <a:lnTo>
                  <a:pt x="0" y="0"/>
                </a:lnTo>
                <a:lnTo>
                  <a:pt x="0" y="17779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17"/>
          <p:cNvSpPr/>
          <p:nvPr/>
        </p:nvSpPr>
        <p:spPr>
          <a:xfrm>
            <a:off x="6558851" y="1772464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521" y="0"/>
                </a:lnTo>
              </a:path>
            </a:pathLst>
          </a:custGeom>
          <a:ln w="15239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18"/>
          <p:cNvSpPr/>
          <p:nvPr/>
        </p:nvSpPr>
        <p:spPr>
          <a:xfrm>
            <a:off x="6558851" y="1748334"/>
            <a:ext cx="29845" cy="16510"/>
          </a:xfrm>
          <a:custGeom>
            <a:avLst/>
            <a:gdLst/>
            <a:ahLst/>
            <a:cxnLst/>
            <a:rect l="l" t="t" r="r" b="b"/>
            <a:pathLst>
              <a:path w="29845" h="16509">
                <a:moveTo>
                  <a:pt x="0" y="16510"/>
                </a:moveTo>
                <a:lnTo>
                  <a:pt x="29743" y="16510"/>
                </a:lnTo>
                <a:lnTo>
                  <a:pt x="29743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19"/>
          <p:cNvSpPr/>
          <p:nvPr/>
        </p:nvSpPr>
        <p:spPr>
          <a:xfrm>
            <a:off x="6558851" y="1739444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521" y="0"/>
                </a:lnTo>
              </a:path>
            </a:pathLst>
          </a:custGeom>
          <a:ln w="1778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56" name="object 20"/>
          <p:cNvSpPr/>
          <p:nvPr/>
        </p:nvSpPr>
        <p:spPr>
          <a:xfrm>
            <a:off x="6657543" y="1780630"/>
            <a:ext cx="30480" cy="17145"/>
          </a:xfrm>
          <a:custGeom>
            <a:avLst/>
            <a:gdLst/>
            <a:ahLst/>
            <a:cxnLst/>
            <a:rect l="l" t="t" r="r" b="b"/>
            <a:pathLst>
              <a:path w="30479" h="17144">
                <a:moveTo>
                  <a:pt x="30429" y="0"/>
                </a:moveTo>
                <a:lnTo>
                  <a:pt x="0" y="0"/>
                </a:lnTo>
                <a:lnTo>
                  <a:pt x="0" y="16890"/>
                </a:lnTo>
                <a:lnTo>
                  <a:pt x="30429" y="16890"/>
                </a:lnTo>
                <a:lnTo>
                  <a:pt x="3042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57" name="object 21"/>
          <p:cNvSpPr/>
          <p:nvPr/>
        </p:nvSpPr>
        <p:spPr>
          <a:xfrm>
            <a:off x="6759270" y="1780630"/>
            <a:ext cx="31115" cy="17145"/>
          </a:xfrm>
          <a:custGeom>
            <a:avLst/>
            <a:gdLst/>
            <a:ahLst/>
            <a:cxnLst/>
            <a:rect l="l" t="t" r="r" b="b"/>
            <a:pathLst>
              <a:path w="31115" h="17144">
                <a:moveTo>
                  <a:pt x="31102" y="0"/>
                </a:moveTo>
                <a:lnTo>
                  <a:pt x="0" y="0"/>
                </a:lnTo>
                <a:lnTo>
                  <a:pt x="0" y="16890"/>
                </a:lnTo>
                <a:lnTo>
                  <a:pt x="31102" y="16890"/>
                </a:lnTo>
                <a:lnTo>
                  <a:pt x="3110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58" name="object 22"/>
          <p:cNvSpPr/>
          <p:nvPr/>
        </p:nvSpPr>
        <p:spPr>
          <a:xfrm>
            <a:off x="6657543" y="1748525"/>
            <a:ext cx="30480" cy="17145"/>
          </a:xfrm>
          <a:custGeom>
            <a:avLst/>
            <a:gdLst/>
            <a:ahLst/>
            <a:cxnLst/>
            <a:rect l="l" t="t" r="r" b="b"/>
            <a:pathLst>
              <a:path w="30479" h="17144">
                <a:moveTo>
                  <a:pt x="30429" y="0"/>
                </a:moveTo>
                <a:lnTo>
                  <a:pt x="0" y="0"/>
                </a:lnTo>
                <a:lnTo>
                  <a:pt x="0" y="16560"/>
                </a:lnTo>
                <a:lnTo>
                  <a:pt x="30429" y="16560"/>
                </a:lnTo>
                <a:lnTo>
                  <a:pt x="3042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59" name="object 23"/>
          <p:cNvSpPr/>
          <p:nvPr/>
        </p:nvSpPr>
        <p:spPr>
          <a:xfrm>
            <a:off x="6759270" y="1748525"/>
            <a:ext cx="31115" cy="17145"/>
          </a:xfrm>
          <a:custGeom>
            <a:avLst/>
            <a:gdLst/>
            <a:ahLst/>
            <a:cxnLst/>
            <a:rect l="l" t="t" r="r" b="b"/>
            <a:pathLst>
              <a:path w="31115" h="17144">
                <a:moveTo>
                  <a:pt x="31102" y="0"/>
                </a:moveTo>
                <a:lnTo>
                  <a:pt x="0" y="0"/>
                </a:lnTo>
                <a:lnTo>
                  <a:pt x="0" y="16560"/>
                </a:lnTo>
                <a:lnTo>
                  <a:pt x="31102" y="16560"/>
                </a:lnTo>
                <a:lnTo>
                  <a:pt x="3110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60" name="object 24"/>
          <p:cNvSpPr/>
          <p:nvPr/>
        </p:nvSpPr>
        <p:spPr>
          <a:xfrm>
            <a:off x="6564948" y="1674039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5950" y="0"/>
                </a:lnTo>
              </a:path>
            </a:pathLst>
          </a:custGeom>
          <a:ln w="1651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61" name="object 25"/>
          <p:cNvSpPr/>
          <p:nvPr/>
        </p:nvSpPr>
        <p:spPr>
          <a:xfrm>
            <a:off x="6564948" y="1649274"/>
            <a:ext cx="30480" cy="16510"/>
          </a:xfrm>
          <a:custGeom>
            <a:avLst/>
            <a:gdLst/>
            <a:ahLst/>
            <a:cxnLst/>
            <a:rect l="l" t="t" r="r" b="b"/>
            <a:pathLst>
              <a:path w="30479" h="16509">
                <a:moveTo>
                  <a:pt x="0" y="16510"/>
                </a:moveTo>
                <a:lnTo>
                  <a:pt x="30073" y="16510"/>
                </a:lnTo>
                <a:lnTo>
                  <a:pt x="30073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62" name="object 26"/>
          <p:cNvSpPr/>
          <p:nvPr/>
        </p:nvSpPr>
        <p:spPr>
          <a:xfrm>
            <a:off x="6564948" y="1641654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5950" y="0"/>
                </a:lnTo>
              </a:path>
            </a:pathLst>
          </a:custGeom>
          <a:ln w="15239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63" name="object 27"/>
          <p:cNvSpPr/>
          <p:nvPr/>
        </p:nvSpPr>
        <p:spPr>
          <a:xfrm>
            <a:off x="6564948" y="1617524"/>
            <a:ext cx="30480" cy="16510"/>
          </a:xfrm>
          <a:custGeom>
            <a:avLst/>
            <a:gdLst/>
            <a:ahLst/>
            <a:cxnLst/>
            <a:rect l="l" t="t" r="r" b="b"/>
            <a:pathLst>
              <a:path w="30479" h="16509">
                <a:moveTo>
                  <a:pt x="0" y="16510"/>
                </a:moveTo>
                <a:lnTo>
                  <a:pt x="30073" y="16510"/>
                </a:lnTo>
                <a:lnTo>
                  <a:pt x="30073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64" name="object 28"/>
          <p:cNvSpPr/>
          <p:nvPr/>
        </p:nvSpPr>
        <p:spPr>
          <a:xfrm>
            <a:off x="6564948" y="1609269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5950" y="0"/>
                </a:lnTo>
              </a:path>
            </a:pathLst>
          </a:custGeom>
          <a:ln w="1651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65" name="object 29"/>
          <p:cNvSpPr/>
          <p:nvPr/>
        </p:nvSpPr>
        <p:spPr>
          <a:xfrm>
            <a:off x="6749466" y="1649160"/>
            <a:ext cx="31750" cy="16510"/>
          </a:xfrm>
          <a:custGeom>
            <a:avLst/>
            <a:gdLst/>
            <a:ahLst/>
            <a:cxnLst/>
            <a:rect l="l" t="t" r="r" b="b"/>
            <a:pathLst>
              <a:path w="31750" h="16509">
                <a:moveTo>
                  <a:pt x="31432" y="0"/>
                </a:moveTo>
                <a:lnTo>
                  <a:pt x="0" y="0"/>
                </a:lnTo>
                <a:lnTo>
                  <a:pt x="0" y="16217"/>
                </a:lnTo>
                <a:lnTo>
                  <a:pt x="31432" y="16217"/>
                </a:lnTo>
                <a:lnTo>
                  <a:pt x="3143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66" name="object 30"/>
          <p:cNvSpPr/>
          <p:nvPr/>
        </p:nvSpPr>
        <p:spPr>
          <a:xfrm>
            <a:off x="6749466" y="1617728"/>
            <a:ext cx="31750" cy="16510"/>
          </a:xfrm>
          <a:custGeom>
            <a:avLst/>
            <a:gdLst/>
            <a:ahLst/>
            <a:cxnLst/>
            <a:rect l="l" t="t" r="r" b="b"/>
            <a:pathLst>
              <a:path w="31750" h="16509">
                <a:moveTo>
                  <a:pt x="31432" y="0"/>
                </a:moveTo>
                <a:lnTo>
                  <a:pt x="0" y="0"/>
                </a:lnTo>
                <a:lnTo>
                  <a:pt x="0" y="15887"/>
                </a:lnTo>
                <a:lnTo>
                  <a:pt x="31432" y="15887"/>
                </a:lnTo>
                <a:lnTo>
                  <a:pt x="3143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67" name="object 31"/>
          <p:cNvSpPr/>
          <p:nvPr/>
        </p:nvSpPr>
        <p:spPr>
          <a:xfrm>
            <a:off x="6522708" y="1706272"/>
            <a:ext cx="301625" cy="0"/>
          </a:xfrm>
          <a:custGeom>
            <a:avLst/>
            <a:gdLst/>
            <a:ahLst/>
            <a:cxnLst/>
            <a:rect l="l" t="t" r="r" b="b"/>
            <a:pathLst>
              <a:path w="301625">
                <a:moveTo>
                  <a:pt x="0" y="0"/>
                </a:moveTo>
                <a:lnTo>
                  <a:pt x="301447" y="0"/>
                </a:lnTo>
              </a:path>
            </a:pathLst>
          </a:custGeom>
          <a:ln w="22987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68" name="object 32"/>
          <p:cNvSpPr/>
          <p:nvPr/>
        </p:nvSpPr>
        <p:spPr>
          <a:xfrm>
            <a:off x="6852857" y="1595077"/>
            <a:ext cx="317500" cy="305435"/>
          </a:xfrm>
          <a:custGeom>
            <a:avLst/>
            <a:gdLst/>
            <a:ahLst/>
            <a:cxnLst/>
            <a:rect l="l" t="t" r="r" b="b"/>
            <a:pathLst>
              <a:path w="317500" h="305434">
                <a:moveTo>
                  <a:pt x="252793" y="73685"/>
                </a:moveTo>
                <a:lnTo>
                  <a:pt x="223050" y="85852"/>
                </a:lnTo>
                <a:lnTo>
                  <a:pt x="243301" y="124183"/>
                </a:lnTo>
                <a:lnTo>
                  <a:pt x="261367" y="164349"/>
                </a:lnTo>
                <a:lnTo>
                  <a:pt x="275569" y="202864"/>
                </a:lnTo>
                <a:lnTo>
                  <a:pt x="284225" y="236245"/>
                </a:lnTo>
                <a:lnTo>
                  <a:pt x="317347" y="221703"/>
                </a:lnTo>
                <a:lnTo>
                  <a:pt x="307684" y="188028"/>
                </a:lnTo>
                <a:lnTo>
                  <a:pt x="292542" y="149980"/>
                </a:lnTo>
                <a:lnTo>
                  <a:pt x="273665" y="110790"/>
                </a:lnTo>
                <a:lnTo>
                  <a:pt x="252793" y="73685"/>
                </a:lnTo>
                <a:close/>
              </a:path>
              <a:path w="317500" h="305434">
                <a:moveTo>
                  <a:pt x="78409" y="271056"/>
                </a:moveTo>
                <a:lnTo>
                  <a:pt x="82257" y="278997"/>
                </a:lnTo>
                <a:lnTo>
                  <a:pt x="85920" y="287953"/>
                </a:lnTo>
                <a:lnTo>
                  <a:pt x="88952" y="296909"/>
                </a:lnTo>
                <a:lnTo>
                  <a:pt x="90906" y="304850"/>
                </a:lnTo>
                <a:lnTo>
                  <a:pt x="113256" y="304613"/>
                </a:lnTo>
                <a:lnTo>
                  <a:pt x="158495" y="298780"/>
                </a:lnTo>
                <a:lnTo>
                  <a:pt x="176102" y="271916"/>
                </a:lnTo>
                <a:lnTo>
                  <a:pt x="111988" y="271903"/>
                </a:lnTo>
                <a:lnTo>
                  <a:pt x="95942" y="271638"/>
                </a:lnTo>
                <a:lnTo>
                  <a:pt x="78409" y="271056"/>
                </a:lnTo>
                <a:close/>
              </a:path>
              <a:path w="317500" h="305434">
                <a:moveTo>
                  <a:pt x="176758" y="0"/>
                </a:moveTo>
                <a:lnTo>
                  <a:pt x="142608" y="0"/>
                </a:lnTo>
                <a:lnTo>
                  <a:pt x="142608" y="269367"/>
                </a:lnTo>
                <a:lnTo>
                  <a:pt x="139903" y="271386"/>
                </a:lnTo>
                <a:lnTo>
                  <a:pt x="133146" y="271741"/>
                </a:lnTo>
                <a:lnTo>
                  <a:pt x="124929" y="271916"/>
                </a:lnTo>
                <a:lnTo>
                  <a:pt x="176102" y="271916"/>
                </a:lnTo>
                <a:lnTo>
                  <a:pt x="176758" y="262940"/>
                </a:lnTo>
                <a:lnTo>
                  <a:pt x="176758" y="0"/>
                </a:lnTo>
                <a:close/>
              </a:path>
              <a:path w="317500" h="305434">
                <a:moveTo>
                  <a:pt x="55092" y="77406"/>
                </a:moveTo>
                <a:lnTo>
                  <a:pt x="47286" y="113075"/>
                </a:lnTo>
                <a:lnTo>
                  <a:pt x="35523" y="150361"/>
                </a:lnTo>
                <a:lnTo>
                  <a:pt x="19772" y="185809"/>
                </a:lnTo>
                <a:lnTo>
                  <a:pt x="0" y="215963"/>
                </a:lnTo>
                <a:lnTo>
                  <a:pt x="6860" y="219717"/>
                </a:lnTo>
                <a:lnTo>
                  <a:pt x="14609" y="224456"/>
                </a:lnTo>
                <a:lnTo>
                  <a:pt x="22233" y="229515"/>
                </a:lnTo>
                <a:lnTo>
                  <a:pt x="28714" y="234226"/>
                </a:lnTo>
                <a:lnTo>
                  <a:pt x="49548" y="201697"/>
                </a:lnTo>
                <a:lnTo>
                  <a:pt x="66613" y="163590"/>
                </a:lnTo>
                <a:lnTo>
                  <a:pt x="80194" y="123199"/>
                </a:lnTo>
                <a:lnTo>
                  <a:pt x="90576" y="83820"/>
                </a:lnTo>
                <a:lnTo>
                  <a:pt x="55092" y="77406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69" name="object 33"/>
          <p:cNvSpPr/>
          <p:nvPr/>
        </p:nvSpPr>
        <p:spPr>
          <a:xfrm>
            <a:off x="7208685" y="1604207"/>
            <a:ext cx="281940" cy="296545"/>
          </a:xfrm>
          <a:custGeom>
            <a:avLst/>
            <a:gdLst/>
            <a:ahLst/>
            <a:cxnLst/>
            <a:rect l="l" t="t" r="r" b="b"/>
            <a:pathLst>
              <a:path w="281940" h="296544">
                <a:moveTo>
                  <a:pt x="281520" y="0"/>
                </a:moveTo>
                <a:lnTo>
                  <a:pt x="0" y="0"/>
                </a:lnTo>
                <a:lnTo>
                  <a:pt x="0" y="296062"/>
                </a:lnTo>
                <a:lnTo>
                  <a:pt x="30073" y="296062"/>
                </a:lnTo>
                <a:lnTo>
                  <a:pt x="30073" y="282879"/>
                </a:lnTo>
                <a:lnTo>
                  <a:pt x="281520" y="282879"/>
                </a:lnTo>
                <a:lnTo>
                  <a:pt x="281520" y="255155"/>
                </a:lnTo>
                <a:lnTo>
                  <a:pt x="30086" y="255155"/>
                </a:lnTo>
                <a:lnTo>
                  <a:pt x="30086" y="28384"/>
                </a:lnTo>
                <a:lnTo>
                  <a:pt x="281520" y="28384"/>
                </a:lnTo>
                <a:lnTo>
                  <a:pt x="281520" y="0"/>
                </a:lnTo>
                <a:close/>
              </a:path>
              <a:path w="281940" h="296544">
                <a:moveTo>
                  <a:pt x="281520" y="282879"/>
                </a:moveTo>
                <a:lnTo>
                  <a:pt x="250101" y="282879"/>
                </a:lnTo>
                <a:lnTo>
                  <a:pt x="250101" y="296062"/>
                </a:lnTo>
                <a:lnTo>
                  <a:pt x="281520" y="296062"/>
                </a:lnTo>
                <a:lnTo>
                  <a:pt x="281520" y="282879"/>
                </a:lnTo>
                <a:close/>
              </a:path>
              <a:path w="281940" h="296544">
                <a:moveTo>
                  <a:pt x="281520" y="28384"/>
                </a:moveTo>
                <a:lnTo>
                  <a:pt x="250101" y="28384"/>
                </a:lnTo>
                <a:lnTo>
                  <a:pt x="250101" y="255155"/>
                </a:lnTo>
                <a:lnTo>
                  <a:pt x="281520" y="255155"/>
                </a:lnTo>
                <a:lnTo>
                  <a:pt x="281520" y="28384"/>
                </a:lnTo>
                <a:close/>
              </a:path>
              <a:path w="281940" h="296544">
                <a:moveTo>
                  <a:pt x="78740" y="198386"/>
                </a:moveTo>
                <a:lnTo>
                  <a:pt x="64211" y="218998"/>
                </a:lnTo>
                <a:lnTo>
                  <a:pt x="100513" y="224564"/>
                </a:lnTo>
                <a:lnTo>
                  <a:pt x="137639" y="232060"/>
                </a:lnTo>
                <a:lnTo>
                  <a:pt x="172103" y="240633"/>
                </a:lnTo>
                <a:lnTo>
                  <a:pt x="200418" y="249427"/>
                </a:lnTo>
                <a:lnTo>
                  <a:pt x="214274" y="226783"/>
                </a:lnTo>
                <a:lnTo>
                  <a:pt x="185355" y="218448"/>
                </a:lnTo>
                <a:lnTo>
                  <a:pt x="150950" y="210304"/>
                </a:lnTo>
                <a:lnTo>
                  <a:pt x="114324" y="203300"/>
                </a:lnTo>
                <a:lnTo>
                  <a:pt x="78740" y="198386"/>
                </a:lnTo>
                <a:close/>
              </a:path>
              <a:path w="281940" h="296544">
                <a:moveTo>
                  <a:pt x="109499" y="158165"/>
                </a:moveTo>
                <a:lnTo>
                  <a:pt x="96316" y="176428"/>
                </a:lnTo>
                <a:lnTo>
                  <a:pt x="117881" y="181878"/>
                </a:lnTo>
                <a:lnTo>
                  <a:pt x="140046" y="188633"/>
                </a:lnTo>
                <a:lnTo>
                  <a:pt x="160624" y="195959"/>
                </a:lnTo>
                <a:lnTo>
                  <a:pt x="177431" y="203123"/>
                </a:lnTo>
                <a:lnTo>
                  <a:pt x="190614" y="183184"/>
                </a:lnTo>
                <a:lnTo>
                  <a:pt x="173475" y="176328"/>
                </a:lnTo>
                <a:lnTo>
                  <a:pt x="152847" y="169408"/>
                </a:lnTo>
                <a:lnTo>
                  <a:pt x="130824" y="163121"/>
                </a:lnTo>
                <a:lnTo>
                  <a:pt x="109499" y="158165"/>
                </a:lnTo>
                <a:close/>
              </a:path>
              <a:path w="281940" h="296544">
                <a:moveTo>
                  <a:pt x="121774" y="98348"/>
                </a:moveTo>
                <a:lnTo>
                  <a:pt x="85166" y="98348"/>
                </a:lnTo>
                <a:lnTo>
                  <a:pt x="92265" y="105068"/>
                </a:lnTo>
                <a:lnTo>
                  <a:pt x="99967" y="111609"/>
                </a:lnTo>
                <a:lnTo>
                  <a:pt x="107977" y="117742"/>
                </a:lnTo>
                <a:lnTo>
                  <a:pt x="116598" y="123697"/>
                </a:lnTo>
                <a:lnTo>
                  <a:pt x="95742" y="131996"/>
                </a:lnTo>
                <a:lnTo>
                  <a:pt x="74437" y="139118"/>
                </a:lnTo>
                <a:lnTo>
                  <a:pt x="53005" y="145036"/>
                </a:lnTo>
                <a:lnTo>
                  <a:pt x="31762" y="149720"/>
                </a:lnTo>
                <a:lnTo>
                  <a:pt x="36086" y="155111"/>
                </a:lnTo>
                <a:lnTo>
                  <a:pt x="40219" y="161932"/>
                </a:lnTo>
                <a:lnTo>
                  <a:pt x="43844" y="169070"/>
                </a:lnTo>
                <a:lnTo>
                  <a:pt x="46647" y="175412"/>
                </a:lnTo>
                <a:lnTo>
                  <a:pt x="70958" y="168960"/>
                </a:lnTo>
                <a:lnTo>
                  <a:pt x="95434" y="160793"/>
                </a:lnTo>
                <a:lnTo>
                  <a:pt x="119595" y="150975"/>
                </a:lnTo>
                <a:lnTo>
                  <a:pt x="142963" y="139572"/>
                </a:lnTo>
                <a:lnTo>
                  <a:pt x="213506" y="139572"/>
                </a:lnTo>
                <a:lnTo>
                  <a:pt x="207638" y="138022"/>
                </a:lnTo>
                <a:lnTo>
                  <a:pt x="187811" y="131584"/>
                </a:lnTo>
                <a:lnTo>
                  <a:pt x="168656" y="124040"/>
                </a:lnTo>
                <a:lnTo>
                  <a:pt x="186195" y="111532"/>
                </a:lnTo>
                <a:lnTo>
                  <a:pt x="186581" y="111201"/>
                </a:lnTo>
                <a:lnTo>
                  <a:pt x="141947" y="111201"/>
                </a:lnTo>
                <a:lnTo>
                  <a:pt x="130732" y="104564"/>
                </a:lnTo>
                <a:lnTo>
                  <a:pt x="121774" y="98348"/>
                </a:lnTo>
                <a:close/>
              </a:path>
              <a:path w="281940" h="296544">
                <a:moveTo>
                  <a:pt x="213506" y="139572"/>
                </a:moveTo>
                <a:lnTo>
                  <a:pt x="142963" y="139572"/>
                </a:lnTo>
                <a:lnTo>
                  <a:pt x="163823" y="149578"/>
                </a:lnTo>
                <a:lnTo>
                  <a:pt x="185632" y="158215"/>
                </a:lnTo>
                <a:lnTo>
                  <a:pt x="208075" y="165392"/>
                </a:lnTo>
                <a:lnTo>
                  <a:pt x="230835" y="171018"/>
                </a:lnTo>
                <a:lnTo>
                  <a:pt x="234288" y="165133"/>
                </a:lnTo>
                <a:lnTo>
                  <a:pt x="238728" y="158715"/>
                </a:lnTo>
                <a:lnTo>
                  <a:pt x="243615" y="152615"/>
                </a:lnTo>
                <a:lnTo>
                  <a:pt x="248412" y="147688"/>
                </a:lnTo>
                <a:lnTo>
                  <a:pt x="227913" y="143380"/>
                </a:lnTo>
                <a:lnTo>
                  <a:pt x="213506" y="139572"/>
                </a:lnTo>
                <a:close/>
              </a:path>
              <a:path w="281940" h="296544">
                <a:moveTo>
                  <a:pt x="110858" y="31775"/>
                </a:moveTo>
                <a:lnTo>
                  <a:pt x="96410" y="51039"/>
                </a:lnTo>
                <a:lnTo>
                  <a:pt x="78668" y="69289"/>
                </a:lnTo>
                <a:lnTo>
                  <a:pt x="58771" y="85766"/>
                </a:lnTo>
                <a:lnTo>
                  <a:pt x="37858" y="99707"/>
                </a:lnTo>
                <a:lnTo>
                  <a:pt x="43146" y="103850"/>
                </a:lnTo>
                <a:lnTo>
                  <a:pt x="48839" y="108783"/>
                </a:lnTo>
                <a:lnTo>
                  <a:pt x="54466" y="114086"/>
                </a:lnTo>
                <a:lnTo>
                  <a:pt x="58801" y="118630"/>
                </a:lnTo>
                <a:lnTo>
                  <a:pt x="65504" y="114007"/>
                </a:lnTo>
                <a:lnTo>
                  <a:pt x="71993" y="109127"/>
                </a:lnTo>
                <a:lnTo>
                  <a:pt x="78699" y="103752"/>
                </a:lnTo>
                <a:lnTo>
                  <a:pt x="85166" y="98348"/>
                </a:lnTo>
                <a:lnTo>
                  <a:pt x="121774" y="98348"/>
                </a:lnTo>
                <a:lnTo>
                  <a:pt x="120440" y="97423"/>
                </a:lnTo>
                <a:lnTo>
                  <a:pt x="111051" y="89857"/>
                </a:lnTo>
                <a:lnTo>
                  <a:pt x="102743" y="82130"/>
                </a:lnTo>
                <a:lnTo>
                  <a:pt x="216517" y="82130"/>
                </a:lnTo>
                <a:lnTo>
                  <a:pt x="227114" y="67589"/>
                </a:lnTo>
                <a:lnTo>
                  <a:pt x="211726" y="58127"/>
                </a:lnTo>
                <a:lnTo>
                  <a:pt x="124040" y="58127"/>
                </a:lnTo>
                <a:lnTo>
                  <a:pt x="128765" y="52387"/>
                </a:lnTo>
                <a:lnTo>
                  <a:pt x="132816" y="46647"/>
                </a:lnTo>
                <a:lnTo>
                  <a:pt x="136537" y="40563"/>
                </a:lnTo>
                <a:lnTo>
                  <a:pt x="110858" y="31775"/>
                </a:lnTo>
                <a:close/>
              </a:path>
              <a:path w="281940" h="296544">
                <a:moveTo>
                  <a:pt x="216517" y="82130"/>
                </a:moveTo>
                <a:lnTo>
                  <a:pt x="183172" y="82130"/>
                </a:lnTo>
                <a:lnTo>
                  <a:pt x="174059" y="89903"/>
                </a:lnTo>
                <a:lnTo>
                  <a:pt x="164212" y="97299"/>
                </a:lnTo>
                <a:lnTo>
                  <a:pt x="153477" y="104424"/>
                </a:lnTo>
                <a:lnTo>
                  <a:pt x="141947" y="111201"/>
                </a:lnTo>
                <a:lnTo>
                  <a:pt x="186581" y="111201"/>
                </a:lnTo>
                <a:lnTo>
                  <a:pt x="201814" y="98101"/>
                </a:lnTo>
                <a:lnTo>
                  <a:pt x="215556" y="83450"/>
                </a:lnTo>
                <a:lnTo>
                  <a:pt x="216517" y="82130"/>
                </a:lnTo>
                <a:close/>
              </a:path>
              <a:path w="281940" h="296544">
                <a:moveTo>
                  <a:pt x="209537" y="56781"/>
                </a:moveTo>
                <a:lnTo>
                  <a:pt x="205155" y="58127"/>
                </a:lnTo>
                <a:lnTo>
                  <a:pt x="211726" y="58127"/>
                </a:lnTo>
                <a:lnTo>
                  <a:pt x="209537" y="56781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70" name="object 34"/>
          <p:cNvSpPr/>
          <p:nvPr/>
        </p:nvSpPr>
        <p:spPr>
          <a:xfrm>
            <a:off x="7527021" y="1590017"/>
            <a:ext cx="315595" cy="310515"/>
          </a:xfrm>
          <a:custGeom>
            <a:avLst/>
            <a:gdLst/>
            <a:ahLst/>
            <a:cxnLst/>
            <a:rect l="l" t="t" r="r" b="b"/>
            <a:pathLst>
              <a:path w="315595" h="310515">
                <a:moveTo>
                  <a:pt x="87515" y="155130"/>
                </a:moveTo>
                <a:lnTo>
                  <a:pt x="56426" y="155130"/>
                </a:lnTo>
                <a:lnTo>
                  <a:pt x="56426" y="310248"/>
                </a:lnTo>
                <a:lnTo>
                  <a:pt x="87515" y="310248"/>
                </a:lnTo>
                <a:lnTo>
                  <a:pt x="87515" y="155130"/>
                </a:lnTo>
                <a:close/>
              </a:path>
              <a:path w="315595" h="310515">
                <a:moveTo>
                  <a:pt x="161543" y="276453"/>
                </a:moveTo>
                <a:lnTo>
                  <a:pt x="164727" y="284230"/>
                </a:lnTo>
                <a:lnTo>
                  <a:pt x="167536" y="292800"/>
                </a:lnTo>
                <a:lnTo>
                  <a:pt x="169714" y="301304"/>
                </a:lnTo>
                <a:lnTo>
                  <a:pt x="171005" y="308889"/>
                </a:lnTo>
                <a:lnTo>
                  <a:pt x="187137" y="308701"/>
                </a:lnTo>
                <a:lnTo>
                  <a:pt x="227747" y="298150"/>
                </a:lnTo>
                <a:lnTo>
                  <a:pt x="234568" y="277010"/>
                </a:lnTo>
                <a:lnTo>
                  <a:pt x="183429" y="277010"/>
                </a:lnTo>
                <a:lnTo>
                  <a:pt x="173121" y="276844"/>
                </a:lnTo>
                <a:lnTo>
                  <a:pt x="161543" y="276453"/>
                </a:lnTo>
                <a:close/>
              </a:path>
              <a:path w="315595" h="310515">
                <a:moveTo>
                  <a:pt x="278815" y="166281"/>
                </a:moveTo>
                <a:lnTo>
                  <a:pt x="252450" y="175056"/>
                </a:lnTo>
                <a:lnTo>
                  <a:pt x="263585" y="201888"/>
                </a:lnTo>
                <a:lnTo>
                  <a:pt x="273577" y="229982"/>
                </a:lnTo>
                <a:lnTo>
                  <a:pt x="281567" y="256933"/>
                </a:lnTo>
                <a:lnTo>
                  <a:pt x="286588" y="279831"/>
                </a:lnTo>
                <a:lnTo>
                  <a:pt x="315315" y="269024"/>
                </a:lnTo>
                <a:lnTo>
                  <a:pt x="309516" y="246358"/>
                </a:lnTo>
                <a:lnTo>
                  <a:pt x="300866" y="220052"/>
                </a:lnTo>
                <a:lnTo>
                  <a:pt x="290316" y="192546"/>
                </a:lnTo>
                <a:lnTo>
                  <a:pt x="278815" y="166281"/>
                </a:lnTo>
                <a:close/>
              </a:path>
              <a:path w="315595" h="310515">
                <a:moveTo>
                  <a:pt x="153428" y="167284"/>
                </a:moveTo>
                <a:lnTo>
                  <a:pt x="145942" y="193676"/>
                </a:lnTo>
                <a:lnTo>
                  <a:pt x="136363" y="219214"/>
                </a:lnTo>
                <a:lnTo>
                  <a:pt x="125007" y="242533"/>
                </a:lnTo>
                <a:lnTo>
                  <a:pt x="112191" y="262267"/>
                </a:lnTo>
                <a:lnTo>
                  <a:pt x="118335" y="265758"/>
                </a:lnTo>
                <a:lnTo>
                  <a:pt x="125334" y="270165"/>
                </a:lnTo>
                <a:lnTo>
                  <a:pt x="132017" y="274760"/>
                </a:lnTo>
                <a:lnTo>
                  <a:pt x="137210" y="278815"/>
                </a:lnTo>
                <a:lnTo>
                  <a:pt x="150357" y="256933"/>
                </a:lnTo>
                <a:lnTo>
                  <a:pt x="162555" y="231249"/>
                </a:lnTo>
                <a:lnTo>
                  <a:pt x="173231" y="203158"/>
                </a:lnTo>
                <a:lnTo>
                  <a:pt x="181813" y="174053"/>
                </a:lnTo>
                <a:lnTo>
                  <a:pt x="153428" y="167284"/>
                </a:lnTo>
                <a:close/>
              </a:path>
              <a:path w="315595" h="310515">
                <a:moveTo>
                  <a:pt x="234873" y="132816"/>
                </a:moveTo>
                <a:lnTo>
                  <a:pt x="202780" y="132816"/>
                </a:lnTo>
                <a:lnTo>
                  <a:pt x="202780" y="275437"/>
                </a:lnTo>
                <a:lnTo>
                  <a:pt x="201409" y="276796"/>
                </a:lnTo>
                <a:lnTo>
                  <a:pt x="196684" y="276796"/>
                </a:lnTo>
                <a:lnTo>
                  <a:pt x="191579" y="276984"/>
                </a:lnTo>
                <a:lnTo>
                  <a:pt x="183429" y="277010"/>
                </a:lnTo>
                <a:lnTo>
                  <a:pt x="234568" y="277010"/>
                </a:lnTo>
                <a:lnTo>
                  <a:pt x="234873" y="271729"/>
                </a:lnTo>
                <a:lnTo>
                  <a:pt x="234873" y="132816"/>
                </a:lnTo>
                <a:close/>
              </a:path>
              <a:path w="315595" h="310515">
                <a:moveTo>
                  <a:pt x="87515" y="98005"/>
                </a:moveTo>
                <a:lnTo>
                  <a:pt x="49999" y="98005"/>
                </a:lnTo>
                <a:lnTo>
                  <a:pt x="40767" y="128639"/>
                </a:lnTo>
                <a:lnTo>
                  <a:pt x="28805" y="159016"/>
                </a:lnTo>
                <a:lnTo>
                  <a:pt x="14940" y="186602"/>
                </a:lnTo>
                <a:lnTo>
                  <a:pt x="0" y="208864"/>
                </a:lnTo>
                <a:lnTo>
                  <a:pt x="4441" y="215654"/>
                </a:lnTo>
                <a:lnTo>
                  <a:pt x="9166" y="223650"/>
                </a:lnTo>
                <a:lnTo>
                  <a:pt x="13448" y="231774"/>
                </a:lnTo>
                <a:lnTo>
                  <a:pt x="16560" y="238950"/>
                </a:lnTo>
                <a:lnTo>
                  <a:pt x="27543" y="222046"/>
                </a:lnTo>
                <a:lnTo>
                  <a:pt x="38017" y="201850"/>
                </a:lnTo>
                <a:lnTo>
                  <a:pt x="47728" y="179250"/>
                </a:lnTo>
                <a:lnTo>
                  <a:pt x="56426" y="155130"/>
                </a:lnTo>
                <a:lnTo>
                  <a:pt x="87515" y="155130"/>
                </a:lnTo>
                <a:lnTo>
                  <a:pt x="87515" y="141947"/>
                </a:lnTo>
                <a:lnTo>
                  <a:pt x="117089" y="141947"/>
                </a:lnTo>
                <a:lnTo>
                  <a:pt x="111475" y="134851"/>
                </a:lnTo>
                <a:lnTo>
                  <a:pt x="97960" y="118302"/>
                </a:lnTo>
                <a:lnTo>
                  <a:pt x="87515" y="106121"/>
                </a:lnTo>
                <a:lnTo>
                  <a:pt x="87515" y="98005"/>
                </a:lnTo>
                <a:close/>
              </a:path>
              <a:path w="315595" h="310515">
                <a:moveTo>
                  <a:pt x="117089" y="141947"/>
                </a:moveTo>
                <a:lnTo>
                  <a:pt x="87515" y="141947"/>
                </a:lnTo>
                <a:lnTo>
                  <a:pt x="95308" y="154001"/>
                </a:lnTo>
                <a:lnTo>
                  <a:pt x="103017" y="166281"/>
                </a:lnTo>
                <a:lnTo>
                  <a:pt x="109618" y="177352"/>
                </a:lnTo>
                <a:lnTo>
                  <a:pt x="114553" y="186563"/>
                </a:lnTo>
                <a:lnTo>
                  <a:pt x="132130" y="161544"/>
                </a:lnTo>
                <a:lnTo>
                  <a:pt x="124164" y="150891"/>
                </a:lnTo>
                <a:lnTo>
                  <a:pt x="117089" y="141947"/>
                </a:lnTo>
                <a:close/>
              </a:path>
              <a:path w="315595" h="310515">
                <a:moveTo>
                  <a:pt x="313283" y="103416"/>
                </a:moveTo>
                <a:lnTo>
                  <a:pt x="133819" y="103416"/>
                </a:lnTo>
                <a:lnTo>
                  <a:pt x="133819" y="132816"/>
                </a:lnTo>
                <a:lnTo>
                  <a:pt x="313283" y="132816"/>
                </a:lnTo>
                <a:lnTo>
                  <a:pt x="313283" y="103416"/>
                </a:lnTo>
                <a:close/>
              </a:path>
              <a:path w="315595" h="310515">
                <a:moveTo>
                  <a:pt x="129095" y="68948"/>
                </a:moveTo>
                <a:lnTo>
                  <a:pt x="7429" y="68948"/>
                </a:lnTo>
                <a:lnTo>
                  <a:pt x="7429" y="98005"/>
                </a:lnTo>
                <a:lnTo>
                  <a:pt x="129095" y="98005"/>
                </a:lnTo>
                <a:lnTo>
                  <a:pt x="129095" y="68948"/>
                </a:lnTo>
                <a:close/>
              </a:path>
              <a:path w="315595" h="310515">
                <a:moveTo>
                  <a:pt x="87515" y="0"/>
                </a:moveTo>
                <a:lnTo>
                  <a:pt x="56426" y="0"/>
                </a:lnTo>
                <a:lnTo>
                  <a:pt x="56426" y="68948"/>
                </a:lnTo>
                <a:lnTo>
                  <a:pt x="87515" y="68948"/>
                </a:lnTo>
                <a:lnTo>
                  <a:pt x="87515" y="0"/>
                </a:lnTo>
                <a:close/>
              </a:path>
              <a:path w="315595" h="310515">
                <a:moveTo>
                  <a:pt x="295033" y="23660"/>
                </a:moveTo>
                <a:lnTo>
                  <a:pt x="148704" y="23660"/>
                </a:lnTo>
                <a:lnTo>
                  <a:pt x="148704" y="53060"/>
                </a:lnTo>
                <a:lnTo>
                  <a:pt x="295033" y="53060"/>
                </a:lnTo>
                <a:lnTo>
                  <a:pt x="295033" y="2366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71" name="object 35"/>
          <p:cNvSpPr/>
          <p:nvPr/>
        </p:nvSpPr>
        <p:spPr>
          <a:xfrm>
            <a:off x="9123051" y="3235352"/>
            <a:ext cx="218325" cy="2125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72" name="object 36"/>
          <p:cNvSpPr/>
          <p:nvPr/>
        </p:nvSpPr>
        <p:spPr>
          <a:xfrm>
            <a:off x="9371196" y="3233333"/>
            <a:ext cx="222567" cy="2140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73" name="object 37"/>
          <p:cNvSpPr/>
          <p:nvPr/>
        </p:nvSpPr>
        <p:spPr>
          <a:xfrm>
            <a:off x="9624247" y="3236468"/>
            <a:ext cx="222592" cy="2156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74" name="object 38"/>
          <p:cNvSpPr/>
          <p:nvPr/>
        </p:nvSpPr>
        <p:spPr>
          <a:xfrm>
            <a:off x="9875741" y="3233548"/>
            <a:ext cx="220357" cy="22058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75" name="object 39"/>
          <p:cNvSpPr/>
          <p:nvPr/>
        </p:nvSpPr>
        <p:spPr>
          <a:xfrm>
            <a:off x="9886688" y="2974184"/>
            <a:ext cx="128892" cy="17852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08" name="object 40"/>
          <p:cNvSpPr/>
          <p:nvPr/>
        </p:nvSpPr>
        <p:spPr>
          <a:xfrm>
            <a:off x="9242360" y="2930143"/>
            <a:ext cx="160705" cy="22255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09" name="object 41"/>
          <p:cNvSpPr/>
          <p:nvPr/>
        </p:nvSpPr>
        <p:spPr>
          <a:xfrm>
            <a:off x="9221032" y="2586807"/>
            <a:ext cx="470534" cy="502284"/>
          </a:xfrm>
          <a:custGeom>
            <a:avLst/>
            <a:gdLst/>
            <a:ahLst/>
            <a:cxnLst/>
            <a:rect l="l" t="t" r="r" b="b"/>
            <a:pathLst>
              <a:path w="470534" h="502285">
                <a:moveTo>
                  <a:pt x="452922" y="173223"/>
                </a:moveTo>
                <a:lnTo>
                  <a:pt x="292161" y="173223"/>
                </a:lnTo>
                <a:lnTo>
                  <a:pt x="328259" y="178471"/>
                </a:lnTo>
                <a:lnTo>
                  <a:pt x="363841" y="200124"/>
                </a:lnTo>
                <a:lnTo>
                  <a:pt x="395785" y="241616"/>
                </a:lnTo>
                <a:lnTo>
                  <a:pt x="420965" y="306382"/>
                </a:lnTo>
                <a:lnTo>
                  <a:pt x="440569" y="390378"/>
                </a:lnTo>
                <a:lnTo>
                  <a:pt x="450635" y="451667"/>
                </a:lnTo>
                <a:lnTo>
                  <a:pt x="454874" y="501950"/>
                </a:lnTo>
                <a:lnTo>
                  <a:pt x="470253" y="323053"/>
                </a:lnTo>
                <a:lnTo>
                  <a:pt x="468985" y="219398"/>
                </a:lnTo>
                <a:lnTo>
                  <a:pt x="452922" y="173223"/>
                </a:lnTo>
                <a:close/>
              </a:path>
              <a:path w="470534" h="502285">
                <a:moveTo>
                  <a:pt x="204046" y="0"/>
                </a:moveTo>
                <a:lnTo>
                  <a:pt x="162019" y="6122"/>
                </a:lnTo>
                <a:lnTo>
                  <a:pt x="122025" y="19242"/>
                </a:lnTo>
                <a:lnTo>
                  <a:pt x="85527" y="39215"/>
                </a:lnTo>
                <a:lnTo>
                  <a:pt x="53986" y="65901"/>
                </a:lnTo>
                <a:lnTo>
                  <a:pt x="28865" y="99156"/>
                </a:lnTo>
                <a:lnTo>
                  <a:pt x="4390" y="155840"/>
                </a:lnTo>
                <a:lnTo>
                  <a:pt x="0" y="203708"/>
                </a:lnTo>
                <a:lnTo>
                  <a:pt x="12125" y="241944"/>
                </a:lnTo>
                <a:lnTo>
                  <a:pt x="37199" y="269733"/>
                </a:lnTo>
                <a:lnTo>
                  <a:pt x="71654" y="286261"/>
                </a:lnTo>
                <a:lnTo>
                  <a:pt x="111923" y="290710"/>
                </a:lnTo>
                <a:lnTo>
                  <a:pt x="163613" y="274777"/>
                </a:lnTo>
                <a:lnTo>
                  <a:pt x="199013" y="241876"/>
                </a:lnTo>
                <a:lnTo>
                  <a:pt x="227555" y="205950"/>
                </a:lnTo>
                <a:lnTo>
                  <a:pt x="258672" y="180944"/>
                </a:lnTo>
                <a:lnTo>
                  <a:pt x="292161" y="173223"/>
                </a:lnTo>
                <a:lnTo>
                  <a:pt x="452922" y="173223"/>
                </a:lnTo>
                <a:lnTo>
                  <a:pt x="445317" y="151365"/>
                </a:lnTo>
                <a:lnTo>
                  <a:pt x="393495" y="79332"/>
                </a:lnTo>
                <a:lnTo>
                  <a:pt x="363237" y="48331"/>
                </a:lnTo>
                <a:lnTo>
                  <a:pt x="327701" y="25040"/>
                </a:lnTo>
                <a:lnTo>
                  <a:pt x="288349" y="9316"/>
                </a:lnTo>
                <a:lnTo>
                  <a:pt x="246643" y="1017"/>
                </a:lnTo>
                <a:lnTo>
                  <a:pt x="204046" y="0"/>
                </a:lnTo>
                <a:close/>
              </a:path>
            </a:pathLst>
          </a:custGeom>
          <a:solidFill>
            <a:srgbClr val="2E5F9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10" name="object 42"/>
          <p:cNvSpPr/>
          <p:nvPr/>
        </p:nvSpPr>
        <p:spPr>
          <a:xfrm>
            <a:off x="9685453" y="2520812"/>
            <a:ext cx="335915" cy="355600"/>
          </a:xfrm>
          <a:custGeom>
            <a:avLst/>
            <a:gdLst/>
            <a:ahLst/>
            <a:cxnLst/>
            <a:rect l="l" t="t" r="r" b="b"/>
            <a:pathLst>
              <a:path w="335915" h="355600">
                <a:moveTo>
                  <a:pt x="321118" y="136640"/>
                </a:moveTo>
                <a:lnTo>
                  <a:pt x="100835" y="136640"/>
                </a:lnTo>
                <a:lnTo>
                  <a:pt x="140426" y="142545"/>
                </a:lnTo>
                <a:lnTo>
                  <a:pt x="167238" y="164936"/>
                </a:lnTo>
                <a:lnTo>
                  <a:pt x="181975" y="203081"/>
                </a:lnTo>
                <a:lnTo>
                  <a:pt x="185341" y="256249"/>
                </a:lnTo>
                <a:lnTo>
                  <a:pt x="192550" y="308612"/>
                </a:lnTo>
                <a:lnTo>
                  <a:pt x="214641" y="342644"/>
                </a:lnTo>
                <a:lnTo>
                  <a:pt x="246078" y="355011"/>
                </a:lnTo>
                <a:lnTo>
                  <a:pt x="281327" y="342380"/>
                </a:lnTo>
                <a:lnTo>
                  <a:pt x="303682" y="319462"/>
                </a:lnTo>
                <a:lnTo>
                  <a:pt x="321898" y="286765"/>
                </a:lnTo>
                <a:lnTo>
                  <a:pt x="333342" y="245913"/>
                </a:lnTo>
                <a:lnTo>
                  <a:pt x="335380" y="198530"/>
                </a:lnTo>
                <a:lnTo>
                  <a:pt x="325380" y="146240"/>
                </a:lnTo>
                <a:lnTo>
                  <a:pt x="321118" y="136640"/>
                </a:lnTo>
                <a:close/>
              </a:path>
              <a:path w="335915" h="355600">
                <a:moveTo>
                  <a:pt x="157669" y="0"/>
                </a:moveTo>
                <a:lnTo>
                  <a:pt x="119937" y="7690"/>
                </a:lnTo>
                <a:lnTo>
                  <a:pt x="85014" y="26547"/>
                </a:lnTo>
                <a:lnTo>
                  <a:pt x="54696" y="56084"/>
                </a:lnTo>
                <a:lnTo>
                  <a:pt x="18026" y="104950"/>
                </a:lnTo>
                <a:lnTo>
                  <a:pt x="1181" y="143303"/>
                </a:lnTo>
                <a:lnTo>
                  <a:pt x="0" y="191003"/>
                </a:lnTo>
                <a:lnTo>
                  <a:pt x="10322" y="267907"/>
                </a:lnTo>
                <a:lnTo>
                  <a:pt x="15333" y="223271"/>
                </a:lnTo>
                <a:lnTo>
                  <a:pt x="32056" y="181695"/>
                </a:lnTo>
                <a:lnTo>
                  <a:pt x="60541" y="150409"/>
                </a:lnTo>
                <a:lnTo>
                  <a:pt x="100835" y="136640"/>
                </a:lnTo>
                <a:lnTo>
                  <a:pt x="321118" y="136640"/>
                </a:lnTo>
                <a:lnTo>
                  <a:pt x="300707" y="90666"/>
                </a:lnTo>
                <a:lnTo>
                  <a:pt x="269727" y="48810"/>
                </a:lnTo>
                <a:lnTo>
                  <a:pt x="234362" y="20072"/>
                </a:lnTo>
                <a:lnTo>
                  <a:pt x="196409" y="3965"/>
                </a:lnTo>
                <a:lnTo>
                  <a:pt x="157669" y="0"/>
                </a:lnTo>
                <a:close/>
              </a:path>
            </a:pathLst>
          </a:custGeom>
          <a:solidFill>
            <a:srgbClr val="2CA9B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11" name="object 43"/>
          <p:cNvSpPr/>
          <p:nvPr/>
        </p:nvSpPr>
        <p:spPr>
          <a:xfrm>
            <a:off x="9439260" y="2339970"/>
            <a:ext cx="234315" cy="292735"/>
          </a:xfrm>
          <a:custGeom>
            <a:avLst/>
            <a:gdLst/>
            <a:ahLst/>
            <a:cxnLst/>
            <a:rect l="l" t="t" r="r" b="b"/>
            <a:pathLst>
              <a:path w="234315" h="292735">
                <a:moveTo>
                  <a:pt x="123001" y="0"/>
                </a:moveTo>
                <a:lnTo>
                  <a:pt x="78123" y="5451"/>
                </a:lnTo>
                <a:lnTo>
                  <a:pt x="38716" y="25946"/>
                </a:lnTo>
                <a:lnTo>
                  <a:pt x="11136" y="60366"/>
                </a:lnTo>
                <a:lnTo>
                  <a:pt x="0" y="100534"/>
                </a:lnTo>
                <a:lnTo>
                  <a:pt x="4282" y="138505"/>
                </a:lnTo>
                <a:lnTo>
                  <a:pt x="22781" y="171615"/>
                </a:lnTo>
                <a:lnTo>
                  <a:pt x="54292" y="197202"/>
                </a:lnTo>
                <a:lnTo>
                  <a:pt x="97611" y="212601"/>
                </a:lnTo>
                <a:lnTo>
                  <a:pt x="148428" y="226714"/>
                </a:lnTo>
                <a:lnTo>
                  <a:pt x="181737" y="245094"/>
                </a:lnTo>
                <a:lnTo>
                  <a:pt x="201876" y="267151"/>
                </a:lnTo>
                <a:lnTo>
                  <a:pt x="213181" y="292294"/>
                </a:lnTo>
                <a:lnTo>
                  <a:pt x="212678" y="264015"/>
                </a:lnTo>
                <a:lnTo>
                  <a:pt x="213206" y="245944"/>
                </a:lnTo>
                <a:lnTo>
                  <a:pt x="215392" y="230299"/>
                </a:lnTo>
                <a:lnTo>
                  <a:pt x="219861" y="209299"/>
                </a:lnTo>
                <a:lnTo>
                  <a:pt x="227887" y="176539"/>
                </a:lnTo>
                <a:lnTo>
                  <a:pt x="234090" y="133991"/>
                </a:lnTo>
                <a:lnTo>
                  <a:pt x="229146" y="86448"/>
                </a:lnTo>
                <a:lnTo>
                  <a:pt x="203732" y="38700"/>
                </a:lnTo>
                <a:lnTo>
                  <a:pt x="166990" y="10710"/>
                </a:lnTo>
                <a:lnTo>
                  <a:pt x="123001" y="0"/>
                </a:lnTo>
                <a:close/>
              </a:path>
            </a:pathLst>
          </a:custGeom>
          <a:solidFill>
            <a:srgbClr val="71CDD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12" name="object 44"/>
          <p:cNvSpPr/>
          <p:nvPr/>
        </p:nvSpPr>
        <p:spPr>
          <a:xfrm>
            <a:off x="9465358" y="2848305"/>
            <a:ext cx="178387" cy="24045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13" name="object 45"/>
          <p:cNvSpPr/>
          <p:nvPr/>
        </p:nvSpPr>
        <p:spPr>
          <a:xfrm>
            <a:off x="9710641" y="2810275"/>
            <a:ext cx="119380" cy="278765"/>
          </a:xfrm>
          <a:custGeom>
            <a:avLst/>
            <a:gdLst/>
            <a:ahLst/>
            <a:cxnLst/>
            <a:rect l="l" t="t" r="r" b="b"/>
            <a:pathLst>
              <a:path w="119379" h="278764">
                <a:moveTo>
                  <a:pt x="76403" y="0"/>
                </a:moveTo>
                <a:lnTo>
                  <a:pt x="27836" y="24740"/>
                </a:lnTo>
                <a:lnTo>
                  <a:pt x="10781" y="75675"/>
                </a:lnTo>
                <a:lnTo>
                  <a:pt x="4060" y="132608"/>
                </a:lnTo>
                <a:lnTo>
                  <a:pt x="778" y="172711"/>
                </a:lnTo>
                <a:lnTo>
                  <a:pt x="0" y="214998"/>
                </a:lnTo>
                <a:lnTo>
                  <a:pt x="786" y="278482"/>
                </a:lnTo>
                <a:lnTo>
                  <a:pt x="3245" y="241405"/>
                </a:lnTo>
                <a:lnTo>
                  <a:pt x="11696" y="197940"/>
                </a:lnTo>
                <a:lnTo>
                  <a:pt x="27747" y="157240"/>
                </a:lnTo>
                <a:lnTo>
                  <a:pt x="53009" y="128457"/>
                </a:lnTo>
                <a:lnTo>
                  <a:pt x="66544" y="120507"/>
                </a:lnTo>
                <a:lnTo>
                  <a:pt x="78921" y="113912"/>
                </a:lnTo>
                <a:lnTo>
                  <a:pt x="90287" y="106950"/>
                </a:lnTo>
                <a:lnTo>
                  <a:pt x="100786" y="97900"/>
                </a:lnTo>
                <a:lnTo>
                  <a:pt x="108548" y="88471"/>
                </a:lnTo>
                <a:lnTo>
                  <a:pt x="115140" y="76141"/>
                </a:lnTo>
                <a:lnTo>
                  <a:pt x="118756" y="60383"/>
                </a:lnTo>
                <a:lnTo>
                  <a:pt x="117588" y="40674"/>
                </a:lnTo>
                <a:lnTo>
                  <a:pt x="108848" y="18597"/>
                </a:lnTo>
                <a:lnTo>
                  <a:pt x="94327" y="5230"/>
                </a:lnTo>
                <a:lnTo>
                  <a:pt x="76403" y="0"/>
                </a:lnTo>
                <a:close/>
              </a:path>
            </a:pathLst>
          </a:custGeom>
          <a:solidFill>
            <a:srgbClr val="36A3C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14" name="object 46"/>
          <p:cNvSpPr/>
          <p:nvPr/>
        </p:nvSpPr>
        <p:spPr>
          <a:xfrm>
            <a:off x="10683832" y="3440160"/>
            <a:ext cx="19685" cy="13970"/>
          </a:xfrm>
          <a:custGeom>
            <a:avLst/>
            <a:gdLst/>
            <a:ahLst/>
            <a:cxnLst/>
            <a:rect l="l" t="t" r="r" b="b"/>
            <a:pathLst>
              <a:path w="19684" h="13969">
                <a:moveTo>
                  <a:pt x="0" y="13970"/>
                </a:moveTo>
                <a:lnTo>
                  <a:pt x="19227" y="13970"/>
                </a:lnTo>
                <a:lnTo>
                  <a:pt x="19227" y="0"/>
                </a:lnTo>
                <a:lnTo>
                  <a:pt x="0" y="0"/>
                </a:lnTo>
                <a:lnTo>
                  <a:pt x="0" y="1397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15" name="object 47"/>
          <p:cNvSpPr/>
          <p:nvPr/>
        </p:nvSpPr>
        <p:spPr>
          <a:xfrm>
            <a:off x="10519355" y="3431905"/>
            <a:ext cx="184150" cy="0"/>
          </a:xfrm>
          <a:custGeom>
            <a:avLst/>
            <a:gdLst/>
            <a:ahLst/>
            <a:cxnLst/>
            <a:rect l="l" t="t" r="r" b="b"/>
            <a:pathLst>
              <a:path w="184150">
                <a:moveTo>
                  <a:pt x="0" y="0"/>
                </a:moveTo>
                <a:lnTo>
                  <a:pt x="183705" y="0"/>
                </a:lnTo>
              </a:path>
            </a:pathLst>
          </a:custGeom>
          <a:ln w="16509">
            <a:solidFill>
              <a:srgbClr val="3E3F4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16" name="object 48"/>
          <p:cNvSpPr/>
          <p:nvPr/>
        </p:nvSpPr>
        <p:spPr>
          <a:xfrm>
            <a:off x="10528854" y="3280140"/>
            <a:ext cx="0" cy="143510"/>
          </a:xfrm>
          <a:custGeom>
            <a:avLst/>
            <a:gdLst/>
            <a:ahLst/>
            <a:cxnLst/>
            <a:rect l="l" t="t" r="r" b="b"/>
            <a:pathLst>
              <a:path h="143510">
                <a:moveTo>
                  <a:pt x="0" y="0"/>
                </a:moveTo>
                <a:lnTo>
                  <a:pt x="0" y="143510"/>
                </a:lnTo>
              </a:path>
            </a:pathLst>
          </a:custGeom>
          <a:ln w="18999">
            <a:solidFill>
              <a:srgbClr val="3E3F4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17" name="object 49"/>
          <p:cNvSpPr/>
          <p:nvPr/>
        </p:nvSpPr>
        <p:spPr>
          <a:xfrm>
            <a:off x="10610871" y="3238255"/>
            <a:ext cx="0" cy="185420"/>
          </a:xfrm>
          <a:custGeom>
            <a:avLst/>
            <a:gdLst/>
            <a:ahLst/>
            <a:cxnLst/>
            <a:rect l="l" t="t" r="r" b="b"/>
            <a:pathLst>
              <a:path h="185419">
                <a:moveTo>
                  <a:pt x="0" y="0"/>
                </a:moveTo>
                <a:lnTo>
                  <a:pt x="0" y="184810"/>
                </a:lnTo>
              </a:path>
            </a:pathLst>
          </a:custGeom>
          <a:ln w="19456">
            <a:solidFill>
              <a:srgbClr val="3E3F4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18" name="object 50"/>
          <p:cNvSpPr/>
          <p:nvPr/>
        </p:nvSpPr>
        <p:spPr>
          <a:xfrm>
            <a:off x="10693446" y="3279810"/>
            <a:ext cx="0" cy="143510"/>
          </a:xfrm>
          <a:custGeom>
            <a:avLst/>
            <a:gdLst/>
            <a:ahLst/>
            <a:cxnLst/>
            <a:rect l="l" t="t" r="r" b="b"/>
            <a:pathLst>
              <a:path h="143510">
                <a:moveTo>
                  <a:pt x="0" y="0"/>
                </a:moveTo>
                <a:lnTo>
                  <a:pt x="0" y="143255"/>
                </a:lnTo>
              </a:path>
            </a:pathLst>
          </a:custGeom>
          <a:ln w="19227">
            <a:solidFill>
              <a:srgbClr val="3E3F4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19" name="object 51"/>
          <p:cNvSpPr/>
          <p:nvPr/>
        </p:nvSpPr>
        <p:spPr>
          <a:xfrm>
            <a:off x="10750962" y="3234222"/>
            <a:ext cx="223469" cy="21744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20" name="object 52"/>
          <p:cNvSpPr/>
          <p:nvPr/>
        </p:nvSpPr>
        <p:spPr>
          <a:xfrm>
            <a:off x="10347813" y="2414223"/>
            <a:ext cx="801370" cy="601980"/>
          </a:xfrm>
          <a:custGeom>
            <a:avLst/>
            <a:gdLst/>
            <a:ahLst/>
            <a:cxnLst/>
            <a:rect l="l" t="t" r="r" b="b"/>
            <a:pathLst>
              <a:path w="801370" h="601980">
                <a:moveTo>
                  <a:pt x="98894" y="387934"/>
                </a:moveTo>
                <a:lnTo>
                  <a:pt x="0" y="601891"/>
                </a:lnTo>
                <a:lnTo>
                  <a:pt x="800938" y="601891"/>
                </a:lnTo>
                <a:lnTo>
                  <a:pt x="723436" y="429806"/>
                </a:lnTo>
                <a:lnTo>
                  <a:pt x="119849" y="429806"/>
                </a:lnTo>
                <a:lnTo>
                  <a:pt x="98894" y="387934"/>
                </a:lnTo>
                <a:close/>
              </a:path>
              <a:path w="801370" h="601980">
                <a:moveTo>
                  <a:pt x="251066" y="63703"/>
                </a:moveTo>
                <a:lnTo>
                  <a:pt x="119849" y="429806"/>
                </a:lnTo>
                <a:lnTo>
                  <a:pt x="723436" y="429806"/>
                </a:lnTo>
                <a:lnTo>
                  <a:pt x="599542" y="154711"/>
                </a:lnTo>
                <a:lnTo>
                  <a:pt x="575995" y="154711"/>
                </a:lnTo>
                <a:lnTo>
                  <a:pt x="542278" y="104902"/>
                </a:lnTo>
                <a:lnTo>
                  <a:pt x="266471" y="104902"/>
                </a:lnTo>
                <a:lnTo>
                  <a:pt x="251066" y="63703"/>
                </a:lnTo>
                <a:close/>
              </a:path>
              <a:path w="801370" h="601980">
                <a:moveTo>
                  <a:pt x="582206" y="116217"/>
                </a:moveTo>
                <a:lnTo>
                  <a:pt x="575995" y="154711"/>
                </a:lnTo>
                <a:lnTo>
                  <a:pt x="599542" y="154711"/>
                </a:lnTo>
                <a:lnTo>
                  <a:pt x="582206" y="116217"/>
                </a:lnTo>
                <a:close/>
              </a:path>
              <a:path w="801370" h="601980">
                <a:moveTo>
                  <a:pt x="343103" y="0"/>
                </a:moveTo>
                <a:lnTo>
                  <a:pt x="266471" y="104902"/>
                </a:lnTo>
                <a:lnTo>
                  <a:pt x="542278" y="104902"/>
                </a:lnTo>
                <a:lnTo>
                  <a:pt x="443356" y="104851"/>
                </a:lnTo>
                <a:lnTo>
                  <a:pt x="433044" y="74472"/>
                </a:lnTo>
                <a:lnTo>
                  <a:pt x="388937" y="74472"/>
                </a:lnTo>
                <a:lnTo>
                  <a:pt x="343103" y="0"/>
                </a:lnTo>
                <a:close/>
              </a:path>
              <a:path w="801370" h="601980">
                <a:moveTo>
                  <a:pt x="480809" y="14097"/>
                </a:moveTo>
                <a:lnTo>
                  <a:pt x="443356" y="104851"/>
                </a:lnTo>
                <a:lnTo>
                  <a:pt x="542243" y="104851"/>
                </a:lnTo>
                <a:lnTo>
                  <a:pt x="480809" y="14097"/>
                </a:lnTo>
                <a:close/>
              </a:path>
              <a:path w="801370" h="601980">
                <a:moveTo>
                  <a:pt x="418007" y="30175"/>
                </a:moveTo>
                <a:lnTo>
                  <a:pt x="388937" y="74472"/>
                </a:lnTo>
                <a:lnTo>
                  <a:pt x="433044" y="74472"/>
                </a:lnTo>
                <a:lnTo>
                  <a:pt x="418007" y="30175"/>
                </a:lnTo>
                <a:close/>
              </a:path>
            </a:pathLst>
          </a:custGeom>
          <a:solidFill>
            <a:srgbClr val="8EBD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21" name="object 53"/>
          <p:cNvSpPr/>
          <p:nvPr/>
        </p:nvSpPr>
        <p:spPr>
          <a:xfrm>
            <a:off x="10512863" y="2508086"/>
            <a:ext cx="470534" cy="554355"/>
          </a:xfrm>
          <a:custGeom>
            <a:avLst/>
            <a:gdLst/>
            <a:ahLst/>
            <a:cxnLst/>
            <a:rect l="l" t="t" r="r" b="b"/>
            <a:pathLst>
              <a:path w="470534" h="554355">
                <a:moveTo>
                  <a:pt x="165925" y="0"/>
                </a:moveTo>
                <a:lnTo>
                  <a:pt x="167233" y="6985"/>
                </a:lnTo>
                <a:lnTo>
                  <a:pt x="169862" y="13665"/>
                </a:lnTo>
                <a:lnTo>
                  <a:pt x="173037" y="19646"/>
                </a:lnTo>
                <a:lnTo>
                  <a:pt x="176212" y="25704"/>
                </a:lnTo>
                <a:lnTo>
                  <a:pt x="200291" y="58039"/>
                </a:lnTo>
                <a:lnTo>
                  <a:pt x="203813" y="63021"/>
                </a:lnTo>
                <a:lnTo>
                  <a:pt x="207079" y="68981"/>
                </a:lnTo>
                <a:lnTo>
                  <a:pt x="209232" y="75582"/>
                </a:lnTo>
                <a:lnTo>
                  <a:pt x="209410" y="82486"/>
                </a:lnTo>
                <a:lnTo>
                  <a:pt x="206491" y="89669"/>
                </a:lnTo>
                <a:lnTo>
                  <a:pt x="166552" y="106769"/>
                </a:lnTo>
                <a:lnTo>
                  <a:pt x="153403" y="111188"/>
                </a:lnTo>
                <a:lnTo>
                  <a:pt x="113229" y="136094"/>
                </a:lnTo>
                <a:lnTo>
                  <a:pt x="102397" y="162303"/>
                </a:lnTo>
                <a:lnTo>
                  <a:pt x="102569" y="178111"/>
                </a:lnTo>
                <a:lnTo>
                  <a:pt x="120230" y="212686"/>
                </a:lnTo>
                <a:lnTo>
                  <a:pt x="157570" y="233046"/>
                </a:lnTo>
                <a:lnTo>
                  <a:pt x="197513" y="246071"/>
                </a:lnTo>
                <a:lnTo>
                  <a:pt x="267347" y="265315"/>
                </a:lnTo>
                <a:lnTo>
                  <a:pt x="282365" y="269662"/>
                </a:lnTo>
                <a:lnTo>
                  <a:pt x="327126" y="284302"/>
                </a:lnTo>
                <a:lnTo>
                  <a:pt x="347179" y="306044"/>
                </a:lnTo>
                <a:lnTo>
                  <a:pt x="337255" y="324775"/>
                </a:lnTo>
                <a:lnTo>
                  <a:pt x="313374" y="335146"/>
                </a:lnTo>
                <a:lnTo>
                  <a:pt x="286427" y="340145"/>
                </a:lnTo>
                <a:lnTo>
                  <a:pt x="267309" y="342760"/>
                </a:lnTo>
                <a:lnTo>
                  <a:pt x="219828" y="353024"/>
                </a:lnTo>
                <a:lnTo>
                  <a:pt x="171645" y="366257"/>
                </a:lnTo>
                <a:lnTo>
                  <a:pt x="124703" y="385311"/>
                </a:lnTo>
                <a:lnTo>
                  <a:pt x="80945" y="413041"/>
                </a:lnTo>
                <a:lnTo>
                  <a:pt x="42316" y="452297"/>
                </a:lnTo>
                <a:lnTo>
                  <a:pt x="22215" y="484796"/>
                </a:lnTo>
                <a:lnTo>
                  <a:pt x="5859" y="527183"/>
                </a:lnTo>
                <a:lnTo>
                  <a:pt x="0" y="554101"/>
                </a:lnTo>
                <a:lnTo>
                  <a:pt x="190106" y="554101"/>
                </a:lnTo>
                <a:lnTo>
                  <a:pt x="196555" y="537768"/>
                </a:lnTo>
                <a:lnTo>
                  <a:pt x="204554" y="523084"/>
                </a:lnTo>
                <a:lnTo>
                  <a:pt x="272090" y="472133"/>
                </a:lnTo>
                <a:lnTo>
                  <a:pt x="320571" y="455033"/>
                </a:lnTo>
                <a:lnTo>
                  <a:pt x="369584" y="439245"/>
                </a:lnTo>
                <a:lnTo>
                  <a:pt x="416674" y="416674"/>
                </a:lnTo>
                <a:lnTo>
                  <a:pt x="446625" y="392226"/>
                </a:lnTo>
                <a:lnTo>
                  <a:pt x="466928" y="354749"/>
                </a:lnTo>
                <a:lnTo>
                  <a:pt x="470482" y="320184"/>
                </a:lnTo>
                <a:lnTo>
                  <a:pt x="469544" y="308698"/>
                </a:lnTo>
                <a:lnTo>
                  <a:pt x="457187" y="268999"/>
                </a:lnTo>
                <a:lnTo>
                  <a:pt x="427977" y="234708"/>
                </a:lnTo>
                <a:lnTo>
                  <a:pt x="391344" y="213923"/>
                </a:lnTo>
                <a:lnTo>
                  <a:pt x="324457" y="195489"/>
                </a:lnTo>
                <a:lnTo>
                  <a:pt x="274293" y="188447"/>
                </a:lnTo>
                <a:lnTo>
                  <a:pt x="173647" y="179146"/>
                </a:lnTo>
                <a:lnTo>
                  <a:pt x="167068" y="178396"/>
                </a:lnTo>
                <a:lnTo>
                  <a:pt x="155867" y="178320"/>
                </a:lnTo>
                <a:lnTo>
                  <a:pt x="151587" y="169799"/>
                </a:lnTo>
                <a:lnTo>
                  <a:pt x="152898" y="154991"/>
                </a:lnTo>
                <a:lnTo>
                  <a:pt x="167103" y="143443"/>
                </a:lnTo>
                <a:lnTo>
                  <a:pt x="184894" y="135176"/>
                </a:lnTo>
                <a:lnTo>
                  <a:pt x="196964" y="130213"/>
                </a:lnTo>
                <a:lnTo>
                  <a:pt x="202056" y="127457"/>
                </a:lnTo>
                <a:lnTo>
                  <a:pt x="207200" y="124561"/>
                </a:lnTo>
                <a:lnTo>
                  <a:pt x="212483" y="120891"/>
                </a:lnTo>
                <a:lnTo>
                  <a:pt x="225677" y="106147"/>
                </a:lnTo>
                <a:lnTo>
                  <a:pt x="230441" y="87980"/>
                </a:lnTo>
                <a:lnTo>
                  <a:pt x="227185" y="68825"/>
                </a:lnTo>
                <a:lnTo>
                  <a:pt x="216319" y="51117"/>
                </a:lnTo>
                <a:lnTo>
                  <a:pt x="209567" y="44221"/>
                </a:lnTo>
                <a:lnTo>
                  <a:pt x="202760" y="38149"/>
                </a:lnTo>
                <a:lnTo>
                  <a:pt x="189306" y="27000"/>
                </a:lnTo>
                <a:lnTo>
                  <a:pt x="182827" y="21302"/>
                </a:lnTo>
                <a:lnTo>
                  <a:pt x="176615" y="15166"/>
                </a:lnTo>
                <a:lnTo>
                  <a:pt x="170903" y="8197"/>
                </a:lnTo>
                <a:lnTo>
                  <a:pt x="165925" y="0"/>
                </a:lnTo>
                <a:close/>
              </a:path>
            </a:pathLst>
          </a:custGeom>
          <a:solidFill>
            <a:srgbClr val="36A3C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22" name="object 54"/>
          <p:cNvSpPr/>
          <p:nvPr/>
        </p:nvSpPr>
        <p:spPr>
          <a:xfrm>
            <a:off x="6845623" y="3235352"/>
            <a:ext cx="218325" cy="21250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23" name="object 55"/>
          <p:cNvSpPr/>
          <p:nvPr/>
        </p:nvSpPr>
        <p:spPr>
          <a:xfrm>
            <a:off x="7093768" y="3233333"/>
            <a:ext cx="222567" cy="21408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24" name="object 56"/>
          <p:cNvSpPr/>
          <p:nvPr/>
        </p:nvSpPr>
        <p:spPr>
          <a:xfrm>
            <a:off x="7346817" y="3236468"/>
            <a:ext cx="222592" cy="215646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25" name="object 57"/>
          <p:cNvSpPr/>
          <p:nvPr/>
        </p:nvSpPr>
        <p:spPr>
          <a:xfrm>
            <a:off x="7598314" y="3233548"/>
            <a:ext cx="220357" cy="220586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26" name="object 58"/>
          <p:cNvSpPr/>
          <p:nvPr/>
        </p:nvSpPr>
        <p:spPr>
          <a:xfrm>
            <a:off x="7148057" y="2728430"/>
            <a:ext cx="391160" cy="391160"/>
          </a:xfrm>
          <a:custGeom>
            <a:avLst/>
            <a:gdLst/>
            <a:ahLst/>
            <a:cxnLst/>
            <a:rect l="l" t="t" r="r" b="b"/>
            <a:pathLst>
              <a:path w="391159" h="391160">
                <a:moveTo>
                  <a:pt x="195414" y="0"/>
                </a:moveTo>
                <a:lnTo>
                  <a:pt x="150608" y="5161"/>
                </a:lnTo>
                <a:lnTo>
                  <a:pt x="109476" y="19861"/>
                </a:lnTo>
                <a:lnTo>
                  <a:pt x="73192" y="42929"/>
                </a:lnTo>
                <a:lnTo>
                  <a:pt x="42930" y="73190"/>
                </a:lnTo>
                <a:lnTo>
                  <a:pt x="19862" y="109471"/>
                </a:lnTo>
                <a:lnTo>
                  <a:pt x="5161" y="150600"/>
                </a:lnTo>
                <a:lnTo>
                  <a:pt x="0" y="195402"/>
                </a:lnTo>
                <a:lnTo>
                  <a:pt x="5161" y="240209"/>
                </a:lnTo>
                <a:lnTo>
                  <a:pt x="19862" y="281343"/>
                </a:lnTo>
                <a:lnTo>
                  <a:pt x="42930" y="317629"/>
                </a:lnTo>
                <a:lnTo>
                  <a:pt x="73192" y="347894"/>
                </a:lnTo>
                <a:lnTo>
                  <a:pt x="109476" y="370965"/>
                </a:lnTo>
                <a:lnTo>
                  <a:pt x="150608" y="385668"/>
                </a:lnTo>
                <a:lnTo>
                  <a:pt x="195414" y="390829"/>
                </a:lnTo>
                <a:lnTo>
                  <a:pt x="240217" y="385668"/>
                </a:lnTo>
                <a:lnTo>
                  <a:pt x="281347" y="370965"/>
                </a:lnTo>
                <a:lnTo>
                  <a:pt x="317631" y="347894"/>
                </a:lnTo>
                <a:lnTo>
                  <a:pt x="338436" y="327088"/>
                </a:lnTo>
                <a:lnTo>
                  <a:pt x="195414" y="327088"/>
                </a:lnTo>
                <a:lnTo>
                  <a:pt x="157608" y="319456"/>
                </a:lnTo>
                <a:lnTo>
                  <a:pt x="126739" y="298643"/>
                </a:lnTo>
                <a:lnTo>
                  <a:pt x="105928" y="267777"/>
                </a:lnTo>
                <a:lnTo>
                  <a:pt x="98297" y="229984"/>
                </a:lnTo>
                <a:lnTo>
                  <a:pt x="99489" y="214725"/>
                </a:lnTo>
                <a:lnTo>
                  <a:pt x="102939" y="200218"/>
                </a:lnTo>
                <a:lnTo>
                  <a:pt x="108467" y="186650"/>
                </a:lnTo>
                <a:lnTo>
                  <a:pt x="115883" y="174205"/>
                </a:lnTo>
                <a:lnTo>
                  <a:pt x="195414" y="58712"/>
                </a:lnTo>
                <a:lnTo>
                  <a:pt x="333415" y="58712"/>
                </a:lnTo>
                <a:lnTo>
                  <a:pt x="317631" y="42929"/>
                </a:lnTo>
                <a:lnTo>
                  <a:pt x="281347" y="19861"/>
                </a:lnTo>
                <a:lnTo>
                  <a:pt x="240217" y="5161"/>
                </a:lnTo>
                <a:lnTo>
                  <a:pt x="195414" y="0"/>
                </a:lnTo>
                <a:close/>
              </a:path>
              <a:path w="391159" h="391160">
                <a:moveTo>
                  <a:pt x="333415" y="58712"/>
                </a:moveTo>
                <a:lnTo>
                  <a:pt x="195414" y="58712"/>
                </a:lnTo>
                <a:lnTo>
                  <a:pt x="274937" y="174218"/>
                </a:lnTo>
                <a:lnTo>
                  <a:pt x="282364" y="186668"/>
                </a:lnTo>
                <a:lnTo>
                  <a:pt x="287892" y="200234"/>
                </a:lnTo>
                <a:lnTo>
                  <a:pt x="291341" y="214734"/>
                </a:lnTo>
                <a:lnTo>
                  <a:pt x="292531" y="229984"/>
                </a:lnTo>
                <a:lnTo>
                  <a:pt x="284901" y="267777"/>
                </a:lnTo>
                <a:lnTo>
                  <a:pt x="264090" y="298643"/>
                </a:lnTo>
                <a:lnTo>
                  <a:pt x="233220" y="319456"/>
                </a:lnTo>
                <a:lnTo>
                  <a:pt x="195414" y="327088"/>
                </a:lnTo>
                <a:lnTo>
                  <a:pt x="338436" y="327088"/>
                </a:lnTo>
                <a:lnTo>
                  <a:pt x="347895" y="317629"/>
                </a:lnTo>
                <a:lnTo>
                  <a:pt x="370965" y="281343"/>
                </a:lnTo>
                <a:lnTo>
                  <a:pt x="385668" y="240209"/>
                </a:lnTo>
                <a:lnTo>
                  <a:pt x="390829" y="195402"/>
                </a:lnTo>
                <a:lnTo>
                  <a:pt x="385668" y="150600"/>
                </a:lnTo>
                <a:lnTo>
                  <a:pt x="370965" y="109471"/>
                </a:lnTo>
                <a:lnTo>
                  <a:pt x="347895" y="73190"/>
                </a:lnTo>
                <a:lnTo>
                  <a:pt x="333415" y="58712"/>
                </a:lnTo>
                <a:close/>
              </a:path>
            </a:pathLst>
          </a:custGeom>
          <a:solidFill>
            <a:srgbClr val="399E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27" name="object 59"/>
          <p:cNvSpPr/>
          <p:nvPr/>
        </p:nvSpPr>
        <p:spPr>
          <a:xfrm>
            <a:off x="7353118" y="2373239"/>
            <a:ext cx="391160" cy="391160"/>
          </a:xfrm>
          <a:custGeom>
            <a:avLst/>
            <a:gdLst/>
            <a:ahLst/>
            <a:cxnLst/>
            <a:rect l="l" t="t" r="r" b="b"/>
            <a:pathLst>
              <a:path w="391159" h="391160">
                <a:moveTo>
                  <a:pt x="195414" y="0"/>
                </a:moveTo>
                <a:lnTo>
                  <a:pt x="150608" y="5161"/>
                </a:lnTo>
                <a:lnTo>
                  <a:pt x="109476" y="19862"/>
                </a:lnTo>
                <a:lnTo>
                  <a:pt x="73192" y="42930"/>
                </a:lnTo>
                <a:lnTo>
                  <a:pt x="42930" y="73192"/>
                </a:lnTo>
                <a:lnTo>
                  <a:pt x="19862" y="109476"/>
                </a:lnTo>
                <a:lnTo>
                  <a:pt x="5161" y="150608"/>
                </a:lnTo>
                <a:lnTo>
                  <a:pt x="0" y="195414"/>
                </a:lnTo>
                <a:lnTo>
                  <a:pt x="5161" y="240221"/>
                </a:lnTo>
                <a:lnTo>
                  <a:pt x="19862" y="281353"/>
                </a:lnTo>
                <a:lnTo>
                  <a:pt x="42930" y="317636"/>
                </a:lnTo>
                <a:lnTo>
                  <a:pt x="73192" y="347899"/>
                </a:lnTo>
                <a:lnTo>
                  <a:pt x="109476" y="370967"/>
                </a:lnTo>
                <a:lnTo>
                  <a:pt x="150608" y="385668"/>
                </a:lnTo>
                <a:lnTo>
                  <a:pt x="195414" y="390829"/>
                </a:lnTo>
                <a:lnTo>
                  <a:pt x="240217" y="385668"/>
                </a:lnTo>
                <a:lnTo>
                  <a:pt x="281345" y="370967"/>
                </a:lnTo>
                <a:lnTo>
                  <a:pt x="317626" y="347899"/>
                </a:lnTo>
                <a:lnTo>
                  <a:pt x="338411" y="327113"/>
                </a:lnTo>
                <a:lnTo>
                  <a:pt x="195414" y="327113"/>
                </a:lnTo>
                <a:lnTo>
                  <a:pt x="157608" y="319479"/>
                </a:lnTo>
                <a:lnTo>
                  <a:pt x="126738" y="298659"/>
                </a:lnTo>
                <a:lnTo>
                  <a:pt x="105927" y="267781"/>
                </a:lnTo>
                <a:lnTo>
                  <a:pt x="98298" y="229971"/>
                </a:lnTo>
                <a:lnTo>
                  <a:pt x="99484" y="214723"/>
                </a:lnTo>
                <a:lnTo>
                  <a:pt x="102933" y="200226"/>
                </a:lnTo>
                <a:lnTo>
                  <a:pt x="108462" y="186660"/>
                </a:lnTo>
                <a:lnTo>
                  <a:pt x="115883" y="174205"/>
                </a:lnTo>
                <a:lnTo>
                  <a:pt x="195414" y="58699"/>
                </a:lnTo>
                <a:lnTo>
                  <a:pt x="333394" y="58699"/>
                </a:lnTo>
                <a:lnTo>
                  <a:pt x="317626" y="42930"/>
                </a:lnTo>
                <a:lnTo>
                  <a:pt x="281345" y="19862"/>
                </a:lnTo>
                <a:lnTo>
                  <a:pt x="240217" y="5161"/>
                </a:lnTo>
                <a:lnTo>
                  <a:pt x="195414" y="0"/>
                </a:lnTo>
                <a:close/>
              </a:path>
              <a:path w="391159" h="391160">
                <a:moveTo>
                  <a:pt x="333394" y="58699"/>
                </a:moveTo>
                <a:lnTo>
                  <a:pt x="195414" y="58699"/>
                </a:lnTo>
                <a:lnTo>
                  <a:pt x="274937" y="174218"/>
                </a:lnTo>
                <a:lnTo>
                  <a:pt x="282367" y="186673"/>
                </a:lnTo>
                <a:lnTo>
                  <a:pt x="287896" y="200239"/>
                </a:lnTo>
                <a:lnTo>
                  <a:pt x="291343" y="214736"/>
                </a:lnTo>
                <a:lnTo>
                  <a:pt x="292529" y="229984"/>
                </a:lnTo>
                <a:lnTo>
                  <a:pt x="284897" y="267786"/>
                </a:lnTo>
                <a:lnTo>
                  <a:pt x="264087" y="298661"/>
                </a:lnTo>
                <a:lnTo>
                  <a:pt x="233219" y="319479"/>
                </a:lnTo>
                <a:lnTo>
                  <a:pt x="195414" y="327113"/>
                </a:lnTo>
                <a:lnTo>
                  <a:pt x="338411" y="327113"/>
                </a:lnTo>
                <a:lnTo>
                  <a:pt x="347887" y="317636"/>
                </a:lnTo>
                <a:lnTo>
                  <a:pt x="370955" y="281353"/>
                </a:lnTo>
                <a:lnTo>
                  <a:pt x="385656" y="240221"/>
                </a:lnTo>
                <a:lnTo>
                  <a:pt x="390817" y="195414"/>
                </a:lnTo>
                <a:lnTo>
                  <a:pt x="385656" y="150608"/>
                </a:lnTo>
                <a:lnTo>
                  <a:pt x="370955" y="109476"/>
                </a:lnTo>
                <a:lnTo>
                  <a:pt x="347887" y="73192"/>
                </a:lnTo>
                <a:lnTo>
                  <a:pt x="333394" y="58699"/>
                </a:lnTo>
                <a:close/>
              </a:path>
            </a:pathLst>
          </a:custGeom>
          <a:solidFill>
            <a:srgbClr val="7AC3E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28" name="object 60"/>
          <p:cNvSpPr/>
          <p:nvPr/>
        </p:nvSpPr>
        <p:spPr>
          <a:xfrm>
            <a:off x="6943008" y="2373252"/>
            <a:ext cx="391160" cy="391160"/>
          </a:xfrm>
          <a:custGeom>
            <a:avLst/>
            <a:gdLst/>
            <a:ahLst/>
            <a:cxnLst/>
            <a:rect l="l" t="t" r="r" b="b"/>
            <a:pathLst>
              <a:path w="391159" h="391160">
                <a:moveTo>
                  <a:pt x="196811" y="0"/>
                </a:moveTo>
                <a:lnTo>
                  <a:pt x="151973" y="4837"/>
                </a:lnTo>
                <a:lnTo>
                  <a:pt x="110739" y="19238"/>
                </a:lnTo>
                <a:lnTo>
                  <a:pt x="74293" y="42040"/>
                </a:lnTo>
                <a:lnTo>
                  <a:pt x="43814" y="72078"/>
                </a:lnTo>
                <a:lnTo>
                  <a:pt x="20485" y="108190"/>
                </a:lnTo>
                <a:lnTo>
                  <a:pt x="5487" y="149211"/>
                </a:lnTo>
                <a:lnTo>
                  <a:pt x="0" y="193979"/>
                </a:lnTo>
                <a:lnTo>
                  <a:pt x="4833" y="238823"/>
                </a:lnTo>
                <a:lnTo>
                  <a:pt x="19233" y="280060"/>
                </a:lnTo>
                <a:lnTo>
                  <a:pt x="42034" y="316509"/>
                </a:lnTo>
                <a:lnTo>
                  <a:pt x="72072" y="346990"/>
                </a:lnTo>
                <a:lnTo>
                  <a:pt x="108183" y="370323"/>
                </a:lnTo>
                <a:lnTo>
                  <a:pt x="149203" y="385325"/>
                </a:lnTo>
                <a:lnTo>
                  <a:pt x="193967" y="390817"/>
                </a:lnTo>
                <a:lnTo>
                  <a:pt x="238810" y="385978"/>
                </a:lnTo>
                <a:lnTo>
                  <a:pt x="280047" y="371575"/>
                </a:lnTo>
                <a:lnTo>
                  <a:pt x="316497" y="348772"/>
                </a:lnTo>
                <a:lnTo>
                  <a:pt x="338487" y="327101"/>
                </a:lnTo>
                <a:lnTo>
                  <a:pt x="194411" y="327101"/>
                </a:lnTo>
                <a:lnTo>
                  <a:pt x="156666" y="319185"/>
                </a:lnTo>
                <a:lnTo>
                  <a:pt x="125947" y="298143"/>
                </a:lnTo>
                <a:lnTo>
                  <a:pt x="105355" y="267116"/>
                </a:lnTo>
                <a:lnTo>
                  <a:pt x="97993" y="229247"/>
                </a:lnTo>
                <a:lnTo>
                  <a:pt x="99301" y="214016"/>
                </a:lnTo>
                <a:lnTo>
                  <a:pt x="102858" y="199550"/>
                </a:lnTo>
                <a:lnTo>
                  <a:pt x="108485" y="186029"/>
                </a:lnTo>
                <a:lnTo>
                  <a:pt x="116001" y="173634"/>
                </a:lnTo>
                <a:lnTo>
                  <a:pt x="196367" y="58699"/>
                </a:lnTo>
                <a:lnTo>
                  <a:pt x="333376" y="58699"/>
                </a:lnTo>
                <a:lnTo>
                  <a:pt x="318718" y="43824"/>
                </a:lnTo>
                <a:lnTo>
                  <a:pt x="282603" y="20490"/>
                </a:lnTo>
                <a:lnTo>
                  <a:pt x="241580" y="5488"/>
                </a:lnTo>
                <a:lnTo>
                  <a:pt x="196811" y="0"/>
                </a:lnTo>
                <a:close/>
              </a:path>
              <a:path w="391159" h="391160">
                <a:moveTo>
                  <a:pt x="333376" y="58699"/>
                </a:moveTo>
                <a:lnTo>
                  <a:pt x="196367" y="58699"/>
                </a:lnTo>
                <a:lnTo>
                  <a:pt x="275043" y="174777"/>
                </a:lnTo>
                <a:lnTo>
                  <a:pt x="282383" y="187284"/>
                </a:lnTo>
                <a:lnTo>
                  <a:pt x="287818" y="200891"/>
                </a:lnTo>
                <a:lnTo>
                  <a:pt x="291165" y="215418"/>
                </a:lnTo>
                <a:lnTo>
                  <a:pt x="292239" y="230682"/>
                </a:lnTo>
                <a:lnTo>
                  <a:pt x="284335" y="268427"/>
                </a:lnTo>
                <a:lnTo>
                  <a:pt x="263294" y="299146"/>
                </a:lnTo>
                <a:lnTo>
                  <a:pt x="232269" y="319738"/>
                </a:lnTo>
                <a:lnTo>
                  <a:pt x="194411" y="327101"/>
                </a:lnTo>
                <a:lnTo>
                  <a:pt x="338487" y="327101"/>
                </a:lnTo>
                <a:lnTo>
                  <a:pt x="346978" y="318733"/>
                </a:lnTo>
                <a:lnTo>
                  <a:pt x="370310" y="282621"/>
                </a:lnTo>
                <a:lnTo>
                  <a:pt x="385312" y="241601"/>
                </a:lnTo>
                <a:lnTo>
                  <a:pt x="390804" y="196837"/>
                </a:lnTo>
                <a:lnTo>
                  <a:pt x="385966" y="151997"/>
                </a:lnTo>
                <a:lnTo>
                  <a:pt x="371562" y="110760"/>
                </a:lnTo>
                <a:lnTo>
                  <a:pt x="348758" y="74308"/>
                </a:lnTo>
                <a:lnTo>
                  <a:pt x="333376" y="58699"/>
                </a:lnTo>
                <a:close/>
              </a:path>
            </a:pathLst>
          </a:custGeom>
          <a:solidFill>
            <a:srgbClr val="7AC3E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29" name="object 61"/>
          <p:cNvSpPr/>
          <p:nvPr/>
        </p:nvSpPr>
        <p:spPr>
          <a:xfrm>
            <a:off x="4625513" y="3235352"/>
            <a:ext cx="218338" cy="212509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30" name="object 62"/>
          <p:cNvSpPr/>
          <p:nvPr/>
        </p:nvSpPr>
        <p:spPr>
          <a:xfrm>
            <a:off x="4873658" y="3233333"/>
            <a:ext cx="222580" cy="214083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31" name="object 63"/>
          <p:cNvSpPr/>
          <p:nvPr/>
        </p:nvSpPr>
        <p:spPr>
          <a:xfrm>
            <a:off x="5126717" y="3236468"/>
            <a:ext cx="222592" cy="215646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32" name="object 64"/>
          <p:cNvSpPr/>
          <p:nvPr/>
        </p:nvSpPr>
        <p:spPr>
          <a:xfrm>
            <a:off x="5378217" y="3233548"/>
            <a:ext cx="220357" cy="220586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33" name="object 65"/>
          <p:cNvSpPr/>
          <p:nvPr/>
        </p:nvSpPr>
        <p:spPr>
          <a:xfrm>
            <a:off x="5032615" y="2345783"/>
            <a:ext cx="381000" cy="715645"/>
          </a:xfrm>
          <a:custGeom>
            <a:avLst/>
            <a:gdLst/>
            <a:ahLst/>
            <a:cxnLst/>
            <a:rect l="l" t="t" r="r" b="b"/>
            <a:pathLst>
              <a:path w="381000" h="715644">
                <a:moveTo>
                  <a:pt x="90754" y="0"/>
                </a:moveTo>
                <a:lnTo>
                  <a:pt x="0" y="131813"/>
                </a:lnTo>
                <a:lnTo>
                  <a:pt x="5360" y="143759"/>
                </a:lnTo>
                <a:lnTo>
                  <a:pt x="8099" y="149695"/>
                </a:lnTo>
                <a:lnTo>
                  <a:pt x="27596" y="186453"/>
                </a:lnTo>
                <a:lnTo>
                  <a:pt x="58967" y="235483"/>
                </a:lnTo>
                <a:lnTo>
                  <a:pt x="86017" y="273316"/>
                </a:lnTo>
                <a:lnTo>
                  <a:pt x="114898" y="311671"/>
                </a:lnTo>
                <a:lnTo>
                  <a:pt x="144091" y="349804"/>
                </a:lnTo>
                <a:lnTo>
                  <a:pt x="172945" y="388186"/>
                </a:lnTo>
                <a:lnTo>
                  <a:pt x="200812" y="427291"/>
                </a:lnTo>
                <a:lnTo>
                  <a:pt x="239874" y="486924"/>
                </a:lnTo>
                <a:lnTo>
                  <a:pt x="270764" y="551014"/>
                </a:lnTo>
                <a:lnTo>
                  <a:pt x="285245" y="601681"/>
                </a:lnTo>
                <a:lnTo>
                  <a:pt x="294144" y="653643"/>
                </a:lnTo>
                <a:lnTo>
                  <a:pt x="296955" y="699994"/>
                </a:lnTo>
                <a:lnTo>
                  <a:pt x="296176" y="715581"/>
                </a:lnTo>
                <a:lnTo>
                  <a:pt x="324989" y="681849"/>
                </a:lnTo>
                <a:lnTo>
                  <a:pt x="348429" y="643942"/>
                </a:lnTo>
                <a:lnTo>
                  <a:pt x="365904" y="602455"/>
                </a:lnTo>
                <a:lnTo>
                  <a:pt x="376822" y="557980"/>
                </a:lnTo>
                <a:lnTo>
                  <a:pt x="380593" y="511111"/>
                </a:lnTo>
                <a:lnTo>
                  <a:pt x="377038" y="465590"/>
                </a:lnTo>
                <a:lnTo>
                  <a:pt x="366734" y="422314"/>
                </a:lnTo>
                <a:lnTo>
                  <a:pt x="350225" y="381822"/>
                </a:lnTo>
                <a:lnTo>
                  <a:pt x="328053" y="344652"/>
                </a:lnTo>
                <a:lnTo>
                  <a:pt x="90754" y="0"/>
                </a:lnTo>
                <a:close/>
              </a:path>
            </a:pathLst>
          </a:custGeom>
          <a:solidFill>
            <a:srgbClr val="399E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34" name="object 66"/>
          <p:cNvSpPr/>
          <p:nvPr/>
        </p:nvSpPr>
        <p:spPr>
          <a:xfrm>
            <a:off x="4908159" y="2531719"/>
            <a:ext cx="365760" cy="615315"/>
          </a:xfrm>
          <a:custGeom>
            <a:avLst/>
            <a:gdLst/>
            <a:ahLst/>
            <a:cxnLst/>
            <a:rect l="l" t="t" r="r" b="b"/>
            <a:pathLst>
              <a:path w="365760" h="615314">
                <a:moveTo>
                  <a:pt x="87198" y="0"/>
                </a:moveTo>
                <a:lnTo>
                  <a:pt x="0" y="126644"/>
                </a:lnTo>
                <a:lnTo>
                  <a:pt x="4968" y="135996"/>
                </a:lnTo>
                <a:lnTo>
                  <a:pt x="10194" y="145208"/>
                </a:lnTo>
                <a:lnTo>
                  <a:pt x="41752" y="192152"/>
                </a:lnTo>
                <a:lnTo>
                  <a:pt x="85507" y="247803"/>
                </a:lnTo>
                <a:lnTo>
                  <a:pt x="107861" y="275259"/>
                </a:lnTo>
                <a:lnTo>
                  <a:pt x="132791" y="306664"/>
                </a:lnTo>
                <a:lnTo>
                  <a:pt x="156670" y="339061"/>
                </a:lnTo>
                <a:lnTo>
                  <a:pt x="178448" y="372825"/>
                </a:lnTo>
                <a:lnTo>
                  <a:pt x="197078" y="408330"/>
                </a:lnTo>
                <a:lnTo>
                  <a:pt x="214179" y="456966"/>
                </a:lnTo>
                <a:lnTo>
                  <a:pt x="223888" y="507669"/>
                </a:lnTo>
                <a:lnTo>
                  <a:pt x="226969" y="561805"/>
                </a:lnTo>
                <a:lnTo>
                  <a:pt x="224193" y="588963"/>
                </a:lnTo>
                <a:lnTo>
                  <a:pt x="217182" y="614997"/>
                </a:lnTo>
                <a:lnTo>
                  <a:pt x="252584" y="612612"/>
                </a:lnTo>
                <a:lnTo>
                  <a:pt x="319257" y="595764"/>
                </a:lnTo>
                <a:lnTo>
                  <a:pt x="356755" y="569315"/>
                </a:lnTo>
                <a:lnTo>
                  <a:pt x="365702" y="510406"/>
                </a:lnTo>
                <a:lnTo>
                  <a:pt x="364387" y="486542"/>
                </a:lnTo>
                <a:lnTo>
                  <a:pt x="357782" y="439318"/>
                </a:lnTo>
                <a:lnTo>
                  <a:pt x="346270" y="392253"/>
                </a:lnTo>
                <a:lnTo>
                  <a:pt x="322927" y="335442"/>
                </a:lnTo>
                <a:lnTo>
                  <a:pt x="283977" y="272195"/>
                </a:lnTo>
                <a:lnTo>
                  <a:pt x="234974" y="205273"/>
                </a:lnTo>
                <a:lnTo>
                  <a:pt x="178443" y="132219"/>
                </a:lnTo>
                <a:lnTo>
                  <a:pt x="150672" y="95313"/>
                </a:lnTo>
                <a:lnTo>
                  <a:pt x="123732" y="57313"/>
                </a:lnTo>
                <a:lnTo>
                  <a:pt x="98450" y="18199"/>
                </a:lnTo>
                <a:lnTo>
                  <a:pt x="94805" y="12242"/>
                </a:lnTo>
                <a:lnTo>
                  <a:pt x="87198" y="0"/>
                </a:lnTo>
                <a:close/>
              </a:path>
            </a:pathLst>
          </a:custGeom>
          <a:solidFill>
            <a:srgbClr val="399E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35" name="object 67"/>
          <p:cNvSpPr/>
          <p:nvPr/>
        </p:nvSpPr>
        <p:spPr>
          <a:xfrm>
            <a:off x="4833529" y="2711070"/>
            <a:ext cx="243204" cy="430530"/>
          </a:xfrm>
          <a:custGeom>
            <a:avLst/>
            <a:gdLst/>
            <a:ahLst/>
            <a:cxnLst/>
            <a:rect l="l" t="t" r="r" b="b"/>
            <a:pathLst>
              <a:path w="243204" h="430530">
                <a:moveTo>
                  <a:pt x="39357" y="0"/>
                </a:moveTo>
                <a:lnTo>
                  <a:pt x="22663" y="33378"/>
                </a:lnTo>
                <a:lnTo>
                  <a:pt x="10306" y="69034"/>
                </a:lnTo>
                <a:lnTo>
                  <a:pt x="2634" y="106627"/>
                </a:lnTo>
                <a:lnTo>
                  <a:pt x="0" y="145821"/>
                </a:lnTo>
                <a:lnTo>
                  <a:pt x="3641" y="191895"/>
                </a:lnTo>
                <a:lnTo>
                  <a:pt x="14193" y="235661"/>
                </a:lnTo>
                <a:lnTo>
                  <a:pt x="31093" y="276560"/>
                </a:lnTo>
                <a:lnTo>
                  <a:pt x="53781" y="314031"/>
                </a:lnTo>
                <a:lnTo>
                  <a:pt x="81697" y="347514"/>
                </a:lnTo>
                <a:lnTo>
                  <a:pt x="114279" y="376447"/>
                </a:lnTo>
                <a:lnTo>
                  <a:pt x="150967" y="400272"/>
                </a:lnTo>
                <a:lnTo>
                  <a:pt x="191199" y="418427"/>
                </a:lnTo>
                <a:lnTo>
                  <a:pt x="234416" y="430352"/>
                </a:lnTo>
                <a:lnTo>
                  <a:pt x="239624" y="412797"/>
                </a:lnTo>
                <a:lnTo>
                  <a:pt x="242387" y="394442"/>
                </a:lnTo>
                <a:lnTo>
                  <a:pt x="243162" y="375459"/>
                </a:lnTo>
                <a:lnTo>
                  <a:pt x="242404" y="356019"/>
                </a:lnTo>
                <a:lnTo>
                  <a:pt x="235624" y="305473"/>
                </a:lnTo>
                <a:lnTo>
                  <a:pt x="221119" y="256374"/>
                </a:lnTo>
                <a:lnTo>
                  <a:pt x="188352" y="193773"/>
                </a:lnTo>
                <a:lnTo>
                  <a:pt x="146354" y="136753"/>
                </a:lnTo>
                <a:lnTo>
                  <a:pt x="120902" y="105564"/>
                </a:lnTo>
                <a:lnTo>
                  <a:pt x="95251" y="74491"/>
                </a:lnTo>
                <a:lnTo>
                  <a:pt x="70164" y="42981"/>
                </a:lnTo>
                <a:lnTo>
                  <a:pt x="46405" y="10477"/>
                </a:lnTo>
                <a:lnTo>
                  <a:pt x="44030" y="6997"/>
                </a:lnTo>
                <a:lnTo>
                  <a:pt x="41681" y="3505"/>
                </a:lnTo>
                <a:lnTo>
                  <a:pt x="39357" y="0"/>
                </a:lnTo>
                <a:close/>
              </a:path>
            </a:pathLst>
          </a:custGeom>
          <a:solidFill>
            <a:srgbClr val="399E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40" name="object 68"/>
          <p:cNvSpPr/>
          <p:nvPr/>
        </p:nvSpPr>
        <p:spPr>
          <a:xfrm>
            <a:off x="7984344" y="3235352"/>
            <a:ext cx="218325" cy="21250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41" name="object 69"/>
          <p:cNvSpPr/>
          <p:nvPr/>
        </p:nvSpPr>
        <p:spPr>
          <a:xfrm>
            <a:off x="8232476" y="3233333"/>
            <a:ext cx="222580" cy="214083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42" name="object 70"/>
          <p:cNvSpPr/>
          <p:nvPr/>
        </p:nvSpPr>
        <p:spPr>
          <a:xfrm>
            <a:off x="8485539" y="3236468"/>
            <a:ext cx="222580" cy="215646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43" name="object 71"/>
          <p:cNvSpPr/>
          <p:nvPr/>
        </p:nvSpPr>
        <p:spPr>
          <a:xfrm>
            <a:off x="8737034" y="3233548"/>
            <a:ext cx="220345" cy="220586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44" name="object 72"/>
          <p:cNvSpPr/>
          <p:nvPr/>
        </p:nvSpPr>
        <p:spPr>
          <a:xfrm>
            <a:off x="8213479" y="2345777"/>
            <a:ext cx="537845" cy="801370"/>
          </a:xfrm>
          <a:custGeom>
            <a:avLst/>
            <a:gdLst/>
            <a:ahLst/>
            <a:cxnLst/>
            <a:rect l="l" t="t" r="r" b="b"/>
            <a:pathLst>
              <a:path w="537845" h="801369">
                <a:moveTo>
                  <a:pt x="270725" y="0"/>
                </a:moveTo>
                <a:lnTo>
                  <a:pt x="266661" y="0"/>
                </a:lnTo>
                <a:lnTo>
                  <a:pt x="264845" y="1028"/>
                </a:lnTo>
                <a:lnTo>
                  <a:pt x="263702" y="2565"/>
                </a:lnTo>
                <a:lnTo>
                  <a:pt x="262508" y="6273"/>
                </a:lnTo>
                <a:lnTo>
                  <a:pt x="211214" y="113797"/>
                </a:lnTo>
                <a:lnTo>
                  <a:pt x="134524" y="241630"/>
                </a:lnTo>
                <a:lnTo>
                  <a:pt x="64787" y="348555"/>
                </a:lnTo>
                <a:lnTo>
                  <a:pt x="34353" y="393357"/>
                </a:lnTo>
                <a:lnTo>
                  <a:pt x="19759" y="424745"/>
                </a:lnTo>
                <a:lnTo>
                  <a:pt x="8975" y="459470"/>
                </a:lnTo>
                <a:lnTo>
                  <a:pt x="2292" y="495866"/>
                </a:lnTo>
                <a:lnTo>
                  <a:pt x="0" y="532269"/>
                </a:lnTo>
                <a:lnTo>
                  <a:pt x="4282" y="580303"/>
                </a:lnTo>
                <a:lnTo>
                  <a:pt x="16632" y="625532"/>
                </a:lnTo>
                <a:lnTo>
                  <a:pt x="36302" y="667210"/>
                </a:lnTo>
                <a:lnTo>
                  <a:pt x="62546" y="704592"/>
                </a:lnTo>
                <a:lnTo>
                  <a:pt x="94617" y="736931"/>
                </a:lnTo>
                <a:lnTo>
                  <a:pt x="131769" y="763482"/>
                </a:lnTo>
                <a:lnTo>
                  <a:pt x="173255" y="783497"/>
                </a:lnTo>
                <a:lnTo>
                  <a:pt x="218328" y="796231"/>
                </a:lnTo>
                <a:lnTo>
                  <a:pt x="266242" y="800938"/>
                </a:lnTo>
                <a:lnTo>
                  <a:pt x="266242" y="648474"/>
                </a:lnTo>
                <a:lnTo>
                  <a:pt x="241033" y="648474"/>
                </a:lnTo>
                <a:lnTo>
                  <a:pt x="197711" y="632778"/>
                </a:lnTo>
                <a:lnTo>
                  <a:pt x="162644" y="604073"/>
                </a:lnTo>
                <a:lnTo>
                  <a:pt x="139161" y="561537"/>
                </a:lnTo>
                <a:lnTo>
                  <a:pt x="130599" y="504316"/>
                </a:lnTo>
                <a:lnTo>
                  <a:pt x="139695" y="462111"/>
                </a:lnTo>
                <a:lnTo>
                  <a:pt x="162709" y="417976"/>
                </a:lnTo>
                <a:lnTo>
                  <a:pt x="193200" y="372806"/>
                </a:lnTo>
                <a:lnTo>
                  <a:pt x="224734" y="327470"/>
                </a:lnTo>
                <a:lnTo>
                  <a:pt x="250875" y="282837"/>
                </a:lnTo>
                <a:lnTo>
                  <a:pt x="265188" y="239775"/>
                </a:lnTo>
                <a:lnTo>
                  <a:pt x="265290" y="239166"/>
                </a:lnTo>
                <a:lnTo>
                  <a:pt x="265468" y="238810"/>
                </a:lnTo>
                <a:lnTo>
                  <a:pt x="265823" y="238569"/>
                </a:lnTo>
                <a:lnTo>
                  <a:pt x="396721" y="238569"/>
                </a:lnTo>
                <a:lnTo>
                  <a:pt x="391940" y="231695"/>
                </a:lnTo>
                <a:lnTo>
                  <a:pt x="331184" y="138399"/>
                </a:lnTo>
                <a:lnTo>
                  <a:pt x="299298" y="75329"/>
                </a:lnTo>
                <a:lnTo>
                  <a:pt x="274861" y="6273"/>
                </a:lnTo>
                <a:lnTo>
                  <a:pt x="273621" y="2463"/>
                </a:lnTo>
                <a:lnTo>
                  <a:pt x="272491" y="990"/>
                </a:lnTo>
                <a:lnTo>
                  <a:pt x="270725" y="0"/>
                </a:lnTo>
                <a:close/>
              </a:path>
              <a:path w="537845" h="801369">
                <a:moveTo>
                  <a:pt x="396721" y="238569"/>
                </a:moveTo>
                <a:lnTo>
                  <a:pt x="266674" y="238569"/>
                </a:lnTo>
                <a:lnTo>
                  <a:pt x="267017" y="238810"/>
                </a:lnTo>
                <a:lnTo>
                  <a:pt x="267195" y="239166"/>
                </a:lnTo>
                <a:lnTo>
                  <a:pt x="267271" y="239775"/>
                </a:lnTo>
                <a:lnTo>
                  <a:pt x="281590" y="282837"/>
                </a:lnTo>
                <a:lnTo>
                  <a:pt x="307735" y="327470"/>
                </a:lnTo>
                <a:lnTo>
                  <a:pt x="339270" y="372806"/>
                </a:lnTo>
                <a:lnTo>
                  <a:pt x="369763" y="417976"/>
                </a:lnTo>
                <a:lnTo>
                  <a:pt x="392777" y="462111"/>
                </a:lnTo>
                <a:lnTo>
                  <a:pt x="401878" y="504342"/>
                </a:lnTo>
                <a:lnTo>
                  <a:pt x="393311" y="561537"/>
                </a:lnTo>
                <a:lnTo>
                  <a:pt x="369828" y="604073"/>
                </a:lnTo>
                <a:lnTo>
                  <a:pt x="334761" y="632778"/>
                </a:lnTo>
                <a:lnTo>
                  <a:pt x="291439" y="648474"/>
                </a:lnTo>
                <a:lnTo>
                  <a:pt x="293750" y="710525"/>
                </a:lnTo>
                <a:lnTo>
                  <a:pt x="299410" y="753916"/>
                </a:lnTo>
                <a:lnTo>
                  <a:pt x="306511" y="781791"/>
                </a:lnTo>
                <a:lnTo>
                  <a:pt x="313143" y="797293"/>
                </a:lnTo>
                <a:lnTo>
                  <a:pt x="359316" y="785285"/>
                </a:lnTo>
                <a:lnTo>
                  <a:pt x="401873" y="765679"/>
                </a:lnTo>
                <a:lnTo>
                  <a:pt x="440030" y="739257"/>
                </a:lnTo>
                <a:lnTo>
                  <a:pt x="473005" y="706801"/>
                </a:lnTo>
                <a:lnTo>
                  <a:pt x="500014" y="669092"/>
                </a:lnTo>
                <a:lnTo>
                  <a:pt x="520276" y="626913"/>
                </a:lnTo>
                <a:lnTo>
                  <a:pt x="533008" y="581044"/>
                </a:lnTo>
                <a:lnTo>
                  <a:pt x="537425" y="532269"/>
                </a:lnTo>
                <a:lnTo>
                  <a:pt x="535124" y="495518"/>
                </a:lnTo>
                <a:lnTo>
                  <a:pt x="528415" y="458427"/>
                </a:lnTo>
                <a:lnTo>
                  <a:pt x="517591" y="423014"/>
                </a:lnTo>
                <a:lnTo>
                  <a:pt x="502945" y="391299"/>
                </a:lnTo>
                <a:lnTo>
                  <a:pt x="396721" y="238569"/>
                </a:lnTo>
                <a:close/>
              </a:path>
              <a:path w="537845" h="801369">
                <a:moveTo>
                  <a:pt x="266242" y="325615"/>
                </a:moveTo>
                <a:lnTo>
                  <a:pt x="238704" y="371239"/>
                </a:lnTo>
                <a:lnTo>
                  <a:pt x="207859" y="416223"/>
                </a:lnTo>
                <a:lnTo>
                  <a:pt x="182269" y="460578"/>
                </a:lnTo>
                <a:lnTo>
                  <a:pt x="170500" y="504342"/>
                </a:lnTo>
                <a:lnTo>
                  <a:pt x="176320" y="552359"/>
                </a:lnTo>
                <a:lnTo>
                  <a:pt x="194941" y="582903"/>
                </a:lnTo>
                <a:lnTo>
                  <a:pt x="220064" y="600480"/>
                </a:lnTo>
                <a:lnTo>
                  <a:pt x="245389" y="609625"/>
                </a:lnTo>
                <a:lnTo>
                  <a:pt x="247403" y="619972"/>
                </a:lnTo>
                <a:lnTo>
                  <a:pt x="246949" y="630607"/>
                </a:lnTo>
                <a:lnTo>
                  <a:pt x="244626" y="640463"/>
                </a:lnTo>
                <a:lnTo>
                  <a:pt x="241033" y="648474"/>
                </a:lnTo>
                <a:lnTo>
                  <a:pt x="266242" y="648474"/>
                </a:lnTo>
                <a:lnTo>
                  <a:pt x="266242" y="325615"/>
                </a:lnTo>
                <a:close/>
              </a:path>
            </a:pathLst>
          </a:custGeom>
          <a:solidFill>
            <a:srgbClr val="399E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45" name="object 73"/>
          <p:cNvSpPr/>
          <p:nvPr/>
        </p:nvSpPr>
        <p:spPr>
          <a:xfrm>
            <a:off x="4620484" y="4780332"/>
            <a:ext cx="218325" cy="212521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46" name="object 74"/>
          <p:cNvSpPr/>
          <p:nvPr/>
        </p:nvSpPr>
        <p:spPr>
          <a:xfrm>
            <a:off x="4868629" y="4778313"/>
            <a:ext cx="222567" cy="214096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47" name="object 75"/>
          <p:cNvSpPr/>
          <p:nvPr/>
        </p:nvSpPr>
        <p:spPr>
          <a:xfrm>
            <a:off x="5121682" y="4781454"/>
            <a:ext cx="222592" cy="215645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48" name="object 76"/>
          <p:cNvSpPr/>
          <p:nvPr/>
        </p:nvSpPr>
        <p:spPr>
          <a:xfrm>
            <a:off x="5373175" y="4778542"/>
            <a:ext cx="220357" cy="220573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49" name="object 77"/>
          <p:cNvSpPr/>
          <p:nvPr/>
        </p:nvSpPr>
        <p:spPr>
          <a:xfrm>
            <a:off x="4904923" y="3890761"/>
            <a:ext cx="426827" cy="800925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50" name="object 78"/>
          <p:cNvSpPr/>
          <p:nvPr/>
        </p:nvSpPr>
        <p:spPr>
          <a:xfrm>
            <a:off x="4954465" y="4582470"/>
            <a:ext cx="325755" cy="98425"/>
          </a:xfrm>
          <a:custGeom>
            <a:avLst/>
            <a:gdLst/>
            <a:ahLst/>
            <a:cxnLst/>
            <a:rect l="l" t="t" r="r" b="b"/>
            <a:pathLst>
              <a:path w="325754" h="98425">
                <a:moveTo>
                  <a:pt x="0" y="0"/>
                </a:moveTo>
                <a:lnTo>
                  <a:pt x="21082" y="34608"/>
                </a:lnTo>
                <a:lnTo>
                  <a:pt x="49743" y="61773"/>
                </a:lnTo>
                <a:lnTo>
                  <a:pt x="84094" y="81416"/>
                </a:lnTo>
                <a:lnTo>
                  <a:pt x="122249" y="93463"/>
                </a:lnTo>
                <a:lnTo>
                  <a:pt x="162320" y="97837"/>
                </a:lnTo>
                <a:lnTo>
                  <a:pt x="202420" y="94463"/>
                </a:lnTo>
                <a:lnTo>
                  <a:pt x="240663" y="83263"/>
                </a:lnTo>
                <a:lnTo>
                  <a:pt x="249504" y="78368"/>
                </a:lnTo>
                <a:lnTo>
                  <a:pt x="155147" y="78368"/>
                </a:lnTo>
                <a:lnTo>
                  <a:pt x="113292" y="71737"/>
                </a:lnTo>
                <a:lnTo>
                  <a:pt x="73040" y="56051"/>
                </a:lnTo>
                <a:lnTo>
                  <a:pt x="35055" y="31932"/>
                </a:lnTo>
                <a:lnTo>
                  <a:pt x="0" y="0"/>
                </a:lnTo>
                <a:close/>
              </a:path>
              <a:path w="325754" h="98425">
                <a:moveTo>
                  <a:pt x="325374" y="1955"/>
                </a:moveTo>
                <a:lnTo>
                  <a:pt x="283721" y="37739"/>
                </a:lnTo>
                <a:lnTo>
                  <a:pt x="241024" y="61989"/>
                </a:lnTo>
                <a:lnTo>
                  <a:pt x="197946" y="75326"/>
                </a:lnTo>
                <a:lnTo>
                  <a:pt x="155147" y="78368"/>
                </a:lnTo>
                <a:lnTo>
                  <a:pt x="249504" y="78368"/>
                </a:lnTo>
                <a:lnTo>
                  <a:pt x="275161" y="64163"/>
                </a:lnTo>
                <a:lnTo>
                  <a:pt x="304027" y="37086"/>
                </a:lnTo>
                <a:lnTo>
                  <a:pt x="325374" y="1955"/>
                </a:lnTo>
                <a:close/>
              </a:path>
            </a:pathLst>
          </a:custGeom>
          <a:solidFill>
            <a:srgbClr val="75C5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51" name="object 79"/>
          <p:cNvSpPr/>
          <p:nvPr/>
        </p:nvSpPr>
        <p:spPr>
          <a:xfrm>
            <a:off x="4987608" y="4009965"/>
            <a:ext cx="260985" cy="494030"/>
          </a:xfrm>
          <a:custGeom>
            <a:avLst/>
            <a:gdLst/>
            <a:ahLst/>
            <a:cxnLst/>
            <a:rect l="l" t="t" r="r" b="b"/>
            <a:pathLst>
              <a:path w="260985" h="494029">
                <a:moveTo>
                  <a:pt x="130369" y="0"/>
                </a:moveTo>
                <a:lnTo>
                  <a:pt x="113942" y="65444"/>
                </a:lnTo>
                <a:lnTo>
                  <a:pt x="93572" y="121879"/>
                </a:lnTo>
                <a:lnTo>
                  <a:pt x="71229" y="171025"/>
                </a:lnTo>
                <a:lnTo>
                  <a:pt x="28516" y="254329"/>
                </a:lnTo>
                <a:lnTo>
                  <a:pt x="12089" y="291928"/>
                </a:lnTo>
                <a:lnTo>
                  <a:pt x="1578" y="329120"/>
                </a:lnTo>
                <a:lnTo>
                  <a:pt x="0" y="377309"/>
                </a:lnTo>
                <a:lnTo>
                  <a:pt x="12683" y="422002"/>
                </a:lnTo>
                <a:lnTo>
                  <a:pt x="39035" y="459057"/>
                </a:lnTo>
                <a:lnTo>
                  <a:pt x="78461" y="484329"/>
                </a:lnTo>
                <a:lnTo>
                  <a:pt x="130369" y="493674"/>
                </a:lnTo>
                <a:lnTo>
                  <a:pt x="182344" y="484317"/>
                </a:lnTo>
                <a:lnTo>
                  <a:pt x="221895" y="459021"/>
                </a:lnTo>
                <a:lnTo>
                  <a:pt x="248338" y="421947"/>
                </a:lnTo>
                <a:lnTo>
                  <a:pt x="260988" y="377260"/>
                </a:lnTo>
                <a:lnTo>
                  <a:pt x="259160" y="329120"/>
                </a:lnTo>
                <a:lnTo>
                  <a:pt x="248369" y="291644"/>
                </a:lnTo>
                <a:lnTo>
                  <a:pt x="231833" y="253935"/>
                </a:lnTo>
                <a:lnTo>
                  <a:pt x="189229" y="170741"/>
                </a:lnTo>
                <a:lnTo>
                  <a:pt x="167011" y="121721"/>
                </a:lnTo>
                <a:lnTo>
                  <a:pt x="146749" y="65397"/>
                </a:lnTo>
                <a:lnTo>
                  <a:pt x="130369" y="0"/>
                </a:lnTo>
                <a:close/>
              </a:path>
            </a:pathLst>
          </a:custGeom>
          <a:solidFill>
            <a:srgbClr val="75C5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70" name="object 80"/>
          <p:cNvSpPr/>
          <p:nvPr/>
        </p:nvSpPr>
        <p:spPr>
          <a:xfrm>
            <a:off x="7975517" y="4780332"/>
            <a:ext cx="218338" cy="212521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71" name="object 81"/>
          <p:cNvSpPr/>
          <p:nvPr/>
        </p:nvSpPr>
        <p:spPr>
          <a:xfrm>
            <a:off x="8223662" y="4778313"/>
            <a:ext cx="222592" cy="214096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72" name="object 82"/>
          <p:cNvSpPr/>
          <p:nvPr/>
        </p:nvSpPr>
        <p:spPr>
          <a:xfrm>
            <a:off x="8476720" y="4781454"/>
            <a:ext cx="222592" cy="215645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73" name="object 83"/>
          <p:cNvSpPr/>
          <p:nvPr/>
        </p:nvSpPr>
        <p:spPr>
          <a:xfrm>
            <a:off x="8728221" y="4778542"/>
            <a:ext cx="220345" cy="220573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74" name="object 84"/>
          <p:cNvSpPr/>
          <p:nvPr/>
        </p:nvSpPr>
        <p:spPr>
          <a:xfrm>
            <a:off x="8246122" y="3920532"/>
            <a:ext cx="454659" cy="771525"/>
          </a:xfrm>
          <a:custGeom>
            <a:avLst/>
            <a:gdLst/>
            <a:ahLst/>
            <a:cxnLst/>
            <a:rect l="l" t="t" r="r" b="b"/>
            <a:pathLst>
              <a:path w="454659" h="771525">
                <a:moveTo>
                  <a:pt x="228419" y="0"/>
                </a:moveTo>
                <a:lnTo>
                  <a:pt x="212864" y="63286"/>
                </a:lnTo>
                <a:lnTo>
                  <a:pt x="194461" y="120169"/>
                </a:lnTo>
                <a:lnTo>
                  <a:pt x="173896" y="171410"/>
                </a:lnTo>
                <a:lnTo>
                  <a:pt x="151855" y="217769"/>
                </a:lnTo>
                <a:lnTo>
                  <a:pt x="129023" y="260007"/>
                </a:lnTo>
                <a:lnTo>
                  <a:pt x="106085" y="298884"/>
                </a:lnTo>
                <a:lnTo>
                  <a:pt x="83726" y="335162"/>
                </a:lnTo>
                <a:lnTo>
                  <a:pt x="62633" y="369601"/>
                </a:lnTo>
                <a:lnTo>
                  <a:pt x="43491" y="402961"/>
                </a:lnTo>
                <a:lnTo>
                  <a:pt x="13798" y="469488"/>
                </a:lnTo>
                <a:lnTo>
                  <a:pt x="0" y="547912"/>
                </a:lnTo>
                <a:lnTo>
                  <a:pt x="3125" y="590819"/>
                </a:lnTo>
                <a:lnTo>
                  <a:pt x="13819" y="631746"/>
                </a:lnTo>
                <a:lnTo>
                  <a:pt x="31907" y="669540"/>
                </a:lnTo>
                <a:lnTo>
                  <a:pt x="57213" y="703047"/>
                </a:lnTo>
                <a:lnTo>
                  <a:pt x="89561" y="731115"/>
                </a:lnTo>
                <a:lnTo>
                  <a:pt x="128775" y="752592"/>
                </a:lnTo>
                <a:lnTo>
                  <a:pt x="174679" y="766323"/>
                </a:lnTo>
                <a:lnTo>
                  <a:pt x="227098" y="771156"/>
                </a:lnTo>
                <a:lnTo>
                  <a:pt x="279553" y="766316"/>
                </a:lnTo>
                <a:lnTo>
                  <a:pt x="325549" y="752568"/>
                </a:lnTo>
                <a:lnTo>
                  <a:pt x="364881" y="731070"/>
                </a:lnTo>
                <a:lnTo>
                  <a:pt x="397346" y="702980"/>
                </a:lnTo>
                <a:lnTo>
                  <a:pt x="422742" y="669456"/>
                </a:lnTo>
                <a:lnTo>
                  <a:pt x="440865" y="631656"/>
                </a:lnTo>
                <a:lnTo>
                  <a:pt x="451511" y="590737"/>
                </a:lnTo>
                <a:lnTo>
                  <a:pt x="454479" y="547858"/>
                </a:lnTo>
                <a:lnTo>
                  <a:pt x="449564" y="504177"/>
                </a:lnTo>
                <a:lnTo>
                  <a:pt x="426864" y="435496"/>
                </a:lnTo>
                <a:lnTo>
                  <a:pt x="391559" y="368951"/>
                </a:lnTo>
                <a:lnTo>
                  <a:pt x="348855" y="298337"/>
                </a:lnTo>
                <a:lnTo>
                  <a:pt x="326355" y="259563"/>
                </a:lnTo>
                <a:lnTo>
                  <a:pt x="303959" y="217445"/>
                </a:lnTo>
                <a:lnTo>
                  <a:pt x="282316" y="171205"/>
                </a:lnTo>
                <a:lnTo>
                  <a:pt x="262078" y="120068"/>
                </a:lnTo>
                <a:lnTo>
                  <a:pt x="243896" y="63258"/>
                </a:lnTo>
                <a:lnTo>
                  <a:pt x="228419" y="0"/>
                </a:lnTo>
                <a:close/>
              </a:path>
            </a:pathLst>
          </a:custGeom>
          <a:solidFill>
            <a:srgbClr val="295A9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75" name="object 85"/>
          <p:cNvSpPr/>
          <p:nvPr/>
        </p:nvSpPr>
        <p:spPr>
          <a:xfrm>
            <a:off x="8262308" y="3961634"/>
            <a:ext cx="422909" cy="674370"/>
          </a:xfrm>
          <a:custGeom>
            <a:avLst/>
            <a:gdLst/>
            <a:ahLst/>
            <a:cxnLst/>
            <a:rect l="l" t="t" r="r" b="b"/>
            <a:pathLst>
              <a:path w="422909" h="674370">
                <a:moveTo>
                  <a:pt x="211067" y="0"/>
                </a:moveTo>
                <a:lnTo>
                  <a:pt x="193418" y="68652"/>
                </a:lnTo>
                <a:lnTo>
                  <a:pt x="172201" y="126901"/>
                </a:lnTo>
                <a:lnTo>
                  <a:pt x="148501" y="176476"/>
                </a:lnTo>
                <a:lnTo>
                  <a:pt x="123405" y="219110"/>
                </a:lnTo>
                <a:lnTo>
                  <a:pt x="97999" y="256533"/>
                </a:lnTo>
                <a:lnTo>
                  <a:pt x="73369" y="290477"/>
                </a:lnTo>
                <a:lnTo>
                  <a:pt x="50600" y="322673"/>
                </a:lnTo>
                <a:lnTo>
                  <a:pt x="30779" y="354852"/>
                </a:lnTo>
                <a:lnTo>
                  <a:pt x="14991" y="388745"/>
                </a:lnTo>
                <a:lnTo>
                  <a:pt x="4324" y="426084"/>
                </a:lnTo>
                <a:lnTo>
                  <a:pt x="0" y="471779"/>
                </a:lnTo>
                <a:lnTo>
                  <a:pt x="4759" y="516329"/>
                </a:lnTo>
                <a:lnTo>
                  <a:pt x="18371" y="558210"/>
                </a:lnTo>
                <a:lnTo>
                  <a:pt x="40601" y="595896"/>
                </a:lnTo>
                <a:lnTo>
                  <a:pt x="71219" y="627863"/>
                </a:lnTo>
                <a:lnTo>
                  <a:pt x="109991" y="652584"/>
                </a:lnTo>
                <a:lnTo>
                  <a:pt x="156684" y="668536"/>
                </a:lnTo>
                <a:lnTo>
                  <a:pt x="211067" y="674192"/>
                </a:lnTo>
                <a:lnTo>
                  <a:pt x="265489" y="668528"/>
                </a:lnTo>
                <a:lnTo>
                  <a:pt x="312283" y="652559"/>
                </a:lnTo>
                <a:lnTo>
                  <a:pt x="351181" y="627816"/>
                </a:lnTo>
                <a:lnTo>
                  <a:pt x="381914" y="595830"/>
                </a:lnTo>
                <a:lnTo>
                  <a:pt x="404212" y="558132"/>
                </a:lnTo>
                <a:lnTo>
                  <a:pt x="417807" y="516254"/>
                </a:lnTo>
                <a:lnTo>
                  <a:pt x="422430" y="471728"/>
                </a:lnTo>
                <a:lnTo>
                  <a:pt x="417810" y="426084"/>
                </a:lnTo>
                <a:lnTo>
                  <a:pt x="406795" y="388418"/>
                </a:lnTo>
                <a:lnTo>
                  <a:pt x="370904" y="322079"/>
                </a:lnTo>
                <a:lnTo>
                  <a:pt x="348149" y="289895"/>
                </a:lnTo>
                <a:lnTo>
                  <a:pt x="323602" y="256028"/>
                </a:lnTo>
                <a:lnTo>
                  <a:pt x="298321" y="218722"/>
                </a:lnTo>
                <a:lnTo>
                  <a:pt x="273368" y="176222"/>
                </a:lnTo>
                <a:lnTo>
                  <a:pt x="249801" y="126772"/>
                </a:lnTo>
                <a:lnTo>
                  <a:pt x="228681" y="68616"/>
                </a:lnTo>
                <a:lnTo>
                  <a:pt x="211067" y="0"/>
                </a:lnTo>
                <a:close/>
              </a:path>
            </a:pathLst>
          </a:custGeom>
          <a:solidFill>
            <a:srgbClr val="2487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76" name="object 86"/>
          <p:cNvSpPr/>
          <p:nvPr/>
        </p:nvSpPr>
        <p:spPr>
          <a:xfrm>
            <a:off x="8278791" y="3890767"/>
            <a:ext cx="389255" cy="685800"/>
          </a:xfrm>
          <a:custGeom>
            <a:avLst/>
            <a:gdLst/>
            <a:ahLst/>
            <a:cxnLst/>
            <a:rect l="l" t="t" r="r" b="b"/>
            <a:pathLst>
              <a:path w="389254" h="685800">
                <a:moveTo>
                  <a:pt x="194423" y="0"/>
                </a:moveTo>
                <a:lnTo>
                  <a:pt x="178163" y="65046"/>
                </a:lnTo>
                <a:lnTo>
                  <a:pt x="158618" y="123608"/>
                </a:lnTo>
                <a:lnTo>
                  <a:pt x="136787" y="176508"/>
                </a:lnTo>
                <a:lnTo>
                  <a:pt x="113671" y="224563"/>
                </a:lnTo>
                <a:lnTo>
                  <a:pt x="90270" y="268595"/>
                </a:lnTo>
                <a:lnTo>
                  <a:pt x="67584" y="309422"/>
                </a:lnTo>
                <a:lnTo>
                  <a:pt x="46612" y="347865"/>
                </a:lnTo>
                <a:lnTo>
                  <a:pt x="28355" y="384744"/>
                </a:lnTo>
                <a:lnTo>
                  <a:pt x="13813" y="420877"/>
                </a:lnTo>
                <a:lnTo>
                  <a:pt x="3986" y="457085"/>
                </a:lnTo>
                <a:lnTo>
                  <a:pt x="0" y="499175"/>
                </a:lnTo>
                <a:lnTo>
                  <a:pt x="4383" y="540213"/>
                </a:lnTo>
                <a:lnTo>
                  <a:pt x="16922" y="578792"/>
                </a:lnTo>
                <a:lnTo>
                  <a:pt x="37402" y="613508"/>
                </a:lnTo>
                <a:lnTo>
                  <a:pt x="65607" y="642955"/>
                </a:lnTo>
                <a:lnTo>
                  <a:pt x="101322" y="665729"/>
                </a:lnTo>
                <a:lnTo>
                  <a:pt x="144332" y="680424"/>
                </a:lnTo>
                <a:lnTo>
                  <a:pt x="194423" y="685634"/>
                </a:lnTo>
                <a:lnTo>
                  <a:pt x="244556" y="680417"/>
                </a:lnTo>
                <a:lnTo>
                  <a:pt x="287664" y="665706"/>
                </a:lnTo>
                <a:lnTo>
                  <a:pt x="323497" y="642912"/>
                </a:lnTo>
                <a:lnTo>
                  <a:pt x="351808" y="613446"/>
                </a:lnTo>
                <a:lnTo>
                  <a:pt x="372349" y="578719"/>
                </a:lnTo>
                <a:lnTo>
                  <a:pt x="384872" y="540143"/>
                </a:lnTo>
                <a:lnTo>
                  <a:pt x="389129" y="499128"/>
                </a:lnTo>
                <a:lnTo>
                  <a:pt x="384872" y="457085"/>
                </a:lnTo>
                <a:lnTo>
                  <a:pt x="359995" y="384271"/>
                </a:lnTo>
                <a:lnTo>
                  <a:pt x="341661" y="347322"/>
                </a:lnTo>
                <a:lnTo>
                  <a:pt x="320700" y="308890"/>
                </a:lnTo>
                <a:lnTo>
                  <a:pt x="298087" y="268133"/>
                </a:lnTo>
                <a:lnTo>
                  <a:pt x="274798" y="224209"/>
                </a:lnTo>
                <a:lnTo>
                  <a:pt x="251812" y="176275"/>
                </a:lnTo>
                <a:lnTo>
                  <a:pt x="230102" y="123490"/>
                </a:lnTo>
                <a:lnTo>
                  <a:pt x="210647" y="65012"/>
                </a:lnTo>
                <a:lnTo>
                  <a:pt x="194423" y="0"/>
                </a:lnTo>
                <a:close/>
              </a:path>
            </a:pathLst>
          </a:custGeom>
          <a:solidFill>
            <a:srgbClr val="75C5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77" name="object 87"/>
          <p:cNvSpPr/>
          <p:nvPr/>
        </p:nvSpPr>
        <p:spPr>
          <a:xfrm>
            <a:off x="10250430" y="4780332"/>
            <a:ext cx="218338" cy="212521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78" name="object 88"/>
          <p:cNvSpPr/>
          <p:nvPr/>
        </p:nvSpPr>
        <p:spPr>
          <a:xfrm>
            <a:off x="10498575" y="4778313"/>
            <a:ext cx="222580" cy="214096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79" name="object 89"/>
          <p:cNvSpPr/>
          <p:nvPr/>
        </p:nvSpPr>
        <p:spPr>
          <a:xfrm>
            <a:off x="10751633" y="4781454"/>
            <a:ext cx="222592" cy="215645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80" name="object 90"/>
          <p:cNvSpPr/>
          <p:nvPr/>
        </p:nvSpPr>
        <p:spPr>
          <a:xfrm>
            <a:off x="11003133" y="4778542"/>
            <a:ext cx="220345" cy="220573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81" name="object 91"/>
          <p:cNvSpPr/>
          <p:nvPr/>
        </p:nvSpPr>
        <p:spPr>
          <a:xfrm>
            <a:off x="10347819" y="4362284"/>
            <a:ext cx="801370" cy="158115"/>
          </a:xfrm>
          <a:custGeom>
            <a:avLst/>
            <a:gdLst/>
            <a:ahLst/>
            <a:cxnLst/>
            <a:rect l="l" t="t" r="r" b="b"/>
            <a:pathLst>
              <a:path w="801370" h="158114">
                <a:moveTo>
                  <a:pt x="400469" y="0"/>
                </a:moveTo>
                <a:lnTo>
                  <a:pt x="328494" y="1269"/>
                </a:lnTo>
                <a:lnTo>
                  <a:pt x="260748" y="4928"/>
                </a:lnTo>
                <a:lnTo>
                  <a:pt x="198362" y="10754"/>
                </a:lnTo>
                <a:lnTo>
                  <a:pt x="142468" y="18524"/>
                </a:lnTo>
                <a:lnTo>
                  <a:pt x="94198" y="28017"/>
                </a:lnTo>
                <a:lnTo>
                  <a:pt x="54684" y="39008"/>
                </a:lnTo>
                <a:lnTo>
                  <a:pt x="6453" y="64599"/>
                </a:lnTo>
                <a:lnTo>
                  <a:pt x="0" y="78752"/>
                </a:lnTo>
                <a:lnTo>
                  <a:pt x="6453" y="92906"/>
                </a:lnTo>
                <a:lnTo>
                  <a:pt x="54684" y="118496"/>
                </a:lnTo>
                <a:lnTo>
                  <a:pt x="94198" y="129488"/>
                </a:lnTo>
                <a:lnTo>
                  <a:pt x="142468" y="138980"/>
                </a:lnTo>
                <a:lnTo>
                  <a:pt x="198457" y="146760"/>
                </a:lnTo>
                <a:lnTo>
                  <a:pt x="260748" y="152577"/>
                </a:lnTo>
                <a:lnTo>
                  <a:pt x="328494" y="156236"/>
                </a:lnTo>
                <a:lnTo>
                  <a:pt x="400469" y="157505"/>
                </a:lnTo>
                <a:lnTo>
                  <a:pt x="472439" y="156236"/>
                </a:lnTo>
                <a:lnTo>
                  <a:pt x="540182" y="152577"/>
                </a:lnTo>
                <a:lnTo>
                  <a:pt x="587366" y="148170"/>
                </a:lnTo>
                <a:lnTo>
                  <a:pt x="400469" y="148170"/>
                </a:lnTo>
                <a:lnTo>
                  <a:pt x="329325" y="146760"/>
                </a:lnTo>
                <a:lnTo>
                  <a:pt x="263059" y="142714"/>
                </a:lnTo>
                <a:lnTo>
                  <a:pt x="203091" y="136312"/>
                </a:lnTo>
                <a:lnTo>
                  <a:pt x="150842" y="127835"/>
                </a:lnTo>
                <a:lnTo>
                  <a:pt x="107731" y="117560"/>
                </a:lnTo>
                <a:lnTo>
                  <a:pt x="54607" y="92740"/>
                </a:lnTo>
                <a:lnTo>
                  <a:pt x="47434" y="78752"/>
                </a:lnTo>
                <a:lnTo>
                  <a:pt x="54607" y="64761"/>
                </a:lnTo>
                <a:lnTo>
                  <a:pt x="107731" y="39935"/>
                </a:lnTo>
                <a:lnTo>
                  <a:pt x="150842" y="29659"/>
                </a:lnTo>
                <a:lnTo>
                  <a:pt x="203091" y="21180"/>
                </a:lnTo>
                <a:lnTo>
                  <a:pt x="263059" y="14778"/>
                </a:lnTo>
                <a:lnTo>
                  <a:pt x="329325" y="10732"/>
                </a:lnTo>
                <a:lnTo>
                  <a:pt x="400469" y="9321"/>
                </a:lnTo>
                <a:lnTo>
                  <a:pt x="587230" y="9321"/>
                </a:lnTo>
                <a:lnTo>
                  <a:pt x="540182" y="4928"/>
                </a:lnTo>
                <a:lnTo>
                  <a:pt x="472439" y="1269"/>
                </a:lnTo>
                <a:lnTo>
                  <a:pt x="400469" y="0"/>
                </a:lnTo>
                <a:close/>
              </a:path>
              <a:path w="801370" h="158114">
                <a:moveTo>
                  <a:pt x="587230" y="9321"/>
                </a:moveTo>
                <a:lnTo>
                  <a:pt x="400469" y="9321"/>
                </a:lnTo>
                <a:lnTo>
                  <a:pt x="471608" y="10732"/>
                </a:lnTo>
                <a:lnTo>
                  <a:pt x="537871" y="14778"/>
                </a:lnTo>
                <a:lnTo>
                  <a:pt x="597836" y="21180"/>
                </a:lnTo>
                <a:lnTo>
                  <a:pt x="650084" y="29659"/>
                </a:lnTo>
                <a:lnTo>
                  <a:pt x="693194" y="39935"/>
                </a:lnTo>
                <a:lnTo>
                  <a:pt x="746317" y="64761"/>
                </a:lnTo>
                <a:lnTo>
                  <a:pt x="753491" y="78752"/>
                </a:lnTo>
                <a:lnTo>
                  <a:pt x="746317" y="92740"/>
                </a:lnTo>
                <a:lnTo>
                  <a:pt x="693194" y="117560"/>
                </a:lnTo>
                <a:lnTo>
                  <a:pt x="650084" y="127835"/>
                </a:lnTo>
                <a:lnTo>
                  <a:pt x="597836" y="136312"/>
                </a:lnTo>
                <a:lnTo>
                  <a:pt x="537871" y="142714"/>
                </a:lnTo>
                <a:lnTo>
                  <a:pt x="471608" y="146760"/>
                </a:lnTo>
                <a:lnTo>
                  <a:pt x="400469" y="148170"/>
                </a:lnTo>
                <a:lnTo>
                  <a:pt x="587366" y="148170"/>
                </a:lnTo>
                <a:lnTo>
                  <a:pt x="658459" y="138980"/>
                </a:lnTo>
                <a:lnTo>
                  <a:pt x="706727" y="129488"/>
                </a:lnTo>
                <a:lnTo>
                  <a:pt x="746241" y="118496"/>
                </a:lnTo>
                <a:lnTo>
                  <a:pt x="794472" y="92906"/>
                </a:lnTo>
                <a:lnTo>
                  <a:pt x="800925" y="78752"/>
                </a:lnTo>
                <a:lnTo>
                  <a:pt x="794472" y="64599"/>
                </a:lnTo>
                <a:lnTo>
                  <a:pt x="746241" y="39008"/>
                </a:lnTo>
                <a:lnTo>
                  <a:pt x="706727" y="28017"/>
                </a:lnTo>
                <a:lnTo>
                  <a:pt x="658459" y="18524"/>
                </a:lnTo>
                <a:lnTo>
                  <a:pt x="602566" y="10754"/>
                </a:lnTo>
                <a:lnTo>
                  <a:pt x="587230" y="9321"/>
                </a:lnTo>
                <a:close/>
              </a:path>
            </a:pathLst>
          </a:custGeom>
          <a:solidFill>
            <a:srgbClr val="1F98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82" name="object 92"/>
          <p:cNvSpPr/>
          <p:nvPr/>
        </p:nvSpPr>
        <p:spPr>
          <a:xfrm>
            <a:off x="10421047" y="4371599"/>
            <a:ext cx="654685" cy="110489"/>
          </a:xfrm>
          <a:custGeom>
            <a:avLst/>
            <a:gdLst/>
            <a:ahLst/>
            <a:cxnLst/>
            <a:rect l="l" t="t" r="r" b="b"/>
            <a:pathLst>
              <a:path w="654684" h="110489">
                <a:moveTo>
                  <a:pt x="327240" y="0"/>
                </a:moveTo>
                <a:lnTo>
                  <a:pt x="252214" y="1457"/>
                </a:lnTo>
                <a:lnTo>
                  <a:pt x="183338" y="5609"/>
                </a:lnTo>
                <a:lnTo>
                  <a:pt x="122577" y="12124"/>
                </a:lnTo>
                <a:lnTo>
                  <a:pt x="71898" y="20669"/>
                </a:lnTo>
                <a:lnTo>
                  <a:pt x="33264" y="30913"/>
                </a:lnTo>
                <a:lnTo>
                  <a:pt x="0" y="55168"/>
                </a:lnTo>
                <a:lnTo>
                  <a:pt x="8643" y="67821"/>
                </a:lnTo>
                <a:lnTo>
                  <a:pt x="71898" y="89678"/>
                </a:lnTo>
                <a:lnTo>
                  <a:pt x="122577" y="98221"/>
                </a:lnTo>
                <a:lnTo>
                  <a:pt x="183338" y="104732"/>
                </a:lnTo>
                <a:lnTo>
                  <a:pt x="252214" y="108881"/>
                </a:lnTo>
                <a:lnTo>
                  <a:pt x="327240" y="110337"/>
                </a:lnTo>
                <a:lnTo>
                  <a:pt x="402262" y="108881"/>
                </a:lnTo>
                <a:lnTo>
                  <a:pt x="461358" y="105321"/>
                </a:lnTo>
                <a:lnTo>
                  <a:pt x="327240" y="105321"/>
                </a:lnTo>
                <a:lnTo>
                  <a:pt x="248153" y="103530"/>
                </a:lnTo>
                <a:lnTo>
                  <a:pt x="177083" y="98476"/>
                </a:lnTo>
                <a:lnTo>
                  <a:pt x="116866" y="90636"/>
                </a:lnTo>
                <a:lnTo>
                  <a:pt x="70342" y="80487"/>
                </a:lnTo>
                <a:lnTo>
                  <a:pt x="29718" y="55168"/>
                </a:lnTo>
                <a:lnTo>
                  <a:pt x="40347" y="41840"/>
                </a:lnTo>
                <a:lnTo>
                  <a:pt x="116866" y="19710"/>
                </a:lnTo>
                <a:lnTo>
                  <a:pt x="177083" y="11866"/>
                </a:lnTo>
                <a:lnTo>
                  <a:pt x="248153" y="6808"/>
                </a:lnTo>
                <a:lnTo>
                  <a:pt x="327240" y="5016"/>
                </a:lnTo>
                <a:lnTo>
                  <a:pt x="461292" y="5016"/>
                </a:lnTo>
                <a:lnTo>
                  <a:pt x="402262" y="1457"/>
                </a:lnTo>
                <a:lnTo>
                  <a:pt x="327240" y="0"/>
                </a:lnTo>
                <a:close/>
              </a:path>
              <a:path w="654684" h="110489">
                <a:moveTo>
                  <a:pt x="461292" y="5016"/>
                </a:moveTo>
                <a:lnTo>
                  <a:pt x="327240" y="5016"/>
                </a:lnTo>
                <a:lnTo>
                  <a:pt x="406322" y="6808"/>
                </a:lnTo>
                <a:lnTo>
                  <a:pt x="477389" y="11866"/>
                </a:lnTo>
                <a:lnTo>
                  <a:pt x="537603" y="19710"/>
                </a:lnTo>
                <a:lnTo>
                  <a:pt x="584127" y="29861"/>
                </a:lnTo>
                <a:lnTo>
                  <a:pt x="614122" y="41840"/>
                </a:lnTo>
                <a:lnTo>
                  <a:pt x="624751" y="55168"/>
                </a:lnTo>
                <a:lnTo>
                  <a:pt x="614122" y="68505"/>
                </a:lnTo>
                <a:lnTo>
                  <a:pt x="537603" y="90636"/>
                </a:lnTo>
                <a:lnTo>
                  <a:pt x="477389" y="98476"/>
                </a:lnTo>
                <a:lnTo>
                  <a:pt x="406322" y="103530"/>
                </a:lnTo>
                <a:lnTo>
                  <a:pt x="327240" y="105321"/>
                </a:lnTo>
                <a:lnTo>
                  <a:pt x="461358" y="105321"/>
                </a:lnTo>
                <a:lnTo>
                  <a:pt x="531893" y="98221"/>
                </a:lnTo>
                <a:lnTo>
                  <a:pt x="582572" y="89678"/>
                </a:lnTo>
                <a:lnTo>
                  <a:pt x="621204" y="79435"/>
                </a:lnTo>
                <a:lnTo>
                  <a:pt x="654469" y="55168"/>
                </a:lnTo>
                <a:lnTo>
                  <a:pt x="645825" y="42523"/>
                </a:lnTo>
                <a:lnTo>
                  <a:pt x="621204" y="30913"/>
                </a:lnTo>
                <a:lnTo>
                  <a:pt x="582572" y="20669"/>
                </a:lnTo>
                <a:lnTo>
                  <a:pt x="531893" y="12124"/>
                </a:lnTo>
                <a:lnTo>
                  <a:pt x="471135" y="5609"/>
                </a:lnTo>
                <a:lnTo>
                  <a:pt x="461292" y="5016"/>
                </a:lnTo>
                <a:close/>
              </a:path>
            </a:pathLst>
          </a:custGeom>
          <a:solidFill>
            <a:srgbClr val="75C5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83" name="object 93"/>
          <p:cNvSpPr/>
          <p:nvPr/>
        </p:nvSpPr>
        <p:spPr>
          <a:xfrm>
            <a:off x="10514379" y="4376620"/>
            <a:ext cx="467995" cy="79375"/>
          </a:xfrm>
          <a:custGeom>
            <a:avLst/>
            <a:gdLst/>
            <a:ahLst/>
            <a:cxnLst/>
            <a:rect l="l" t="t" r="r" b="b"/>
            <a:pathLst>
              <a:path w="467995" h="79375">
                <a:moveTo>
                  <a:pt x="233908" y="0"/>
                </a:moveTo>
                <a:lnTo>
                  <a:pt x="159985" y="2010"/>
                </a:lnTo>
                <a:lnTo>
                  <a:pt x="95776" y="7606"/>
                </a:lnTo>
                <a:lnTo>
                  <a:pt x="45138" y="16140"/>
                </a:lnTo>
                <a:lnTo>
                  <a:pt x="0" y="39420"/>
                </a:lnTo>
                <a:lnTo>
                  <a:pt x="11927" y="51886"/>
                </a:lnTo>
                <a:lnTo>
                  <a:pt x="45138" y="62715"/>
                </a:lnTo>
                <a:lnTo>
                  <a:pt x="95776" y="71254"/>
                </a:lnTo>
                <a:lnTo>
                  <a:pt x="159985" y="76855"/>
                </a:lnTo>
                <a:lnTo>
                  <a:pt x="233908" y="78866"/>
                </a:lnTo>
                <a:lnTo>
                  <a:pt x="307830" y="76855"/>
                </a:lnTo>
                <a:lnTo>
                  <a:pt x="325973" y="75272"/>
                </a:lnTo>
                <a:lnTo>
                  <a:pt x="233908" y="75272"/>
                </a:lnTo>
                <a:lnTo>
                  <a:pt x="166694" y="73446"/>
                </a:lnTo>
                <a:lnTo>
                  <a:pt x="108314" y="68358"/>
                </a:lnTo>
                <a:lnTo>
                  <a:pt x="62273" y="60599"/>
                </a:lnTo>
                <a:lnTo>
                  <a:pt x="32078" y="50757"/>
                </a:lnTo>
                <a:lnTo>
                  <a:pt x="21234" y="39420"/>
                </a:lnTo>
                <a:lnTo>
                  <a:pt x="32078" y="28094"/>
                </a:lnTo>
                <a:lnTo>
                  <a:pt x="62273" y="18253"/>
                </a:lnTo>
                <a:lnTo>
                  <a:pt x="108314" y="10490"/>
                </a:lnTo>
                <a:lnTo>
                  <a:pt x="166694" y="5397"/>
                </a:lnTo>
                <a:lnTo>
                  <a:pt x="233908" y="3568"/>
                </a:lnTo>
                <a:lnTo>
                  <a:pt x="325710" y="3568"/>
                </a:lnTo>
                <a:lnTo>
                  <a:pt x="307830" y="2010"/>
                </a:lnTo>
                <a:lnTo>
                  <a:pt x="233908" y="0"/>
                </a:lnTo>
                <a:close/>
              </a:path>
              <a:path w="467995" h="79375">
                <a:moveTo>
                  <a:pt x="325710" y="3568"/>
                </a:moveTo>
                <a:lnTo>
                  <a:pt x="233908" y="3568"/>
                </a:lnTo>
                <a:lnTo>
                  <a:pt x="301116" y="5397"/>
                </a:lnTo>
                <a:lnTo>
                  <a:pt x="359492" y="10490"/>
                </a:lnTo>
                <a:lnTo>
                  <a:pt x="405531" y="18253"/>
                </a:lnTo>
                <a:lnTo>
                  <a:pt x="435726" y="28094"/>
                </a:lnTo>
                <a:lnTo>
                  <a:pt x="446570" y="39420"/>
                </a:lnTo>
                <a:lnTo>
                  <a:pt x="435726" y="50757"/>
                </a:lnTo>
                <a:lnTo>
                  <a:pt x="405531" y="60599"/>
                </a:lnTo>
                <a:lnTo>
                  <a:pt x="359492" y="68358"/>
                </a:lnTo>
                <a:lnTo>
                  <a:pt x="301116" y="73446"/>
                </a:lnTo>
                <a:lnTo>
                  <a:pt x="233908" y="75272"/>
                </a:lnTo>
                <a:lnTo>
                  <a:pt x="325973" y="75272"/>
                </a:lnTo>
                <a:lnTo>
                  <a:pt x="372036" y="71254"/>
                </a:lnTo>
                <a:lnTo>
                  <a:pt x="422670" y="62715"/>
                </a:lnTo>
                <a:lnTo>
                  <a:pt x="455878" y="51886"/>
                </a:lnTo>
                <a:lnTo>
                  <a:pt x="467804" y="39420"/>
                </a:lnTo>
                <a:lnTo>
                  <a:pt x="455878" y="26962"/>
                </a:lnTo>
                <a:lnTo>
                  <a:pt x="422670" y="16140"/>
                </a:lnTo>
                <a:lnTo>
                  <a:pt x="372036" y="7606"/>
                </a:lnTo>
                <a:lnTo>
                  <a:pt x="325710" y="3568"/>
                </a:lnTo>
                <a:close/>
              </a:path>
            </a:pathLst>
          </a:custGeom>
          <a:solidFill>
            <a:srgbClr val="1F98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84" name="object 94"/>
          <p:cNvSpPr/>
          <p:nvPr/>
        </p:nvSpPr>
        <p:spPr>
          <a:xfrm>
            <a:off x="10645796" y="4410400"/>
            <a:ext cx="180975" cy="36195"/>
          </a:xfrm>
          <a:custGeom>
            <a:avLst/>
            <a:gdLst/>
            <a:ahLst/>
            <a:cxnLst/>
            <a:rect l="l" t="t" r="r" b="b"/>
            <a:pathLst>
              <a:path w="180975" h="36195">
                <a:moveTo>
                  <a:pt x="90449" y="0"/>
                </a:moveTo>
                <a:lnTo>
                  <a:pt x="55244" y="1397"/>
                </a:lnTo>
                <a:lnTo>
                  <a:pt x="26493" y="5208"/>
                </a:lnTo>
                <a:lnTo>
                  <a:pt x="7108" y="10860"/>
                </a:lnTo>
                <a:lnTo>
                  <a:pt x="0" y="17779"/>
                </a:lnTo>
                <a:lnTo>
                  <a:pt x="7108" y="24707"/>
                </a:lnTo>
                <a:lnTo>
                  <a:pt x="26493" y="30362"/>
                </a:lnTo>
                <a:lnTo>
                  <a:pt x="55244" y="34174"/>
                </a:lnTo>
                <a:lnTo>
                  <a:pt x="90449" y="35572"/>
                </a:lnTo>
                <a:lnTo>
                  <a:pt x="125654" y="34174"/>
                </a:lnTo>
                <a:lnTo>
                  <a:pt x="154405" y="30362"/>
                </a:lnTo>
                <a:lnTo>
                  <a:pt x="173790" y="24707"/>
                </a:lnTo>
                <a:lnTo>
                  <a:pt x="180898" y="17779"/>
                </a:lnTo>
                <a:lnTo>
                  <a:pt x="173790" y="10860"/>
                </a:lnTo>
                <a:lnTo>
                  <a:pt x="154405" y="5208"/>
                </a:lnTo>
                <a:lnTo>
                  <a:pt x="125654" y="1397"/>
                </a:lnTo>
                <a:lnTo>
                  <a:pt x="90449" y="0"/>
                </a:lnTo>
                <a:close/>
              </a:path>
            </a:pathLst>
          </a:custGeom>
          <a:solidFill>
            <a:srgbClr val="75C5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85" name="object 95"/>
          <p:cNvSpPr/>
          <p:nvPr/>
        </p:nvSpPr>
        <p:spPr>
          <a:xfrm>
            <a:off x="10681686" y="4417458"/>
            <a:ext cx="109220" cy="21590"/>
          </a:xfrm>
          <a:custGeom>
            <a:avLst/>
            <a:gdLst/>
            <a:ahLst/>
            <a:cxnLst/>
            <a:rect l="l" t="t" r="r" b="b"/>
            <a:pathLst>
              <a:path w="109220" h="21589">
                <a:moveTo>
                  <a:pt x="54559" y="0"/>
                </a:moveTo>
                <a:lnTo>
                  <a:pt x="33325" y="844"/>
                </a:lnTo>
                <a:lnTo>
                  <a:pt x="15982" y="3146"/>
                </a:lnTo>
                <a:lnTo>
                  <a:pt x="4288" y="6557"/>
                </a:lnTo>
                <a:lnTo>
                  <a:pt x="0" y="10731"/>
                </a:lnTo>
                <a:lnTo>
                  <a:pt x="4288" y="14908"/>
                </a:lnTo>
                <a:lnTo>
                  <a:pt x="15982" y="18314"/>
                </a:lnTo>
                <a:lnTo>
                  <a:pt x="33325" y="20609"/>
                </a:lnTo>
                <a:lnTo>
                  <a:pt x="54559" y="21450"/>
                </a:lnTo>
                <a:lnTo>
                  <a:pt x="75790" y="20609"/>
                </a:lnTo>
                <a:lnTo>
                  <a:pt x="93129" y="18314"/>
                </a:lnTo>
                <a:lnTo>
                  <a:pt x="104819" y="14908"/>
                </a:lnTo>
                <a:lnTo>
                  <a:pt x="109105" y="10731"/>
                </a:lnTo>
                <a:lnTo>
                  <a:pt x="104819" y="6557"/>
                </a:lnTo>
                <a:lnTo>
                  <a:pt x="93129" y="3146"/>
                </a:lnTo>
                <a:lnTo>
                  <a:pt x="75790" y="844"/>
                </a:lnTo>
                <a:lnTo>
                  <a:pt x="54559" y="0"/>
                </a:lnTo>
                <a:close/>
              </a:path>
            </a:pathLst>
          </a:custGeom>
          <a:solidFill>
            <a:srgbClr val="1F98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86" name="object 96"/>
          <p:cNvSpPr/>
          <p:nvPr/>
        </p:nvSpPr>
        <p:spPr>
          <a:xfrm>
            <a:off x="10656315" y="4062663"/>
            <a:ext cx="154940" cy="236220"/>
          </a:xfrm>
          <a:custGeom>
            <a:avLst/>
            <a:gdLst/>
            <a:ahLst/>
            <a:cxnLst/>
            <a:rect l="l" t="t" r="r" b="b"/>
            <a:pathLst>
              <a:path w="154940" h="236220">
                <a:moveTo>
                  <a:pt x="80276" y="0"/>
                </a:moveTo>
                <a:lnTo>
                  <a:pt x="54906" y="31332"/>
                </a:lnTo>
                <a:lnTo>
                  <a:pt x="28736" y="74455"/>
                </a:lnTo>
                <a:lnTo>
                  <a:pt x="8267" y="120009"/>
                </a:lnTo>
                <a:lnTo>
                  <a:pt x="0" y="158635"/>
                </a:lnTo>
                <a:lnTo>
                  <a:pt x="6080" y="188748"/>
                </a:lnTo>
                <a:lnTo>
                  <a:pt x="22663" y="213340"/>
                </a:lnTo>
                <a:lnTo>
                  <a:pt x="47255" y="229923"/>
                </a:lnTo>
                <a:lnTo>
                  <a:pt x="77368" y="236004"/>
                </a:lnTo>
                <a:lnTo>
                  <a:pt x="107486" y="229923"/>
                </a:lnTo>
                <a:lnTo>
                  <a:pt x="132078" y="213340"/>
                </a:lnTo>
                <a:lnTo>
                  <a:pt x="148657" y="188748"/>
                </a:lnTo>
                <a:lnTo>
                  <a:pt x="154736" y="158635"/>
                </a:lnTo>
                <a:lnTo>
                  <a:pt x="146661" y="120213"/>
                </a:lnTo>
                <a:lnTo>
                  <a:pt x="126998" y="74998"/>
                </a:lnTo>
                <a:lnTo>
                  <a:pt x="102589" y="31943"/>
                </a:lnTo>
                <a:lnTo>
                  <a:pt x="80276" y="0"/>
                </a:lnTo>
                <a:close/>
              </a:path>
            </a:pathLst>
          </a:custGeom>
          <a:solidFill>
            <a:srgbClr val="1F98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87" name="object 97"/>
          <p:cNvSpPr/>
          <p:nvPr/>
        </p:nvSpPr>
        <p:spPr>
          <a:xfrm>
            <a:off x="10843481" y="4144408"/>
            <a:ext cx="134976" cy="144378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88" name="object 98"/>
          <p:cNvSpPr/>
          <p:nvPr/>
        </p:nvSpPr>
        <p:spPr>
          <a:xfrm>
            <a:off x="10486233" y="4144408"/>
            <a:ext cx="134988" cy="144378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89" name="object 99"/>
          <p:cNvSpPr/>
          <p:nvPr/>
        </p:nvSpPr>
        <p:spPr>
          <a:xfrm>
            <a:off x="10684993" y="4150186"/>
            <a:ext cx="97790" cy="148590"/>
          </a:xfrm>
          <a:custGeom>
            <a:avLst/>
            <a:gdLst/>
            <a:ahLst/>
            <a:cxnLst/>
            <a:rect l="l" t="t" r="r" b="b"/>
            <a:pathLst>
              <a:path w="97790" h="148589">
                <a:moveTo>
                  <a:pt x="50520" y="0"/>
                </a:moveTo>
                <a:lnTo>
                  <a:pt x="34557" y="19711"/>
                </a:lnTo>
                <a:lnTo>
                  <a:pt x="18087" y="46840"/>
                </a:lnTo>
                <a:lnTo>
                  <a:pt x="5204" y="75498"/>
                </a:lnTo>
                <a:lnTo>
                  <a:pt x="0" y="99796"/>
                </a:lnTo>
                <a:lnTo>
                  <a:pt x="3827" y="118750"/>
                </a:lnTo>
                <a:lnTo>
                  <a:pt x="14263" y="134223"/>
                </a:lnTo>
                <a:lnTo>
                  <a:pt x="29741" y="144652"/>
                </a:lnTo>
                <a:lnTo>
                  <a:pt x="48691" y="148475"/>
                </a:lnTo>
                <a:lnTo>
                  <a:pt x="67638" y="144652"/>
                </a:lnTo>
                <a:lnTo>
                  <a:pt x="83107" y="134223"/>
                </a:lnTo>
                <a:lnTo>
                  <a:pt x="93534" y="118750"/>
                </a:lnTo>
                <a:lnTo>
                  <a:pt x="97358" y="99796"/>
                </a:lnTo>
                <a:lnTo>
                  <a:pt x="92279" y="75627"/>
                </a:lnTo>
                <a:lnTo>
                  <a:pt x="79911" y="47183"/>
                </a:lnTo>
                <a:lnTo>
                  <a:pt x="64557" y="20097"/>
                </a:lnTo>
                <a:lnTo>
                  <a:pt x="50520" y="0"/>
                </a:lnTo>
                <a:close/>
              </a:path>
            </a:pathLst>
          </a:custGeom>
          <a:solidFill>
            <a:srgbClr val="75C5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90" name="object 100"/>
          <p:cNvSpPr/>
          <p:nvPr/>
        </p:nvSpPr>
        <p:spPr>
          <a:xfrm>
            <a:off x="6838067" y="6333860"/>
            <a:ext cx="218325" cy="212521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91" name="object 101"/>
          <p:cNvSpPr/>
          <p:nvPr/>
        </p:nvSpPr>
        <p:spPr>
          <a:xfrm>
            <a:off x="7086212" y="6331840"/>
            <a:ext cx="222567" cy="214096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56" name="object 102"/>
          <p:cNvSpPr/>
          <p:nvPr/>
        </p:nvSpPr>
        <p:spPr>
          <a:xfrm>
            <a:off x="7339264" y="6334971"/>
            <a:ext cx="222592" cy="215646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57" name="object 103"/>
          <p:cNvSpPr/>
          <p:nvPr/>
        </p:nvSpPr>
        <p:spPr>
          <a:xfrm>
            <a:off x="7590758" y="6332069"/>
            <a:ext cx="220357" cy="220560"/>
          </a:xfrm>
          <a:prstGeom prst="rect">
            <a:avLst/>
          </a:prstGeom>
          <a:blipFill>
            <a:blip r:embed="rId4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58" name="object 104"/>
          <p:cNvSpPr/>
          <p:nvPr/>
        </p:nvSpPr>
        <p:spPr>
          <a:xfrm>
            <a:off x="7095212" y="5479111"/>
            <a:ext cx="481965" cy="766445"/>
          </a:xfrm>
          <a:custGeom>
            <a:avLst/>
            <a:gdLst/>
            <a:ahLst/>
            <a:cxnLst/>
            <a:rect l="l" t="t" r="r" b="b"/>
            <a:pathLst>
              <a:path w="481965" h="766445">
                <a:moveTo>
                  <a:pt x="110929" y="284962"/>
                </a:moveTo>
                <a:lnTo>
                  <a:pt x="102309" y="301344"/>
                </a:lnTo>
                <a:lnTo>
                  <a:pt x="92544" y="317957"/>
                </a:lnTo>
                <a:lnTo>
                  <a:pt x="81594" y="334808"/>
                </a:lnTo>
                <a:lnTo>
                  <a:pt x="46540" y="384031"/>
                </a:lnTo>
                <a:lnTo>
                  <a:pt x="27059" y="416513"/>
                </a:lnTo>
                <a:lnTo>
                  <a:pt x="12162" y="451232"/>
                </a:lnTo>
                <a:lnTo>
                  <a:pt x="3029" y="490067"/>
                </a:lnTo>
                <a:lnTo>
                  <a:pt x="0" y="535601"/>
                </a:lnTo>
                <a:lnTo>
                  <a:pt x="6848" y="581051"/>
                </a:lnTo>
                <a:lnTo>
                  <a:pt x="22448" y="624631"/>
                </a:lnTo>
                <a:lnTo>
                  <a:pt x="45677" y="664558"/>
                </a:lnTo>
                <a:lnTo>
                  <a:pt x="75407" y="699046"/>
                </a:lnTo>
                <a:lnTo>
                  <a:pt x="112851" y="728425"/>
                </a:lnTo>
                <a:lnTo>
                  <a:pt x="154036" y="749376"/>
                </a:lnTo>
                <a:lnTo>
                  <a:pt x="197704" y="761925"/>
                </a:lnTo>
                <a:lnTo>
                  <a:pt x="242596" y="766102"/>
                </a:lnTo>
                <a:lnTo>
                  <a:pt x="287493" y="761925"/>
                </a:lnTo>
                <a:lnTo>
                  <a:pt x="331022" y="749455"/>
                </a:lnTo>
                <a:lnTo>
                  <a:pt x="372041" y="728687"/>
                </a:lnTo>
                <a:lnTo>
                  <a:pt x="414684" y="697525"/>
                </a:lnTo>
                <a:lnTo>
                  <a:pt x="445807" y="661026"/>
                </a:lnTo>
                <a:lnTo>
                  <a:pt x="466567" y="620245"/>
                </a:lnTo>
                <a:lnTo>
                  <a:pt x="478120" y="576234"/>
                </a:lnTo>
                <a:lnTo>
                  <a:pt x="481625" y="530047"/>
                </a:lnTo>
                <a:lnTo>
                  <a:pt x="478238" y="482736"/>
                </a:lnTo>
                <a:lnTo>
                  <a:pt x="469116" y="435357"/>
                </a:lnTo>
                <a:lnTo>
                  <a:pt x="455416" y="388960"/>
                </a:lnTo>
                <a:lnTo>
                  <a:pt x="438296" y="344601"/>
                </a:lnTo>
                <a:lnTo>
                  <a:pt x="416395" y="298489"/>
                </a:lnTo>
                <a:lnTo>
                  <a:pt x="409674" y="286605"/>
                </a:lnTo>
                <a:lnTo>
                  <a:pt x="130592" y="286605"/>
                </a:lnTo>
                <a:lnTo>
                  <a:pt x="110929" y="284962"/>
                </a:lnTo>
                <a:close/>
              </a:path>
              <a:path w="481965" h="766445">
                <a:moveTo>
                  <a:pt x="151162" y="0"/>
                </a:moveTo>
                <a:lnTo>
                  <a:pt x="188178" y="47283"/>
                </a:lnTo>
                <a:lnTo>
                  <a:pt x="216631" y="99415"/>
                </a:lnTo>
                <a:lnTo>
                  <a:pt x="231540" y="144959"/>
                </a:lnTo>
                <a:lnTo>
                  <a:pt x="235506" y="192124"/>
                </a:lnTo>
                <a:lnTo>
                  <a:pt x="222674" y="235580"/>
                </a:lnTo>
                <a:lnTo>
                  <a:pt x="187192" y="270002"/>
                </a:lnTo>
                <a:lnTo>
                  <a:pt x="169257" y="279110"/>
                </a:lnTo>
                <a:lnTo>
                  <a:pt x="150213" y="284649"/>
                </a:lnTo>
                <a:lnTo>
                  <a:pt x="130592" y="286605"/>
                </a:lnTo>
                <a:lnTo>
                  <a:pt x="409674" y="286605"/>
                </a:lnTo>
                <a:lnTo>
                  <a:pt x="390833" y="253294"/>
                </a:lnTo>
                <a:lnTo>
                  <a:pt x="362107" y="209461"/>
                </a:lnTo>
                <a:lnTo>
                  <a:pt x="330715" y="167436"/>
                </a:lnTo>
                <a:lnTo>
                  <a:pt x="297154" y="127663"/>
                </a:lnTo>
                <a:lnTo>
                  <a:pt x="261921" y="90588"/>
                </a:lnTo>
                <a:lnTo>
                  <a:pt x="225513" y="56656"/>
                </a:lnTo>
                <a:lnTo>
                  <a:pt x="188428" y="26311"/>
                </a:lnTo>
                <a:lnTo>
                  <a:pt x="151162" y="0"/>
                </a:lnTo>
                <a:close/>
              </a:path>
            </a:pathLst>
          </a:custGeom>
          <a:solidFill>
            <a:srgbClr val="1F98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59" name="object 105"/>
          <p:cNvSpPr/>
          <p:nvPr/>
        </p:nvSpPr>
        <p:spPr>
          <a:xfrm>
            <a:off x="7131679" y="5444284"/>
            <a:ext cx="179070" cy="302260"/>
          </a:xfrm>
          <a:custGeom>
            <a:avLst/>
            <a:gdLst/>
            <a:ahLst/>
            <a:cxnLst/>
            <a:rect l="l" t="t" r="r" b="b"/>
            <a:pathLst>
              <a:path w="179070" h="302260">
                <a:moveTo>
                  <a:pt x="22942" y="0"/>
                </a:moveTo>
                <a:lnTo>
                  <a:pt x="42886" y="33075"/>
                </a:lnTo>
                <a:lnTo>
                  <a:pt x="52428" y="68256"/>
                </a:lnTo>
                <a:lnTo>
                  <a:pt x="47888" y="106284"/>
                </a:lnTo>
                <a:lnTo>
                  <a:pt x="25584" y="147904"/>
                </a:lnTo>
                <a:lnTo>
                  <a:pt x="17044" y="159882"/>
                </a:lnTo>
                <a:lnTo>
                  <a:pt x="9777" y="171994"/>
                </a:lnTo>
                <a:lnTo>
                  <a:pt x="4222" y="184942"/>
                </a:lnTo>
                <a:lnTo>
                  <a:pt x="819" y="199428"/>
                </a:lnTo>
                <a:lnTo>
                  <a:pt x="0" y="220680"/>
                </a:lnTo>
                <a:lnTo>
                  <a:pt x="4770" y="241623"/>
                </a:lnTo>
                <a:lnTo>
                  <a:pt x="14315" y="260957"/>
                </a:lnTo>
                <a:lnTo>
                  <a:pt x="27819" y="277380"/>
                </a:lnTo>
                <a:lnTo>
                  <a:pt x="53199" y="294494"/>
                </a:lnTo>
                <a:lnTo>
                  <a:pt x="81772" y="302004"/>
                </a:lnTo>
                <a:lnTo>
                  <a:pt x="111026" y="299967"/>
                </a:lnTo>
                <a:lnTo>
                  <a:pt x="138449" y="288442"/>
                </a:lnTo>
                <a:lnTo>
                  <a:pt x="168246" y="259534"/>
                </a:lnTo>
                <a:lnTo>
                  <a:pt x="179019" y="223037"/>
                </a:lnTo>
                <a:lnTo>
                  <a:pt x="175686" y="183425"/>
                </a:lnTo>
                <a:lnTo>
                  <a:pt x="163163" y="145173"/>
                </a:lnTo>
                <a:lnTo>
                  <a:pt x="136294" y="96992"/>
                </a:lnTo>
                <a:lnTo>
                  <a:pt x="101068" y="54141"/>
                </a:lnTo>
                <a:lnTo>
                  <a:pt x="61834" y="20513"/>
                </a:lnTo>
                <a:lnTo>
                  <a:pt x="22942" y="0"/>
                </a:lnTo>
                <a:close/>
              </a:path>
            </a:pathLst>
          </a:custGeom>
          <a:solidFill>
            <a:srgbClr val="91CFE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60" name="object 106"/>
          <p:cNvSpPr/>
          <p:nvPr/>
        </p:nvSpPr>
        <p:spPr>
          <a:xfrm>
            <a:off x="4620484" y="6333860"/>
            <a:ext cx="218325" cy="212521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61" name="object 107"/>
          <p:cNvSpPr/>
          <p:nvPr/>
        </p:nvSpPr>
        <p:spPr>
          <a:xfrm>
            <a:off x="4868629" y="6331840"/>
            <a:ext cx="222567" cy="214096"/>
          </a:xfrm>
          <a:prstGeom prst="rect">
            <a:avLst/>
          </a:prstGeom>
          <a:blipFill>
            <a:blip r:embed="rId4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62" name="object 108"/>
          <p:cNvSpPr/>
          <p:nvPr/>
        </p:nvSpPr>
        <p:spPr>
          <a:xfrm>
            <a:off x="5121682" y="6334971"/>
            <a:ext cx="222592" cy="215646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63" name="object 109"/>
          <p:cNvSpPr/>
          <p:nvPr/>
        </p:nvSpPr>
        <p:spPr>
          <a:xfrm>
            <a:off x="5373175" y="6332069"/>
            <a:ext cx="220357" cy="220560"/>
          </a:xfrm>
          <a:prstGeom prst="rect">
            <a:avLst/>
          </a:prstGeom>
          <a:blipFill>
            <a:blip r:embed="rId4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64" name="object 110"/>
          <p:cNvSpPr/>
          <p:nvPr/>
        </p:nvSpPr>
        <p:spPr>
          <a:xfrm>
            <a:off x="4904964" y="5444288"/>
            <a:ext cx="426745" cy="800925"/>
          </a:xfrm>
          <a:prstGeom prst="rect">
            <a:avLst/>
          </a:prstGeom>
          <a:blipFill>
            <a:blip r:embed="rId4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65" name="object 111"/>
          <p:cNvSpPr/>
          <p:nvPr/>
        </p:nvSpPr>
        <p:spPr>
          <a:xfrm>
            <a:off x="6838067" y="4780332"/>
            <a:ext cx="218325" cy="212521"/>
          </a:xfrm>
          <a:prstGeom prst="rect">
            <a:avLst/>
          </a:prstGeom>
          <a:blipFill>
            <a:blip r:embed="rId4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66" name="object 112"/>
          <p:cNvSpPr/>
          <p:nvPr/>
        </p:nvSpPr>
        <p:spPr>
          <a:xfrm>
            <a:off x="7086212" y="4778313"/>
            <a:ext cx="222567" cy="214096"/>
          </a:xfrm>
          <a:prstGeom prst="rect">
            <a:avLst/>
          </a:prstGeom>
          <a:blipFill>
            <a:blip r:embed="rId4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67" name="object 113"/>
          <p:cNvSpPr/>
          <p:nvPr/>
        </p:nvSpPr>
        <p:spPr>
          <a:xfrm>
            <a:off x="7339264" y="4781454"/>
            <a:ext cx="222592" cy="215645"/>
          </a:xfrm>
          <a:prstGeom prst="rect">
            <a:avLst/>
          </a:prstGeom>
          <a:blipFill>
            <a:blip r:embed="rId4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68" name="object 114"/>
          <p:cNvSpPr/>
          <p:nvPr/>
        </p:nvSpPr>
        <p:spPr>
          <a:xfrm>
            <a:off x="7590758" y="4778542"/>
            <a:ext cx="220357" cy="220573"/>
          </a:xfrm>
          <a:prstGeom prst="rect">
            <a:avLst/>
          </a:prstGeom>
          <a:blipFill>
            <a:blip r:embed="rId4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69" name="object 115"/>
          <p:cNvSpPr/>
          <p:nvPr/>
        </p:nvSpPr>
        <p:spPr>
          <a:xfrm>
            <a:off x="7229506" y="3929280"/>
            <a:ext cx="209384" cy="317804"/>
          </a:xfrm>
          <a:prstGeom prst="rect">
            <a:avLst/>
          </a:prstGeom>
          <a:blipFill>
            <a:blip r:embed="rId5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70" name="object 116"/>
          <p:cNvSpPr/>
          <p:nvPr/>
        </p:nvSpPr>
        <p:spPr>
          <a:xfrm>
            <a:off x="7229507" y="3929289"/>
            <a:ext cx="209550" cy="318135"/>
          </a:xfrm>
          <a:custGeom>
            <a:avLst/>
            <a:gdLst/>
            <a:ahLst/>
            <a:cxnLst/>
            <a:rect l="l" t="t" r="r" b="b"/>
            <a:pathLst>
              <a:path w="209550" h="318135">
                <a:moveTo>
                  <a:pt x="104762" y="0"/>
                </a:moveTo>
                <a:lnTo>
                  <a:pt x="118638" y="56979"/>
                </a:lnTo>
                <a:lnTo>
                  <a:pt x="135617" y="106972"/>
                </a:lnTo>
                <a:lnTo>
                  <a:pt x="154439" y="151133"/>
                </a:lnTo>
                <a:lnTo>
                  <a:pt x="173847" y="190618"/>
                </a:lnTo>
                <a:lnTo>
                  <a:pt x="192581" y="226583"/>
                </a:lnTo>
                <a:lnTo>
                  <a:pt x="209384" y="260184"/>
                </a:lnTo>
                <a:lnTo>
                  <a:pt x="165290" y="276777"/>
                </a:lnTo>
                <a:lnTo>
                  <a:pt x="127025" y="298094"/>
                </a:lnTo>
                <a:lnTo>
                  <a:pt x="104863" y="317792"/>
                </a:lnTo>
                <a:lnTo>
                  <a:pt x="99743" y="312467"/>
                </a:lnTo>
                <a:lnTo>
                  <a:pt x="64229" y="286508"/>
                </a:lnTo>
                <a:lnTo>
                  <a:pt x="22860" y="268112"/>
                </a:lnTo>
                <a:lnTo>
                  <a:pt x="0" y="260083"/>
                </a:lnTo>
                <a:lnTo>
                  <a:pt x="16786" y="226553"/>
                </a:lnTo>
                <a:lnTo>
                  <a:pt x="35548" y="190585"/>
                </a:lnTo>
                <a:lnTo>
                  <a:pt x="55005" y="151063"/>
                </a:lnTo>
                <a:lnTo>
                  <a:pt x="73879" y="106869"/>
                </a:lnTo>
                <a:lnTo>
                  <a:pt x="90891" y="56887"/>
                </a:lnTo>
                <a:lnTo>
                  <a:pt x="104762" y="0"/>
                </a:lnTo>
                <a:close/>
              </a:path>
            </a:pathLst>
          </a:custGeom>
          <a:ln w="12700">
            <a:solidFill>
              <a:srgbClr val="2199D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71" name="object 117"/>
          <p:cNvSpPr/>
          <p:nvPr/>
        </p:nvSpPr>
        <p:spPr>
          <a:xfrm>
            <a:off x="7028414" y="4115526"/>
            <a:ext cx="301129" cy="338628"/>
          </a:xfrm>
          <a:prstGeom prst="rect">
            <a:avLst/>
          </a:prstGeom>
          <a:blipFill>
            <a:blip r:embed="rId5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72" name="object 118"/>
          <p:cNvSpPr/>
          <p:nvPr/>
        </p:nvSpPr>
        <p:spPr>
          <a:xfrm>
            <a:off x="7028416" y="4115522"/>
            <a:ext cx="301625" cy="339090"/>
          </a:xfrm>
          <a:custGeom>
            <a:avLst/>
            <a:gdLst/>
            <a:ahLst/>
            <a:cxnLst/>
            <a:rect l="l" t="t" r="r" b="b"/>
            <a:pathLst>
              <a:path w="301625" h="339089">
                <a:moveTo>
                  <a:pt x="0" y="0"/>
                </a:moveTo>
                <a:lnTo>
                  <a:pt x="58821" y="34599"/>
                </a:lnTo>
                <a:lnTo>
                  <a:pt x="113239" y="58790"/>
                </a:lnTo>
                <a:lnTo>
                  <a:pt x="163098" y="76206"/>
                </a:lnTo>
                <a:lnTo>
                  <a:pt x="208244" y="90481"/>
                </a:lnTo>
                <a:lnTo>
                  <a:pt x="248523" y="105248"/>
                </a:lnTo>
                <a:lnTo>
                  <a:pt x="283781" y="124142"/>
                </a:lnTo>
                <a:lnTo>
                  <a:pt x="289979" y="128346"/>
                </a:lnTo>
                <a:lnTo>
                  <a:pt x="295770" y="133019"/>
                </a:lnTo>
                <a:lnTo>
                  <a:pt x="301129" y="138036"/>
                </a:lnTo>
                <a:lnTo>
                  <a:pt x="275096" y="167701"/>
                </a:lnTo>
                <a:lnTo>
                  <a:pt x="262090" y="206245"/>
                </a:lnTo>
                <a:lnTo>
                  <a:pt x="261682" y="247574"/>
                </a:lnTo>
                <a:lnTo>
                  <a:pt x="273441" y="285593"/>
                </a:lnTo>
                <a:lnTo>
                  <a:pt x="296938" y="314210"/>
                </a:lnTo>
                <a:lnTo>
                  <a:pt x="250629" y="338174"/>
                </a:lnTo>
                <a:lnTo>
                  <a:pt x="203112" y="338629"/>
                </a:lnTo>
                <a:lnTo>
                  <a:pt x="159312" y="319268"/>
                </a:lnTo>
                <a:lnTo>
                  <a:pt x="124155" y="283781"/>
                </a:lnTo>
                <a:lnTo>
                  <a:pt x="105256" y="248906"/>
                </a:lnTo>
                <a:lnTo>
                  <a:pt x="90485" y="208732"/>
                </a:lnTo>
                <a:lnTo>
                  <a:pt x="76207" y="163507"/>
                </a:lnTo>
                <a:lnTo>
                  <a:pt x="58790" y="113479"/>
                </a:lnTo>
                <a:lnTo>
                  <a:pt x="34599" y="58894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2199D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73" name="object 119"/>
          <p:cNvSpPr/>
          <p:nvPr/>
        </p:nvSpPr>
        <p:spPr>
          <a:xfrm>
            <a:off x="7299121" y="4115526"/>
            <a:ext cx="341204" cy="341093"/>
          </a:xfrm>
          <a:prstGeom prst="rect">
            <a:avLst/>
          </a:prstGeom>
          <a:blipFill>
            <a:blip r:embed="rId5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74" name="object 120"/>
          <p:cNvSpPr/>
          <p:nvPr/>
        </p:nvSpPr>
        <p:spPr>
          <a:xfrm>
            <a:off x="7299119" y="4115522"/>
            <a:ext cx="341630" cy="341630"/>
          </a:xfrm>
          <a:custGeom>
            <a:avLst/>
            <a:gdLst/>
            <a:ahLst/>
            <a:cxnLst/>
            <a:rect l="l" t="t" r="r" b="b"/>
            <a:pathLst>
              <a:path w="341629" h="341629">
                <a:moveTo>
                  <a:pt x="341204" y="0"/>
                </a:moveTo>
                <a:lnTo>
                  <a:pt x="282382" y="34599"/>
                </a:lnTo>
                <a:lnTo>
                  <a:pt x="227965" y="58790"/>
                </a:lnTo>
                <a:lnTo>
                  <a:pt x="178105" y="76206"/>
                </a:lnTo>
                <a:lnTo>
                  <a:pt x="132956" y="90481"/>
                </a:lnTo>
                <a:lnTo>
                  <a:pt x="92674" y="105248"/>
                </a:lnTo>
                <a:lnTo>
                  <a:pt x="57410" y="124142"/>
                </a:lnTo>
                <a:lnTo>
                  <a:pt x="26442" y="152850"/>
                </a:lnTo>
                <a:lnTo>
                  <a:pt x="6587" y="188388"/>
                </a:lnTo>
                <a:lnTo>
                  <a:pt x="0" y="227752"/>
                </a:lnTo>
                <a:lnTo>
                  <a:pt x="8835" y="267938"/>
                </a:lnTo>
                <a:lnTo>
                  <a:pt x="35249" y="305943"/>
                </a:lnTo>
                <a:lnTo>
                  <a:pt x="73208" y="332325"/>
                </a:lnTo>
                <a:lnTo>
                  <a:pt x="113304" y="341100"/>
                </a:lnTo>
                <a:lnTo>
                  <a:pt x="152600" y="334467"/>
                </a:lnTo>
                <a:lnTo>
                  <a:pt x="188160" y="314627"/>
                </a:lnTo>
                <a:lnTo>
                  <a:pt x="217049" y="283781"/>
                </a:lnTo>
                <a:lnTo>
                  <a:pt x="235947" y="248906"/>
                </a:lnTo>
                <a:lnTo>
                  <a:pt x="250716" y="208732"/>
                </a:lnTo>
                <a:lnTo>
                  <a:pt x="264992" y="163507"/>
                </a:lnTo>
                <a:lnTo>
                  <a:pt x="282408" y="113479"/>
                </a:lnTo>
                <a:lnTo>
                  <a:pt x="306601" y="58894"/>
                </a:lnTo>
                <a:lnTo>
                  <a:pt x="341204" y="0"/>
                </a:lnTo>
                <a:close/>
              </a:path>
            </a:pathLst>
          </a:custGeom>
          <a:ln w="12700">
            <a:solidFill>
              <a:srgbClr val="2199D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75" name="object 121"/>
          <p:cNvSpPr/>
          <p:nvPr/>
        </p:nvSpPr>
        <p:spPr>
          <a:xfrm>
            <a:off x="6935463" y="4493706"/>
            <a:ext cx="800912" cy="83480"/>
          </a:xfrm>
          <a:prstGeom prst="rect">
            <a:avLst/>
          </a:prstGeom>
          <a:blipFill>
            <a:blip r:embed="rId5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76" name="object 122"/>
          <p:cNvSpPr/>
          <p:nvPr/>
        </p:nvSpPr>
        <p:spPr>
          <a:xfrm>
            <a:off x="6935460" y="4493707"/>
            <a:ext cx="801370" cy="83820"/>
          </a:xfrm>
          <a:custGeom>
            <a:avLst/>
            <a:gdLst/>
            <a:ahLst/>
            <a:cxnLst/>
            <a:rect l="l" t="t" r="r" b="b"/>
            <a:pathLst>
              <a:path w="801370" h="83820">
                <a:moveTo>
                  <a:pt x="0" y="0"/>
                </a:moveTo>
                <a:lnTo>
                  <a:pt x="22655" y="34545"/>
                </a:lnTo>
                <a:lnTo>
                  <a:pt x="54420" y="59521"/>
                </a:lnTo>
                <a:lnTo>
                  <a:pt x="92271" y="74805"/>
                </a:lnTo>
                <a:lnTo>
                  <a:pt x="133183" y="80276"/>
                </a:lnTo>
                <a:lnTo>
                  <a:pt x="174132" y="75813"/>
                </a:lnTo>
                <a:lnTo>
                  <a:pt x="212096" y="61293"/>
                </a:lnTo>
                <a:lnTo>
                  <a:pt x="244048" y="36596"/>
                </a:lnTo>
                <a:lnTo>
                  <a:pt x="266966" y="1600"/>
                </a:lnTo>
                <a:lnTo>
                  <a:pt x="289622" y="36146"/>
                </a:lnTo>
                <a:lnTo>
                  <a:pt x="321389" y="61122"/>
                </a:lnTo>
                <a:lnTo>
                  <a:pt x="359241" y="76406"/>
                </a:lnTo>
                <a:lnTo>
                  <a:pt x="400156" y="81878"/>
                </a:lnTo>
                <a:lnTo>
                  <a:pt x="441108" y="77416"/>
                </a:lnTo>
                <a:lnTo>
                  <a:pt x="479073" y="62898"/>
                </a:lnTo>
                <a:lnTo>
                  <a:pt x="511027" y="38204"/>
                </a:lnTo>
                <a:lnTo>
                  <a:pt x="533946" y="3213"/>
                </a:lnTo>
                <a:lnTo>
                  <a:pt x="556601" y="37751"/>
                </a:lnTo>
                <a:lnTo>
                  <a:pt x="588366" y="62722"/>
                </a:lnTo>
                <a:lnTo>
                  <a:pt x="626217" y="78004"/>
                </a:lnTo>
                <a:lnTo>
                  <a:pt x="667129" y="83475"/>
                </a:lnTo>
                <a:lnTo>
                  <a:pt x="708079" y="79013"/>
                </a:lnTo>
                <a:lnTo>
                  <a:pt x="746042" y="64497"/>
                </a:lnTo>
                <a:lnTo>
                  <a:pt x="777994" y="39804"/>
                </a:lnTo>
                <a:lnTo>
                  <a:pt x="800912" y="4813"/>
                </a:lnTo>
                <a:lnTo>
                  <a:pt x="761780" y="37579"/>
                </a:lnTo>
                <a:lnTo>
                  <a:pt x="721625" y="58083"/>
                </a:lnTo>
                <a:lnTo>
                  <a:pt x="681260" y="67083"/>
                </a:lnTo>
                <a:lnTo>
                  <a:pt x="641497" y="65338"/>
                </a:lnTo>
                <a:lnTo>
                  <a:pt x="603148" y="53605"/>
                </a:lnTo>
                <a:lnTo>
                  <a:pt x="567027" y="32644"/>
                </a:lnTo>
                <a:lnTo>
                  <a:pt x="533946" y="3213"/>
                </a:lnTo>
                <a:lnTo>
                  <a:pt x="494805" y="35979"/>
                </a:lnTo>
                <a:lnTo>
                  <a:pt x="454647" y="56483"/>
                </a:lnTo>
                <a:lnTo>
                  <a:pt x="414281" y="65482"/>
                </a:lnTo>
                <a:lnTo>
                  <a:pt x="374520" y="63735"/>
                </a:lnTo>
                <a:lnTo>
                  <a:pt x="336173" y="52000"/>
                </a:lnTo>
                <a:lnTo>
                  <a:pt x="300051" y="31036"/>
                </a:lnTo>
                <a:lnTo>
                  <a:pt x="266966" y="1600"/>
                </a:lnTo>
                <a:lnTo>
                  <a:pt x="227830" y="34371"/>
                </a:lnTo>
                <a:lnTo>
                  <a:pt x="187673" y="54878"/>
                </a:lnTo>
                <a:lnTo>
                  <a:pt x="147308" y="63880"/>
                </a:lnTo>
                <a:lnTo>
                  <a:pt x="107546" y="62134"/>
                </a:lnTo>
                <a:lnTo>
                  <a:pt x="69200" y="50400"/>
                </a:lnTo>
                <a:lnTo>
                  <a:pt x="33080" y="29436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2199D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77" name="object 123"/>
          <p:cNvSpPr/>
          <p:nvPr/>
        </p:nvSpPr>
        <p:spPr>
          <a:xfrm>
            <a:off x="6935463" y="4569677"/>
            <a:ext cx="800912" cy="83462"/>
          </a:xfrm>
          <a:prstGeom prst="rect">
            <a:avLst/>
          </a:prstGeom>
          <a:blipFill>
            <a:blip r:embed="rId5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78" name="object 124"/>
          <p:cNvSpPr/>
          <p:nvPr/>
        </p:nvSpPr>
        <p:spPr>
          <a:xfrm>
            <a:off x="6935460" y="4569671"/>
            <a:ext cx="801370" cy="83820"/>
          </a:xfrm>
          <a:custGeom>
            <a:avLst/>
            <a:gdLst/>
            <a:ahLst/>
            <a:cxnLst/>
            <a:rect l="l" t="t" r="r" b="b"/>
            <a:pathLst>
              <a:path w="801370" h="83820">
                <a:moveTo>
                  <a:pt x="0" y="0"/>
                </a:moveTo>
                <a:lnTo>
                  <a:pt x="22655" y="34541"/>
                </a:lnTo>
                <a:lnTo>
                  <a:pt x="54420" y="59514"/>
                </a:lnTo>
                <a:lnTo>
                  <a:pt x="92271" y="74796"/>
                </a:lnTo>
                <a:lnTo>
                  <a:pt x="133183" y="80267"/>
                </a:lnTo>
                <a:lnTo>
                  <a:pt x="174132" y="75804"/>
                </a:lnTo>
                <a:lnTo>
                  <a:pt x="212096" y="61286"/>
                </a:lnTo>
                <a:lnTo>
                  <a:pt x="244048" y="36592"/>
                </a:lnTo>
                <a:lnTo>
                  <a:pt x="266966" y="1600"/>
                </a:lnTo>
                <a:lnTo>
                  <a:pt x="289622" y="36142"/>
                </a:lnTo>
                <a:lnTo>
                  <a:pt x="321389" y="61114"/>
                </a:lnTo>
                <a:lnTo>
                  <a:pt x="359241" y="76397"/>
                </a:lnTo>
                <a:lnTo>
                  <a:pt x="400156" y="81867"/>
                </a:lnTo>
                <a:lnTo>
                  <a:pt x="441108" y="77404"/>
                </a:lnTo>
                <a:lnTo>
                  <a:pt x="479073" y="62886"/>
                </a:lnTo>
                <a:lnTo>
                  <a:pt x="511027" y="38192"/>
                </a:lnTo>
                <a:lnTo>
                  <a:pt x="533946" y="3200"/>
                </a:lnTo>
                <a:lnTo>
                  <a:pt x="556601" y="37742"/>
                </a:lnTo>
                <a:lnTo>
                  <a:pt x="588366" y="62714"/>
                </a:lnTo>
                <a:lnTo>
                  <a:pt x="626217" y="77997"/>
                </a:lnTo>
                <a:lnTo>
                  <a:pt x="667129" y="83467"/>
                </a:lnTo>
                <a:lnTo>
                  <a:pt x="708079" y="79004"/>
                </a:lnTo>
                <a:lnTo>
                  <a:pt x="746042" y="64486"/>
                </a:lnTo>
                <a:lnTo>
                  <a:pt x="777994" y="39792"/>
                </a:lnTo>
                <a:lnTo>
                  <a:pt x="800912" y="4800"/>
                </a:lnTo>
                <a:lnTo>
                  <a:pt x="761780" y="37571"/>
                </a:lnTo>
                <a:lnTo>
                  <a:pt x="721625" y="58076"/>
                </a:lnTo>
                <a:lnTo>
                  <a:pt x="681260" y="67076"/>
                </a:lnTo>
                <a:lnTo>
                  <a:pt x="641497" y="65329"/>
                </a:lnTo>
                <a:lnTo>
                  <a:pt x="603148" y="53595"/>
                </a:lnTo>
                <a:lnTo>
                  <a:pt x="567027" y="32632"/>
                </a:lnTo>
                <a:lnTo>
                  <a:pt x="533946" y="3200"/>
                </a:lnTo>
                <a:lnTo>
                  <a:pt x="494805" y="35970"/>
                </a:lnTo>
                <a:lnTo>
                  <a:pt x="454647" y="56476"/>
                </a:lnTo>
                <a:lnTo>
                  <a:pt x="414281" y="65476"/>
                </a:lnTo>
                <a:lnTo>
                  <a:pt x="374520" y="63729"/>
                </a:lnTo>
                <a:lnTo>
                  <a:pt x="336173" y="51995"/>
                </a:lnTo>
                <a:lnTo>
                  <a:pt x="300051" y="31032"/>
                </a:lnTo>
                <a:lnTo>
                  <a:pt x="266966" y="1600"/>
                </a:lnTo>
                <a:lnTo>
                  <a:pt x="227830" y="34370"/>
                </a:lnTo>
                <a:lnTo>
                  <a:pt x="187673" y="54876"/>
                </a:lnTo>
                <a:lnTo>
                  <a:pt x="147308" y="63876"/>
                </a:lnTo>
                <a:lnTo>
                  <a:pt x="107546" y="62129"/>
                </a:lnTo>
                <a:lnTo>
                  <a:pt x="69200" y="50394"/>
                </a:lnTo>
                <a:lnTo>
                  <a:pt x="33080" y="29432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2199D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79" name="object 125"/>
          <p:cNvSpPr/>
          <p:nvPr/>
        </p:nvSpPr>
        <p:spPr>
          <a:xfrm>
            <a:off x="9112979" y="6333860"/>
            <a:ext cx="218325" cy="212521"/>
          </a:xfrm>
          <a:prstGeom prst="rect">
            <a:avLst/>
          </a:prstGeom>
          <a:blipFill>
            <a:blip r:embed="rId5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80" name="object 126"/>
          <p:cNvSpPr/>
          <p:nvPr/>
        </p:nvSpPr>
        <p:spPr>
          <a:xfrm>
            <a:off x="9361125" y="6331840"/>
            <a:ext cx="222567" cy="214096"/>
          </a:xfrm>
          <a:prstGeom prst="rect">
            <a:avLst/>
          </a:prstGeom>
          <a:blipFill>
            <a:blip r:embed="rId5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81" name="object 127"/>
          <p:cNvSpPr/>
          <p:nvPr/>
        </p:nvSpPr>
        <p:spPr>
          <a:xfrm>
            <a:off x="9614176" y="6334971"/>
            <a:ext cx="222592" cy="215646"/>
          </a:xfrm>
          <a:prstGeom prst="rect">
            <a:avLst/>
          </a:prstGeom>
          <a:blipFill>
            <a:blip r:embed="rId5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82" name="object 128"/>
          <p:cNvSpPr/>
          <p:nvPr/>
        </p:nvSpPr>
        <p:spPr>
          <a:xfrm>
            <a:off x="9865671" y="6332069"/>
            <a:ext cx="220357" cy="220560"/>
          </a:xfrm>
          <a:prstGeom prst="rect">
            <a:avLst/>
          </a:prstGeom>
          <a:blipFill>
            <a:blip r:embed="rId5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83" name="object 129"/>
          <p:cNvSpPr/>
          <p:nvPr/>
        </p:nvSpPr>
        <p:spPr>
          <a:xfrm>
            <a:off x="9210372" y="5743380"/>
            <a:ext cx="445134" cy="445134"/>
          </a:xfrm>
          <a:custGeom>
            <a:avLst/>
            <a:gdLst/>
            <a:ahLst/>
            <a:cxnLst/>
            <a:rect l="l" t="t" r="r" b="b"/>
            <a:pathLst>
              <a:path w="445134" h="445135">
                <a:moveTo>
                  <a:pt x="0" y="0"/>
                </a:moveTo>
                <a:lnTo>
                  <a:pt x="35428" y="58328"/>
                </a:lnTo>
                <a:lnTo>
                  <a:pt x="62525" y="113531"/>
                </a:lnTo>
                <a:lnTo>
                  <a:pt x="83297" y="165471"/>
                </a:lnTo>
                <a:lnTo>
                  <a:pt x="99752" y="214012"/>
                </a:lnTo>
                <a:lnTo>
                  <a:pt x="113894" y="259016"/>
                </a:lnTo>
                <a:lnTo>
                  <a:pt x="127730" y="300346"/>
                </a:lnTo>
                <a:lnTo>
                  <a:pt x="143266" y="337865"/>
                </a:lnTo>
                <a:lnTo>
                  <a:pt x="162509" y="371436"/>
                </a:lnTo>
                <a:lnTo>
                  <a:pt x="193307" y="406005"/>
                </a:lnTo>
                <a:lnTo>
                  <a:pt x="230622" y="430906"/>
                </a:lnTo>
                <a:lnTo>
                  <a:pt x="272205" y="444463"/>
                </a:lnTo>
                <a:lnTo>
                  <a:pt x="315858" y="445019"/>
                </a:lnTo>
                <a:lnTo>
                  <a:pt x="359353" y="430903"/>
                </a:lnTo>
                <a:lnTo>
                  <a:pt x="400456" y="400456"/>
                </a:lnTo>
                <a:lnTo>
                  <a:pt x="430940" y="359301"/>
                </a:lnTo>
                <a:lnTo>
                  <a:pt x="445121" y="315711"/>
                </a:lnTo>
                <a:lnTo>
                  <a:pt x="444630" y="271960"/>
                </a:lnTo>
                <a:lnTo>
                  <a:pt x="431098" y="230325"/>
                </a:lnTo>
                <a:lnTo>
                  <a:pt x="406156" y="193078"/>
                </a:lnTo>
                <a:lnTo>
                  <a:pt x="371436" y="162496"/>
                </a:lnTo>
                <a:lnTo>
                  <a:pt x="337450" y="143254"/>
                </a:lnTo>
                <a:lnTo>
                  <a:pt x="299737" y="127719"/>
                </a:lnTo>
                <a:lnTo>
                  <a:pt x="258383" y="113885"/>
                </a:lnTo>
                <a:lnTo>
                  <a:pt x="213474" y="99745"/>
                </a:lnTo>
                <a:lnTo>
                  <a:pt x="165095" y="83293"/>
                </a:lnTo>
                <a:lnTo>
                  <a:pt x="113333" y="62523"/>
                </a:lnTo>
                <a:lnTo>
                  <a:pt x="58272" y="35427"/>
                </a:lnTo>
                <a:lnTo>
                  <a:pt x="0" y="0"/>
                </a:lnTo>
                <a:close/>
              </a:path>
            </a:pathLst>
          </a:custGeom>
          <a:solidFill>
            <a:srgbClr val="91CFE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84" name="object 130"/>
          <p:cNvSpPr/>
          <p:nvPr/>
        </p:nvSpPr>
        <p:spPr>
          <a:xfrm>
            <a:off x="9566182" y="5743380"/>
            <a:ext cx="445134" cy="445134"/>
          </a:xfrm>
          <a:custGeom>
            <a:avLst/>
            <a:gdLst/>
            <a:ahLst/>
            <a:cxnLst/>
            <a:rect l="l" t="t" r="r" b="b"/>
            <a:pathLst>
              <a:path w="445134" h="445135">
                <a:moveTo>
                  <a:pt x="445121" y="0"/>
                </a:moveTo>
                <a:lnTo>
                  <a:pt x="386848" y="35427"/>
                </a:lnTo>
                <a:lnTo>
                  <a:pt x="331786" y="62523"/>
                </a:lnTo>
                <a:lnTo>
                  <a:pt x="280022" y="83293"/>
                </a:lnTo>
                <a:lnTo>
                  <a:pt x="231641" y="99745"/>
                </a:lnTo>
                <a:lnTo>
                  <a:pt x="186729" y="113885"/>
                </a:lnTo>
                <a:lnTo>
                  <a:pt x="145373" y="127719"/>
                </a:lnTo>
                <a:lnTo>
                  <a:pt x="107659" y="143254"/>
                </a:lnTo>
                <a:lnTo>
                  <a:pt x="73672" y="162496"/>
                </a:lnTo>
                <a:lnTo>
                  <a:pt x="38957" y="193078"/>
                </a:lnTo>
                <a:lnTo>
                  <a:pt x="14019" y="230325"/>
                </a:lnTo>
                <a:lnTo>
                  <a:pt x="490" y="271960"/>
                </a:lnTo>
                <a:lnTo>
                  <a:pt x="0" y="315711"/>
                </a:lnTo>
                <a:lnTo>
                  <a:pt x="14181" y="359301"/>
                </a:lnTo>
                <a:lnTo>
                  <a:pt x="44665" y="400456"/>
                </a:lnTo>
                <a:lnTo>
                  <a:pt x="85772" y="430906"/>
                </a:lnTo>
                <a:lnTo>
                  <a:pt x="129263" y="445019"/>
                </a:lnTo>
                <a:lnTo>
                  <a:pt x="172916" y="444463"/>
                </a:lnTo>
                <a:lnTo>
                  <a:pt x="214507" y="430903"/>
                </a:lnTo>
                <a:lnTo>
                  <a:pt x="251814" y="406005"/>
                </a:lnTo>
                <a:lnTo>
                  <a:pt x="282612" y="371436"/>
                </a:lnTo>
                <a:lnTo>
                  <a:pt x="301854" y="337865"/>
                </a:lnTo>
                <a:lnTo>
                  <a:pt x="317389" y="300346"/>
                </a:lnTo>
                <a:lnTo>
                  <a:pt x="331224" y="259016"/>
                </a:lnTo>
                <a:lnTo>
                  <a:pt x="345364" y="214012"/>
                </a:lnTo>
                <a:lnTo>
                  <a:pt x="361818" y="165471"/>
                </a:lnTo>
                <a:lnTo>
                  <a:pt x="382591" y="113531"/>
                </a:lnTo>
                <a:lnTo>
                  <a:pt x="409690" y="58328"/>
                </a:lnTo>
                <a:lnTo>
                  <a:pt x="445121" y="0"/>
                </a:lnTo>
                <a:close/>
              </a:path>
            </a:pathLst>
          </a:custGeom>
          <a:solidFill>
            <a:srgbClr val="2487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85" name="object 131"/>
          <p:cNvSpPr/>
          <p:nvPr/>
        </p:nvSpPr>
        <p:spPr>
          <a:xfrm>
            <a:off x="9460307" y="5499623"/>
            <a:ext cx="301625" cy="566420"/>
          </a:xfrm>
          <a:custGeom>
            <a:avLst/>
            <a:gdLst/>
            <a:ahLst/>
            <a:cxnLst/>
            <a:rect l="l" t="t" r="r" b="b"/>
            <a:pathLst>
              <a:path w="301625" h="566420">
                <a:moveTo>
                  <a:pt x="150413" y="0"/>
                </a:moveTo>
                <a:lnTo>
                  <a:pt x="134218" y="66297"/>
                </a:lnTo>
                <a:lnTo>
                  <a:pt x="114343" y="124492"/>
                </a:lnTo>
                <a:lnTo>
                  <a:pt x="92303" y="175907"/>
                </a:lnTo>
                <a:lnTo>
                  <a:pt x="69614" y="221864"/>
                </a:lnTo>
                <a:lnTo>
                  <a:pt x="47791" y="263685"/>
                </a:lnTo>
                <a:lnTo>
                  <a:pt x="28350" y="302693"/>
                </a:lnTo>
                <a:lnTo>
                  <a:pt x="12805" y="340210"/>
                </a:lnTo>
                <a:lnTo>
                  <a:pt x="2674" y="377558"/>
                </a:lnTo>
                <a:lnTo>
                  <a:pt x="0" y="423777"/>
                </a:lnTo>
                <a:lnTo>
                  <a:pt x="8769" y="467763"/>
                </a:lnTo>
                <a:lnTo>
                  <a:pt x="28590" y="506764"/>
                </a:lnTo>
                <a:lnTo>
                  <a:pt x="59067" y="538029"/>
                </a:lnTo>
                <a:lnTo>
                  <a:pt x="99806" y="558806"/>
                </a:lnTo>
                <a:lnTo>
                  <a:pt x="150413" y="566343"/>
                </a:lnTo>
                <a:lnTo>
                  <a:pt x="201065" y="558797"/>
                </a:lnTo>
                <a:lnTo>
                  <a:pt x="241912" y="537998"/>
                </a:lnTo>
                <a:lnTo>
                  <a:pt x="272498" y="506712"/>
                </a:lnTo>
                <a:lnTo>
                  <a:pt x="292370" y="467701"/>
                </a:lnTo>
                <a:lnTo>
                  <a:pt x="301073" y="423728"/>
                </a:lnTo>
                <a:lnTo>
                  <a:pt x="298152" y="377558"/>
                </a:lnTo>
                <a:lnTo>
                  <a:pt x="287725" y="339914"/>
                </a:lnTo>
                <a:lnTo>
                  <a:pt x="272043" y="302259"/>
                </a:lnTo>
                <a:lnTo>
                  <a:pt x="252583" y="263233"/>
                </a:lnTo>
                <a:lnTo>
                  <a:pt x="230826" y="221478"/>
                </a:lnTo>
                <a:lnTo>
                  <a:pt x="208252" y="175636"/>
                </a:lnTo>
                <a:lnTo>
                  <a:pt x="186338" y="124348"/>
                </a:lnTo>
                <a:lnTo>
                  <a:pt x="166566" y="66255"/>
                </a:lnTo>
                <a:lnTo>
                  <a:pt x="150413" y="0"/>
                </a:lnTo>
                <a:close/>
              </a:path>
            </a:pathLst>
          </a:custGeom>
          <a:solidFill>
            <a:srgbClr val="236CA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56" name="object 132"/>
          <p:cNvSpPr/>
          <p:nvPr/>
        </p:nvSpPr>
        <p:spPr>
          <a:xfrm>
            <a:off x="5700604" y="6333860"/>
            <a:ext cx="218338" cy="212521"/>
          </a:xfrm>
          <a:prstGeom prst="rect">
            <a:avLst/>
          </a:prstGeom>
          <a:blipFill>
            <a:blip r:embed="rId5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57" name="object 133"/>
          <p:cNvSpPr/>
          <p:nvPr/>
        </p:nvSpPr>
        <p:spPr>
          <a:xfrm>
            <a:off x="5948749" y="6331840"/>
            <a:ext cx="222580" cy="214096"/>
          </a:xfrm>
          <a:prstGeom prst="rect">
            <a:avLst/>
          </a:prstGeom>
          <a:blipFill>
            <a:blip r:embed="rId6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58" name="object 134"/>
          <p:cNvSpPr/>
          <p:nvPr/>
        </p:nvSpPr>
        <p:spPr>
          <a:xfrm>
            <a:off x="6201821" y="6334971"/>
            <a:ext cx="222580" cy="215646"/>
          </a:xfrm>
          <a:prstGeom prst="rect">
            <a:avLst/>
          </a:prstGeom>
          <a:blipFill>
            <a:blip r:embed="rId6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59" name="object 135"/>
          <p:cNvSpPr/>
          <p:nvPr/>
        </p:nvSpPr>
        <p:spPr>
          <a:xfrm>
            <a:off x="6453320" y="6332069"/>
            <a:ext cx="220345" cy="220560"/>
          </a:xfrm>
          <a:prstGeom prst="rect">
            <a:avLst/>
          </a:prstGeom>
          <a:blipFill>
            <a:blip r:embed="rId6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60" name="object 136"/>
          <p:cNvSpPr/>
          <p:nvPr/>
        </p:nvSpPr>
        <p:spPr>
          <a:xfrm>
            <a:off x="5977305" y="5444297"/>
            <a:ext cx="282575" cy="801370"/>
          </a:xfrm>
          <a:custGeom>
            <a:avLst/>
            <a:gdLst/>
            <a:ahLst/>
            <a:cxnLst/>
            <a:rect l="l" t="t" r="r" b="b"/>
            <a:pathLst>
              <a:path w="282575" h="801370">
                <a:moveTo>
                  <a:pt x="222596" y="0"/>
                </a:moveTo>
                <a:lnTo>
                  <a:pt x="207376" y="63543"/>
                </a:lnTo>
                <a:lnTo>
                  <a:pt x="189411" y="121744"/>
                </a:lnTo>
                <a:lnTo>
                  <a:pt x="169364" y="175154"/>
                </a:lnTo>
                <a:lnTo>
                  <a:pt x="147897" y="224324"/>
                </a:lnTo>
                <a:lnTo>
                  <a:pt x="125673" y="269805"/>
                </a:lnTo>
                <a:lnTo>
                  <a:pt x="103354" y="312148"/>
                </a:lnTo>
                <a:lnTo>
                  <a:pt x="81604" y="351905"/>
                </a:lnTo>
                <a:lnTo>
                  <a:pt x="61084" y="389627"/>
                </a:lnTo>
                <a:lnTo>
                  <a:pt x="42458" y="425865"/>
                </a:lnTo>
                <a:lnTo>
                  <a:pt x="26387" y="461171"/>
                </a:lnTo>
                <a:lnTo>
                  <a:pt x="4563" y="531190"/>
                </a:lnTo>
                <a:lnTo>
                  <a:pt x="0" y="578323"/>
                </a:lnTo>
                <a:lnTo>
                  <a:pt x="4337" y="624375"/>
                </a:lnTo>
                <a:lnTo>
                  <a:pt x="17355" y="667888"/>
                </a:lnTo>
                <a:lnTo>
                  <a:pt x="38833" y="707401"/>
                </a:lnTo>
                <a:lnTo>
                  <a:pt x="68551" y="741455"/>
                </a:lnTo>
                <a:lnTo>
                  <a:pt x="106290" y="768591"/>
                </a:lnTo>
                <a:lnTo>
                  <a:pt x="184572" y="795369"/>
                </a:lnTo>
                <a:lnTo>
                  <a:pt x="229194" y="800827"/>
                </a:lnTo>
                <a:lnTo>
                  <a:pt x="267923" y="797115"/>
                </a:lnTo>
                <a:lnTo>
                  <a:pt x="220952" y="780869"/>
                </a:lnTo>
                <a:lnTo>
                  <a:pt x="182415" y="757190"/>
                </a:lnTo>
                <a:lnTo>
                  <a:pt x="152030" y="727332"/>
                </a:lnTo>
                <a:lnTo>
                  <a:pt x="129512" y="692551"/>
                </a:lnTo>
                <a:lnTo>
                  <a:pt x="114578" y="654101"/>
                </a:lnTo>
                <a:lnTo>
                  <a:pt x="106945" y="613237"/>
                </a:lnTo>
                <a:lnTo>
                  <a:pt x="106330" y="571213"/>
                </a:lnTo>
                <a:lnTo>
                  <a:pt x="112449" y="529285"/>
                </a:lnTo>
                <a:lnTo>
                  <a:pt x="123170" y="492261"/>
                </a:lnTo>
                <a:lnTo>
                  <a:pt x="138333" y="453979"/>
                </a:lnTo>
                <a:lnTo>
                  <a:pt x="157212" y="414308"/>
                </a:lnTo>
                <a:lnTo>
                  <a:pt x="179081" y="373121"/>
                </a:lnTo>
                <a:lnTo>
                  <a:pt x="203216" y="330286"/>
                </a:lnTo>
                <a:lnTo>
                  <a:pt x="228891" y="285674"/>
                </a:lnTo>
                <a:lnTo>
                  <a:pt x="255379" y="239156"/>
                </a:lnTo>
                <a:lnTo>
                  <a:pt x="281956" y="190601"/>
                </a:lnTo>
                <a:lnTo>
                  <a:pt x="263642" y="147134"/>
                </a:lnTo>
                <a:lnTo>
                  <a:pt x="248519" y="103954"/>
                </a:lnTo>
                <a:lnTo>
                  <a:pt x="235273" y="56447"/>
                </a:lnTo>
                <a:lnTo>
                  <a:pt x="222596" y="0"/>
                </a:lnTo>
                <a:close/>
              </a:path>
            </a:pathLst>
          </a:custGeom>
          <a:solidFill>
            <a:srgbClr val="2487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61" name="object 137"/>
          <p:cNvSpPr/>
          <p:nvPr/>
        </p:nvSpPr>
        <p:spPr>
          <a:xfrm>
            <a:off x="6115017" y="5444297"/>
            <a:ext cx="445770" cy="796925"/>
          </a:xfrm>
          <a:custGeom>
            <a:avLst/>
            <a:gdLst/>
            <a:ahLst/>
            <a:cxnLst/>
            <a:rect l="l" t="t" r="r" b="b"/>
            <a:pathLst>
              <a:path w="445770" h="796925">
                <a:moveTo>
                  <a:pt x="222562" y="0"/>
                </a:moveTo>
                <a:lnTo>
                  <a:pt x="207342" y="63543"/>
                </a:lnTo>
                <a:lnTo>
                  <a:pt x="189377" y="121744"/>
                </a:lnTo>
                <a:lnTo>
                  <a:pt x="169330" y="175154"/>
                </a:lnTo>
                <a:lnTo>
                  <a:pt x="147863" y="224324"/>
                </a:lnTo>
                <a:lnTo>
                  <a:pt x="125639" y="269805"/>
                </a:lnTo>
                <a:lnTo>
                  <a:pt x="103320" y="312148"/>
                </a:lnTo>
                <a:lnTo>
                  <a:pt x="81570" y="351905"/>
                </a:lnTo>
                <a:lnTo>
                  <a:pt x="61050" y="389627"/>
                </a:lnTo>
                <a:lnTo>
                  <a:pt x="42424" y="425865"/>
                </a:lnTo>
                <a:lnTo>
                  <a:pt x="26353" y="461171"/>
                </a:lnTo>
                <a:lnTo>
                  <a:pt x="4529" y="531190"/>
                </a:lnTo>
                <a:lnTo>
                  <a:pt x="0" y="574696"/>
                </a:lnTo>
                <a:lnTo>
                  <a:pt x="3061" y="617381"/>
                </a:lnTo>
                <a:lnTo>
                  <a:pt x="13541" y="658095"/>
                </a:lnTo>
                <a:lnTo>
                  <a:pt x="31267" y="695693"/>
                </a:lnTo>
                <a:lnTo>
                  <a:pt x="56067" y="729027"/>
                </a:lnTo>
                <a:lnTo>
                  <a:pt x="87769" y="756951"/>
                </a:lnTo>
                <a:lnTo>
                  <a:pt x="126200" y="778316"/>
                </a:lnTo>
                <a:lnTo>
                  <a:pt x="171189" y="791976"/>
                </a:lnTo>
                <a:lnTo>
                  <a:pt x="222562" y="796785"/>
                </a:lnTo>
                <a:lnTo>
                  <a:pt x="273971" y="791971"/>
                </a:lnTo>
                <a:lnTo>
                  <a:pt x="319049" y="778295"/>
                </a:lnTo>
                <a:lnTo>
                  <a:pt x="357595" y="756911"/>
                </a:lnTo>
                <a:lnTo>
                  <a:pt x="389413" y="728969"/>
                </a:lnTo>
                <a:lnTo>
                  <a:pt x="414302" y="695620"/>
                </a:lnTo>
                <a:lnTo>
                  <a:pt x="432063" y="658016"/>
                </a:lnTo>
                <a:lnTo>
                  <a:pt x="442499" y="617309"/>
                </a:lnTo>
                <a:lnTo>
                  <a:pt x="445409" y="574650"/>
                </a:lnTo>
                <a:lnTo>
                  <a:pt x="440596" y="531190"/>
                </a:lnTo>
                <a:lnTo>
                  <a:pt x="418247" y="460668"/>
                </a:lnTo>
                <a:lnTo>
                  <a:pt x="402063" y="425254"/>
                </a:lnTo>
                <a:lnTo>
                  <a:pt x="383403" y="388984"/>
                </a:lnTo>
                <a:lnTo>
                  <a:pt x="341237" y="311605"/>
                </a:lnTo>
                <a:lnTo>
                  <a:pt x="319027" y="269365"/>
                </a:lnTo>
                <a:lnTo>
                  <a:pt x="296926" y="224002"/>
                </a:lnTo>
                <a:lnTo>
                  <a:pt x="275582" y="174951"/>
                </a:lnTo>
                <a:lnTo>
                  <a:pt x="255643" y="121644"/>
                </a:lnTo>
                <a:lnTo>
                  <a:pt x="237754" y="63516"/>
                </a:lnTo>
                <a:lnTo>
                  <a:pt x="222562" y="0"/>
                </a:lnTo>
                <a:close/>
              </a:path>
            </a:pathLst>
          </a:custGeom>
          <a:solidFill>
            <a:srgbClr val="75C5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62" name="object 138"/>
          <p:cNvSpPr/>
          <p:nvPr/>
        </p:nvSpPr>
        <p:spPr>
          <a:xfrm>
            <a:off x="5836438" y="5444297"/>
            <a:ext cx="282575" cy="801370"/>
          </a:xfrm>
          <a:custGeom>
            <a:avLst/>
            <a:gdLst/>
            <a:ahLst/>
            <a:cxnLst/>
            <a:rect l="l" t="t" r="r" b="b"/>
            <a:pathLst>
              <a:path w="282575" h="801370">
                <a:moveTo>
                  <a:pt x="222597" y="0"/>
                </a:moveTo>
                <a:lnTo>
                  <a:pt x="207377" y="63543"/>
                </a:lnTo>
                <a:lnTo>
                  <a:pt x="189412" y="121744"/>
                </a:lnTo>
                <a:lnTo>
                  <a:pt x="169365" y="175154"/>
                </a:lnTo>
                <a:lnTo>
                  <a:pt x="147898" y="224324"/>
                </a:lnTo>
                <a:lnTo>
                  <a:pt x="125674" y="269805"/>
                </a:lnTo>
                <a:lnTo>
                  <a:pt x="103355" y="312148"/>
                </a:lnTo>
                <a:lnTo>
                  <a:pt x="81605" y="351905"/>
                </a:lnTo>
                <a:lnTo>
                  <a:pt x="61085" y="389627"/>
                </a:lnTo>
                <a:lnTo>
                  <a:pt x="42459" y="425865"/>
                </a:lnTo>
                <a:lnTo>
                  <a:pt x="26388" y="461171"/>
                </a:lnTo>
                <a:lnTo>
                  <a:pt x="4564" y="531190"/>
                </a:lnTo>
                <a:lnTo>
                  <a:pt x="0" y="578323"/>
                </a:lnTo>
                <a:lnTo>
                  <a:pt x="4335" y="624375"/>
                </a:lnTo>
                <a:lnTo>
                  <a:pt x="17351" y="667888"/>
                </a:lnTo>
                <a:lnTo>
                  <a:pt x="38828" y="707401"/>
                </a:lnTo>
                <a:lnTo>
                  <a:pt x="68548" y="741455"/>
                </a:lnTo>
                <a:lnTo>
                  <a:pt x="106291" y="768591"/>
                </a:lnTo>
                <a:lnTo>
                  <a:pt x="184573" y="795369"/>
                </a:lnTo>
                <a:lnTo>
                  <a:pt x="229195" y="800827"/>
                </a:lnTo>
                <a:lnTo>
                  <a:pt x="267923" y="797115"/>
                </a:lnTo>
                <a:lnTo>
                  <a:pt x="220952" y="780869"/>
                </a:lnTo>
                <a:lnTo>
                  <a:pt x="182414" y="757190"/>
                </a:lnTo>
                <a:lnTo>
                  <a:pt x="152027" y="727332"/>
                </a:lnTo>
                <a:lnTo>
                  <a:pt x="129508" y="692551"/>
                </a:lnTo>
                <a:lnTo>
                  <a:pt x="114573" y="654101"/>
                </a:lnTo>
                <a:lnTo>
                  <a:pt x="106941" y="613237"/>
                </a:lnTo>
                <a:lnTo>
                  <a:pt x="106327" y="571213"/>
                </a:lnTo>
                <a:lnTo>
                  <a:pt x="112450" y="529285"/>
                </a:lnTo>
                <a:lnTo>
                  <a:pt x="123171" y="492261"/>
                </a:lnTo>
                <a:lnTo>
                  <a:pt x="138334" y="453979"/>
                </a:lnTo>
                <a:lnTo>
                  <a:pt x="157213" y="414308"/>
                </a:lnTo>
                <a:lnTo>
                  <a:pt x="179082" y="373121"/>
                </a:lnTo>
                <a:lnTo>
                  <a:pt x="203217" y="330286"/>
                </a:lnTo>
                <a:lnTo>
                  <a:pt x="228891" y="285674"/>
                </a:lnTo>
                <a:lnTo>
                  <a:pt x="255380" y="239156"/>
                </a:lnTo>
                <a:lnTo>
                  <a:pt x="281957" y="190601"/>
                </a:lnTo>
                <a:lnTo>
                  <a:pt x="263636" y="147134"/>
                </a:lnTo>
                <a:lnTo>
                  <a:pt x="248510" y="103954"/>
                </a:lnTo>
                <a:lnTo>
                  <a:pt x="235267" y="56447"/>
                </a:lnTo>
                <a:lnTo>
                  <a:pt x="222597" y="0"/>
                </a:lnTo>
                <a:close/>
              </a:path>
            </a:pathLst>
          </a:custGeom>
          <a:solidFill>
            <a:srgbClr val="235B9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63" name="object 139"/>
          <p:cNvSpPr/>
          <p:nvPr/>
        </p:nvSpPr>
        <p:spPr>
          <a:xfrm>
            <a:off x="5700604" y="4780332"/>
            <a:ext cx="218338" cy="212521"/>
          </a:xfrm>
          <a:prstGeom prst="rect">
            <a:avLst/>
          </a:prstGeom>
          <a:blipFill>
            <a:blip r:embed="rId6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64" name="object 140"/>
          <p:cNvSpPr/>
          <p:nvPr/>
        </p:nvSpPr>
        <p:spPr>
          <a:xfrm>
            <a:off x="5948749" y="4778313"/>
            <a:ext cx="222580" cy="214096"/>
          </a:xfrm>
          <a:prstGeom prst="rect">
            <a:avLst/>
          </a:prstGeom>
          <a:blipFill>
            <a:blip r:embed="rId6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65" name="object 141"/>
          <p:cNvSpPr/>
          <p:nvPr/>
        </p:nvSpPr>
        <p:spPr>
          <a:xfrm>
            <a:off x="6201821" y="4781454"/>
            <a:ext cx="222580" cy="215645"/>
          </a:xfrm>
          <a:prstGeom prst="rect">
            <a:avLst/>
          </a:prstGeom>
          <a:blipFill>
            <a:blip r:embed="rId6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66" name="object 142"/>
          <p:cNvSpPr/>
          <p:nvPr/>
        </p:nvSpPr>
        <p:spPr>
          <a:xfrm>
            <a:off x="6453320" y="4778542"/>
            <a:ext cx="220345" cy="220573"/>
          </a:xfrm>
          <a:prstGeom prst="rect">
            <a:avLst/>
          </a:prstGeom>
          <a:blipFill>
            <a:blip r:embed="rId6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67" name="object 143"/>
          <p:cNvSpPr/>
          <p:nvPr/>
        </p:nvSpPr>
        <p:spPr>
          <a:xfrm>
            <a:off x="6029469" y="4414919"/>
            <a:ext cx="335280" cy="78740"/>
          </a:xfrm>
          <a:custGeom>
            <a:avLst/>
            <a:gdLst/>
            <a:ahLst/>
            <a:cxnLst/>
            <a:rect l="l" t="t" r="r" b="b"/>
            <a:pathLst>
              <a:path w="335279" h="78739">
                <a:moveTo>
                  <a:pt x="0" y="0"/>
                </a:moveTo>
                <a:lnTo>
                  <a:pt x="89903" y="71920"/>
                </a:lnTo>
                <a:lnTo>
                  <a:pt x="119145" y="76964"/>
                </a:lnTo>
                <a:lnTo>
                  <a:pt x="174070" y="78662"/>
                </a:lnTo>
                <a:lnTo>
                  <a:pt x="230251" y="76661"/>
                </a:lnTo>
                <a:lnTo>
                  <a:pt x="263258" y="70611"/>
                </a:lnTo>
                <a:lnTo>
                  <a:pt x="334975" y="2489"/>
                </a:lnTo>
                <a:lnTo>
                  <a:pt x="0" y="0"/>
                </a:lnTo>
                <a:close/>
              </a:path>
            </a:pathLst>
          </a:custGeom>
          <a:solidFill>
            <a:srgbClr val="2487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68" name="object 144"/>
          <p:cNvSpPr/>
          <p:nvPr/>
        </p:nvSpPr>
        <p:spPr>
          <a:xfrm>
            <a:off x="6124912" y="4022852"/>
            <a:ext cx="120014" cy="384810"/>
          </a:xfrm>
          <a:custGeom>
            <a:avLst/>
            <a:gdLst/>
            <a:ahLst/>
            <a:cxnLst/>
            <a:rect l="l" t="t" r="r" b="b"/>
            <a:pathLst>
              <a:path w="120015" h="384810">
                <a:moveTo>
                  <a:pt x="119810" y="0"/>
                </a:moveTo>
                <a:lnTo>
                  <a:pt x="98496" y="41305"/>
                </a:lnTo>
                <a:lnTo>
                  <a:pt x="76990" y="88610"/>
                </a:lnTo>
                <a:lnTo>
                  <a:pt x="52901" y="146786"/>
                </a:lnTo>
                <a:lnTo>
                  <a:pt x="29716" y="210663"/>
                </a:lnTo>
                <a:lnTo>
                  <a:pt x="10919" y="275070"/>
                </a:lnTo>
                <a:lnTo>
                  <a:pt x="0" y="334834"/>
                </a:lnTo>
                <a:lnTo>
                  <a:pt x="442" y="384784"/>
                </a:lnTo>
                <a:lnTo>
                  <a:pt x="41019" y="384695"/>
                </a:lnTo>
                <a:lnTo>
                  <a:pt x="44931" y="359169"/>
                </a:lnTo>
                <a:lnTo>
                  <a:pt x="55022" y="317175"/>
                </a:lnTo>
                <a:lnTo>
                  <a:pt x="69338" y="264587"/>
                </a:lnTo>
                <a:lnTo>
                  <a:pt x="85927" y="207274"/>
                </a:lnTo>
                <a:lnTo>
                  <a:pt x="102835" y="151111"/>
                </a:lnTo>
                <a:lnTo>
                  <a:pt x="118108" y="101968"/>
                </a:lnTo>
                <a:lnTo>
                  <a:pt x="119810" y="0"/>
                </a:lnTo>
                <a:close/>
              </a:path>
            </a:pathLst>
          </a:custGeom>
          <a:solidFill>
            <a:srgbClr val="2487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69" name="object 145"/>
          <p:cNvSpPr/>
          <p:nvPr/>
        </p:nvSpPr>
        <p:spPr>
          <a:xfrm>
            <a:off x="6176517" y="4070642"/>
            <a:ext cx="95885" cy="337185"/>
          </a:xfrm>
          <a:custGeom>
            <a:avLst/>
            <a:gdLst/>
            <a:ahLst/>
            <a:cxnLst/>
            <a:rect l="l" t="t" r="r" b="b"/>
            <a:pathLst>
              <a:path w="95884" h="337185">
                <a:moveTo>
                  <a:pt x="95440" y="0"/>
                </a:moveTo>
                <a:lnTo>
                  <a:pt x="76637" y="55787"/>
                </a:lnTo>
                <a:lnTo>
                  <a:pt x="58060" y="115795"/>
                </a:lnTo>
                <a:lnTo>
                  <a:pt x="37790" y="183906"/>
                </a:lnTo>
                <a:lnTo>
                  <a:pt x="19145" y="250142"/>
                </a:lnTo>
                <a:lnTo>
                  <a:pt x="5442" y="304523"/>
                </a:lnTo>
                <a:lnTo>
                  <a:pt x="0" y="337070"/>
                </a:lnTo>
                <a:lnTo>
                  <a:pt x="92341" y="336892"/>
                </a:lnTo>
                <a:lnTo>
                  <a:pt x="95440" y="0"/>
                </a:lnTo>
                <a:close/>
              </a:path>
            </a:pathLst>
          </a:custGeom>
          <a:solidFill>
            <a:srgbClr val="2487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70" name="object 146"/>
          <p:cNvSpPr/>
          <p:nvPr/>
        </p:nvSpPr>
        <p:spPr>
          <a:xfrm>
            <a:off x="5935876" y="3890773"/>
            <a:ext cx="525780" cy="801370"/>
          </a:xfrm>
          <a:custGeom>
            <a:avLst/>
            <a:gdLst/>
            <a:ahLst/>
            <a:cxnLst/>
            <a:rect l="l" t="t" r="r" b="b"/>
            <a:pathLst>
              <a:path w="525779" h="801370">
                <a:moveTo>
                  <a:pt x="272453" y="0"/>
                </a:moveTo>
                <a:lnTo>
                  <a:pt x="245423" y="29030"/>
                </a:lnTo>
                <a:lnTo>
                  <a:pt x="216455" y="64861"/>
                </a:lnTo>
                <a:lnTo>
                  <a:pt x="186366" y="106316"/>
                </a:lnTo>
                <a:lnTo>
                  <a:pt x="155972" y="152218"/>
                </a:lnTo>
                <a:lnTo>
                  <a:pt x="126093" y="201391"/>
                </a:lnTo>
                <a:lnTo>
                  <a:pt x="97545" y="252658"/>
                </a:lnTo>
                <a:lnTo>
                  <a:pt x="71146" y="304842"/>
                </a:lnTo>
                <a:lnTo>
                  <a:pt x="47713" y="356767"/>
                </a:lnTo>
                <a:lnTo>
                  <a:pt x="28065" y="407256"/>
                </a:lnTo>
                <a:lnTo>
                  <a:pt x="13018" y="455132"/>
                </a:lnTo>
                <a:lnTo>
                  <a:pt x="3390" y="499219"/>
                </a:lnTo>
                <a:lnTo>
                  <a:pt x="0" y="538340"/>
                </a:lnTo>
                <a:lnTo>
                  <a:pt x="4231" y="585536"/>
                </a:lnTo>
                <a:lnTo>
                  <a:pt x="16430" y="629959"/>
                </a:lnTo>
                <a:lnTo>
                  <a:pt x="35856" y="670866"/>
                </a:lnTo>
                <a:lnTo>
                  <a:pt x="61765" y="707515"/>
                </a:lnTo>
                <a:lnTo>
                  <a:pt x="93415" y="739164"/>
                </a:lnTo>
                <a:lnTo>
                  <a:pt x="130064" y="765071"/>
                </a:lnTo>
                <a:lnTo>
                  <a:pt x="170971" y="784495"/>
                </a:lnTo>
                <a:lnTo>
                  <a:pt x="215392" y="796694"/>
                </a:lnTo>
                <a:lnTo>
                  <a:pt x="262585" y="800925"/>
                </a:lnTo>
                <a:lnTo>
                  <a:pt x="309777" y="796694"/>
                </a:lnTo>
                <a:lnTo>
                  <a:pt x="354197" y="784495"/>
                </a:lnTo>
                <a:lnTo>
                  <a:pt x="395102" y="765071"/>
                </a:lnTo>
                <a:lnTo>
                  <a:pt x="431749" y="739164"/>
                </a:lnTo>
                <a:lnTo>
                  <a:pt x="463397" y="707515"/>
                </a:lnTo>
                <a:lnTo>
                  <a:pt x="489304" y="670866"/>
                </a:lnTo>
                <a:lnTo>
                  <a:pt x="493418" y="662203"/>
                </a:lnTo>
                <a:lnTo>
                  <a:pt x="207873" y="662203"/>
                </a:lnTo>
                <a:lnTo>
                  <a:pt x="204784" y="651179"/>
                </a:lnTo>
                <a:lnTo>
                  <a:pt x="98412" y="651179"/>
                </a:lnTo>
                <a:lnTo>
                  <a:pt x="78555" y="616928"/>
                </a:lnTo>
                <a:lnTo>
                  <a:pt x="55845" y="588157"/>
                </a:lnTo>
                <a:lnTo>
                  <a:pt x="37168" y="553255"/>
                </a:lnTo>
                <a:lnTo>
                  <a:pt x="29413" y="500608"/>
                </a:lnTo>
                <a:lnTo>
                  <a:pt x="32999" y="462298"/>
                </a:lnTo>
                <a:lnTo>
                  <a:pt x="43127" y="418829"/>
                </a:lnTo>
                <a:lnTo>
                  <a:pt x="58850" y="371564"/>
                </a:lnTo>
                <a:lnTo>
                  <a:pt x="79222" y="321867"/>
                </a:lnTo>
                <a:lnTo>
                  <a:pt x="103295" y="271100"/>
                </a:lnTo>
                <a:lnTo>
                  <a:pt x="130123" y="220626"/>
                </a:lnTo>
                <a:lnTo>
                  <a:pt x="158759" y="171807"/>
                </a:lnTo>
                <a:lnTo>
                  <a:pt x="188257" y="126007"/>
                </a:lnTo>
                <a:lnTo>
                  <a:pt x="217669" y="84588"/>
                </a:lnTo>
                <a:lnTo>
                  <a:pt x="246050" y="48913"/>
                </a:lnTo>
                <a:lnTo>
                  <a:pt x="272453" y="20345"/>
                </a:lnTo>
                <a:lnTo>
                  <a:pt x="288026" y="20345"/>
                </a:lnTo>
                <a:lnTo>
                  <a:pt x="272453" y="0"/>
                </a:lnTo>
                <a:close/>
              </a:path>
              <a:path w="525779" h="801370">
                <a:moveTo>
                  <a:pt x="263652" y="622007"/>
                </a:moveTo>
                <a:lnTo>
                  <a:pt x="241938" y="625166"/>
                </a:lnTo>
                <a:lnTo>
                  <a:pt x="224208" y="633780"/>
                </a:lnTo>
                <a:lnTo>
                  <a:pt x="212256" y="646557"/>
                </a:lnTo>
                <a:lnTo>
                  <a:pt x="207873" y="662203"/>
                </a:lnTo>
                <a:lnTo>
                  <a:pt x="493418" y="662203"/>
                </a:lnTo>
                <a:lnTo>
                  <a:pt x="493876" y="661238"/>
                </a:lnTo>
                <a:lnTo>
                  <a:pt x="319430" y="661225"/>
                </a:lnTo>
                <a:lnTo>
                  <a:pt x="314678" y="645925"/>
                </a:lnTo>
                <a:lnTo>
                  <a:pt x="302652" y="633463"/>
                </a:lnTo>
                <a:lnTo>
                  <a:pt x="285070" y="625078"/>
                </a:lnTo>
                <a:lnTo>
                  <a:pt x="263652" y="622007"/>
                </a:lnTo>
                <a:close/>
              </a:path>
              <a:path w="525779" h="801370">
                <a:moveTo>
                  <a:pt x="375221" y="622007"/>
                </a:moveTo>
                <a:lnTo>
                  <a:pt x="353802" y="625078"/>
                </a:lnTo>
                <a:lnTo>
                  <a:pt x="336222" y="633464"/>
                </a:lnTo>
                <a:lnTo>
                  <a:pt x="324200" y="645930"/>
                </a:lnTo>
                <a:lnTo>
                  <a:pt x="319455" y="661238"/>
                </a:lnTo>
                <a:lnTo>
                  <a:pt x="493882" y="661225"/>
                </a:lnTo>
                <a:lnTo>
                  <a:pt x="496788" y="655104"/>
                </a:lnTo>
                <a:lnTo>
                  <a:pt x="430149" y="655104"/>
                </a:lnTo>
                <a:lnTo>
                  <a:pt x="423459" y="641997"/>
                </a:lnTo>
                <a:lnTo>
                  <a:pt x="411229" y="631502"/>
                </a:lnTo>
                <a:lnTo>
                  <a:pt x="394726" y="624534"/>
                </a:lnTo>
                <a:lnTo>
                  <a:pt x="375221" y="622007"/>
                </a:lnTo>
                <a:close/>
              </a:path>
              <a:path w="525779" h="801370">
                <a:moveTo>
                  <a:pt x="288026" y="20345"/>
                </a:moveTo>
                <a:lnTo>
                  <a:pt x="272453" y="20345"/>
                </a:lnTo>
                <a:lnTo>
                  <a:pt x="294973" y="49904"/>
                </a:lnTo>
                <a:lnTo>
                  <a:pt x="320077" y="86193"/>
                </a:lnTo>
                <a:lnTo>
                  <a:pt x="346768" y="127909"/>
                </a:lnTo>
                <a:lnTo>
                  <a:pt x="374051" y="173749"/>
                </a:lnTo>
                <a:lnTo>
                  <a:pt x="400928" y="222409"/>
                </a:lnTo>
                <a:lnTo>
                  <a:pt x="426404" y="272586"/>
                </a:lnTo>
                <a:lnTo>
                  <a:pt x="449482" y="322977"/>
                </a:lnTo>
                <a:lnTo>
                  <a:pt x="469166" y="372277"/>
                </a:lnTo>
                <a:lnTo>
                  <a:pt x="484460" y="419185"/>
                </a:lnTo>
                <a:lnTo>
                  <a:pt x="494367" y="462397"/>
                </a:lnTo>
                <a:lnTo>
                  <a:pt x="497890" y="500608"/>
                </a:lnTo>
                <a:lnTo>
                  <a:pt x="489092" y="552714"/>
                </a:lnTo>
                <a:lnTo>
                  <a:pt x="468782" y="589872"/>
                </a:lnTo>
                <a:lnTo>
                  <a:pt x="446091" y="621021"/>
                </a:lnTo>
                <a:lnTo>
                  <a:pt x="430149" y="655104"/>
                </a:lnTo>
                <a:lnTo>
                  <a:pt x="496788" y="655104"/>
                </a:lnTo>
                <a:lnTo>
                  <a:pt x="508728" y="629959"/>
                </a:lnTo>
                <a:lnTo>
                  <a:pt x="520926" y="585536"/>
                </a:lnTo>
                <a:lnTo>
                  <a:pt x="525157" y="538340"/>
                </a:lnTo>
                <a:lnTo>
                  <a:pt x="521805" y="499219"/>
                </a:lnTo>
                <a:lnTo>
                  <a:pt x="512402" y="455473"/>
                </a:lnTo>
                <a:lnTo>
                  <a:pt x="497749" y="407947"/>
                </a:lnTo>
                <a:lnTo>
                  <a:pt x="478725" y="357859"/>
                </a:lnTo>
                <a:lnTo>
                  <a:pt x="456192" y="306335"/>
                </a:lnTo>
                <a:lnTo>
                  <a:pt x="431009" y="254501"/>
                </a:lnTo>
                <a:lnTo>
                  <a:pt x="404037" y="203482"/>
                </a:lnTo>
                <a:lnTo>
                  <a:pt x="376136" y="154403"/>
                </a:lnTo>
                <a:lnTo>
                  <a:pt x="348167" y="108390"/>
                </a:lnTo>
                <a:lnTo>
                  <a:pt x="320990" y="66568"/>
                </a:lnTo>
                <a:lnTo>
                  <a:pt x="295465" y="30063"/>
                </a:lnTo>
                <a:lnTo>
                  <a:pt x="288026" y="20345"/>
                </a:lnTo>
                <a:close/>
              </a:path>
              <a:path w="525779" h="801370">
                <a:moveTo>
                  <a:pt x="152082" y="622007"/>
                </a:moveTo>
                <a:lnTo>
                  <a:pt x="133873" y="624199"/>
                </a:lnTo>
                <a:lnTo>
                  <a:pt x="118179" y="630283"/>
                </a:lnTo>
                <a:lnTo>
                  <a:pt x="106019" y="639522"/>
                </a:lnTo>
                <a:lnTo>
                  <a:pt x="98412" y="651179"/>
                </a:lnTo>
                <a:lnTo>
                  <a:pt x="204784" y="651179"/>
                </a:lnTo>
                <a:lnTo>
                  <a:pt x="203488" y="646557"/>
                </a:lnTo>
                <a:lnTo>
                  <a:pt x="191531" y="633780"/>
                </a:lnTo>
                <a:lnTo>
                  <a:pt x="173797" y="625166"/>
                </a:lnTo>
                <a:lnTo>
                  <a:pt x="152082" y="622007"/>
                </a:lnTo>
                <a:close/>
              </a:path>
            </a:pathLst>
          </a:custGeom>
          <a:solidFill>
            <a:srgbClr val="75C5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71" name="object 147"/>
          <p:cNvSpPr/>
          <p:nvPr/>
        </p:nvSpPr>
        <p:spPr>
          <a:xfrm>
            <a:off x="6063254" y="4559662"/>
            <a:ext cx="273050" cy="28575"/>
          </a:xfrm>
          <a:custGeom>
            <a:avLst/>
            <a:gdLst/>
            <a:ahLst/>
            <a:cxnLst/>
            <a:rect l="l" t="t" r="r" b="b"/>
            <a:pathLst>
              <a:path w="273050" h="28575">
                <a:moveTo>
                  <a:pt x="181876" y="1092"/>
                </a:moveTo>
                <a:lnTo>
                  <a:pt x="200423" y="21365"/>
                </a:lnTo>
                <a:lnTo>
                  <a:pt x="227253" y="28435"/>
                </a:lnTo>
                <a:lnTo>
                  <a:pt x="249863" y="22996"/>
                </a:lnTo>
                <a:lnTo>
                  <a:pt x="225248" y="22996"/>
                </a:lnTo>
                <a:lnTo>
                  <a:pt x="202296" y="16758"/>
                </a:lnTo>
                <a:lnTo>
                  <a:pt x="181876" y="1092"/>
                </a:lnTo>
                <a:close/>
              </a:path>
              <a:path w="273050" h="28575">
                <a:moveTo>
                  <a:pt x="90944" y="546"/>
                </a:moveTo>
                <a:lnTo>
                  <a:pt x="109483" y="20819"/>
                </a:lnTo>
                <a:lnTo>
                  <a:pt x="136310" y="27889"/>
                </a:lnTo>
                <a:lnTo>
                  <a:pt x="158919" y="22450"/>
                </a:lnTo>
                <a:lnTo>
                  <a:pt x="134305" y="22450"/>
                </a:lnTo>
                <a:lnTo>
                  <a:pt x="111357" y="16215"/>
                </a:lnTo>
                <a:lnTo>
                  <a:pt x="90944" y="546"/>
                </a:lnTo>
                <a:close/>
              </a:path>
              <a:path w="273050" h="28575">
                <a:moveTo>
                  <a:pt x="0" y="0"/>
                </a:moveTo>
                <a:lnTo>
                  <a:pt x="18541" y="20278"/>
                </a:lnTo>
                <a:lnTo>
                  <a:pt x="45372" y="27347"/>
                </a:lnTo>
                <a:lnTo>
                  <a:pt x="67994" y="21904"/>
                </a:lnTo>
                <a:lnTo>
                  <a:pt x="43372" y="21904"/>
                </a:lnTo>
                <a:lnTo>
                  <a:pt x="20419" y="15665"/>
                </a:lnTo>
                <a:lnTo>
                  <a:pt x="0" y="0"/>
                </a:lnTo>
                <a:close/>
              </a:path>
              <a:path w="273050" h="28575">
                <a:moveTo>
                  <a:pt x="272821" y="1638"/>
                </a:moveTo>
                <a:lnTo>
                  <a:pt x="249251" y="18419"/>
                </a:lnTo>
                <a:lnTo>
                  <a:pt x="225248" y="22996"/>
                </a:lnTo>
                <a:lnTo>
                  <a:pt x="249863" y="22996"/>
                </a:lnTo>
                <a:lnTo>
                  <a:pt x="254132" y="21969"/>
                </a:lnTo>
                <a:lnTo>
                  <a:pt x="272821" y="1638"/>
                </a:lnTo>
                <a:close/>
              </a:path>
              <a:path w="273050" h="28575">
                <a:moveTo>
                  <a:pt x="181876" y="1092"/>
                </a:moveTo>
                <a:lnTo>
                  <a:pt x="158306" y="17869"/>
                </a:lnTo>
                <a:lnTo>
                  <a:pt x="134305" y="22450"/>
                </a:lnTo>
                <a:lnTo>
                  <a:pt x="158919" y="22450"/>
                </a:lnTo>
                <a:lnTo>
                  <a:pt x="163187" y="21423"/>
                </a:lnTo>
                <a:lnTo>
                  <a:pt x="181876" y="1092"/>
                </a:lnTo>
                <a:close/>
              </a:path>
              <a:path w="273050" h="28575">
                <a:moveTo>
                  <a:pt x="90944" y="546"/>
                </a:moveTo>
                <a:lnTo>
                  <a:pt x="67374" y="17327"/>
                </a:lnTo>
                <a:lnTo>
                  <a:pt x="43372" y="21904"/>
                </a:lnTo>
                <a:lnTo>
                  <a:pt x="67994" y="21904"/>
                </a:lnTo>
                <a:lnTo>
                  <a:pt x="72253" y="20879"/>
                </a:lnTo>
                <a:lnTo>
                  <a:pt x="90944" y="546"/>
                </a:lnTo>
                <a:close/>
              </a:path>
            </a:pathLst>
          </a:custGeom>
          <a:solidFill>
            <a:srgbClr val="2487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72" name="object 148"/>
          <p:cNvSpPr/>
          <p:nvPr/>
        </p:nvSpPr>
        <p:spPr>
          <a:xfrm>
            <a:off x="6063254" y="4585533"/>
            <a:ext cx="273050" cy="28575"/>
          </a:xfrm>
          <a:custGeom>
            <a:avLst/>
            <a:gdLst/>
            <a:ahLst/>
            <a:cxnLst/>
            <a:rect l="l" t="t" r="r" b="b"/>
            <a:pathLst>
              <a:path w="273050" h="28575">
                <a:moveTo>
                  <a:pt x="181876" y="1092"/>
                </a:moveTo>
                <a:lnTo>
                  <a:pt x="200423" y="21365"/>
                </a:lnTo>
                <a:lnTo>
                  <a:pt x="227253" y="28435"/>
                </a:lnTo>
                <a:lnTo>
                  <a:pt x="249844" y="23001"/>
                </a:lnTo>
                <a:lnTo>
                  <a:pt x="225248" y="23001"/>
                </a:lnTo>
                <a:lnTo>
                  <a:pt x="202296" y="16763"/>
                </a:lnTo>
                <a:lnTo>
                  <a:pt x="181876" y="1092"/>
                </a:lnTo>
                <a:close/>
              </a:path>
              <a:path w="273050" h="28575">
                <a:moveTo>
                  <a:pt x="90944" y="546"/>
                </a:moveTo>
                <a:lnTo>
                  <a:pt x="109483" y="20826"/>
                </a:lnTo>
                <a:lnTo>
                  <a:pt x="136310" y="27898"/>
                </a:lnTo>
                <a:lnTo>
                  <a:pt x="158950" y="22450"/>
                </a:lnTo>
                <a:lnTo>
                  <a:pt x="134305" y="22450"/>
                </a:lnTo>
                <a:lnTo>
                  <a:pt x="111357" y="16215"/>
                </a:lnTo>
                <a:lnTo>
                  <a:pt x="90944" y="546"/>
                </a:lnTo>
                <a:close/>
              </a:path>
              <a:path w="273050" h="28575">
                <a:moveTo>
                  <a:pt x="0" y="0"/>
                </a:moveTo>
                <a:lnTo>
                  <a:pt x="18541" y="20278"/>
                </a:lnTo>
                <a:lnTo>
                  <a:pt x="45372" y="27347"/>
                </a:lnTo>
                <a:lnTo>
                  <a:pt x="67974" y="21909"/>
                </a:lnTo>
                <a:lnTo>
                  <a:pt x="43372" y="21909"/>
                </a:lnTo>
                <a:lnTo>
                  <a:pt x="20419" y="15671"/>
                </a:lnTo>
                <a:lnTo>
                  <a:pt x="0" y="0"/>
                </a:lnTo>
                <a:close/>
              </a:path>
              <a:path w="273050" h="28575">
                <a:moveTo>
                  <a:pt x="272821" y="1638"/>
                </a:moveTo>
                <a:lnTo>
                  <a:pt x="249251" y="18421"/>
                </a:lnTo>
                <a:lnTo>
                  <a:pt x="225248" y="23001"/>
                </a:lnTo>
                <a:lnTo>
                  <a:pt x="249844" y="23001"/>
                </a:lnTo>
                <a:lnTo>
                  <a:pt x="254132" y="21969"/>
                </a:lnTo>
                <a:lnTo>
                  <a:pt x="272821" y="1638"/>
                </a:lnTo>
                <a:close/>
              </a:path>
              <a:path w="273050" h="28575">
                <a:moveTo>
                  <a:pt x="181876" y="1092"/>
                </a:moveTo>
                <a:lnTo>
                  <a:pt x="158306" y="17869"/>
                </a:lnTo>
                <a:lnTo>
                  <a:pt x="134305" y="22450"/>
                </a:lnTo>
                <a:lnTo>
                  <a:pt x="158950" y="22450"/>
                </a:lnTo>
                <a:lnTo>
                  <a:pt x="163187" y="21430"/>
                </a:lnTo>
                <a:lnTo>
                  <a:pt x="181876" y="1092"/>
                </a:lnTo>
                <a:close/>
              </a:path>
              <a:path w="273050" h="28575">
                <a:moveTo>
                  <a:pt x="90944" y="546"/>
                </a:moveTo>
                <a:lnTo>
                  <a:pt x="67374" y="17328"/>
                </a:lnTo>
                <a:lnTo>
                  <a:pt x="43372" y="21909"/>
                </a:lnTo>
                <a:lnTo>
                  <a:pt x="67974" y="21909"/>
                </a:lnTo>
                <a:lnTo>
                  <a:pt x="72253" y="20879"/>
                </a:lnTo>
                <a:lnTo>
                  <a:pt x="90944" y="546"/>
                </a:lnTo>
                <a:close/>
              </a:path>
            </a:pathLst>
          </a:custGeom>
          <a:solidFill>
            <a:srgbClr val="2487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73" name="object 149"/>
          <p:cNvSpPr/>
          <p:nvPr/>
        </p:nvSpPr>
        <p:spPr>
          <a:xfrm>
            <a:off x="7975517" y="6333860"/>
            <a:ext cx="218338" cy="212521"/>
          </a:xfrm>
          <a:prstGeom prst="rect">
            <a:avLst/>
          </a:prstGeom>
          <a:blipFill>
            <a:blip r:embed="rId6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74" name="object 150"/>
          <p:cNvSpPr/>
          <p:nvPr/>
        </p:nvSpPr>
        <p:spPr>
          <a:xfrm>
            <a:off x="8223662" y="6331840"/>
            <a:ext cx="222592" cy="214096"/>
          </a:xfrm>
          <a:prstGeom prst="rect">
            <a:avLst/>
          </a:prstGeom>
          <a:blipFill>
            <a:blip r:embed="rId6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75" name="object 151"/>
          <p:cNvSpPr/>
          <p:nvPr/>
        </p:nvSpPr>
        <p:spPr>
          <a:xfrm>
            <a:off x="8476720" y="6334971"/>
            <a:ext cx="222592" cy="215646"/>
          </a:xfrm>
          <a:prstGeom prst="rect">
            <a:avLst/>
          </a:prstGeom>
          <a:blipFill>
            <a:blip r:embed="rId6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76" name="object 152"/>
          <p:cNvSpPr/>
          <p:nvPr/>
        </p:nvSpPr>
        <p:spPr>
          <a:xfrm>
            <a:off x="8728221" y="6332069"/>
            <a:ext cx="220345" cy="220560"/>
          </a:xfrm>
          <a:prstGeom prst="rect">
            <a:avLst/>
          </a:prstGeom>
          <a:blipFill>
            <a:blip r:embed="rId7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77" name="object 153"/>
          <p:cNvSpPr/>
          <p:nvPr/>
        </p:nvSpPr>
        <p:spPr>
          <a:xfrm>
            <a:off x="8190540" y="5965012"/>
            <a:ext cx="565785" cy="280670"/>
          </a:xfrm>
          <a:custGeom>
            <a:avLst/>
            <a:gdLst/>
            <a:ahLst/>
            <a:cxnLst/>
            <a:rect l="l" t="t" r="r" b="b"/>
            <a:pathLst>
              <a:path w="565784" h="280670">
                <a:moveTo>
                  <a:pt x="19298" y="0"/>
                </a:moveTo>
                <a:lnTo>
                  <a:pt x="5620" y="37172"/>
                </a:lnTo>
                <a:lnTo>
                  <a:pt x="0" y="73024"/>
                </a:lnTo>
                <a:lnTo>
                  <a:pt x="2210" y="108348"/>
                </a:lnTo>
                <a:lnTo>
                  <a:pt x="29485" y="174356"/>
                </a:lnTo>
                <a:lnTo>
                  <a:pt x="54230" y="203511"/>
                </a:lnTo>
                <a:lnTo>
                  <a:pt x="86166" y="229079"/>
                </a:lnTo>
                <a:lnTo>
                  <a:pt x="125135" y="250297"/>
                </a:lnTo>
                <a:lnTo>
                  <a:pt x="170975" y="266400"/>
                </a:lnTo>
                <a:lnTo>
                  <a:pt x="223528" y="276622"/>
                </a:lnTo>
                <a:lnTo>
                  <a:pt x="282633" y="280200"/>
                </a:lnTo>
                <a:lnTo>
                  <a:pt x="341782" y="276617"/>
                </a:lnTo>
                <a:lnTo>
                  <a:pt x="394434" y="266382"/>
                </a:lnTo>
                <a:lnTo>
                  <a:pt x="440407" y="250261"/>
                </a:lnTo>
                <a:lnTo>
                  <a:pt x="479514" y="229024"/>
                </a:lnTo>
                <a:lnTo>
                  <a:pt x="511572" y="203439"/>
                </a:lnTo>
                <a:lnTo>
                  <a:pt x="512479" y="202374"/>
                </a:lnTo>
                <a:lnTo>
                  <a:pt x="283814" y="202374"/>
                </a:lnTo>
                <a:lnTo>
                  <a:pt x="225502" y="197950"/>
                </a:lnTo>
                <a:lnTo>
                  <a:pt x="173994" y="185398"/>
                </a:lnTo>
                <a:lnTo>
                  <a:pt x="129496" y="165800"/>
                </a:lnTo>
                <a:lnTo>
                  <a:pt x="92211" y="140239"/>
                </a:lnTo>
                <a:lnTo>
                  <a:pt x="62344" y="109797"/>
                </a:lnTo>
                <a:lnTo>
                  <a:pt x="40099" y="75555"/>
                </a:lnTo>
                <a:lnTo>
                  <a:pt x="25683" y="38595"/>
                </a:lnTo>
                <a:lnTo>
                  <a:pt x="19298" y="0"/>
                </a:lnTo>
                <a:close/>
              </a:path>
              <a:path w="565784" h="280670">
                <a:moveTo>
                  <a:pt x="546361" y="1473"/>
                </a:moveTo>
                <a:lnTo>
                  <a:pt x="539934" y="39804"/>
                </a:lnTo>
                <a:lnTo>
                  <a:pt x="525617" y="76503"/>
                </a:lnTo>
                <a:lnTo>
                  <a:pt x="503586" y="110497"/>
                </a:lnTo>
                <a:lnTo>
                  <a:pt x="474014" y="140714"/>
                </a:lnTo>
                <a:lnTo>
                  <a:pt x="437076" y="166082"/>
                </a:lnTo>
                <a:lnTo>
                  <a:pt x="392947" y="185530"/>
                </a:lnTo>
                <a:lnTo>
                  <a:pt x="341802" y="197984"/>
                </a:lnTo>
                <a:lnTo>
                  <a:pt x="283814" y="202374"/>
                </a:lnTo>
                <a:lnTo>
                  <a:pt x="512479" y="202374"/>
                </a:lnTo>
                <a:lnTo>
                  <a:pt x="536397" y="174274"/>
                </a:lnTo>
                <a:lnTo>
                  <a:pt x="553804" y="142296"/>
                </a:lnTo>
                <a:lnTo>
                  <a:pt x="563608" y="108275"/>
                </a:lnTo>
                <a:lnTo>
                  <a:pt x="565625" y="72977"/>
                </a:lnTo>
                <a:lnTo>
                  <a:pt x="559671" y="37172"/>
                </a:lnTo>
                <a:lnTo>
                  <a:pt x="556943" y="28183"/>
                </a:lnTo>
                <a:lnTo>
                  <a:pt x="553802" y="19246"/>
                </a:lnTo>
                <a:lnTo>
                  <a:pt x="550268" y="10348"/>
                </a:lnTo>
                <a:lnTo>
                  <a:pt x="546361" y="1473"/>
                </a:lnTo>
                <a:close/>
              </a:path>
            </a:pathLst>
          </a:custGeom>
          <a:solidFill>
            <a:srgbClr val="1F98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78" name="object 154"/>
          <p:cNvSpPr/>
          <p:nvPr/>
        </p:nvSpPr>
        <p:spPr>
          <a:xfrm>
            <a:off x="8236294" y="5825142"/>
            <a:ext cx="474345" cy="318135"/>
          </a:xfrm>
          <a:custGeom>
            <a:avLst/>
            <a:gdLst/>
            <a:ahLst/>
            <a:cxnLst/>
            <a:rect l="l" t="t" r="r" b="b"/>
            <a:pathLst>
              <a:path w="474345" h="318135">
                <a:moveTo>
                  <a:pt x="46141" y="0"/>
                </a:moveTo>
                <a:lnTo>
                  <a:pt x="21120" y="45839"/>
                </a:lnTo>
                <a:lnTo>
                  <a:pt x="4853" y="91439"/>
                </a:lnTo>
                <a:lnTo>
                  <a:pt x="0" y="133168"/>
                </a:lnTo>
                <a:lnTo>
                  <a:pt x="5343" y="173854"/>
                </a:lnTo>
                <a:lnTo>
                  <a:pt x="20623" y="212103"/>
                </a:lnTo>
                <a:lnTo>
                  <a:pt x="45577" y="246522"/>
                </a:lnTo>
                <a:lnTo>
                  <a:pt x="79946" y="275718"/>
                </a:lnTo>
                <a:lnTo>
                  <a:pt x="123466" y="298297"/>
                </a:lnTo>
                <a:lnTo>
                  <a:pt x="175878" y="312867"/>
                </a:lnTo>
                <a:lnTo>
                  <a:pt x="236920" y="318033"/>
                </a:lnTo>
                <a:lnTo>
                  <a:pt x="291640" y="313925"/>
                </a:lnTo>
                <a:lnTo>
                  <a:pt x="339621" y="302257"/>
                </a:lnTo>
                <a:lnTo>
                  <a:pt x="380652" y="284012"/>
                </a:lnTo>
                <a:lnTo>
                  <a:pt x="414520" y="260172"/>
                </a:lnTo>
                <a:lnTo>
                  <a:pt x="441013" y="231719"/>
                </a:lnTo>
                <a:lnTo>
                  <a:pt x="459121" y="200990"/>
                </a:lnTo>
                <a:lnTo>
                  <a:pt x="237085" y="200990"/>
                </a:lnTo>
                <a:lnTo>
                  <a:pt x="180926" y="194935"/>
                </a:lnTo>
                <a:lnTo>
                  <a:pt x="133876" y="178074"/>
                </a:lnTo>
                <a:lnTo>
                  <a:pt x="96247" y="152358"/>
                </a:lnTo>
                <a:lnTo>
                  <a:pt x="68349" y="119740"/>
                </a:lnTo>
                <a:lnTo>
                  <a:pt x="50492" y="82172"/>
                </a:lnTo>
                <a:lnTo>
                  <a:pt x="42986" y="41608"/>
                </a:lnTo>
                <a:lnTo>
                  <a:pt x="46141" y="0"/>
                </a:lnTo>
                <a:close/>
              </a:path>
              <a:path w="474345" h="318135">
                <a:moveTo>
                  <a:pt x="428462" y="1854"/>
                </a:moveTo>
                <a:lnTo>
                  <a:pt x="431425" y="43124"/>
                </a:lnTo>
                <a:lnTo>
                  <a:pt x="423700" y="83331"/>
                </a:lnTo>
                <a:lnTo>
                  <a:pt x="405639" y="120550"/>
                </a:lnTo>
                <a:lnTo>
                  <a:pt x="377595" y="152852"/>
                </a:lnTo>
                <a:lnTo>
                  <a:pt x="339919" y="178310"/>
                </a:lnTo>
                <a:lnTo>
                  <a:pt x="292965" y="194999"/>
                </a:lnTo>
                <a:lnTo>
                  <a:pt x="237085" y="200990"/>
                </a:lnTo>
                <a:lnTo>
                  <a:pt x="459121" y="200990"/>
                </a:lnTo>
                <a:lnTo>
                  <a:pt x="459918" y="199637"/>
                </a:lnTo>
                <a:lnTo>
                  <a:pt x="471024" y="164908"/>
                </a:lnTo>
                <a:lnTo>
                  <a:pt x="474118" y="128514"/>
                </a:lnTo>
                <a:lnTo>
                  <a:pt x="468987" y="91439"/>
                </a:lnTo>
                <a:lnTo>
                  <a:pt x="462048" y="68939"/>
                </a:lnTo>
                <a:lnTo>
                  <a:pt x="452792" y="46642"/>
                </a:lnTo>
                <a:lnTo>
                  <a:pt x="441502" y="24347"/>
                </a:lnTo>
                <a:lnTo>
                  <a:pt x="428462" y="1854"/>
                </a:lnTo>
                <a:close/>
              </a:path>
            </a:pathLst>
          </a:custGeom>
          <a:solidFill>
            <a:srgbClr val="1F98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79" name="object 155"/>
          <p:cNvSpPr/>
          <p:nvPr/>
        </p:nvSpPr>
        <p:spPr>
          <a:xfrm>
            <a:off x="8307010" y="5444286"/>
            <a:ext cx="333375" cy="558165"/>
          </a:xfrm>
          <a:custGeom>
            <a:avLst/>
            <a:gdLst/>
            <a:ahLst/>
            <a:cxnLst/>
            <a:rect l="l" t="t" r="r" b="b"/>
            <a:pathLst>
              <a:path w="333375" h="558164">
                <a:moveTo>
                  <a:pt x="166365" y="0"/>
                </a:moveTo>
                <a:lnTo>
                  <a:pt x="148451" y="65284"/>
                </a:lnTo>
                <a:lnTo>
                  <a:pt x="126466" y="122587"/>
                </a:lnTo>
                <a:lnTo>
                  <a:pt x="102088" y="173212"/>
                </a:lnTo>
                <a:lnTo>
                  <a:pt x="76992" y="218462"/>
                </a:lnTo>
                <a:lnTo>
                  <a:pt x="52855" y="259638"/>
                </a:lnTo>
                <a:lnTo>
                  <a:pt x="31352" y="298044"/>
                </a:lnTo>
                <a:lnTo>
                  <a:pt x="14160" y="334982"/>
                </a:lnTo>
                <a:lnTo>
                  <a:pt x="2954" y="371754"/>
                </a:lnTo>
                <a:lnTo>
                  <a:pt x="0" y="417268"/>
                </a:lnTo>
                <a:lnTo>
                  <a:pt x="9704" y="460579"/>
                </a:lnTo>
                <a:lnTo>
                  <a:pt x="31629" y="498978"/>
                </a:lnTo>
                <a:lnTo>
                  <a:pt x="65339" y="529758"/>
                </a:lnTo>
                <a:lnTo>
                  <a:pt x="110397" y="550212"/>
                </a:lnTo>
                <a:lnTo>
                  <a:pt x="166365" y="557631"/>
                </a:lnTo>
                <a:lnTo>
                  <a:pt x="222395" y="550202"/>
                </a:lnTo>
                <a:lnTo>
                  <a:pt x="248881" y="538200"/>
                </a:lnTo>
                <a:lnTo>
                  <a:pt x="166365" y="538200"/>
                </a:lnTo>
                <a:lnTo>
                  <a:pt x="118952" y="528585"/>
                </a:lnTo>
                <a:lnTo>
                  <a:pt x="86428" y="503397"/>
                </a:lnTo>
                <a:lnTo>
                  <a:pt x="69621" y="468029"/>
                </a:lnTo>
                <a:lnTo>
                  <a:pt x="69413" y="427913"/>
                </a:lnTo>
                <a:lnTo>
                  <a:pt x="81818" y="393014"/>
                </a:lnTo>
                <a:lnTo>
                  <a:pt x="101790" y="356675"/>
                </a:lnTo>
                <a:lnTo>
                  <a:pt x="125256" y="315732"/>
                </a:lnTo>
                <a:lnTo>
                  <a:pt x="148157" y="266964"/>
                </a:lnTo>
                <a:lnTo>
                  <a:pt x="166365" y="207378"/>
                </a:lnTo>
                <a:lnTo>
                  <a:pt x="249402" y="207378"/>
                </a:lnTo>
                <a:lnTo>
                  <a:pt x="230354" y="172948"/>
                </a:lnTo>
                <a:lnTo>
                  <a:pt x="206113" y="122446"/>
                </a:lnTo>
                <a:lnTo>
                  <a:pt x="184238" y="65243"/>
                </a:lnTo>
                <a:lnTo>
                  <a:pt x="166365" y="0"/>
                </a:lnTo>
                <a:close/>
              </a:path>
              <a:path w="333375" h="558164">
                <a:moveTo>
                  <a:pt x="249402" y="207378"/>
                </a:moveTo>
                <a:lnTo>
                  <a:pt x="166365" y="207378"/>
                </a:lnTo>
                <a:lnTo>
                  <a:pt x="184558" y="267021"/>
                </a:lnTo>
                <a:lnTo>
                  <a:pt x="207287" y="315560"/>
                </a:lnTo>
                <a:lnTo>
                  <a:pt x="230656" y="356417"/>
                </a:lnTo>
                <a:lnTo>
                  <a:pt x="250662" y="392784"/>
                </a:lnTo>
                <a:lnTo>
                  <a:pt x="263330" y="427913"/>
                </a:lnTo>
                <a:lnTo>
                  <a:pt x="263308" y="468029"/>
                </a:lnTo>
                <a:lnTo>
                  <a:pt x="246489" y="503369"/>
                </a:lnTo>
                <a:lnTo>
                  <a:pt x="213834" y="528585"/>
                </a:lnTo>
                <a:lnTo>
                  <a:pt x="166365" y="538200"/>
                </a:lnTo>
                <a:lnTo>
                  <a:pt x="248881" y="538200"/>
                </a:lnTo>
                <a:lnTo>
                  <a:pt x="267580" y="529727"/>
                </a:lnTo>
                <a:lnTo>
                  <a:pt x="301417" y="498925"/>
                </a:lnTo>
                <a:lnTo>
                  <a:pt x="323400" y="460517"/>
                </a:lnTo>
                <a:lnTo>
                  <a:pt x="333026" y="417220"/>
                </a:lnTo>
                <a:lnTo>
                  <a:pt x="329789" y="371754"/>
                </a:lnTo>
                <a:lnTo>
                  <a:pt x="318259" y="334694"/>
                </a:lnTo>
                <a:lnTo>
                  <a:pt x="300914" y="297621"/>
                </a:lnTo>
                <a:lnTo>
                  <a:pt x="279391" y="259197"/>
                </a:lnTo>
                <a:lnTo>
                  <a:pt x="255325" y="218085"/>
                </a:lnTo>
                <a:lnTo>
                  <a:pt x="249402" y="207378"/>
                </a:lnTo>
                <a:close/>
              </a:path>
            </a:pathLst>
          </a:custGeom>
          <a:solidFill>
            <a:srgbClr val="1F98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80" name="object 156"/>
          <p:cNvSpPr/>
          <p:nvPr/>
        </p:nvSpPr>
        <p:spPr>
          <a:xfrm>
            <a:off x="10250430" y="6333860"/>
            <a:ext cx="218338" cy="212521"/>
          </a:xfrm>
          <a:prstGeom prst="rect">
            <a:avLst/>
          </a:prstGeom>
          <a:blipFill>
            <a:blip r:embed="rId7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81" name="object 157"/>
          <p:cNvSpPr/>
          <p:nvPr/>
        </p:nvSpPr>
        <p:spPr>
          <a:xfrm>
            <a:off x="10498575" y="6331840"/>
            <a:ext cx="222580" cy="214096"/>
          </a:xfrm>
          <a:prstGeom prst="rect">
            <a:avLst/>
          </a:prstGeom>
          <a:blipFill>
            <a:blip r:embed="rId7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82" name="object 158"/>
          <p:cNvSpPr/>
          <p:nvPr/>
        </p:nvSpPr>
        <p:spPr>
          <a:xfrm>
            <a:off x="10751633" y="6334971"/>
            <a:ext cx="222592" cy="215646"/>
          </a:xfrm>
          <a:prstGeom prst="rect">
            <a:avLst/>
          </a:prstGeom>
          <a:blipFill>
            <a:blip r:embed="rId7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83" name="object 159"/>
          <p:cNvSpPr/>
          <p:nvPr/>
        </p:nvSpPr>
        <p:spPr>
          <a:xfrm>
            <a:off x="11003133" y="6332069"/>
            <a:ext cx="220345" cy="220560"/>
          </a:xfrm>
          <a:prstGeom prst="rect">
            <a:avLst/>
          </a:prstGeom>
          <a:blipFill>
            <a:blip r:embed="rId7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84" name="object 160"/>
          <p:cNvSpPr/>
          <p:nvPr/>
        </p:nvSpPr>
        <p:spPr>
          <a:xfrm>
            <a:off x="10515002" y="5965012"/>
            <a:ext cx="565785" cy="280670"/>
          </a:xfrm>
          <a:custGeom>
            <a:avLst/>
            <a:gdLst/>
            <a:ahLst/>
            <a:cxnLst/>
            <a:rect l="l" t="t" r="r" b="b"/>
            <a:pathLst>
              <a:path w="565784" h="280670">
                <a:moveTo>
                  <a:pt x="19295" y="0"/>
                </a:moveTo>
                <a:lnTo>
                  <a:pt x="5617" y="37172"/>
                </a:lnTo>
                <a:lnTo>
                  <a:pt x="0" y="73024"/>
                </a:lnTo>
                <a:lnTo>
                  <a:pt x="2212" y="108348"/>
                </a:lnTo>
                <a:lnTo>
                  <a:pt x="29488" y="174356"/>
                </a:lnTo>
                <a:lnTo>
                  <a:pt x="54233" y="203511"/>
                </a:lnTo>
                <a:lnTo>
                  <a:pt x="86170" y="229079"/>
                </a:lnTo>
                <a:lnTo>
                  <a:pt x="125138" y="250297"/>
                </a:lnTo>
                <a:lnTo>
                  <a:pt x="170980" y="266400"/>
                </a:lnTo>
                <a:lnTo>
                  <a:pt x="223534" y="276622"/>
                </a:lnTo>
                <a:lnTo>
                  <a:pt x="282642" y="280200"/>
                </a:lnTo>
                <a:lnTo>
                  <a:pt x="341788" y="276617"/>
                </a:lnTo>
                <a:lnTo>
                  <a:pt x="394438" y="266382"/>
                </a:lnTo>
                <a:lnTo>
                  <a:pt x="440408" y="250261"/>
                </a:lnTo>
                <a:lnTo>
                  <a:pt x="479515" y="229024"/>
                </a:lnTo>
                <a:lnTo>
                  <a:pt x="511573" y="203439"/>
                </a:lnTo>
                <a:lnTo>
                  <a:pt x="512479" y="202374"/>
                </a:lnTo>
                <a:lnTo>
                  <a:pt x="283823" y="202374"/>
                </a:lnTo>
                <a:lnTo>
                  <a:pt x="225511" y="197950"/>
                </a:lnTo>
                <a:lnTo>
                  <a:pt x="174002" y="185398"/>
                </a:lnTo>
                <a:lnTo>
                  <a:pt x="129501" y="165800"/>
                </a:lnTo>
                <a:lnTo>
                  <a:pt x="92214" y="140239"/>
                </a:lnTo>
                <a:lnTo>
                  <a:pt x="62345" y="109797"/>
                </a:lnTo>
                <a:lnTo>
                  <a:pt x="40098" y="75555"/>
                </a:lnTo>
                <a:lnTo>
                  <a:pt x="25680" y="38595"/>
                </a:lnTo>
                <a:lnTo>
                  <a:pt x="19295" y="0"/>
                </a:lnTo>
                <a:close/>
              </a:path>
              <a:path w="565784" h="280670">
                <a:moveTo>
                  <a:pt x="546371" y="1473"/>
                </a:moveTo>
                <a:lnTo>
                  <a:pt x="539944" y="39804"/>
                </a:lnTo>
                <a:lnTo>
                  <a:pt x="525627" y="76503"/>
                </a:lnTo>
                <a:lnTo>
                  <a:pt x="503595" y="110497"/>
                </a:lnTo>
                <a:lnTo>
                  <a:pt x="474023" y="140714"/>
                </a:lnTo>
                <a:lnTo>
                  <a:pt x="437086" y="166082"/>
                </a:lnTo>
                <a:lnTo>
                  <a:pt x="392957" y="185530"/>
                </a:lnTo>
                <a:lnTo>
                  <a:pt x="341811" y="197984"/>
                </a:lnTo>
                <a:lnTo>
                  <a:pt x="283823" y="202374"/>
                </a:lnTo>
                <a:lnTo>
                  <a:pt x="512479" y="202374"/>
                </a:lnTo>
                <a:lnTo>
                  <a:pt x="536398" y="174274"/>
                </a:lnTo>
                <a:lnTo>
                  <a:pt x="553805" y="142296"/>
                </a:lnTo>
                <a:lnTo>
                  <a:pt x="563611" y="108275"/>
                </a:lnTo>
                <a:lnTo>
                  <a:pt x="565631" y="72977"/>
                </a:lnTo>
                <a:lnTo>
                  <a:pt x="559680" y="37172"/>
                </a:lnTo>
                <a:lnTo>
                  <a:pt x="556947" y="28183"/>
                </a:lnTo>
                <a:lnTo>
                  <a:pt x="553806" y="19246"/>
                </a:lnTo>
                <a:lnTo>
                  <a:pt x="550275" y="10348"/>
                </a:lnTo>
                <a:lnTo>
                  <a:pt x="546371" y="1473"/>
                </a:lnTo>
                <a:close/>
              </a:path>
            </a:pathLst>
          </a:custGeom>
          <a:solidFill>
            <a:srgbClr val="75C5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85" name="object 161"/>
          <p:cNvSpPr/>
          <p:nvPr/>
        </p:nvSpPr>
        <p:spPr>
          <a:xfrm>
            <a:off x="10560766" y="5825142"/>
            <a:ext cx="474345" cy="318135"/>
          </a:xfrm>
          <a:custGeom>
            <a:avLst/>
            <a:gdLst/>
            <a:ahLst/>
            <a:cxnLst/>
            <a:rect l="l" t="t" r="r" b="b"/>
            <a:pathLst>
              <a:path w="474345" h="318135">
                <a:moveTo>
                  <a:pt x="46141" y="0"/>
                </a:moveTo>
                <a:lnTo>
                  <a:pt x="21116" y="45839"/>
                </a:lnTo>
                <a:lnTo>
                  <a:pt x="4853" y="91439"/>
                </a:lnTo>
                <a:lnTo>
                  <a:pt x="0" y="133168"/>
                </a:lnTo>
                <a:lnTo>
                  <a:pt x="5343" y="173854"/>
                </a:lnTo>
                <a:lnTo>
                  <a:pt x="20622" y="212103"/>
                </a:lnTo>
                <a:lnTo>
                  <a:pt x="45576" y="246522"/>
                </a:lnTo>
                <a:lnTo>
                  <a:pt x="79942" y="275718"/>
                </a:lnTo>
                <a:lnTo>
                  <a:pt x="123461" y="298297"/>
                </a:lnTo>
                <a:lnTo>
                  <a:pt x="175870" y="312867"/>
                </a:lnTo>
                <a:lnTo>
                  <a:pt x="236908" y="318033"/>
                </a:lnTo>
                <a:lnTo>
                  <a:pt x="291630" y="313925"/>
                </a:lnTo>
                <a:lnTo>
                  <a:pt x="339613" y="302257"/>
                </a:lnTo>
                <a:lnTo>
                  <a:pt x="380645" y="284012"/>
                </a:lnTo>
                <a:lnTo>
                  <a:pt x="414512" y="260172"/>
                </a:lnTo>
                <a:lnTo>
                  <a:pt x="441004" y="231719"/>
                </a:lnTo>
                <a:lnTo>
                  <a:pt x="459111" y="200990"/>
                </a:lnTo>
                <a:lnTo>
                  <a:pt x="237085" y="200990"/>
                </a:lnTo>
                <a:lnTo>
                  <a:pt x="180926" y="194935"/>
                </a:lnTo>
                <a:lnTo>
                  <a:pt x="133876" y="178074"/>
                </a:lnTo>
                <a:lnTo>
                  <a:pt x="96247" y="152358"/>
                </a:lnTo>
                <a:lnTo>
                  <a:pt x="68349" y="119740"/>
                </a:lnTo>
                <a:lnTo>
                  <a:pt x="50492" y="82172"/>
                </a:lnTo>
                <a:lnTo>
                  <a:pt x="42986" y="41608"/>
                </a:lnTo>
                <a:lnTo>
                  <a:pt x="46141" y="0"/>
                </a:lnTo>
                <a:close/>
              </a:path>
              <a:path w="474345" h="318135">
                <a:moveTo>
                  <a:pt x="428449" y="1854"/>
                </a:moveTo>
                <a:lnTo>
                  <a:pt x="431417" y="43124"/>
                </a:lnTo>
                <a:lnTo>
                  <a:pt x="423696" y="83331"/>
                </a:lnTo>
                <a:lnTo>
                  <a:pt x="405637" y="120550"/>
                </a:lnTo>
                <a:lnTo>
                  <a:pt x="377594" y="152852"/>
                </a:lnTo>
                <a:lnTo>
                  <a:pt x="339919" y="178310"/>
                </a:lnTo>
                <a:lnTo>
                  <a:pt x="292965" y="194999"/>
                </a:lnTo>
                <a:lnTo>
                  <a:pt x="237085" y="200990"/>
                </a:lnTo>
                <a:lnTo>
                  <a:pt x="459111" y="200990"/>
                </a:lnTo>
                <a:lnTo>
                  <a:pt x="459908" y="199637"/>
                </a:lnTo>
                <a:lnTo>
                  <a:pt x="471013" y="164908"/>
                </a:lnTo>
                <a:lnTo>
                  <a:pt x="474106" y="128514"/>
                </a:lnTo>
                <a:lnTo>
                  <a:pt x="468975" y="91439"/>
                </a:lnTo>
                <a:lnTo>
                  <a:pt x="462041" y="68939"/>
                </a:lnTo>
                <a:lnTo>
                  <a:pt x="452784" y="46642"/>
                </a:lnTo>
                <a:lnTo>
                  <a:pt x="441491" y="24347"/>
                </a:lnTo>
                <a:lnTo>
                  <a:pt x="428449" y="1854"/>
                </a:lnTo>
                <a:close/>
              </a:path>
            </a:pathLst>
          </a:custGeom>
          <a:solidFill>
            <a:srgbClr val="2487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36" name="object 162"/>
          <p:cNvSpPr/>
          <p:nvPr/>
        </p:nvSpPr>
        <p:spPr>
          <a:xfrm>
            <a:off x="10631470" y="5444284"/>
            <a:ext cx="333375" cy="558165"/>
          </a:xfrm>
          <a:custGeom>
            <a:avLst/>
            <a:gdLst/>
            <a:ahLst/>
            <a:cxnLst/>
            <a:rect l="l" t="t" r="r" b="b"/>
            <a:pathLst>
              <a:path w="333375" h="558164">
                <a:moveTo>
                  <a:pt x="166377" y="0"/>
                </a:moveTo>
                <a:lnTo>
                  <a:pt x="148462" y="65284"/>
                </a:lnTo>
                <a:lnTo>
                  <a:pt x="126476" y="122589"/>
                </a:lnTo>
                <a:lnTo>
                  <a:pt x="102096" y="173216"/>
                </a:lnTo>
                <a:lnTo>
                  <a:pt x="76997" y="218466"/>
                </a:lnTo>
                <a:lnTo>
                  <a:pt x="52858" y="259644"/>
                </a:lnTo>
                <a:lnTo>
                  <a:pt x="31353" y="298049"/>
                </a:lnTo>
                <a:lnTo>
                  <a:pt x="14159" y="334985"/>
                </a:lnTo>
                <a:lnTo>
                  <a:pt x="2953" y="371754"/>
                </a:lnTo>
                <a:lnTo>
                  <a:pt x="0" y="417268"/>
                </a:lnTo>
                <a:lnTo>
                  <a:pt x="9706" y="460579"/>
                </a:lnTo>
                <a:lnTo>
                  <a:pt x="31635" y="498978"/>
                </a:lnTo>
                <a:lnTo>
                  <a:pt x="65348" y="529758"/>
                </a:lnTo>
                <a:lnTo>
                  <a:pt x="110408" y="550212"/>
                </a:lnTo>
                <a:lnTo>
                  <a:pt x="166377" y="557631"/>
                </a:lnTo>
                <a:lnTo>
                  <a:pt x="222406" y="550202"/>
                </a:lnTo>
                <a:lnTo>
                  <a:pt x="267589" y="529727"/>
                </a:lnTo>
                <a:lnTo>
                  <a:pt x="301424" y="498925"/>
                </a:lnTo>
                <a:lnTo>
                  <a:pt x="323406" y="460517"/>
                </a:lnTo>
                <a:lnTo>
                  <a:pt x="333033" y="417220"/>
                </a:lnTo>
                <a:lnTo>
                  <a:pt x="329800" y="371754"/>
                </a:lnTo>
                <a:lnTo>
                  <a:pt x="318270" y="334694"/>
                </a:lnTo>
                <a:lnTo>
                  <a:pt x="300924" y="297621"/>
                </a:lnTo>
                <a:lnTo>
                  <a:pt x="279399" y="259197"/>
                </a:lnTo>
                <a:lnTo>
                  <a:pt x="255332" y="218085"/>
                </a:lnTo>
                <a:lnTo>
                  <a:pt x="230360" y="172948"/>
                </a:lnTo>
                <a:lnTo>
                  <a:pt x="206119" y="122446"/>
                </a:lnTo>
                <a:lnTo>
                  <a:pt x="184246" y="65243"/>
                </a:lnTo>
                <a:lnTo>
                  <a:pt x="166377" y="0"/>
                </a:lnTo>
                <a:close/>
              </a:path>
            </a:pathLst>
          </a:custGeom>
          <a:solidFill>
            <a:srgbClr val="75C5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37" name="object 163"/>
          <p:cNvSpPr/>
          <p:nvPr/>
        </p:nvSpPr>
        <p:spPr>
          <a:xfrm>
            <a:off x="11058763" y="5813556"/>
            <a:ext cx="110979" cy="128955"/>
          </a:xfrm>
          <a:prstGeom prst="rect">
            <a:avLst/>
          </a:prstGeom>
          <a:blipFill>
            <a:blip r:embed="rId7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38" name="object 164"/>
          <p:cNvSpPr/>
          <p:nvPr/>
        </p:nvSpPr>
        <p:spPr>
          <a:xfrm>
            <a:off x="10326330" y="5812088"/>
            <a:ext cx="210583" cy="190082"/>
          </a:xfrm>
          <a:prstGeom prst="rect">
            <a:avLst/>
          </a:prstGeom>
          <a:blipFill>
            <a:blip r:embed="rId7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39" name="object 165"/>
          <p:cNvSpPr/>
          <p:nvPr/>
        </p:nvSpPr>
        <p:spPr>
          <a:xfrm>
            <a:off x="9112979" y="4780332"/>
            <a:ext cx="218325" cy="212521"/>
          </a:xfrm>
          <a:prstGeom prst="rect">
            <a:avLst/>
          </a:prstGeom>
          <a:blipFill>
            <a:blip r:embed="rId7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40" name="object 166"/>
          <p:cNvSpPr/>
          <p:nvPr/>
        </p:nvSpPr>
        <p:spPr>
          <a:xfrm>
            <a:off x="9361125" y="4778313"/>
            <a:ext cx="222567" cy="214096"/>
          </a:xfrm>
          <a:prstGeom prst="rect">
            <a:avLst/>
          </a:prstGeom>
          <a:blipFill>
            <a:blip r:embed="rId7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41" name="object 167"/>
          <p:cNvSpPr/>
          <p:nvPr/>
        </p:nvSpPr>
        <p:spPr>
          <a:xfrm>
            <a:off x="9614176" y="4781454"/>
            <a:ext cx="222592" cy="215645"/>
          </a:xfrm>
          <a:prstGeom prst="rect">
            <a:avLst/>
          </a:prstGeom>
          <a:blipFill>
            <a:blip r:embed="rId7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42" name="object 168"/>
          <p:cNvSpPr/>
          <p:nvPr/>
        </p:nvSpPr>
        <p:spPr>
          <a:xfrm>
            <a:off x="9865671" y="4778542"/>
            <a:ext cx="220357" cy="220573"/>
          </a:xfrm>
          <a:prstGeom prst="rect">
            <a:avLst/>
          </a:prstGeom>
          <a:blipFill>
            <a:blip r:embed="rId8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43" name="object 169"/>
          <p:cNvSpPr/>
          <p:nvPr/>
        </p:nvSpPr>
        <p:spPr>
          <a:xfrm>
            <a:off x="9348263" y="3890762"/>
            <a:ext cx="525145" cy="801370"/>
          </a:xfrm>
          <a:custGeom>
            <a:avLst/>
            <a:gdLst/>
            <a:ahLst/>
            <a:cxnLst/>
            <a:rect l="l" t="t" r="r" b="b"/>
            <a:pathLst>
              <a:path w="525145" h="801370">
                <a:moveTo>
                  <a:pt x="272427" y="0"/>
                </a:moveTo>
                <a:lnTo>
                  <a:pt x="245401" y="29033"/>
                </a:lnTo>
                <a:lnTo>
                  <a:pt x="216436" y="64866"/>
                </a:lnTo>
                <a:lnTo>
                  <a:pt x="186350" y="106322"/>
                </a:lnTo>
                <a:lnTo>
                  <a:pt x="155959" y="152225"/>
                </a:lnTo>
                <a:lnTo>
                  <a:pt x="126083" y="201398"/>
                </a:lnTo>
                <a:lnTo>
                  <a:pt x="97537" y="252664"/>
                </a:lnTo>
                <a:lnTo>
                  <a:pt x="71140" y="304849"/>
                </a:lnTo>
                <a:lnTo>
                  <a:pt x="47710" y="356774"/>
                </a:lnTo>
                <a:lnTo>
                  <a:pt x="28063" y="407263"/>
                </a:lnTo>
                <a:lnTo>
                  <a:pt x="13017" y="455140"/>
                </a:lnTo>
                <a:lnTo>
                  <a:pt x="3382" y="499323"/>
                </a:lnTo>
                <a:lnTo>
                  <a:pt x="0" y="538353"/>
                </a:lnTo>
                <a:lnTo>
                  <a:pt x="4231" y="585545"/>
                </a:lnTo>
                <a:lnTo>
                  <a:pt x="16429" y="629965"/>
                </a:lnTo>
                <a:lnTo>
                  <a:pt x="35853" y="670869"/>
                </a:lnTo>
                <a:lnTo>
                  <a:pt x="61759" y="707517"/>
                </a:lnTo>
                <a:lnTo>
                  <a:pt x="93408" y="739165"/>
                </a:lnTo>
                <a:lnTo>
                  <a:pt x="130055" y="765072"/>
                </a:lnTo>
                <a:lnTo>
                  <a:pt x="170960" y="784496"/>
                </a:lnTo>
                <a:lnTo>
                  <a:pt x="215379" y="796694"/>
                </a:lnTo>
                <a:lnTo>
                  <a:pt x="262572" y="800925"/>
                </a:lnTo>
                <a:lnTo>
                  <a:pt x="309765" y="796694"/>
                </a:lnTo>
                <a:lnTo>
                  <a:pt x="354184" y="784496"/>
                </a:lnTo>
                <a:lnTo>
                  <a:pt x="395089" y="765072"/>
                </a:lnTo>
                <a:lnTo>
                  <a:pt x="431736" y="739165"/>
                </a:lnTo>
                <a:lnTo>
                  <a:pt x="463385" y="707517"/>
                </a:lnTo>
                <a:lnTo>
                  <a:pt x="487329" y="673646"/>
                </a:lnTo>
                <a:lnTo>
                  <a:pt x="264795" y="673646"/>
                </a:lnTo>
                <a:lnTo>
                  <a:pt x="218156" y="668272"/>
                </a:lnTo>
                <a:lnTo>
                  <a:pt x="175340" y="652966"/>
                </a:lnTo>
                <a:lnTo>
                  <a:pt x="137568" y="628949"/>
                </a:lnTo>
                <a:lnTo>
                  <a:pt x="106063" y="597443"/>
                </a:lnTo>
                <a:lnTo>
                  <a:pt x="82046" y="559671"/>
                </a:lnTo>
                <a:lnTo>
                  <a:pt x="66740" y="516855"/>
                </a:lnTo>
                <a:lnTo>
                  <a:pt x="61366" y="470217"/>
                </a:lnTo>
                <a:lnTo>
                  <a:pt x="65118" y="433350"/>
                </a:lnTo>
                <a:lnTo>
                  <a:pt x="75645" y="391207"/>
                </a:lnTo>
                <a:lnTo>
                  <a:pt x="91852" y="345362"/>
                </a:lnTo>
                <a:lnTo>
                  <a:pt x="112646" y="297390"/>
                </a:lnTo>
                <a:lnTo>
                  <a:pt x="136931" y="248867"/>
                </a:lnTo>
                <a:lnTo>
                  <a:pt x="163613" y="201368"/>
                </a:lnTo>
                <a:lnTo>
                  <a:pt x="191598" y="156467"/>
                </a:lnTo>
                <a:lnTo>
                  <a:pt x="219792" y="115741"/>
                </a:lnTo>
                <a:lnTo>
                  <a:pt x="247100" y="80764"/>
                </a:lnTo>
                <a:lnTo>
                  <a:pt x="272427" y="53111"/>
                </a:lnTo>
                <a:lnTo>
                  <a:pt x="311561" y="53111"/>
                </a:lnTo>
                <a:lnTo>
                  <a:pt x="295445" y="30065"/>
                </a:lnTo>
                <a:lnTo>
                  <a:pt x="272427" y="0"/>
                </a:lnTo>
                <a:close/>
              </a:path>
              <a:path w="525145" h="801370">
                <a:moveTo>
                  <a:pt x="311561" y="53111"/>
                </a:moveTo>
                <a:lnTo>
                  <a:pt x="272427" y="53111"/>
                </a:lnTo>
                <a:lnTo>
                  <a:pt x="296669" y="85321"/>
                </a:lnTo>
                <a:lnTo>
                  <a:pt x="323975" y="125887"/>
                </a:lnTo>
                <a:lnTo>
                  <a:pt x="352766" y="172742"/>
                </a:lnTo>
                <a:lnTo>
                  <a:pt x="381462" y="223819"/>
                </a:lnTo>
                <a:lnTo>
                  <a:pt x="408483" y="277053"/>
                </a:lnTo>
                <a:lnTo>
                  <a:pt x="432250" y="330376"/>
                </a:lnTo>
                <a:lnTo>
                  <a:pt x="451182" y="381722"/>
                </a:lnTo>
                <a:lnTo>
                  <a:pt x="463699" y="429025"/>
                </a:lnTo>
                <a:lnTo>
                  <a:pt x="468223" y="470217"/>
                </a:lnTo>
                <a:lnTo>
                  <a:pt x="462849" y="516855"/>
                </a:lnTo>
                <a:lnTo>
                  <a:pt x="447543" y="559671"/>
                </a:lnTo>
                <a:lnTo>
                  <a:pt x="423526" y="597443"/>
                </a:lnTo>
                <a:lnTo>
                  <a:pt x="392021" y="628949"/>
                </a:lnTo>
                <a:lnTo>
                  <a:pt x="354249" y="652966"/>
                </a:lnTo>
                <a:lnTo>
                  <a:pt x="311433" y="668272"/>
                </a:lnTo>
                <a:lnTo>
                  <a:pt x="264795" y="673646"/>
                </a:lnTo>
                <a:lnTo>
                  <a:pt x="487329" y="673646"/>
                </a:lnTo>
                <a:lnTo>
                  <a:pt x="489291" y="670869"/>
                </a:lnTo>
                <a:lnTo>
                  <a:pt x="508715" y="629965"/>
                </a:lnTo>
                <a:lnTo>
                  <a:pt x="520913" y="585545"/>
                </a:lnTo>
                <a:lnTo>
                  <a:pt x="525145" y="538353"/>
                </a:lnTo>
                <a:lnTo>
                  <a:pt x="521792" y="499229"/>
                </a:lnTo>
                <a:lnTo>
                  <a:pt x="512390" y="455481"/>
                </a:lnTo>
                <a:lnTo>
                  <a:pt x="497738" y="407954"/>
                </a:lnTo>
                <a:lnTo>
                  <a:pt x="478715" y="357866"/>
                </a:lnTo>
                <a:lnTo>
                  <a:pt x="456182" y="306342"/>
                </a:lnTo>
                <a:lnTo>
                  <a:pt x="430999" y="254508"/>
                </a:lnTo>
                <a:lnTo>
                  <a:pt x="404027" y="203488"/>
                </a:lnTo>
                <a:lnTo>
                  <a:pt x="376126" y="154409"/>
                </a:lnTo>
                <a:lnTo>
                  <a:pt x="348155" y="108395"/>
                </a:lnTo>
                <a:lnTo>
                  <a:pt x="320974" y="66572"/>
                </a:lnTo>
                <a:lnTo>
                  <a:pt x="311561" y="53111"/>
                </a:lnTo>
                <a:close/>
              </a:path>
            </a:pathLst>
          </a:custGeom>
          <a:solidFill>
            <a:srgbClr val="1F98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44" name="object 170"/>
          <p:cNvSpPr/>
          <p:nvPr/>
        </p:nvSpPr>
        <p:spPr>
          <a:xfrm>
            <a:off x="9511810" y="4082509"/>
            <a:ext cx="198120" cy="302260"/>
          </a:xfrm>
          <a:custGeom>
            <a:avLst/>
            <a:gdLst/>
            <a:ahLst/>
            <a:cxnLst/>
            <a:rect l="l" t="t" r="r" b="b"/>
            <a:pathLst>
              <a:path w="198120" h="302260">
                <a:moveTo>
                  <a:pt x="102730" y="0"/>
                </a:moveTo>
                <a:lnTo>
                  <a:pt x="77113" y="30486"/>
                </a:lnTo>
                <a:lnTo>
                  <a:pt x="49769" y="72166"/>
                </a:lnTo>
                <a:lnTo>
                  <a:pt x="24961" y="118907"/>
                </a:lnTo>
                <a:lnTo>
                  <a:pt x="6950" y="164574"/>
                </a:lnTo>
                <a:lnTo>
                  <a:pt x="0" y="203034"/>
                </a:lnTo>
                <a:lnTo>
                  <a:pt x="7781" y="241577"/>
                </a:lnTo>
                <a:lnTo>
                  <a:pt x="29003" y="273053"/>
                </a:lnTo>
                <a:lnTo>
                  <a:pt x="60478" y="294274"/>
                </a:lnTo>
                <a:lnTo>
                  <a:pt x="99021" y="302056"/>
                </a:lnTo>
                <a:lnTo>
                  <a:pt x="137566" y="294274"/>
                </a:lnTo>
                <a:lnTo>
                  <a:pt x="169046" y="273053"/>
                </a:lnTo>
                <a:lnTo>
                  <a:pt x="181852" y="254063"/>
                </a:lnTo>
                <a:lnTo>
                  <a:pt x="99860" y="254063"/>
                </a:lnTo>
                <a:lnTo>
                  <a:pt x="69998" y="248033"/>
                </a:lnTo>
                <a:lnTo>
                  <a:pt x="45612" y="231590"/>
                </a:lnTo>
                <a:lnTo>
                  <a:pt x="29169" y="207204"/>
                </a:lnTo>
                <a:lnTo>
                  <a:pt x="23139" y="177342"/>
                </a:lnTo>
                <a:lnTo>
                  <a:pt x="31339" y="139037"/>
                </a:lnTo>
                <a:lnTo>
                  <a:pt x="51638" y="93860"/>
                </a:lnTo>
                <a:lnTo>
                  <a:pt x="77585" y="51096"/>
                </a:lnTo>
                <a:lnTo>
                  <a:pt x="102730" y="20027"/>
                </a:lnTo>
                <a:lnTo>
                  <a:pt x="117084" y="20027"/>
                </a:lnTo>
                <a:lnTo>
                  <a:pt x="102730" y="0"/>
                </a:lnTo>
                <a:close/>
              </a:path>
              <a:path w="198120" h="302260">
                <a:moveTo>
                  <a:pt x="117084" y="20027"/>
                </a:moveTo>
                <a:lnTo>
                  <a:pt x="102730" y="20027"/>
                </a:lnTo>
                <a:lnTo>
                  <a:pt x="124867" y="51707"/>
                </a:lnTo>
                <a:lnTo>
                  <a:pt x="149075" y="94403"/>
                </a:lnTo>
                <a:lnTo>
                  <a:pt x="168574" y="139241"/>
                </a:lnTo>
                <a:lnTo>
                  <a:pt x="176580" y="177342"/>
                </a:lnTo>
                <a:lnTo>
                  <a:pt x="170551" y="207204"/>
                </a:lnTo>
                <a:lnTo>
                  <a:pt x="154108" y="231590"/>
                </a:lnTo>
                <a:lnTo>
                  <a:pt x="129721" y="248033"/>
                </a:lnTo>
                <a:lnTo>
                  <a:pt x="99860" y="254063"/>
                </a:lnTo>
                <a:lnTo>
                  <a:pt x="181852" y="254063"/>
                </a:lnTo>
                <a:lnTo>
                  <a:pt x="190272" y="241577"/>
                </a:lnTo>
                <a:lnTo>
                  <a:pt x="198056" y="203034"/>
                </a:lnTo>
                <a:lnTo>
                  <a:pt x="191253" y="164752"/>
                </a:lnTo>
                <a:lnTo>
                  <a:pt x="173835" y="119441"/>
                </a:lnTo>
                <a:lnTo>
                  <a:pt x="150286" y="72967"/>
                </a:lnTo>
                <a:lnTo>
                  <a:pt x="125089" y="31198"/>
                </a:lnTo>
                <a:lnTo>
                  <a:pt x="117084" y="20027"/>
                </a:lnTo>
                <a:close/>
              </a:path>
            </a:pathLst>
          </a:custGeom>
          <a:solidFill>
            <a:srgbClr val="1F98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45" name="object 171"/>
          <p:cNvSpPr/>
          <p:nvPr/>
        </p:nvSpPr>
        <p:spPr>
          <a:xfrm>
            <a:off x="1366716" y="3235352"/>
            <a:ext cx="218325" cy="212509"/>
          </a:xfrm>
          <a:prstGeom prst="rect">
            <a:avLst/>
          </a:prstGeom>
          <a:blipFill>
            <a:blip r:embed="rId8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46" name="object 172"/>
          <p:cNvSpPr/>
          <p:nvPr/>
        </p:nvSpPr>
        <p:spPr>
          <a:xfrm>
            <a:off x="1614861" y="3233333"/>
            <a:ext cx="222580" cy="214083"/>
          </a:xfrm>
          <a:prstGeom prst="rect">
            <a:avLst/>
          </a:prstGeom>
          <a:blipFill>
            <a:blip r:embed="rId8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47" name="object 173"/>
          <p:cNvSpPr/>
          <p:nvPr/>
        </p:nvSpPr>
        <p:spPr>
          <a:xfrm>
            <a:off x="1867917" y="3236468"/>
            <a:ext cx="222592" cy="215646"/>
          </a:xfrm>
          <a:prstGeom prst="rect">
            <a:avLst/>
          </a:prstGeom>
          <a:blipFill>
            <a:blip r:embed="rId8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48" name="object 174"/>
          <p:cNvSpPr/>
          <p:nvPr/>
        </p:nvSpPr>
        <p:spPr>
          <a:xfrm>
            <a:off x="2119420" y="3233548"/>
            <a:ext cx="220332" cy="220586"/>
          </a:xfrm>
          <a:prstGeom prst="rect">
            <a:avLst/>
          </a:prstGeom>
          <a:blipFill>
            <a:blip r:embed="rId8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49" name="object 175"/>
          <p:cNvSpPr/>
          <p:nvPr/>
        </p:nvSpPr>
        <p:spPr>
          <a:xfrm>
            <a:off x="1886426" y="2721749"/>
            <a:ext cx="238125" cy="356235"/>
          </a:xfrm>
          <a:custGeom>
            <a:avLst/>
            <a:gdLst/>
            <a:ahLst/>
            <a:cxnLst/>
            <a:rect l="l" t="t" r="r" b="b"/>
            <a:pathLst>
              <a:path w="238125" h="356235">
                <a:moveTo>
                  <a:pt x="118922" y="0"/>
                </a:moveTo>
                <a:lnTo>
                  <a:pt x="20967" y="169659"/>
                </a:lnTo>
                <a:lnTo>
                  <a:pt x="17360" y="174879"/>
                </a:lnTo>
                <a:lnTo>
                  <a:pt x="14173" y="180403"/>
                </a:lnTo>
                <a:lnTo>
                  <a:pt x="755" y="223624"/>
                </a:lnTo>
                <a:lnTo>
                  <a:pt x="0" y="237096"/>
                </a:lnTo>
                <a:lnTo>
                  <a:pt x="868" y="251540"/>
                </a:lnTo>
                <a:lnTo>
                  <a:pt x="13093" y="291376"/>
                </a:lnTo>
                <a:lnTo>
                  <a:pt x="56107" y="338094"/>
                </a:lnTo>
                <a:lnTo>
                  <a:pt x="118922" y="356019"/>
                </a:lnTo>
                <a:lnTo>
                  <a:pt x="152144" y="351317"/>
                </a:lnTo>
                <a:lnTo>
                  <a:pt x="206387" y="317673"/>
                </a:lnTo>
                <a:lnTo>
                  <a:pt x="230333" y="278781"/>
                </a:lnTo>
                <a:lnTo>
                  <a:pt x="237845" y="237096"/>
                </a:lnTo>
                <a:lnTo>
                  <a:pt x="237090" y="223624"/>
                </a:lnTo>
                <a:lnTo>
                  <a:pt x="226428" y="186182"/>
                </a:lnTo>
                <a:lnTo>
                  <a:pt x="216877" y="169659"/>
                </a:lnTo>
                <a:lnTo>
                  <a:pt x="118922" y="0"/>
                </a:lnTo>
                <a:close/>
              </a:path>
            </a:pathLst>
          </a:custGeom>
          <a:solidFill>
            <a:srgbClr val="399E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50" name="object 176"/>
          <p:cNvSpPr/>
          <p:nvPr/>
        </p:nvSpPr>
        <p:spPr>
          <a:xfrm>
            <a:off x="1604893" y="2721749"/>
            <a:ext cx="238125" cy="356235"/>
          </a:xfrm>
          <a:custGeom>
            <a:avLst/>
            <a:gdLst/>
            <a:ahLst/>
            <a:cxnLst/>
            <a:rect l="l" t="t" r="r" b="b"/>
            <a:pathLst>
              <a:path w="238125" h="356235">
                <a:moveTo>
                  <a:pt x="118922" y="0"/>
                </a:moveTo>
                <a:lnTo>
                  <a:pt x="20955" y="169659"/>
                </a:lnTo>
                <a:lnTo>
                  <a:pt x="17360" y="174879"/>
                </a:lnTo>
                <a:lnTo>
                  <a:pt x="14160" y="180403"/>
                </a:lnTo>
                <a:lnTo>
                  <a:pt x="755" y="223624"/>
                </a:lnTo>
                <a:lnTo>
                  <a:pt x="0" y="237096"/>
                </a:lnTo>
                <a:lnTo>
                  <a:pt x="868" y="251540"/>
                </a:lnTo>
                <a:lnTo>
                  <a:pt x="13081" y="291376"/>
                </a:lnTo>
                <a:lnTo>
                  <a:pt x="56100" y="338094"/>
                </a:lnTo>
                <a:lnTo>
                  <a:pt x="118922" y="356019"/>
                </a:lnTo>
                <a:lnTo>
                  <a:pt x="152137" y="351317"/>
                </a:lnTo>
                <a:lnTo>
                  <a:pt x="206374" y="317673"/>
                </a:lnTo>
                <a:lnTo>
                  <a:pt x="230326" y="278781"/>
                </a:lnTo>
                <a:lnTo>
                  <a:pt x="237832" y="237096"/>
                </a:lnTo>
                <a:lnTo>
                  <a:pt x="237079" y="223624"/>
                </a:lnTo>
                <a:lnTo>
                  <a:pt x="226415" y="186182"/>
                </a:lnTo>
                <a:lnTo>
                  <a:pt x="216877" y="169659"/>
                </a:lnTo>
                <a:lnTo>
                  <a:pt x="118922" y="0"/>
                </a:lnTo>
                <a:close/>
              </a:path>
            </a:pathLst>
          </a:custGeom>
          <a:solidFill>
            <a:srgbClr val="399E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51" name="object 177"/>
          <p:cNvSpPr/>
          <p:nvPr/>
        </p:nvSpPr>
        <p:spPr>
          <a:xfrm>
            <a:off x="1745647" y="2414729"/>
            <a:ext cx="238125" cy="356235"/>
          </a:xfrm>
          <a:custGeom>
            <a:avLst/>
            <a:gdLst/>
            <a:ahLst/>
            <a:cxnLst/>
            <a:rect l="l" t="t" r="r" b="b"/>
            <a:pathLst>
              <a:path w="238125" h="356235">
                <a:moveTo>
                  <a:pt x="118922" y="0"/>
                </a:moveTo>
                <a:lnTo>
                  <a:pt x="20955" y="169672"/>
                </a:lnTo>
                <a:lnTo>
                  <a:pt x="17360" y="174891"/>
                </a:lnTo>
                <a:lnTo>
                  <a:pt x="14173" y="180416"/>
                </a:lnTo>
                <a:lnTo>
                  <a:pt x="755" y="223636"/>
                </a:lnTo>
                <a:lnTo>
                  <a:pt x="0" y="237109"/>
                </a:lnTo>
                <a:lnTo>
                  <a:pt x="868" y="251553"/>
                </a:lnTo>
                <a:lnTo>
                  <a:pt x="13081" y="291388"/>
                </a:lnTo>
                <a:lnTo>
                  <a:pt x="56105" y="338107"/>
                </a:lnTo>
                <a:lnTo>
                  <a:pt x="118922" y="356031"/>
                </a:lnTo>
                <a:lnTo>
                  <a:pt x="152139" y="351330"/>
                </a:lnTo>
                <a:lnTo>
                  <a:pt x="206385" y="317685"/>
                </a:lnTo>
                <a:lnTo>
                  <a:pt x="230333" y="278794"/>
                </a:lnTo>
                <a:lnTo>
                  <a:pt x="237845" y="237109"/>
                </a:lnTo>
                <a:lnTo>
                  <a:pt x="237090" y="223636"/>
                </a:lnTo>
                <a:lnTo>
                  <a:pt x="226415" y="186194"/>
                </a:lnTo>
                <a:lnTo>
                  <a:pt x="216877" y="169672"/>
                </a:lnTo>
                <a:lnTo>
                  <a:pt x="118922" y="0"/>
                </a:lnTo>
                <a:close/>
              </a:path>
            </a:pathLst>
          </a:custGeom>
          <a:solidFill>
            <a:srgbClr val="7AC3E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52" name="object 178"/>
          <p:cNvSpPr/>
          <p:nvPr/>
        </p:nvSpPr>
        <p:spPr>
          <a:xfrm>
            <a:off x="1464101" y="2414729"/>
            <a:ext cx="238125" cy="356235"/>
          </a:xfrm>
          <a:custGeom>
            <a:avLst/>
            <a:gdLst/>
            <a:ahLst/>
            <a:cxnLst/>
            <a:rect l="l" t="t" r="r" b="b"/>
            <a:pathLst>
              <a:path w="238125" h="356235">
                <a:moveTo>
                  <a:pt x="118922" y="0"/>
                </a:moveTo>
                <a:lnTo>
                  <a:pt x="20967" y="169672"/>
                </a:lnTo>
                <a:lnTo>
                  <a:pt x="17373" y="174891"/>
                </a:lnTo>
                <a:lnTo>
                  <a:pt x="14173" y="180416"/>
                </a:lnTo>
                <a:lnTo>
                  <a:pt x="755" y="223636"/>
                </a:lnTo>
                <a:lnTo>
                  <a:pt x="0" y="237109"/>
                </a:lnTo>
                <a:lnTo>
                  <a:pt x="868" y="251553"/>
                </a:lnTo>
                <a:lnTo>
                  <a:pt x="13093" y="291388"/>
                </a:lnTo>
                <a:lnTo>
                  <a:pt x="56107" y="338107"/>
                </a:lnTo>
                <a:lnTo>
                  <a:pt x="118922" y="356031"/>
                </a:lnTo>
                <a:lnTo>
                  <a:pt x="152144" y="351330"/>
                </a:lnTo>
                <a:lnTo>
                  <a:pt x="206381" y="317685"/>
                </a:lnTo>
                <a:lnTo>
                  <a:pt x="230328" y="278794"/>
                </a:lnTo>
                <a:lnTo>
                  <a:pt x="237845" y="237109"/>
                </a:lnTo>
                <a:lnTo>
                  <a:pt x="237090" y="223636"/>
                </a:lnTo>
                <a:lnTo>
                  <a:pt x="226428" y="186194"/>
                </a:lnTo>
                <a:lnTo>
                  <a:pt x="216890" y="169672"/>
                </a:lnTo>
                <a:lnTo>
                  <a:pt x="118922" y="0"/>
                </a:lnTo>
                <a:close/>
              </a:path>
            </a:pathLst>
          </a:custGeom>
          <a:solidFill>
            <a:srgbClr val="7AC3E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53" name="object 179"/>
          <p:cNvSpPr/>
          <p:nvPr/>
        </p:nvSpPr>
        <p:spPr>
          <a:xfrm>
            <a:off x="2027194" y="2414729"/>
            <a:ext cx="238125" cy="356235"/>
          </a:xfrm>
          <a:custGeom>
            <a:avLst/>
            <a:gdLst/>
            <a:ahLst/>
            <a:cxnLst/>
            <a:rect l="l" t="t" r="r" b="b"/>
            <a:pathLst>
              <a:path w="238125" h="356235">
                <a:moveTo>
                  <a:pt x="118922" y="0"/>
                </a:moveTo>
                <a:lnTo>
                  <a:pt x="20955" y="169672"/>
                </a:lnTo>
                <a:lnTo>
                  <a:pt x="17360" y="174891"/>
                </a:lnTo>
                <a:lnTo>
                  <a:pt x="14160" y="180416"/>
                </a:lnTo>
                <a:lnTo>
                  <a:pt x="753" y="223636"/>
                </a:lnTo>
                <a:lnTo>
                  <a:pt x="0" y="237109"/>
                </a:lnTo>
                <a:lnTo>
                  <a:pt x="866" y="251553"/>
                </a:lnTo>
                <a:lnTo>
                  <a:pt x="13081" y="291388"/>
                </a:lnTo>
                <a:lnTo>
                  <a:pt x="56100" y="338107"/>
                </a:lnTo>
                <a:lnTo>
                  <a:pt x="118922" y="356031"/>
                </a:lnTo>
                <a:lnTo>
                  <a:pt x="152137" y="351330"/>
                </a:lnTo>
                <a:lnTo>
                  <a:pt x="206374" y="317685"/>
                </a:lnTo>
                <a:lnTo>
                  <a:pt x="230321" y="278794"/>
                </a:lnTo>
                <a:lnTo>
                  <a:pt x="237832" y="237109"/>
                </a:lnTo>
                <a:lnTo>
                  <a:pt x="237077" y="223636"/>
                </a:lnTo>
                <a:lnTo>
                  <a:pt x="226415" y="186194"/>
                </a:lnTo>
                <a:lnTo>
                  <a:pt x="216877" y="169672"/>
                </a:lnTo>
                <a:lnTo>
                  <a:pt x="118922" y="0"/>
                </a:lnTo>
                <a:close/>
              </a:path>
            </a:pathLst>
          </a:custGeom>
          <a:solidFill>
            <a:srgbClr val="7AC3E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54" name="object 180"/>
          <p:cNvSpPr/>
          <p:nvPr/>
        </p:nvSpPr>
        <p:spPr>
          <a:xfrm>
            <a:off x="2460244" y="4780332"/>
            <a:ext cx="218325" cy="212521"/>
          </a:xfrm>
          <a:prstGeom prst="rect">
            <a:avLst/>
          </a:prstGeom>
          <a:blipFill>
            <a:blip r:embed="rId8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55" name="object 181"/>
          <p:cNvSpPr/>
          <p:nvPr/>
        </p:nvSpPr>
        <p:spPr>
          <a:xfrm>
            <a:off x="2708389" y="4778313"/>
            <a:ext cx="222567" cy="214096"/>
          </a:xfrm>
          <a:prstGeom prst="rect">
            <a:avLst/>
          </a:prstGeom>
          <a:blipFill>
            <a:blip r:embed="rId8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56" name="object 182"/>
          <p:cNvSpPr/>
          <p:nvPr/>
        </p:nvSpPr>
        <p:spPr>
          <a:xfrm>
            <a:off x="2961443" y="4781454"/>
            <a:ext cx="222580" cy="215645"/>
          </a:xfrm>
          <a:prstGeom prst="rect">
            <a:avLst/>
          </a:prstGeom>
          <a:blipFill>
            <a:blip r:embed="rId8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57" name="object 183"/>
          <p:cNvSpPr/>
          <p:nvPr/>
        </p:nvSpPr>
        <p:spPr>
          <a:xfrm>
            <a:off x="3212948" y="4778542"/>
            <a:ext cx="220332" cy="220573"/>
          </a:xfrm>
          <a:prstGeom prst="rect">
            <a:avLst/>
          </a:prstGeom>
          <a:blipFill>
            <a:blip r:embed="rId8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58" name="object 184"/>
          <p:cNvSpPr/>
          <p:nvPr/>
        </p:nvSpPr>
        <p:spPr>
          <a:xfrm>
            <a:off x="2477565" y="3890780"/>
            <a:ext cx="961390" cy="801370"/>
          </a:xfrm>
          <a:custGeom>
            <a:avLst/>
            <a:gdLst/>
            <a:ahLst/>
            <a:cxnLst/>
            <a:rect l="l" t="t" r="r" b="b"/>
            <a:pathLst>
              <a:path w="961389" h="801370">
                <a:moveTo>
                  <a:pt x="240258" y="0"/>
                </a:moveTo>
                <a:lnTo>
                  <a:pt x="191838" y="5118"/>
                </a:lnTo>
                <a:lnTo>
                  <a:pt x="146739" y="19799"/>
                </a:lnTo>
                <a:lnTo>
                  <a:pt x="105928" y="43029"/>
                </a:lnTo>
                <a:lnTo>
                  <a:pt x="70370" y="73796"/>
                </a:lnTo>
                <a:lnTo>
                  <a:pt x="41032" y="111086"/>
                </a:lnTo>
                <a:lnTo>
                  <a:pt x="18880" y="153887"/>
                </a:lnTo>
                <a:lnTo>
                  <a:pt x="4881" y="201185"/>
                </a:lnTo>
                <a:lnTo>
                  <a:pt x="0" y="251967"/>
                </a:lnTo>
                <a:lnTo>
                  <a:pt x="4297" y="299628"/>
                </a:lnTo>
                <a:lnTo>
                  <a:pt x="16656" y="344280"/>
                </a:lnTo>
                <a:lnTo>
                  <a:pt x="36278" y="385094"/>
                </a:lnTo>
                <a:lnTo>
                  <a:pt x="62366" y="421244"/>
                </a:lnTo>
                <a:lnTo>
                  <a:pt x="94119" y="451904"/>
                </a:lnTo>
                <a:lnTo>
                  <a:pt x="480529" y="800912"/>
                </a:lnTo>
                <a:lnTo>
                  <a:pt x="615824" y="678713"/>
                </a:lnTo>
                <a:lnTo>
                  <a:pt x="480517" y="678713"/>
                </a:lnTo>
                <a:lnTo>
                  <a:pt x="429290" y="670764"/>
                </a:lnTo>
                <a:lnTo>
                  <a:pt x="384802" y="648628"/>
                </a:lnTo>
                <a:lnTo>
                  <a:pt x="349720" y="614876"/>
                </a:lnTo>
                <a:lnTo>
                  <a:pt x="326714" y="572075"/>
                </a:lnTo>
                <a:lnTo>
                  <a:pt x="318452" y="522795"/>
                </a:lnTo>
                <a:lnTo>
                  <a:pt x="318528" y="519671"/>
                </a:lnTo>
                <a:lnTo>
                  <a:pt x="318465" y="517994"/>
                </a:lnTo>
                <a:lnTo>
                  <a:pt x="336565" y="448939"/>
                </a:lnTo>
                <a:lnTo>
                  <a:pt x="356200" y="416284"/>
                </a:lnTo>
                <a:lnTo>
                  <a:pt x="380236" y="382566"/>
                </a:lnTo>
                <a:lnTo>
                  <a:pt x="406678" y="346052"/>
                </a:lnTo>
                <a:lnTo>
                  <a:pt x="433534" y="305009"/>
                </a:lnTo>
                <a:lnTo>
                  <a:pt x="458812" y="257702"/>
                </a:lnTo>
                <a:lnTo>
                  <a:pt x="480517" y="202399"/>
                </a:lnTo>
                <a:lnTo>
                  <a:pt x="956293" y="202387"/>
                </a:lnTo>
                <a:lnTo>
                  <a:pt x="956177" y="201185"/>
                </a:lnTo>
                <a:lnTo>
                  <a:pt x="942992" y="156641"/>
                </a:lnTo>
                <a:lnTo>
                  <a:pt x="480580" y="156641"/>
                </a:lnTo>
                <a:lnTo>
                  <a:pt x="474197" y="133157"/>
                </a:lnTo>
                <a:lnTo>
                  <a:pt x="427565" y="75246"/>
                </a:lnTo>
                <a:lnTo>
                  <a:pt x="390275" y="46844"/>
                </a:lnTo>
                <a:lnTo>
                  <a:pt x="345641" y="22827"/>
                </a:lnTo>
                <a:lnTo>
                  <a:pt x="295142" y="6209"/>
                </a:lnTo>
                <a:lnTo>
                  <a:pt x="240258" y="0"/>
                </a:lnTo>
                <a:close/>
              </a:path>
              <a:path w="961389" h="801370">
                <a:moveTo>
                  <a:pt x="956293" y="202387"/>
                </a:moveTo>
                <a:lnTo>
                  <a:pt x="480517" y="202387"/>
                </a:lnTo>
                <a:lnTo>
                  <a:pt x="502218" y="257702"/>
                </a:lnTo>
                <a:lnTo>
                  <a:pt x="527494" y="305009"/>
                </a:lnTo>
                <a:lnTo>
                  <a:pt x="554350" y="346052"/>
                </a:lnTo>
                <a:lnTo>
                  <a:pt x="580793" y="382566"/>
                </a:lnTo>
                <a:lnTo>
                  <a:pt x="604830" y="416284"/>
                </a:lnTo>
                <a:lnTo>
                  <a:pt x="624467" y="448939"/>
                </a:lnTo>
                <a:lnTo>
                  <a:pt x="637711" y="482265"/>
                </a:lnTo>
                <a:lnTo>
                  <a:pt x="642569" y="517994"/>
                </a:lnTo>
                <a:lnTo>
                  <a:pt x="642569" y="522795"/>
                </a:lnTo>
                <a:lnTo>
                  <a:pt x="634307" y="572075"/>
                </a:lnTo>
                <a:lnTo>
                  <a:pt x="611302" y="614876"/>
                </a:lnTo>
                <a:lnTo>
                  <a:pt x="576222" y="648628"/>
                </a:lnTo>
                <a:lnTo>
                  <a:pt x="531737" y="670764"/>
                </a:lnTo>
                <a:lnTo>
                  <a:pt x="480517" y="678713"/>
                </a:lnTo>
                <a:lnTo>
                  <a:pt x="615824" y="678713"/>
                </a:lnTo>
                <a:lnTo>
                  <a:pt x="866940" y="451904"/>
                </a:lnTo>
                <a:lnTo>
                  <a:pt x="898693" y="421244"/>
                </a:lnTo>
                <a:lnTo>
                  <a:pt x="924780" y="385094"/>
                </a:lnTo>
                <a:lnTo>
                  <a:pt x="944403" y="344280"/>
                </a:lnTo>
                <a:lnTo>
                  <a:pt x="956762" y="299628"/>
                </a:lnTo>
                <a:lnTo>
                  <a:pt x="961059" y="251967"/>
                </a:lnTo>
                <a:lnTo>
                  <a:pt x="956293" y="202387"/>
                </a:lnTo>
                <a:close/>
              </a:path>
              <a:path w="961389" h="801370">
                <a:moveTo>
                  <a:pt x="720788" y="0"/>
                </a:moveTo>
                <a:lnTo>
                  <a:pt x="665914" y="6209"/>
                </a:lnTo>
                <a:lnTo>
                  <a:pt x="615433" y="22827"/>
                </a:lnTo>
                <a:lnTo>
                  <a:pt x="570822" y="46844"/>
                </a:lnTo>
                <a:lnTo>
                  <a:pt x="533555" y="75246"/>
                </a:lnTo>
                <a:lnTo>
                  <a:pt x="505108" y="105021"/>
                </a:lnTo>
                <a:lnTo>
                  <a:pt x="480580" y="156641"/>
                </a:lnTo>
                <a:lnTo>
                  <a:pt x="942992" y="156641"/>
                </a:lnTo>
                <a:lnTo>
                  <a:pt x="920022" y="111086"/>
                </a:lnTo>
                <a:lnTo>
                  <a:pt x="890682" y="73796"/>
                </a:lnTo>
                <a:lnTo>
                  <a:pt x="855122" y="43029"/>
                </a:lnTo>
                <a:lnTo>
                  <a:pt x="814309" y="19799"/>
                </a:lnTo>
                <a:lnTo>
                  <a:pt x="769209" y="5118"/>
                </a:lnTo>
                <a:lnTo>
                  <a:pt x="720788" y="0"/>
                </a:lnTo>
                <a:close/>
              </a:path>
            </a:pathLst>
          </a:custGeom>
          <a:solidFill>
            <a:srgbClr val="399E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59" name="object 185"/>
          <p:cNvSpPr/>
          <p:nvPr/>
        </p:nvSpPr>
        <p:spPr>
          <a:xfrm>
            <a:off x="227996" y="4780332"/>
            <a:ext cx="218338" cy="212521"/>
          </a:xfrm>
          <a:prstGeom prst="rect">
            <a:avLst/>
          </a:prstGeom>
          <a:blipFill>
            <a:blip r:embed="rId8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60" name="object 186"/>
          <p:cNvSpPr/>
          <p:nvPr/>
        </p:nvSpPr>
        <p:spPr>
          <a:xfrm>
            <a:off x="476141" y="4778313"/>
            <a:ext cx="222580" cy="214096"/>
          </a:xfrm>
          <a:prstGeom prst="rect">
            <a:avLst/>
          </a:prstGeom>
          <a:blipFill>
            <a:blip r:embed="rId9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61" name="object 187"/>
          <p:cNvSpPr/>
          <p:nvPr/>
        </p:nvSpPr>
        <p:spPr>
          <a:xfrm>
            <a:off x="729208" y="4781454"/>
            <a:ext cx="222580" cy="215645"/>
          </a:xfrm>
          <a:prstGeom prst="rect">
            <a:avLst/>
          </a:prstGeom>
          <a:blipFill>
            <a:blip r:embed="rId9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62" name="object 188"/>
          <p:cNvSpPr/>
          <p:nvPr/>
        </p:nvSpPr>
        <p:spPr>
          <a:xfrm>
            <a:off x="980712" y="4778542"/>
            <a:ext cx="220332" cy="220573"/>
          </a:xfrm>
          <a:prstGeom prst="rect">
            <a:avLst/>
          </a:prstGeom>
          <a:blipFill>
            <a:blip r:embed="rId9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63" name="object 189"/>
          <p:cNvSpPr/>
          <p:nvPr/>
        </p:nvSpPr>
        <p:spPr>
          <a:xfrm>
            <a:off x="581545" y="3891369"/>
            <a:ext cx="271780" cy="377190"/>
          </a:xfrm>
          <a:custGeom>
            <a:avLst/>
            <a:gdLst/>
            <a:ahLst/>
            <a:cxnLst/>
            <a:rect l="l" t="t" r="r" b="b"/>
            <a:pathLst>
              <a:path w="271780" h="377189">
                <a:moveTo>
                  <a:pt x="124315" y="0"/>
                </a:moveTo>
                <a:lnTo>
                  <a:pt x="73302" y="15319"/>
                </a:lnTo>
                <a:lnTo>
                  <a:pt x="33383" y="47815"/>
                </a:lnTo>
                <a:lnTo>
                  <a:pt x="11476" y="84581"/>
                </a:lnTo>
                <a:lnTo>
                  <a:pt x="2141" y="127139"/>
                </a:lnTo>
                <a:lnTo>
                  <a:pt x="0" y="188769"/>
                </a:lnTo>
                <a:lnTo>
                  <a:pt x="5184" y="251695"/>
                </a:lnTo>
                <a:lnTo>
                  <a:pt x="13961" y="307893"/>
                </a:lnTo>
                <a:lnTo>
                  <a:pt x="22598" y="349342"/>
                </a:lnTo>
                <a:lnTo>
                  <a:pt x="40654" y="377147"/>
                </a:lnTo>
                <a:lnTo>
                  <a:pt x="47637" y="373198"/>
                </a:lnTo>
                <a:lnTo>
                  <a:pt x="51087" y="363918"/>
                </a:lnTo>
                <a:lnTo>
                  <a:pt x="60114" y="324635"/>
                </a:lnTo>
                <a:lnTo>
                  <a:pt x="80537" y="295986"/>
                </a:lnTo>
                <a:lnTo>
                  <a:pt x="110853" y="277529"/>
                </a:lnTo>
                <a:lnTo>
                  <a:pt x="149563" y="268820"/>
                </a:lnTo>
                <a:lnTo>
                  <a:pt x="191408" y="257983"/>
                </a:lnTo>
                <a:lnTo>
                  <a:pt x="226515" y="235438"/>
                </a:lnTo>
                <a:lnTo>
                  <a:pt x="252879" y="203607"/>
                </a:lnTo>
                <a:lnTo>
                  <a:pt x="268494" y="164914"/>
                </a:lnTo>
                <a:lnTo>
                  <a:pt x="271356" y="121780"/>
                </a:lnTo>
                <a:lnTo>
                  <a:pt x="260507" y="79945"/>
                </a:lnTo>
                <a:lnTo>
                  <a:pt x="237958" y="44843"/>
                </a:lnTo>
                <a:lnTo>
                  <a:pt x="206130" y="18479"/>
                </a:lnTo>
                <a:lnTo>
                  <a:pt x="167442" y="2862"/>
                </a:lnTo>
                <a:lnTo>
                  <a:pt x="124315" y="0"/>
                </a:lnTo>
                <a:close/>
              </a:path>
            </a:pathLst>
          </a:custGeom>
          <a:solidFill>
            <a:srgbClr val="399E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64" name="object 190"/>
          <p:cNvSpPr/>
          <p:nvPr/>
        </p:nvSpPr>
        <p:spPr>
          <a:xfrm>
            <a:off x="315262" y="4103009"/>
            <a:ext cx="336550" cy="311150"/>
          </a:xfrm>
          <a:custGeom>
            <a:avLst/>
            <a:gdLst/>
            <a:ahLst/>
            <a:cxnLst/>
            <a:rect l="l" t="t" r="r" b="b"/>
            <a:pathLst>
              <a:path w="336550" h="311150">
                <a:moveTo>
                  <a:pt x="121386" y="0"/>
                </a:moveTo>
                <a:lnTo>
                  <a:pt x="81035" y="10595"/>
                </a:lnTo>
                <a:lnTo>
                  <a:pt x="46126" y="32720"/>
                </a:lnTo>
                <a:lnTo>
                  <a:pt x="19318" y="64691"/>
                </a:lnTo>
                <a:lnTo>
                  <a:pt x="3268" y="104826"/>
                </a:lnTo>
                <a:lnTo>
                  <a:pt x="0" y="131792"/>
                </a:lnTo>
                <a:lnTo>
                  <a:pt x="2074" y="158071"/>
                </a:lnTo>
                <a:lnTo>
                  <a:pt x="20642" y="206070"/>
                </a:lnTo>
                <a:lnTo>
                  <a:pt x="48861" y="238278"/>
                </a:lnTo>
                <a:lnTo>
                  <a:pt x="86440" y="260312"/>
                </a:lnTo>
                <a:lnTo>
                  <a:pt x="144385" y="281385"/>
                </a:lnTo>
                <a:lnTo>
                  <a:pt x="205831" y="295893"/>
                </a:lnTo>
                <a:lnTo>
                  <a:pt x="261994" y="304908"/>
                </a:lnTo>
                <a:lnTo>
                  <a:pt x="304086" y="309501"/>
                </a:lnTo>
                <a:lnTo>
                  <a:pt x="323321" y="310744"/>
                </a:lnTo>
                <a:lnTo>
                  <a:pt x="332165" y="307739"/>
                </a:lnTo>
                <a:lnTo>
                  <a:pt x="336103" y="300925"/>
                </a:lnTo>
                <a:lnTo>
                  <a:pt x="334508" y="293061"/>
                </a:lnTo>
                <a:lnTo>
                  <a:pt x="326750" y="286906"/>
                </a:lnTo>
                <a:lnTo>
                  <a:pt x="292181" y="266184"/>
                </a:lnTo>
                <a:lnTo>
                  <a:pt x="271248" y="237911"/>
                </a:lnTo>
                <a:lnTo>
                  <a:pt x="263063" y="203372"/>
                </a:lnTo>
                <a:lnTo>
                  <a:pt x="266742" y="163856"/>
                </a:lnTo>
                <a:lnTo>
                  <a:pt x="269359" y="120723"/>
                </a:lnTo>
                <a:lnTo>
                  <a:pt x="258763" y="80375"/>
                </a:lnTo>
                <a:lnTo>
                  <a:pt x="236636" y="45470"/>
                </a:lnTo>
                <a:lnTo>
                  <a:pt x="204661" y="18665"/>
                </a:lnTo>
                <a:lnTo>
                  <a:pt x="164520" y="2616"/>
                </a:lnTo>
                <a:lnTo>
                  <a:pt x="121386" y="0"/>
                </a:lnTo>
                <a:close/>
              </a:path>
            </a:pathLst>
          </a:custGeom>
          <a:solidFill>
            <a:srgbClr val="399E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65" name="object 191"/>
          <p:cNvSpPr/>
          <p:nvPr/>
        </p:nvSpPr>
        <p:spPr>
          <a:xfrm>
            <a:off x="435029" y="4415995"/>
            <a:ext cx="360680" cy="275590"/>
          </a:xfrm>
          <a:custGeom>
            <a:avLst/>
            <a:gdLst/>
            <a:ahLst/>
            <a:cxnLst/>
            <a:rect l="l" t="t" r="r" b="b"/>
            <a:pathLst>
              <a:path w="360680" h="275589">
                <a:moveTo>
                  <a:pt x="121286" y="6311"/>
                </a:moveTo>
                <a:lnTo>
                  <a:pt x="81253" y="16569"/>
                </a:lnTo>
                <a:lnTo>
                  <a:pt x="45884" y="38696"/>
                </a:lnTo>
                <a:lnTo>
                  <a:pt x="18224" y="71909"/>
                </a:lnTo>
                <a:lnTo>
                  <a:pt x="2395" y="112135"/>
                </a:lnTo>
                <a:lnTo>
                  <a:pt x="0" y="153789"/>
                </a:lnTo>
                <a:lnTo>
                  <a:pt x="10256" y="193825"/>
                </a:lnTo>
                <a:lnTo>
                  <a:pt x="32382" y="229197"/>
                </a:lnTo>
                <a:lnTo>
                  <a:pt x="65595" y="256859"/>
                </a:lnTo>
                <a:lnTo>
                  <a:pt x="115860" y="274448"/>
                </a:lnTo>
                <a:lnTo>
                  <a:pt x="141753" y="275490"/>
                </a:lnTo>
                <a:lnTo>
                  <a:pt x="167182" y="271616"/>
                </a:lnTo>
                <a:lnTo>
                  <a:pt x="206603" y="254738"/>
                </a:lnTo>
                <a:lnTo>
                  <a:pt x="239166" y="225820"/>
                </a:lnTo>
                <a:lnTo>
                  <a:pt x="277117" y="177218"/>
                </a:lnTo>
                <a:lnTo>
                  <a:pt x="309906" y="123261"/>
                </a:lnTo>
                <a:lnTo>
                  <a:pt x="335837" y="72633"/>
                </a:lnTo>
                <a:lnTo>
                  <a:pt x="349117" y="43123"/>
                </a:lnTo>
                <a:lnTo>
                  <a:pt x="274986" y="43123"/>
                </a:lnTo>
                <a:lnTo>
                  <a:pt x="239607" y="40235"/>
                </a:lnTo>
                <a:lnTo>
                  <a:pt x="203161" y="24525"/>
                </a:lnTo>
                <a:lnTo>
                  <a:pt x="162937" y="8702"/>
                </a:lnTo>
                <a:lnTo>
                  <a:pt x="121286" y="6311"/>
                </a:lnTo>
                <a:close/>
              </a:path>
              <a:path w="360680" h="275589">
                <a:moveTo>
                  <a:pt x="346978" y="0"/>
                </a:moveTo>
                <a:lnTo>
                  <a:pt x="338734" y="5475"/>
                </a:lnTo>
                <a:lnTo>
                  <a:pt x="308346" y="31949"/>
                </a:lnTo>
                <a:lnTo>
                  <a:pt x="274986" y="43123"/>
                </a:lnTo>
                <a:lnTo>
                  <a:pt x="349117" y="43123"/>
                </a:lnTo>
                <a:lnTo>
                  <a:pt x="353213" y="34020"/>
                </a:lnTo>
                <a:lnTo>
                  <a:pt x="360336" y="16105"/>
                </a:lnTo>
                <a:lnTo>
                  <a:pt x="360208" y="6765"/>
                </a:lnTo>
                <a:lnTo>
                  <a:pt x="354945" y="913"/>
                </a:lnTo>
                <a:lnTo>
                  <a:pt x="346978" y="0"/>
                </a:lnTo>
                <a:close/>
              </a:path>
            </a:pathLst>
          </a:custGeom>
          <a:solidFill>
            <a:srgbClr val="399E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66" name="object 192"/>
          <p:cNvSpPr/>
          <p:nvPr/>
        </p:nvSpPr>
        <p:spPr>
          <a:xfrm>
            <a:off x="774130" y="4286670"/>
            <a:ext cx="270510" cy="391160"/>
          </a:xfrm>
          <a:custGeom>
            <a:avLst/>
            <a:gdLst/>
            <a:ahLst/>
            <a:cxnLst/>
            <a:rect l="l" t="t" r="r" b="b"/>
            <a:pathLst>
              <a:path w="270509" h="391160">
                <a:moveTo>
                  <a:pt x="76873" y="0"/>
                </a:moveTo>
                <a:lnTo>
                  <a:pt x="69684" y="3198"/>
                </a:lnTo>
                <a:lnTo>
                  <a:pt x="66353" y="10499"/>
                </a:lnTo>
                <a:lnTo>
                  <a:pt x="69011" y="20040"/>
                </a:lnTo>
                <a:lnTo>
                  <a:pt x="84797" y="57116"/>
                </a:lnTo>
                <a:lnTo>
                  <a:pt x="85113" y="92293"/>
                </a:lnTo>
                <a:lnTo>
                  <a:pt x="71435" y="125045"/>
                </a:lnTo>
                <a:lnTo>
                  <a:pt x="45237" y="154850"/>
                </a:lnTo>
                <a:lnTo>
                  <a:pt x="17762" y="188216"/>
                </a:lnTo>
                <a:lnTo>
                  <a:pt x="2616" y="227091"/>
                </a:lnTo>
                <a:lnTo>
                  <a:pt x="0" y="268337"/>
                </a:lnTo>
                <a:lnTo>
                  <a:pt x="10110" y="308815"/>
                </a:lnTo>
                <a:lnTo>
                  <a:pt x="33146" y="345388"/>
                </a:lnTo>
                <a:lnTo>
                  <a:pt x="66511" y="372864"/>
                </a:lnTo>
                <a:lnTo>
                  <a:pt x="105384" y="388012"/>
                </a:lnTo>
                <a:lnTo>
                  <a:pt x="146628" y="390631"/>
                </a:lnTo>
                <a:lnTo>
                  <a:pt x="187107" y="380520"/>
                </a:lnTo>
                <a:lnTo>
                  <a:pt x="223684" y="357479"/>
                </a:lnTo>
                <a:lnTo>
                  <a:pt x="255944" y="315111"/>
                </a:lnTo>
                <a:lnTo>
                  <a:pt x="269138" y="265378"/>
                </a:lnTo>
                <a:lnTo>
                  <a:pt x="270105" y="255232"/>
                </a:lnTo>
                <a:lnTo>
                  <a:pt x="269717" y="244718"/>
                </a:lnTo>
                <a:lnTo>
                  <a:pt x="258228" y="202229"/>
                </a:lnTo>
                <a:lnTo>
                  <a:pt x="213293" y="131692"/>
                </a:lnTo>
                <a:lnTo>
                  <a:pt x="172111" y="83836"/>
                </a:lnTo>
                <a:lnTo>
                  <a:pt x="131977" y="43532"/>
                </a:lnTo>
                <a:lnTo>
                  <a:pt x="100624" y="15077"/>
                </a:lnTo>
                <a:lnTo>
                  <a:pt x="85788" y="2768"/>
                </a:lnTo>
                <a:lnTo>
                  <a:pt x="76873" y="0"/>
                </a:lnTo>
                <a:close/>
              </a:path>
            </a:pathLst>
          </a:custGeom>
          <a:solidFill>
            <a:srgbClr val="399E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67" name="object 193"/>
          <p:cNvSpPr/>
          <p:nvPr/>
        </p:nvSpPr>
        <p:spPr>
          <a:xfrm>
            <a:off x="740007" y="4081020"/>
            <a:ext cx="396240" cy="269875"/>
          </a:xfrm>
          <a:custGeom>
            <a:avLst/>
            <a:gdLst/>
            <a:ahLst/>
            <a:cxnLst/>
            <a:rect l="l" t="t" r="r" b="b"/>
            <a:pathLst>
              <a:path w="396240" h="269875">
                <a:moveTo>
                  <a:pt x="395297" y="120709"/>
                </a:moveTo>
                <a:lnTo>
                  <a:pt x="56768" y="120709"/>
                </a:lnTo>
                <a:lnTo>
                  <a:pt x="90325" y="131278"/>
                </a:lnTo>
                <a:lnTo>
                  <a:pt x="117250" y="154411"/>
                </a:lnTo>
                <a:lnTo>
                  <a:pt x="137494" y="188543"/>
                </a:lnTo>
                <a:lnTo>
                  <a:pt x="160739" y="224977"/>
                </a:lnTo>
                <a:lnTo>
                  <a:pt x="193031" y="251393"/>
                </a:lnTo>
                <a:lnTo>
                  <a:pt x="231450" y="266631"/>
                </a:lnTo>
                <a:lnTo>
                  <a:pt x="273072" y="269528"/>
                </a:lnTo>
                <a:lnTo>
                  <a:pt x="314977" y="258926"/>
                </a:lnTo>
                <a:lnTo>
                  <a:pt x="351416" y="235680"/>
                </a:lnTo>
                <a:lnTo>
                  <a:pt x="377833" y="203385"/>
                </a:lnTo>
                <a:lnTo>
                  <a:pt x="393068" y="164965"/>
                </a:lnTo>
                <a:lnTo>
                  <a:pt x="395964" y="123343"/>
                </a:lnTo>
                <a:lnTo>
                  <a:pt x="395297" y="120709"/>
                </a:lnTo>
                <a:close/>
              </a:path>
              <a:path w="396240" h="269875">
                <a:moveTo>
                  <a:pt x="259233" y="0"/>
                </a:moveTo>
                <a:lnTo>
                  <a:pt x="167402" y="21542"/>
                </a:lnTo>
                <a:lnTo>
                  <a:pt x="109164" y="45928"/>
                </a:lnTo>
                <a:lnTo>
                  <a:pt x="58433" y="71648"/>
                </a:lnTo>
                <a:lnTo>
                  <a:pt x="21683" y="92672"/>
                </a:lnTo>
                <a:lnTo>
                  <a:pt x="0" y="110602"/>
                </a:lnTo>
                <a:lnTo>
                  <a:pt x="822" y="118429"/>
                </a:lnTo>
                <a:lnTo>
                  <a:pt x="6737" y="123851"/>
                </a:lnTo>
                <a:lnTo>
                  <a:pt x="16628" y="124268"/>
                </a:lnTo>
                <a:lnTo>
                  <a:pt x="56768" y="120709"/>
                </a:lnTo>
                <a:lnTo>
                  <a:pt x="395297" y="120709"/>
                </a:lnTo>
                <a:lnTo>
                  <a:pt x="385360" y="81444"/>
                </a:lnTo>
                <a:lnTo>
                  <a:pt x="355031" y="37671"/>
                </a:lnTo>
                <a:lnTo>
                  <a:pt x="311789" y="9739"/>
                </a:lnTo>
                <a:lnTo>
                  <a:pt x="270031" y="265"/>
                </a:lnTo>
                <a:lnTo>
                  <a:pt x="259233" y="0"/>
                </a:lnTo>
                <a:close/>
              </a:path>
            </a:pathLst>
          </a:custGeom>
          <a:solidFill>
            <a:srgbClr val="399E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68" name="object 194"/>
          <p:cNvSpPr/>
          <p:nvPr/>
        </p:nvSpPr>
        <p:spPr>
          <a:xfrm>
            <a:off x="5706890" y="3235352"/>
            <a:ext cx="218351" cy="212509"/>
          </a:xfrm>
          <a:prstGeom prst="rect">
            <a:avLst/>
          </a:prstGeom>
          <a:blipFill>
            <a:blip r:embed="rId9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69" name="object 195"/>
          <p:cNvSpPr/>
          <p:nvPr/>
        </p:nvSpPr>
        <p:spPr>
          <a:xfrm>
            <a:off x="5955048" y="3233333"/>
            <a:ext cx="222580" cy="214083"/>
          </a:xfrm>
          <a:prstGeom prst="rect">
            <a:avLst/>
          </a:prstGeom>
          <a:blipFill>
            <a:blip r:embed="rId9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70" name="object 196"/>
          <p:cNvSpPr/>
          <p:nvPr/>
        </p:nvSpPr>
        <p:spPr>
          <a:xfrm>
            <a:off x="6208109" y="3236468"/>
            <a:ext cx="222592" cy="215646"/>
          </a:xfrm>
          <a:prstGeom prst="rect">
            <a:avLst/>
          </a:prstGeom>
          <a:blipFill>
            <a:blip r:embed="rId9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71" name="object 197"/>
          <p:cNvSpPr/>
          <p:nvPr/>
        </p:nvSpPr>
        <p:spPr>
          <a:xfrm>
            <a:off x="6459606" y="3233548"/>
            <a:ext cx="220345" cy="220586"/>
          </a:xfrm>
          <a:prstGeom prst="rect">
            <a:avLst/>
          </a:prstGeom>
          <a:blipFill>
            <a:blip r:embed="rId9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72" name="object 198"/>
          <p:cNvSpPr/>
          <p:nvPr/>
        </p:nvSpPr>
        <p:spPr>
          <a:xfrm>
            <a:off x="5933119" y="2342185"/>
            <a:ext cx="543560" cy="804545"/>
          </a:xfrm>
          <a:custGeom>
            <a:avLst/>
            <a:gdLst/>
            <a:ahLst/>
            <a:cxnLst/>
            <a:rect l="l" t="t" r="r" b="b"/>
            <a:pathLst>
              <a:path w="543559" h="804544">
                <a:moveTo>
                  <a:pt x="273367" y="0"/>
                </a:moveTo>
                <a:lnTo>
                  <a:pt x="250134" y="64902"/>
                </a:lnTo>
                <a:lnTo>
                  <a:pt x="225885" y="118196"/>
                </a:lnTo>
                <a:lnTo>
                  <a:pt x="199660" y="166668"/>
                </a:lnTo>
                <a:lnTo>
                  <a:pt x="172237" y="210996"/>
                </a:lnTo>
                <a:lnTo>
                  <a:pt x="144394" y="251855"/>
                </a:lnTo>
                <a:lnTo>
                  <a:pt x="116911" y="289923"/>
                </a:lnTo>
                <a:lnTo>
                  <a:pt x="90566" y="325877"/>
                </a:lnTo>
                <a:lnTo>
                  <a:pt x="66137" y="360395"/>
                </a:lnTo>
                <a:lnTo>
                  <a:pt x="44404" y="394153"/>
                </a:lnTo>
                <a:lnTo>
                  <a:pt x="26145" y="427828"/>
                </a:lnTo>
                <a:lnTo>
                  <a:pt x="3164" y="497638"/>
                </a:lnTo>
                <a:lnTo>
                  <a:pt x="0" y="535127"/>
                </a:lnTo>
                <a:lnTo>
                  <a:pt x="98" y="544363"/>
                </a:lnTo>
                <a:lnTo>
                  <a:pt x="4364" y="590147"/>
                </a:lnTo>
                <a:lnTo>
                  <a:pt x="16983" y="634365"/>
                </a:lnTo>
                <a:lnTo>
                  <a:pt x="37076" y="675082"/>
                </a:lnTo>
                <a:lnTo>
                  <a:pt x="63877" y="711560"/>
                </a:lnTo>
                <a:lnTo>
                  <a:pt x="96617" y="743062"/>
                </a:lnTo>
                <a:lnTo>
                  <a:pt x="134530" y="768848"/>
                </a:lnTo>
                <a:lnTo>
                  <a:pt x="176847" y="788180"/>
                </a:lnTo>
                <a:lnTo>
                  <a:pt x="222802" y="800321"/>
                </a:lnTo>
                <a:lnTo>
                  <a:pt x="271627" y="804532"/>
                </a:lnTo>
                <a:lnTo>
                  <a:pt x="320459" y="800321"/>
                </a:lnTo>
                <a:lnTo>
                  <a:pt x="366419" y="788180"/>
                </a:lnTo>
                <a:lnTo>
                  <a:pt x="408739" y="768848"/>
                </a:lnTo>
                <a:lnTo>
                  <a:pt x="446653" y="743062"/>
                </a:lnTo>
                <a:lnTo>
                  <a:pt x="479393" y="711560"/>
                </a:lnTo>
                <a:lnTo>
                  <a:pt x="506193" y="675082"/>
                </a:lnTo>
                <a:lnTo>
                  <a:pt x="526286" y="634365"/>
                </a:lnTo>
                <a:lnTo>
                  <a:pt x="538904" y="590147"/>
                </a:lnTo>
                <a:lnTo>
                  <a:pt x="539952" y="578889"/>
                </a:lnTo>
                <a:lnTo>
                  <a:pt x="249314" y="578889"/>
                </a:lnTo>
                <a:lnTo>
                  <a:pt x="215944" y="563880"/>
                </a:lnTo>
                <a:lnTo>
                  <a:pt x="192339" y="535292"/>
                </a:lnTo>
                <a:lnTo>
                  <a:pt x="179959" y="495439"/>
                </a:lnTo>
                <a:lnTo>
                  <a:pt x="179931" y="457767"/>
                </a:lnTo>
                <a:lnTo>
                  <a:pt x="188683" y="422879"/>
                </a:lnTo>
                <a:lnTo>
                  <a:pt x="202865" y="389299"/>
                </a:lnTo>
                <a:lnTo>
                  <a:pt x="219125" y="355549"/>
                </a:lnTo>
                <a:lnTo>
                  <a:pt x="233411" y="319905"/>
                </a:lnTo>
                <a:lnTo>
                  <a:pt x="237285" y="291039"/>
                </a:lnTo>
                <a:lnTo>
                  <a:pt x="231695" y="285165"/>
                </a:lnTo>
                <a:lnTo>
                  <a:pt x="185864" y="285165"/>
                </a:lnTo>
                <a:lnTo>
                  <a:pt x="202153" y="262321"/>
                </a:lnTo>
                <a:lnTo>
                  <a:pt x="238159" y="190752"/>
                </a:lnTo>
                <a:lnTo>
                  <a:pt x="254339" y="141395"/>
                </a:lnTo>
                <a:lnTo>
                  <a:pt x="266944" y="82568"/>
                </a:lnTo>
                <a:lnTo>
                  <a:pt x="274205" y="13957"/>
                </a:lnTo>
                <a:lnTo>
                  <a:pt x="275221" y="6007"/>
                </a:lnTo>
                <a:lnTo>
                  <a:pt x="273367" y="0"/>
                </a:lnTo>
                <a:close/>
              </a:path>
              <a:path w="543559" h="804544">
                <a:moveTo>
                  <a:pt x="508189" y="472074"/>
                </a:moveTo>
                <a:lnTo>
                  <a:pt x="482274" y="472492"/>
                </a:lnTo>
                <a:lnTo>
                  <a:pt x="459386" y="477427"/>
                </a:lnTo>
                <a:lnTo>
                  <a:pt x="441833" y="488924"/>
                </a:lnTo>
                <a:lnTo>
                  <a:pt x="410177" y="518379"/>
                </a:lnTo>
                <a:lnTo>
                  <a:pt x="372722" y="544363"/>
                </a:lnTo>
                <a:lnTo>
                  <a:pt x="332101" y="564884"/>
                </a:lnTo>
                <a:lnTo>
                  <a:pt x="290944" y="577951"/>
                </a:lnTo>
                <a:lnTo>
                  <a:pt x="249314" y="578889"/>
                </a:lnTo>
                <a:lnTo>
                  <a:pt x="539952" y="578889"/>
                </a:lnTo>
                <a:lnTo>
                  <a:pt x="543169" y="544363"/>
                </a:lnTo>
                <a:lnTo>
                  <a:pt x="543094" y="535278"/>
                </a:lnTo>
                <a:lnTo>
                  <a:pt x="543280" y="535127"/>
                </a:lnTo>
                <a:lnTo>
                  <a:pt x="542723" y="519316"/>
                </a:lnTo>
                <a:lnTo>
                  <a:pt x="541089" y="503913"/>
                </a:lnTo>
                <a:lnTo>
                  <a:pt x="538437" y="488867"/>
                </a:lnTo>
                <a:lnTo>
                  <a:pt x="534822" y="474129"/>
                </a:lnTo>
                <a:lnTo>
                  <a:pt x="508189" y="472074"/>
                </a:lnTo>
                <a:close/>
              </a:path>
              <a:path w="543559" h="804544">
                <a:moveTo>
                  <a:pt x="223763" y="276832"/>
                </a:moveTo>
                <a:lnTo>
                  <a:pt x="185864" y="285165"/>
                </a:lnTo>
                <a:lnTo>
                  <a:pt x="231695" y="285165"/>
                </a:lnTo>
                <a:lnTo>
                  <a:pt x="223763" y="276832"/>
                </a:lnTo>
                <a:close/>
              </a:path>
              <a:path w="543559" h="804544">
                <a:moveTo>
                  <a:pt x="271627" y="6083"/>
                </a:moveTo>
                <a:close/>
              </a:path>
            </a:pathLst>
          </a:custGeom>
          <a:solidFill>
            <a:srgbClr val="7AC3E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73" name="object 199"/>
          <p:cNvSpPr/>
          <p:nvPr/>
        </p:nvSpPr>
        <p:spPr>
          <a:xfrm>
            <a:off x="5957262" y="2697729"/>
            <a:ext cx="519430" cy="449580"/>
          </a:xfrm>
          <a:custGeom>
            <a:avLst/>
            <a:gdLst/>
            <a:ahLst/>
            <a:cxnLst/>
            <a:rect l="l" t="t" r="r" b="b"/>
            <a:pathLst>
              <a:path w="519429" h="449580">
                <a:moveTo>
                  <a:pt x="0" y="295516"/>
                </a:moveTo>
                <a:lnTo>
                  <a:pt x="39683" y="355930"/>
                </a:lnTo>
                <a:lnTo>
                  <a:pt x="72421" y="387454"/>
                </a:lnTo>
                <a:lnTo>
                  <a:pt x="110337" y="413262"/>
                </a:lnTo>
                <a:lnTo>
                  <a:pt x="152731" y="432631"/>
                </a:lnTo>
                <a:lnTo>
                  <a:pt x="198691" y="444772"/>
                </a:lnTo>
                <a:lnTo>
                  <a:pt x="247484" y="448983"/>
                </a:lnTo>
                <a:lnTo>
                  <a:pt x="296335" y="444767"/>
                </a:lnTo>
                <a:lnTo>
                  <a:pt x="342315" y="432613"/>
                </a:lnTo>
                <a:lnTo>
                  <a:pt x="384650" y="413262"/>
                </a:lnTo>
                <a:lnTo>
                  <a:pt x="422510" y="387513"/>
                </a:lnTo>
                <a:lnTo>
                  <a:pt x="455251" y="356011"/>
                </a:lnTo>
                <a:lnTo>
                  <a:pt x="475847" y="327977"/>
                </a:lnTo>
                <a:lnTo>
                  <a:pt x="75793" y="327977"/>
                </a:lnTo>
                <a:lnTo>
                  <a:pt x="55324" y="325784"/>
                </a:lnTo>
                <a:lnTo>
                  <a:pt x="35687" y="319424"/>
                </a:lnTo>
                <a:lnTo>
                  <a:pt x="17154" y="309225"/>
                </a:lnTo>
                <a:lnTo>
                  <a:pt x="0" y="295516"/>
                </a:lnTo>
                <a:close/>
              </a:path>
              <a:path w="519429" h="449580">
                <a:moveTo>
                  <a:pt x="366090" y="0"/>
                </a:moveTo>
                <a:lnTo>
                  <a:pt x="320797" y="6966"/>
                </a:lnTo>
                <a:lnTo>
                  <a:pt x="281074" y="26436"/>
                </a:lnTo>
                <a:lnTo>
                  <a:pt x="249057" y="56271"/>
                </a:lnTo>
                <a:lnTo>
                  <a:pt x="226878" y="94328"/>
                </a:lnTo>
                <a:lnTo>
                  <a:pt x="216674" y="138468"/>
                </a:lnTo>
                <a:lnTo>
                  <a:pt x="216509" y="138963"/>
                </a:lnTo>
                <a:lnTo>
                  <a:pt x="216382" y="139484"/>
                </a:lnTo>
                <a:lnTo>
                  <a:pt x="216344" y="140017"/>
                </a:lnTo>
                <a:lnTo>
                  <a:pt x="211494" y="176891"/>
                </a:lnTo>
                <a:lnTo>
                  <a:pt x="189778" y="242185"/>
                </a:lnTo>
                <a:lnTo>
                  <a:pt x="153074" y="293842"/>
                </a:lnTo>
                <a:lnTo>
                  <a:pt x="103568" y="323924"/>
                </a:lnTo>
                <a:lnTo>
                  <a:pt x="75793" y="327977"/>
                </a:lnTo>
                <a:lnTo>
                  <a:pt x="475847" y="327977"/>
                </a:lnTo>
                <a:lnTo>
                  <a:pt x="482051" y="319533"/>
                </a:lnTo>
                <a:lnTo>
                  <a:pt x="502143" y="278816"/>
                </a:lnTo>
                <a:lnTo>
                  <a:pt x="514761" y="234597"/>
                </a:lnTo>
                <a:lnTo>
                  <a:pt x="519137" y="187617"/>
                </a:lnTo>
                <a:lnTo>
                  <a:pt x="519137" y="184988"/>
                </a:lnTo>
                <a:lnTo>
                  <a:pt x="518934" y="179755"/>
                </a:lnTo>
                <a:lnTo>
                  <a:pt x="519137" y="179578"/>
                </a:lnTo>
                <a:lnTo>
                  <a:pt x="511014" y="119753"/>
                </a:lnTo>
                <a:lnTo>
                  <a:pt x="488861" y="63957"/>
                </a:lnTo>
                <a:lnTo>
                  <a:pt x="436367" y="17481"/>
                </a:lnTo>
                <a:lnTo>
                  <a:pt x="402898" y="4556"/>
                </a:lnTo>
                <a:lnTo>
                  <a:pt x="366090" y="0"/>
                </a:lnTo>
                <a:close/>
              </a:path>
            </a:pathLst>
          </a:custGeom>
          <a:solidFill>
            <a:srgbClr val="399E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74" name="object 200"/>
          <p:cNvSpPr/>
          <p:nvPr/>
        </p:nvSpPr>
        <p:spPr>
          <a:xfrm>
            <a:off x="2465425" y="3235352"/>
            <a:ext cx="218351" cy="212509"/>
          </a:xfrm>
          <a:prstGeom prst="rect">
            <a:avLst/>
          </a:prstGeom>
          <a:blipFill>
            <a:blip r:embed="rId9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75" name="object 201"/>
          <p:cNvSpPr/>
          <p:nvPr/>
        </p:nvSpPr>
        <p:spPr>
          <a:xfrm>
            <a:off x="2713571" y="3233333"/>
            <a:ext cx="222592" cy="214083"/>
          </a:xfrm>
          <a:prstGeom prst="rect">
            <a:avLst/>
          </a:prstGeom>
          <a:blipFill>
            <a:blip r:embed="rId9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76" name="object 202"/>
          <p:cNvSpPr/>
          <p:nvPr/>
        </p:nvSpPr>
        <p:spPr>
          <a:xfrm>
            <a:off x="2966627" y="3236468"/>
            <a:ext cx="222592" cy="215646"/>
          </a:xfrm>
          <a:prstGeom prst="rect">
            <a:avLst/>
          </a:prstGeom>
          <a:blipFill>
            <a:blip r:embed="rId9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77" name="object 203"/>
          <p:cNvSpPr/>
          <p:nvPr/>
        </p:nvSpPr>
        <p:spPr>
          <a:xfrm>
            <a:off x="3218129" y="3233548"/>
            <a:ext cx="220345" cy="220586"/>
          </a:xfrm>
          <a:prstGeom prst="rect">
            <a:avLst/>
          </a:prstGeom>
          <a:blipFill>
            <a:blip r:embed="rId10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78" name="object 204"/>
          <p:cNvSpPr/>
          <p:nvPr/>
        </p:nvSpPr>
        <p:spPr>
          <a:xfrm>
            <a:off x="2828013" y="2345787"/>
            <a:ext cx="401955" cy="800735"/>
          </a:xfrm>
          <a:custGeom>
            <a:avLst/>
            <a:gdLst/>
            <a:ahLst/>
            <a:cxnLst/>
            <a:rect l="l" t="t" r="r" b="b"/>
            <a:pathLst>
              <a:path w="401954" h="800735">
                <a:moveTo>
                  <a:pt x="6629" y="767905"/>
                </a:moveTo>
                <a:lnTo>
                  <a:pt x="39754" y="783281"/>
                </a:lnTo>
                <a:lnTo>
                  <a:pt x="74607" y="793942"/>
                </a:lnTo>
                <a:lnTo>
                  <a:pt x="110587" y="799775"/>
                </a:lnTo>
                <a:lnTo>
                  <a:pt x="147091" y="800671"/>
                </a:lnTo>
                <a:lnTo>
                  <a:pt x="180222" y="797116"/>
                </a:lnTo>
                <a:lnTo>
                  <a:pt x="212601" y="789470"/>
                </a:lnTo>
                <a:lnTo>
                  <a:pt x="228212" y="783656"/>
                </a:lnTo>
                <a:lnTo>
                  <a:pt x="60347" y="783656"/>
                </a:lnTo>
                <a:lnTo>
                  <a:pt x="32750" y="778476"/>
                </a:lnTo>
                <a:lnTo>
                  <a:pt x="6629" y="767905"/>
                </a:lnTo>
                <a:close/>
              </a:path>
              <a:path w="401954" h="800735">
                <a:moveTo>
                  <a:pt x="135216" y="0"/>
                </a:moveTo>
                <a:lnTo>
                  <a:pt x="11722" y="214464"/>
                </a:lnTo>
                <a:lnTo>
                  <a:pt x="8648" y="219760"/>
                </a:lnTo>
                <a:lnTo>
                  <a:pt x="2082" y="231203"/>
                </a:lnTo>
                <a:lnTo>
                  <a:pt x="0" y="233616"/>
                </a:lnTo>
                <a:lnTo>
                  <a:pt x="183565" y="552386"/>
                </a:lnTo>
                <a:lnTo>
                  <a:pt x="192939" y="568567"/>
                </a:lnTo>
                <a:lnTo>
                  <a:pt x="197487" y="576734"/>
                </a:lnTo>
                <a:lnTo>
                  <a:pt x="201790" y="585025"/>
                </a:lnTo>
                <a:lnTo>
                  <a:pt x="208450" y="601737"/>
                </a:lnTo>
                <a:lnTo>
                  <a:pt x="212578" y="619355"/>
                </a:lnTo>
                <a:lnTo>
                  <a:pt x="214316" y="637394"/>
                </a:lnTo>
                <a:lnTo>
                  <a:pt x="213804" y="655370"/>
                </a:lnTo>
                <a:lnTo>
                  <a:pt x="203910" y="696097"/>
                </a:lnTo>
                <a:lnTo>
                  <a:pt x="182827" y="731654"/>
                </a:lnTo>
                <a:lnTo>
                  <a:pt x="141135" y="766615"/>
                </a:lnTo>
                <a:lnTo>
                  <a:pt x="88425" y="783364"/>
                </a:lnTo>
                <a:lnTo>
                  <a:pt x="60347" y="783656"/>
                </a:lnTo>
                <a:lnTo>
                  <a:pt x="228212" y="783656"/>
                </a:lnTo>
                <a:lnTo>
                  <a:pt x="273291" y="762419"/>
                </a:lnTo>
                <a:lnTo>
                  <a:pt x="318731" y="727698"/>
                </a:lnTo>
                <a:lnTo>
                  <a:pt x="355790" y="684149"/>
                </a:lnTo>
                <a:lnTo>
                  <a:pt x="383062" y="632737"/>
                </a:lnTo>
                <a:lnTo>
                  <a:pt x="398513" y="576630"/>
                </a:lnTo>
                <a:lnTo>
                  <a:pt x="401725" y="542449"/>
                </a:lnTo>
                <a:lnTo>
                  <a:pt x="400559" y="508160"/>
                </a:lnTo>
                <a:lnTo>
                  <a:pt x="385203" y="441413"/>
                </a:lnTo>
                <a:lnTo>
                  <a:pt x="367639" y="403580"/>
                </a:lnTo>
                <a:lnTo>
                  <a:pt x="135216" y="0"/>
                </a:lnTo>
                <a:close/>
              </a:path>
            </a:pathLst>
          </a:custGeom>
          <a:solidFill>
            <a:srgbClr val="399E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79" name="object 205"/>
          <p:cNvSpPr/>
          <p:nvPr/>
        </p:nvSpPr>
        <p:spPr>
          <a:xfrm>
            <a:off x="2697135" y="2645790"/>
            <a:ext cx="345440" cy="483870"/>
          </a:xfrm>
          <a:custGeom>
            <a:avLst/>
            <a:gdLst/>
            <a:ahLst/>
            <a:cxnLst/>
            <a:rect l="l" t="t" r="r" b="b"/>
            <a:pathLst>
              <a:path w="345439" h="483869">
                <a:moveTo>
                  <a:pt x="93446" y="0"/>
                </a:moveTo>
                <a:lnTo>
                  <a:pt x="34607" y="102171"/>
                </a:lnTo>
                <a:lnTo>
                  <a:pt x="10469" y="158700"/>
                </a:lnTo>
                <a:lnTo>
                  <a:pt x="0" y="219278"/>
                </a:lnTo>
                <a:lnTo>
                  <a:pt x="473" y="255812"/>
                </a:lnTo>
                <a:lnTo>
                  <a:pt x="16137" y="326877"/>
                </a:lnTo>
                <a:lnTo>
                  <a:pt x="47455" y="386741"/>
                </a:lnTo>
                <a:lnTo>
                  <a:pt x="88742" y="433261"/>
                </a:lnTo>
                <a:lnTo>
                  <a:pt x="119430" y="456914"/>
                </a:lnTo>
                <a:lnTo>
                  <a:pt x="164789" y="478786"/>
                </a:lnTo>
                <a:lnTo>
                  <a:pt x="192025" y="483709"/>
                </a:lnTo>
                <a:lnTo>
                  <a:pt x="219701" y="483315"/>
                </a:lnTo>
                <a:lnTo>
                  <a:pt x="272016" y="466611"/>
                </a:lnTo>
                <a:lnTo>
                  <a:pt x="313708" y="431653"/>
                </a:lnTo>
                <a:lnTo>
                  <a:pt x="334789" y="396097"/>
                </a:lnTo>
                <a:lnTo>
                  <a:pt x="344677" y="355371"/>
                </a:lnTo>
                <a:lnTo>
                  <a:pt x="345204" y="337792"/>
                </a:lnTo>
                <a:lnTo>
                  <a:pt x="343576" y="320144"/>
                </a:lnTo>
                <a:lnTo>
                  <a:pt x="339666" y="302882"/>
                </a:lnTo>
                <a:lnTo>
                  <a:pt x="337119" y="296260"/>
                </a:lnTo>
                <a:lnTo>
                  <a:pt x="304656" y="296260"/>
                </a:lnTo>
                <a:lnTo>
                  <a:pt x="293662" y="294538"/>
                </a:lnTo>
                <a:lnTo>
                  <a:pt x="255057" y="267859"/>
                </a:lnTo>
                <a:lnTo>
                  <a:pt x="227583" y="231585"/>
                </a:lnTo>
                <a:lnTo>
                  <a:pt x="93446" y="12"/>
                </a:lnTo>
                <a:close/>
              </a:path>
              <a:path w="345439" h="483869">
                <a:moveTo>
                  <a:pt x="333349" y="286461"/>
                </a:moveTo>
                <a:lnTo>
                  <a:pt x="324512" y="291804"/>
                </a:lnTo>
                <a:lnTo>
                  <a:pt x="314944" y="295209"/>
                </a:lnTo>
                <a:lnTo>
                  <a:pt x="304656" y="296260"/>
                </a:lnTo>
                <a:lnTo>
                  <a:pt x="337119" y="296260"/>
                </a:lnTo>
                <a:lnTo>
                  <a:pt x="333349" y="286461"/>
                </a:lnTo>
                <a:close/>
              </a:path>
            </a:pathLst>
          </a:custGeom>
          <a:solidFill>
            <a:srgbClr val="7AC3E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80" name="object 206"/>
          <p:cNvSpPr/>
          <p:nvPr/>
        </p:nvSpPr>
        <p:spPr>
          <a:xfrm>
            <a:off x="1365446" y="6333860"/>
            <a:ext cx="218351" cy="212521"/>
          </a:xfrm>
          <a:prstGeom prst="rect">
            <a:avLst/>
          </a:prstGeom>
          <a:blipFill>
            <a:blip r:embed="rId10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81" name="object 207"/>
          <p:cNvSpPr/>
          <p:nvPr/>
        </p:nvSpPr>
        <p:spPr>
          <a:xfrm>
            <a:off x="1613604" y="6331840"/>
            <a:ext cx="222580" cy="214096"/>
          </a:xfrm>
          <a:prstGeom prst="rect">
            <a:avLst/>
          </a:prstGeom>
          <a:blipFill>
            <a:blip r:embed="rId10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82" name="object 208"/>
          <p:cNvSpPr/>
          <p:nvPr/>
        </p:nvSpPr>
        <p:spPr>
          <a:xfrm>
            <a:off x="1866664" y="6334971"/>
            <a:ext cx="222580" cy="215646"/>
          </a:xfrm>
          <a:prstGeom prst="rect">
            <a:avLst/>
          </a:prstGeom>
          <a:blipFill>
            <a:blip r:embed="rId10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83" name="object 209"/>
          <p:cNvSpPr/>
          <p:nvPr/>
        </p:nvSpPr>
        <p:spPr>
          <a:xfrm>
            <a:off x="2118162" y="6332069"/>
            <a:ext cx="220344" cy="220560"/>
          </a:xfrm>
          <a:prstGeom prst="rect">
            <a:avLst/>
          </a:prstGeom>
          <a:blipFill>
            <a:blip r:embed="rId10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84" name="object 210"/>
          <p:cNvSpPr/>
          <p:nvPr/>
        </p:nvSpPr>
        <p:spPr>
          <a:xfrm>
            <a:off x="1653515" y="5825649"/>
            <a:ext cx="419734" cy="419734"/>
          </a:xfrm>
          <a:custGeom>
            <a:avLst/>
            <a:gdLst/>
            <a:ahLst/>
            <a:cxnLst/>
            <a:rect l="l" t="t" r="r" b="b"/>
            <a:pathLst>
              <a:path w="419735" h="419735">
                <a:moveTo>
                  <a:pt x="209804" y="0"/>
                </a:moveTo>
                <a:lnTo>
                  <a:pt x="161696" y="5540"/>
                </a:lnTo>
                <a:lnTo>
                  <a:pt x="117536" y="21321"/>
                </a:lnTo>
                <a:lnTo>
                  <a:pt x="78580" y="46084"/>
                </a:lnTo>
                <a:lnTo>
                  <a:pt x="46090" y="78570"/>
                </a:lnTo>
                <a:lnTo>
                  <a:pt x="21324" y="117521"/>
                </a:lnTo>
                <a:lnTo>
                  <a:pt x="5540" y="161676"/>
                </a:lnTo>
                <a:lnTo>
                  <a:pt x="0" y="209778"/>
                </a:lnTo>
                <a:lnTo>
                  <a:pt x="5540" y="257881"/>
                </a:lnTo>
                <a:lnTo>
                  <a:pt x="21324" y="302040"/>
                </a:lnTo>
                <a:lnTo>
                  <a:pt x="46090" y="340996"/>
                </a:lnTo>
                <a:lnTo>
                  <a:pt x="78580" y="373488"/>
                </a:lnTo>
                <a:lnTo>
                  <a:pt x="117536" y="398256"/>
                </a:lnTo>
                <a:lnTo>
                  <a:pt x="161696" y="414041"/>
                </a:lnTo>
                <a:lnTo>
                  <a:pt x="209804" y="419582"/>
                </a:lnTo>
                <a:lnTo>
                  <a:pt x="257906" y="414041"/>
                </a:lnTo>
                <a:lnTo>
                  <a:pt x="302063" y="398256"/>
                </a:lnTo>
                <a:lnTo>
                  <a:pt x="341016" y="373488"/>
                </a:lnTo>
                <a:lnTo>
                  <a:pt x="363347" y="351154"/>
                </a:lnTo>
                <a:lnTo>
                  <a:pt x="209804" y="351154"/>
                </a:lnTo>
                <a:lnTo>
                  <a:pt x="169212" y="342960"/>
                </a:lnTo>
                <a:lnTo>
                  <a:pt x="136066" y="320614"/>
                </a:lnTo>
                <a:lnTo>
                  <a:pt x="113718" y="287472"/>
                </a:lnTo>
                <a:lnTo>
                  <a:pt x="105524" y="246887"/>
                </a:lnTo>
                <a:lnTo>
                  <a:pt x="106805" y="230511"/>
                </a:lnTo>
                <a:lnTo>
                  <a:pt x="110515" y="214942"/>
                </a:lnTo>
                <a:lnTo>
                  <a:pt x="116454" y="200376"/>
                </a:lnTo>
                <a:lnTo>
                  <a:pt x="124417" y="187007"/>
                </a:lnTo>
                <a:lnTo>
                  <a:pt x="209804" y="63017"/>
                </a:lnTo>
                <a:lnTo>
                  <a:pt x="357950" y="63017"/>
                </a:lnTo>
                <a:lnTo>
                  <a:pt x="341016" y="46084"/>
                </a:lnTo>
                <a:lnTo>
                  <a:pt x="302063" y="21321"/>
                </a:lnTo>
                <a:lnTo>
                  <a:pt x="257906" y="5540"/>
                </a:lnTo>
                <a:lnTo>
                  <a:pt x="209804" y="0"/>
                </a:lnTo>
                <a:close/>
              </a:path>
              <a:path w="419735" h="419735">
                <a:moveTo>
                  <a:pt x="357950" y="63017"/>
                </a:moveTo>
                <a:lnTo>
                  <a:pt x="209804" y="63017"/>
                </a:lnTo>
                <a:lnTo>
                  <a:pt x="295180" y="187020"/>
                </a:lnTo>
                <a:lnTo>
                  <a:pt x="303153" y="200394"/>
                </a:lnTo>
                <a:lnTo>
                  <a:pt x="309088" y="214958"/>
                </a:lnTo>
                <a:lnTo>
                  <a:pt x="312792" y="230520"/>
                </a:lnTo>
                <a:lnTo>
                  <a:pt x="314071" y="246887"/>
                </a:lnTo>
                <a:lnTo>
                  <a:pt x="305876" y="287472"/>
                </a:lnTo>
                <a:lnTo>
                  <a:pt x="283530" y="320614"/>
                </a:lnTo>
                <a:lnTo>
                  <a:pt x="250388" y="342960"/>
                </a:lnTo>
                <a:lnTo>
                  <a:pt x="209804" y="351154"/>
                </a:lnTo>
                <a:lnTo>
                  <a:pt x="363347" y="351154"/>
                </a:lnTo>
                <a:lnTo>
                  <a:pt x="373505" y="340996"/>
                </a:lnTo>
                <a:lnTo>
                  <a:pt x="398271" y="302040"/>
                </a:lnTo>
                <a:lnTo>
                  <a:pt x="414054" y="257881"/>
                </a:lnTo>
                <a:lnTo>
                  <a:pt x="419595" y="209778"/>
                </a:lnTo>
                <a:lnTo>
                  <a:pt x="414054" y="161676"/>
                </a:lnTo>
                <a:lnTo>
                  <a:pt x="398271" y="117521"/>
                </a:lnTo>
                <a:lnTo>
                  <a:pt x="373505" y="78570"/>
                </a:lnTo>
                <a:lnTo>
                  <a:pt x="357950" y="63017"/>
                </a:lnTo>
                <a:close/>
              </a:path>
            </a:pathLst>
          </a:custGeom>
          <a:solidFill>
            <a:srgbClr val="399E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85" name="object 211"/>
          <p:cNvSpPr/>
          <p:nvPr/>
        </p:nvSpPr>
        <p:spPr>
          <a:xfrm>
            <a:off x="1873670" y="5444301"/>
            <a:ext cx="419734" cy="419734"/>
          </a:xfrm>
          <a:custGeom>
            <a:avLst/>
            <a:gdLst/>
            <a:ahLst/>
            <a:cxnLst/>
            <a:rect l="l" t="t" r="r" b="b"/>
            <a:pathLst>
              <a:path w="419735" h="419735">
                <a:moveTo>
                  <a:pt x="209804" y="0"/>
                </a:moveTo>
                <a:lnTo>
                  <a:pt x="161696" y="5540"/>
                </a:lnTo>
                <a:lnTo>
                  <a:pt x="117536" y="21323"/>
                </a:lnTo>
                <a:lnTo>
                  <a:pt x="78580" y="46088"/>
                </a:lnTo>
                <a:lnTo>
                  <a:pt x="46090" y="78576"/>
                </a:lnTo>
                <a:lnTo>
                  <a:pt x="21324" y="117526"/>
                </a:lnTo>
                <a:lnTo>
                  <a:pt x="5540" y="161680"/>
                </a:lnTo>
                <a:lnTo>
                  <a:pt x="0" y="209778"/>
                </a:lnTo>
                <a:lnTo>
                  <a:pt x="5540" y="257885"/>
                </a:lnTo>
                <a:lnTo>
                  <a:pt x="21324" y="302046"/>
                </a:lnTo>
                <a:lnTo>
                  <a:pt x="46090" y="341001"/>
                </a:lnTo>
                <a:lnTo>
                  <a:pt x="78580" y="373492"/>
                </a:lnTo>
                <a:lnTo>
                  <a:pt x="117536" y="398258"/>
                </a:lnTo>
                <a:lnTo>
                  <a:pt x="161696" y="414041"/>
                </a:lnTo>
                <a:lnTo>
                  <a:pt x="209804" y="419582"/>
                </a:lnTo>
                <a:lnTo>
                  <a:pt x="257907" y="414041"/>
                </a:lnTo>
                <a:lnTo>
                  <a:pt x="302066" y="398258"/>
                </a:lnTo>
                <a:lnTo>
                  <a:pt x="341021" y="373492"/>
                </a:lnTo>
                <a:lnTo>
                  <a:pt x="363346" y="351167"/>
                </a:lnTo>
                <a:lnTo>
                  <a:pt x="209804" y="351167"/>
                </a:lnTo>
                <a:lnTo>
                  <a:pt x="169219" y="342973"/>
                </a:lnTo>
                <a:lnTo>
                  <a:pt x="136077" y="320627"/>
                </a:lnTo>
                <a:lnTo>
                  <a:pt x="113731" y="287484"/>
                </a:lnTo>
                <a:lnTo>
                  <a:pt x="105537" y="246900"/>
                </a:lnTo>
                <a:lnTo>
                  <a:pt x="106809" y="230523"/>
                </a:lnTo>
                <a:lnTo>
                  <a:pt x="110514" y="214955"/>
                </a:lnTo>
                <a:lnTo>
                  <a:pt x="116455" y="200389"/>
                </a:lnTo>
                <a:lnTo>
                  <a:pt x="124430" y="187020"/>
                </a:lnTo>
                <a:lnTo>
                  <a:pt x="209804" y="63030"/>
                </a:lnTo>
                <a:lnTo>
                  <a:pt x="357970" y="63030"/>
                </a:lnTo>
                <a:lnTo>
                  <a:pt x="341021" y="46084"/>
                </a:lnTo>
                <a:lnTo>
                  <a:pt x="302066" y="21321"/>
                </a:lnTo>
                <a:lnTo>
                  <a:pt x="257907" y="5540"/>
                </a:lnTo>
                <a:lnTo>
                  <a:pt x="209804" y="0"/>
                </a:lnTo>
                <a:close/>
              </a:path>
              <a:path w="419735" h="419735">
                <a:moveTo>
                  <a:pt x="357970" y="63030"/>
                </a:moveTo>
                <a:lnTo>
                  <a:pt x="209804" y="63030"/>
                </a:lnTo>
                <a:lnTo>
                  <a:pt x="295180" y="187032"/>
                </a:lnTo>
                <a:lnTo>
                  <a:pt x="303152" y="200400"/>
                </a:lnTo>
                <a:lnTo>
                  <a:pt x="309092" y="214961"/>
                </a:lnTo>
                <a:lnTo>
                  <a:pt x="312802" y="230525"/>
                </a:lnTo>
                <a:lnTo>
                  <a:pt x="314083" y="246900"/>
                </a:lnTo>
                <a:lnTo>
                  <a:pt x="305887" y="287484"/>
                </a:lnTo>
                <a:lnTo>
                  <a:pt x="283537" y="320627"/>
                </a:lnTo>
                <a:lnTo>
                  <a:pt x="250390" y="342973"/>
                </a:lnTo>
                <a:lnTo>
                  <a:pt x="209804" y="351167"/>
                </a:lnTo>
                <a:lnTo>
                  <a:pt x="363346" y="351167"/>
                </a:lnTo>
                <a:lnTo>
                  <a:pt x="373513" y="341001"/>
                </a:lnTo>
                <a:lnTo>
                  <a:pt x="398281" y="302046"/>
                </a:lnTo>
                <a:lnTo>
                  <a:pt x="414066" y="257885"/>
                </a:lnTo>
                <a:lnTo>
                  <a:pt x="419608" y="209778"/>
                </a:lnTo>
                <a:lnTo>
                  <a:pt x="414066" y="161676"/>
                </a:lnTo>
                <a:lnTo>
                  <a:pt x="398281" y="117521"/>
                </a:lnTo>
                <a:lnTo>
                  <a:pt x="373513" y="78570"/>
                </a:lnTo>
                <a:lnTo>
                  <a:pt x="357970" y="63030"/>
                </a:lnTo>
                <a:close/>
              </a:path>
            </a:pathLst>
          </a:custGeom>
          <a:solidFill>
            <a:srgbClr val="7AC3E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86" name="object 212"/>
          <p:cNvSpPr/>
          <p:nvPr/>
        </p:nvSpPr>
        <p:spPr>
          <a:xfrm>
            <a:off x="1433349" y="5444301"/>
            <a:ext cx="419734" cy="419734"/>
          </a:xfrm>
          <a:custGeom>
            <a:avLst/>
            <a:gdLst/>
            <a:ahLst/>
            <a:cxnLst/>
            <a:rect l="l" t="t" r="r" b="b"/>
            <a:pathLst>
              <a:path w="419735" h="419735">
                <a:moveTo>
                  <a:pt x="211328" y="0"/>
                </a:moveTo>
                <a:lnTo>
                  <a:pt x="163185" y="5187"/>
                </a:lnTo>
                <a:lnTo>
                  <a:pt x="118912" y="20647"/>
                </a:lnTo>
                <a:lnTo>
                  <a:pt x="79778" y="45127"/>
                </a:lnTo>
                <a:lnTo>
                  <a:pt x="47051" y="77378"/>
                </a:lnTo>
                <a:lnTo>
                  <a:pt x="22000" y="116150"/>
                </a:lnTo>
                <a:lnTo>
                  <a:pt x="5893" y="160192"/>
                </a:lnTo>
                <a:lnTo>
                  <a:pt x="0" y="208254"/>
                </a:lnTo>
                <a:lnTo>
                  <a:pt x="5192" y="256397"/>
                </a:lnTo>
                <a:lnTo>
                  <a:pt x="20655" y="300670"/>
                </a:lnTo>
                <a:lnTo>
                  <a:pt x="45137" y="339804"/>
                </a:lnTo>
                <a:lnTo>
                  <a:pt x="77390" y="372530"/>
                </a:lnTo>
                <a:lnTo>
                  <a:pt x="116162" y="397581"/>
                </a:lnTo>
                <a:lnTo>
                  <a:pt x="160205" y="413688"/>
                </a:lnTo>
                <a:lnTo>
                  <a:pt x="208267" y="419582"/>
                </a:lnTo>
                <a:lnTo>
                  <a:pt x="256409" y="414394"/>
                </a:lnTo>
                <a:lnTo>
                  <a:pt x="300680" y="398935"/>
                </a:lnTo>
                <a:lnTo>
                  <a:pt x="339812" y="374455"/>
                </a:lnTo>
                <a:lnTo>
                  <a:pt x="363442" y="351167"/>
                </a:lnTo>
                <a:lnTo>
                  <a:pt x="208737" y="351167"/>
                </a:lnTo>
                <a:lnTo>
                  <a:pt x="168218" y="342679"/>
                </a:lnTo>
                <a:lnTo>
                  <a:pt x="135240" y="320092"/>
                </a:lnTo>
                <a:lnTo>
                  <a:pt x="113137" y="286782"/>
                </a:lnTo>
                <a:lnTo>
                  <a:pt x="105244" y="246125"/>
                </a:lnTo>
                <a:lnTo>
                  <a:pt x="106636" y="229773"/>
                </a:lnTo>
                <a:lnTo>
                  <a:pt x="110450" y="214239"/>
                </a:lnTo>
                <a:lnTo>
                  <a:pt x="116490" y="199720"/>
                </a:lnTo>
                <a:lnTo>
                  <a:pt x="124561" y="186410"/>
                </a:lnTo>
                <a:lnTo>
                  <a:pt x="210845" y="63042"/>
                </a:lnTo>
                <a:lnTo>
                  <a:pt x="357964" y="63042"/>
                </a:lnTo>
                <a:lnTo>
                  <a:pt x="342204" y="47051"/>
                </a:lnTo>
                <a:lnTo>
                  <a:pt x="303432" y="22000"/>
                </a:lnTo>
                <a:lnTo>
                  <a:pt x="259390" y="5893"/>
                </a:lnTo>
                <a:lnTo>
                  <a:pt x="211328" y="0"/>
                </a:lnTo>
                <a:close/>
              </a:path>
              <a:path w="419735" h="419735">
                <a:moveTo>
                  <a:pt x="357964" y="63042"/>
                </a:moveTo>
                <a:lnTo>
                  <a:pt x="210845" y="63042"/>
                </a:lnTo>
                <a:lnTo>
                  <a:pt x="295300" y="187642"/>
                </a:lnTo>
                <a:lnTo>
                  <a:pt x="303182" y="201073"/>
                </a:lnTo>
                <a:lnTo>
                  <a:pt x="309021" y="215687"/>
                </a:lnTo>
                <a:lnTo>
                  <a:pt x="312618" y="231287"/>
                </a:lnTo>
                <a:lnTo>
                  <a:pt x="313778" y="247675"/>
                </a:lnTo>
                <a:lnTo>
                  <a:pt x="305281" y="288197"/>
                </a:lnTo>
                <a:lnTo>
                  <a:pt x="282689" y="321171"/>
                </a:lnTo>
                <a:lnTo>
                  <a:pt x="249381" y="343271"/>
                </a:lnTo>
                <a:lnTo>
                  <a:pt x="208737" y="351167"/>
                </a:lnTo>
                <a:lnTo>
                  <a:pt x="363442" y="351167"/>
                </a:lnTo>
                <a:lnTo>
                  <a:pt x="372538" y="342203"/>
                </a:lnTo>
                <a:lnTo>
                  <a:pt x="397589" y="303432"/>
                </a:lnTo>
                <a:lnTo>
                  <a:pt x="413697" y="259389"/>
                </a:lnTo>
                <a:lnTo>
                  <a:pt x="419595" y="211327"/>
                </a:lnTo>
                <a:lnTo>
                  <a:pt x="414402" y="163185"/>
                </a:lnTo>
                <a:lnTo>
                  <a:pt x="398940" y="118912"/>
                </a:lnTo>
                <a:lnTo>
                  <a:pt x="374457" y="79778"/>
                </a:lnTo>
                <a:lnTo>
                  <a:pt x="357964" y="63042"/>
                </a:lnTo>
                <a:close/>
              </a:path>
            </a:pathLst>
          </a:custGeom>
          <a:solidFill>
            <a:srgbClr val="7AC3E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87" name="object 213"/>
          <p:cNvSpPr/>
          <p:nvPr/>
        </p:nvSpPr>
        <p:spPr>
          <a:xfrm>
            <a:off x="227996" y="6333860"/>
            <a:ext cx="218338" cy="212521"/>
          </a:xfrm>
          <a:prstGeom prst="rect">
            <a:avLst/>
          </a:prstGeom>
          <a:blipFill>
            <a:blip r:embed="rId10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88" name="object 214"/>
          <p:cNvSpPr/>
          <p:nvPr/>
        </p:nvSpPr>
        <p:spPr>
          <a:xfrm>
            <a:off x="476141" y="6331840"/>
            <a:ext cx="222580" cy="214096"/>
          </a:xfrm>
          <a:prstGeom prst="rect">
            <a:avLst/>
          </a:prstGeom>
          <a:blipFill>
            <a:blip r:embed="rId10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89" name="object 215"/>
          <p:cNvSpPr/>
          <p:nvPr/>
        </p:nvSpPr>
        <p:spPr>
          <a:xfrm>
            <a:off x="729208" y="6334971"/>
            <a:ext cx="222580" cy="215646"/>
          </a:xfrm>
          <a:prstGeom prst="rect">
            <a:avLst/>
          </a:prstGeom>
          <a:blipFill>
            <a:blip r:embed="rId10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90" name="object 216"/>
          <p:cNvSpPr/>
          <p:nvPr/>
        </p:nvSpPr>
        <p:spPr>
          <a:xfrm>
            <a:off x="980712" y="6332069"/>
            <a:ext cx="220332" cy="220560"/>
          </a:xfrm>
          <a:prstGeom prst="rect">
            <a:avLst/>
          </a:prstGeom>
          <a:blipFill>
            <a:blip r:embed="rId10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91" name="object 217"/>
          <p:cNvSpPr/>
          <p:nvPr/>
        </p:nvSpPr>
        <p:spPr>
          <a:xfrm>
            <a:off x="635106" y="5444297"/>
            <a:ext cx="381000" cy="715645"/>
          </a:xfrm>
          <a:custGeom>
            <a:avLst/>
            <a:gdLst/>
            <a:ahLst/>
            <a:cxnLst/>
            <a:rect l="l" t="t" r="r" b="b"/>
            <a:pathLst>
              <a:path w="381000" h="715645">
                <a:moveTo>
                  <a:pt x="90741" y="0"/>
                </a:moveTo>
                <a:lnTo>
                  <a:pt x="0" y="131826"/>
                </a:lnTo>
                <a:lnTo>
                  <a:pt x="5351" y="143760"/>
                </a:lnTo>
                <a:lnTo>
                  <a:pt x="8092" y="149696"/>
                </a:lnTo>
                <a:lnTo>
                  <a:pt x="27588" y="186459"/>
                </a:lnTo>
                <a:lnTo>
                  <a:pt x="58961" y="235484"/>
                </a:lnTo>
                <a:lnTo>
                  <a:pt x="86004" y="273316"/>
                </a:lnTo>
                <a:lnTo>
                  <a:pt x="114885" y="311673"/>
                </a:lnTo>
                <a:lnTo>
                  <a:pt x="144078" y="349808"/>
                </a:lnTo>
                <a:lnTo>
                  <a:pt x="172933" y="388191"/>
                </a:lnTo>
                <a:lnTo>
                  <a:pt x="200799" y="427291"/>
                </a:lnTo>
                <a:lnTo>
                  <a:pt x="239866" y="486927"/>
                </a:lnTo>
                <a:lnTo>
                  <a:pt x="270751" y="551002"/>
                </a:lnTo>
                <a:lnTo>
                  <a:pt x="285234" y="601684"/>
                </a:lnTo>
                <a:lnTo>
                  <a:pt x="294144" y="653643"/>
                </a:lnTo>
                <a:lnTo>
                  <a:pt x="296943" y="699994"/>
                </a:lnTo>
                <a:lnTo>
                  <a:pt x="296164" y="715581"/>
                </a:lnTo>
                <a:lnTo>
                  <a:pt x="324977" y="681850"/>
                </a:lnTo>
                <a:lnTo>
                  <a:pt x="348416" y="643946"/>
                </a:lnTo>
                <a:lnTo>
                  <a:pt x="365891" y="602461"/>
                </a:lnTo>
                <a:lnTo>
                  <a:pt x="376810" y="557985"/>
                </a:lnTo>
                <a:lnTo>
                  <a:pt x="380580" y="511111"/>
                </a:lnTo>
                <a:lnTo>
                  <a:pt x="377025" y="465592"/>
                </a:lnTo>
                <a:lnTo>
                  <a:pt x="366722" y="422321"/>
                </a:lnTo>
                <a:lnTo>
                  <a:pt x="350212" y="381832"/>
                </a:lnTo>
                <a:lnTo>
                  <a:pt x="328041" y="344665"/>
                </a:lnTo>
                <a:lnTo>
                  <a:pt x="90741" y="0"/>
                </a:lnTo>
                <a:close/>
              </a:path>
            </a:pathLst>
          </a:custGeom>
          <a:solidFill>
            <a:srgbClr val="399E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92" name="object 218"/>
          <p:cNvSpPr/>
          <p:nvPr/>
        </p:nvSpPr>
        <p:spPr>
          <a:xfrm>
            <a:off x="510651" y="5630233"/>
            <a:ext cx="365760" cy="615315"/>
          </a:xfrm>
          <a:custGeom>
            <a:avLst/>
            <a:gdLst/>
            <a:ahLst/>
            <a:cxnLst/>
            <a:rect l="l" t="t" r="r" b="b"/>
            <a:pathLst>
              <a:path w="365759" h="615314">
                <a:moveTo>
                  <a:pt x="87185" y="0"/>
                </a:moveTo>
                <a:lnTo>
                  <a:pt x="0" y="126644"/>
                </a:lnTo>
                <a:lnTo>
                  <a:pt x="4961" y="135996"/>
                </a:lnTo>
                <a:lnTo>
                  <a:pt x="10183" y="145210"/>
                </a:lnTo>
                <a:lnTo>
                  <a:pt x="41740" y="192158"/>
                </a:lnTo>
                <a:lnTo>
                  <a:pt x="85500" y="247803"/>
                </a:lnTo>
                <a:lnTo>
                  <a:pt x="107861" y="275259"/>
                </a:lnTo>
                <a:lnTo>
                  <a:pt x="132784" y="306664"/>
                </a:lnTo>
                <a:lnTo>
                  <a:pt x="156659" y="339061"/>
                </a:lnTo>
                <a:lnTo>
                  <a:pt x="178435" y="372825"/>
                </a:lnTo>
                <a:lnTo>
                  <a:pt x="197065" y="408330"/>
                </a:lnTo>
                <a:lnTo>
                  <a:pt x="214171" y="456965"/>
                </a:lnTo>
                <a:lnTo>
                  <a:pt x="223875" y="507657"/>
                </a:lnTo>
                <a:lnTo>
                  <a:pt x="226958" y="561808"/>
                </a:lnTo>
                <a:lnTo>
                  <a:pt x="224186" y="588965"/>
                </a:lnTo>
                <a:lnTo>
                  <a:pt x="217182" y="614997"/>
                </a:lnTo>
                <a:lnTo>
                  <a:pt x="252583" y="612612"/>
                </a:lnTo>
                <a:lnTo>
                  <a:pt x="319252" y="595764"/>
                </a:lnTo>
                <a:lnTo>
                  <a:pt x="356743" y="569315"/>
                </a:lnTo>
                <a:lnTo>
                  <a:pt x="365690" y="510405"/>
                </a:lnTo>
                <a:lnTo>
                  <a:pt x="364374" y="486537"/>
                </a:lnTo>
                <a:lnTo>
                  <a:pt x="357770" y="439313"/>
                </a:lnTo>
                <a:lnTo>
                  <a:pt x="346262" y="392253"/>
                </a:lnTo>
                <a:lnTo>
                  <a:pt x="322925" y="335442"/>
                </a:lnTo>
                <a:lnTo>
                  <a:pt x="283966" y="272195"/>
                </a:lnTo>
                <a:lnTo>
                  <a:pt x="234967" y="205268"/>
                </a:lnTo>
                <a:lnTo>
                  <a:pt x="178432" y="132217"/>
                </a:lnTo>
                <a:lnTo>
                  <a:pt x="150660" y="95313"/>
                </a:lnTo>
                <a:lnTo>
                  <a:pt x="123721" y="57313"/>
                </a:lnTo>
                <a:lnTo>
                  <a:pt x="98450" y="18199"/>
                </a:lnTo>
                <a:lnTo>
                  <a:pt x="94805" y="12242"/>
                </a:lnTo>
                <a:lnTo>
                  <a:pt x="87185" y="0"/>
                </a:lnTo>
                <a:close/>
              </a:path>
            </a:pathLst>
          </a:custGeom>
          <a:solidFill>
            <a:srgbClr val="399E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93" name="object 219"/>
          <p:cNvSpPr/>
          <p:nvPr/>
        </p:nvSpPr>
        <p:spPr>
          <a:xfrm>
            <a:off x="436007" y="5809586"/>
            <a:ext cx="243204" cy="430530"/>
          </a:xfrm>
          <a:custGeom>
            <a:avLst/>
            <a:gdLst/>
            <a:ahLst/>
            <a:cxnLst/>
            <a:rect l="l" t="t" r="r" b="b"/>
            <a:pathLst>
              <a:path w="243205" h="430529">
                <a:moveTo>
                  <a:pt x="39357" y="0"/>
                </a:moveTo>
                <a:lnTo>
                  <a:pt x="22663" y="33384"/>
                </a:lnTo>
                <a:lnTo>
                  <a:pt x="10306" y="69038"/>
                </a:lnTo>
                <a:lnTo>
                  <a:pt x="2634" y="106629"/>
                </a:lnTo>
                <a:lnTo>
                  <a:pt x="0" y="145821"/>
                </a:lnTo>
                <a:lnTo>
                  <a:pt x="3641" y="191895"/>
                </a:lnTo>
                <a:lnTo>
                  <a:pt x="14193" y="235661"/>
                </a:lnTo>
                <a:lnTo>
                  <a:pt x="31093" y="276560"/>
                </a:lnTo>
                <a:lnTo>
                  <a:pt x="53781" y="314031"/>
                </a:lnTo>
                <a:lnTo>
                  <a:pt x="81697" y="347514"/>
                </a:lnTo>
                <a:lnTo>
                  <a:pt x="114279" y="376447"/>
                </a:lnTo>
                <a:lnTo>
                  <a:pt x="150967" y="400272"/>
                </a:lnTo>
                <a:lnTo>
                  <a:pt x="191199" y="418427"/>
                </a:lnTo>
                <a:lnTo>
                  <a:pt x="234416" y="430352"/>
                </a:lnTo>
                <a:lnTo>
                  <a:pt x="239624" y="412797"/>
                </a:lnTo>
                <a:lnTo>
                  <a:pt x="242387" y="394442"/>
                </a:lnTo>
                <a:lnTo>
                  <a:pt x="243162" y="375459"/>
                </a:lnTo>
                <a:lnTo>
                  <a:pt x="242404" y="356019"/>
                </a:lnTo>
                <a:lnTo>
                  <a:pt x="235629" y="305473"/>
                </a:lnTo>
                <a:lnTo>
                  <a:pt x="221119" y="256374"/>
                </a:lnTo>
                <a:lnTo>
                  <a:pt x="188358" y="193773"/>
                </a:lnTo>
                <a:lnTo>
                  <a:pt x="146367" y="136753"/>
                </a:lnTo>
                <a:lnTo>
                  <a:pt x="120907" y="105558"/>
                </a:lnTo>
                <a:lnTo>
                  <a:pt x="95253" y="74485"/>
                </a:lnTo>
                <a:lnTo>
                  <a:pt x="70165" y="42974"/>
                </a:lnTo>
                <a:lnTo>
                  <a:pt x="46405" y="10464"/>
                </a:lnTo>
                <a:lnTo>
                  <a:pt x="44030" y="7010"/>
                </a:lnTo>
                <a:lnTo>
                  <a:pt x="39357" y="0"/>
                </a:lnTo>
                <a:close/>
              </a:path>
            </a:pathLst>
          </a:custGeom>
          <a:solidFill>
            <a:srgbClr val="399E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94" name="object 220"/>
          <p:cNvSpPr/>
          <p:nvPr/>
        </p:nvSpPr>
        <p:spPr>
          <a:xfrm>
            <a:off x="227996" y="3235352"/>
            <a:ext cx="218338" cy="212509"/>
          </a:xfrm>
          <a:prstGeom prst="rect">
            <a:avLst/>
          </a:prstGeom>
          <a:blipFill>
            <a:blip r:embed="rId10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95" name="object 221"/>
          <p:cNvSpPr/>
          <p:nvPr/>
        </p:nvSpPr>
        <p:spPr>
          <a:xfrm>
            <a:off x="476141" y="3233333"/>
            <a:ext cx="222580" cy="214083"/>
          </a:xfrm>
          <a:prstGeom prst="rect">
            <a:avLst/>
          </a:prstGeom>
          <a:blipFill>
            <a:blip r:embed="rId1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96" name="object 222"/>
          <p:cNvSpPr/>
          <p:nvPr/>
        </p:nvSpPr>
        <p:spPr>
          <a:xfrm>
            <a:off x="729208" y="3236468"/>
            <a:ext cx="222580" cy="215646"/>
          </a:xfrm>
          <a:prstGeom prst="rect">
            <a:avLst/>
          </a:prstGeom>
          <a:blipFill>
            <a:blip r:embed="rId9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97" name="object 223"/>
          <p:cNvSpPr/>
          <p:nvPr/>
        </p:nvSpPr>
        <p:spPr>
          <a:xfrm>
            <a:off x="980712" y="3233548"/>
            <a:ext cx="220332" cy="220586"/>
          </a:xfrm>
          <a:prstGeom prst="rect">
            <a:avLst/>
          </a:prstGeom>
          <a:blipFill>
            <a:blip r:embed="rId1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98" name="object 224"/>
          <p:cNvSpPr/>
          <p:nvPr/>
        </p:nvSpPr>
        <p:spPr>
          <a:xfrm>
            <a:off x="436017" y="2345778"/>
            <a:ext cx="579755" cy="801370"/>
          </a:xfrm>
          <a:custGeom>
            <a:avLst/>
            <a:gdLst/>
            <a:ahLst/>
            <a:cxnLst/>
            <a:rect l="l" t="t" r="r" b="b"/>
            <a:pathLst>
              <a:path w="579755" h="801369">
                <a:moveTo>
                  <a:pt x="289839" y="0"/>
                </a:moveTo>
                <a:lnTo>
                  <a:pt x="52514" y="344716"/>
                </a:lnTo>
                <a:lnTo>
                  <a:pt x="30353" y="381871"/>
                </a:lnTo>
                <a:lnTo>
                  <a:pt x="13852" y="422344"/>
                </a:lnTo>
                <a:lnTo>
                  <a:pt x="3554" y="465599"/>
                </a:lnTo>
                <a:lnTo>
                  <a:pt x="0" y="511098"/>
                </a:lnTo>
                <a:lnTo>
                  <a:pt x="3793" y="558111"/>
                </a:lnTo>
                <a:lnTo>
                  <a:pt x="14776" y="602709"/>
                </a:lnTo>
                <a:lnTo>
                  <a:pt x="32351" y="644295"/>
                </a:lnTo>
                <a:lnTo>
                  <a:pt x="55923" y="682272"/>
                </a:lnTo>
                <a:lnTo>
                  <a:pt x="84893" y="716045"/>
                </a:lnTo>
                <a:lnTo>
                  <a:pt x="118665" y="745015"/>
                </a:lnTo>
                <a:lnTo>
                  <a:pt x="156642" y="768586"/>
                </a:lnTo>
                <a:lnTo>
                  <a:pt x="198228" y="786161"/>
                </a:lnTo>
                <a:lnTo>
                  <a:pt x="242826" y="797144"/>
                </a:lnTo>
                <a:lnTo>
                  <a:pt x="289839" y="800938"/>
                </a:lnTo>
                <a:lnTo>
                  <a:pt x="336852" y="797144"/>
                </a:lnTo>
                <a:lnTo>
                  <a:pt x="381449" y="786161"/>
                </a:lnTo>
                <a:lnTo>
                  <a:pt x="423035" y="768586"/>
                </a:lnTo>
                <a:lnTo>
                  <a:pt x="461013" y="745015"/>
                </a:lnTo>
                <a:lnTo>
                  <a:pt x="494785" y="716045"/>
                </a:lnTo>
                <a:lnTo>
                  <a:pt x="523755" y="682272"/>
                </a:lnTo>
                <a:lnTo>
                  <a:pt x="547326" y="644295"/>
                </a:lnTo>
                <a:lnTo>
                  <a:pt x="564902" y="602709"/>
                </a:lnTo>
                <a:lnTo>
                  <a:pt x="575885" y="558111"/>
                </a:lnTo>
                <a:lnTo>
                  <a:pt x="579678" y="511098"/>
                </a:lnTo>
                <a:lnTo>
                  <a:pt x="576122" y="465585"/>
                </a:lnTo>
                <a:lnTo>
                  <a:pt x="565814" y="422313"/>
                </a:lnTo>
                <a:lnTo>
                  <a:pt x="550141" y="383870"/>
                </a:lnTo>
                <a:lnTo>
                  <a:pt x="489953" y="383870"/>
                </a:lnTo>
                <a:lnTo>
                  <a:pt x="487933" y="382523"/>
                </a:lnTo>
                <a:lnTo>
                  <a:pt x="407644" y="382523"/>
                </a:lnTo>
                <a:lnTo>
                  <a:pt x="404656" y="378904"/>
                </a:lnTo>
                <a:lnTo>
                  <a:pt x="161150" y="378904"/>
                </a:lnTo>
                <a:lnTo>
                  <a:pt x="151714" y="375704"/>
                </a:lnTo>
                <a:lnTo>
                  <a:pt x="143399" y="372311"/>
                </a:lnTo>
                <a:lnTo>
                  <a:pt x="131324" y="366825"/>
                </a:lnTo>
                <a:lnTo>
                  <a:pt x="107848" y="355650"/>
                </a:lnTo>
                <a:lnTo>
                  <a:pt x="289191" y="92265"/>
                </a:lnTo>
                <a:lnTo>
                  <a:pt x="353360" y="92265"/>
                </a:lnTo>
                <a:lnTo>
                  <a:pt x="289839" y="0"/>
                </a:lnTo>
                <a:close/>
              </a:path>
              <a:path w="579755" h="801369">
                <a:moveTo>
                  <a:pt x="353360" y="92265"/>
                </a:moveTo>
                <a:lnTo>
                  <a:pt x="289191" y="92265"/>
                </a:lnTo>
                <a:lnTo>
                  <a:pt x="489953" y="383870"/>
                </a:lnTo>
                <a:lnTo>
                  <a:pt x="550141" y="383870"/>
                </a:lnTo>
                <a:lnTo>
                  <a:pt x="549296" y="381821"/>
                </a:lnTo>
                <a:lnTo>
                  <a:pt x="527120" y="344652"/>
                </a:lnTo>
                <a:lnTo>
                  <a:pt x="353360" y="92265"/>
                </a:lnTo>
                <a:close/>
              </a:path>
              <a:path w="579755" h="801369">
                <a:moveTo>
                  <a:pt x="420814" y="337781"/>
                </a:moveTo>
                <a:lnTo>
                  <a:pt x="407644" y="382523"/>
                </a:lnTo>
                <a:lnTo>
                  <a:pt x="487933" y="382523"/>
                </a:lnTo>
                <a:lnTo>
                  <a:pt x="420814" y="337781"/>
                </a:lnTo>
                <a:close/>
              </a:path>
              <a:path w="579755" h="801369">
                <a:moveTo>
                  <a:pt x="200317" y="319354"/>
                </a:moveTo>
                <a:lnTo>
                  <a:pt x="166471" y="371259"/>
                </a:lnTo>
                <a:lnTo>
                  <a:pt x="161150" y="378904"/>
                </a:lnTo>
                <a:lnTo>
                  <a:pt x="404656" y="378904"/>
                </a:lnTo>
                <a:lnTo>
                  <a:pt x="381870" y="351300"/>
                </a:lnTo>
                <a:lnTo>
                  <a:pt x="238325" y="351300"/>
                </a:lnTo>
                <a:lnTo>
                  <a:pt x="231482" y="350240"/>
                </a:lnTo>
                <a:lnTo>
                  <a:pt x="222487" y="341974"/>
                </a:lnTo>
                <a:lnTo>
                  <a:pt x="212232" y="331739"/>
                </a:lnTo>
                <a:lnTo>
                  <a:pt x="203811" y="323033"/>
                </a:lnTo>
                <a:lnTo>
                  <a:pt x="200317" y="319354"/>
                </a:lnTo>
                <a:close/>
              </a:path>
              <a:path w="579755" h="801369">
                <a:moveTo>
                  <a:pt x="321805" y="278536"/>
                </a:moveTo>
                <a:lnTo>
                  <a:pt x="283083" y="341248"/>
                </a:lnTo>
                <a:lnTo>
                  <a:pt x="259288" y="347647"/>
                </a:lnTo>
                <a:lnTo>
                  <a:pt x="245981" y="350716"/>
                </a:lnTo>
                <a:lnTo>
                  <a:pt x="238325" y="351300"/>
                </a:lnTo>
                <a:lnTo>
                  <a:pt x="381870" y="351300"/>
                </a:lnTo>
                <a:lnTo>
                  <a:pt x="321805" y="278536"/>
                </a:lnTo>
                <a:close/>
              </a:path>
            </a:pathLst>
          </a:custGeom>
          <a:solidFill>
            <a:srgbClr val="399E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99" name="object 225"/>
          <p:cNvSpPr/>
          <p:nvPr/>
        </p:nvSpPr>
        <p:spPr>
          <a:xfrm>
            <a:off x="899881" y="2489114"/>
            <a:ext cx="189179" cy="122378"/>
          </a:xfrm>
          <a:prstGeom prst="rect">
            <a:avLst/>
          </a:prstGeom>
          <a:blipFill>
            <a:blip r:embed="rId1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00" name="object 226"/>
          <p:cNvSpPr/>
          <p:nvPr/>
        </p:nvSpPr>
        <p:spPr>
          <a:xfrm>
            <a:off x="362654" y="2489114"/>
            <a:ext cx="189179" cy="122378"/>
          </a:xfrm>
          <a:prstGeom prst="rect">
            <a:avLst/>
          </a:prstGeom>
          <a:blipFill>
            <a:blip r:embed="rId1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01" name="object 227"/>
          <p:cNvSpPr/>
          <p:nvPr/>
        </p:nvSpPr>
        <p:spPr>
          <a:xfrm>
            <a:off x="2462911" y="6333860"/>
            <a:ext cx="218338" cy="212521"/>
          </a:xfrm>
          <a:prstGeom prst="rect">
            <a:avLst/>
          </a:prstGeom>
          <a:blipFill>
            <a:blip r:embed="rId1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02" name="object 228"/>
          <p:cNvSpPr/>
          <p:nvPr/>
        </p:nvSpPr>
        <p:spPr>
          <a:xfrm>
            <a:off x="2711056" y="6331840"/>
            <a:ext cx="222580" cy="214096"/>
          </a:xfrm>
          <a:prstGeom prst="rect">
            <a:avLst/>
          </a:prstGeom>
          <a:blipFill>
            <a:blip r:embed="rId1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03" name="object 229"/>
          <p:cNvSpPr/>
          <p:nvPr/>
        </p:nvSpPr>
        <p:spPr>
          <a:xfrm>
            <a:off x="2964110" y="6334971"/>
            <a:ext cx="222592" cy="215646"/>
          </a:xfrm>
          <a:prstGeom prst="rect">
            <a:avLst/>
          </a:prstGeom>
          <a:blipFill>
            <a:blip r:embed="rId1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04" name="object 230"/>
          <p:cNvSpPr/>
          <p:nvPr/>
        </p:nvSpPr>
        <p:spPr>
          <a:xfrm>
            <a:off x="3215615" y="6332069"/>
            <a:ext cx="220345" cy="220560"/>
          </a:xfrm>
          <a:prstGeom prst="rect">
            <a:avLst/>
          </a:prstGeom>
          <a:blipFill>
            <a:blip r:embed="rId1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05" name="object 231"/>
          <p:cNvSpPr/>
          <p:nvPr/>
        </p:nvSpPr>
        <p:spPr>
          <a:xfrm>
            <a:off x="2692049" y="5444291"/>
            <a:ext cx="537845" cy="801370"/>
          </a:xfrm>
          <a:custGeom>
            <a:avLst/>
            <a:gdLst/>
            <a:ahLst/>
            <a:cxnLst/>
            <a:rect l="l" t="t" r="r" b="b"/>
            <a:pathLst>
              <a:path w="537845" h="801370">
                <a:moveTo>
                  <a:pt x="270738" y="0"/>
                </a:moveTo>
                <a:lnTo>
                  <a:pt x="266661" y="0"/>
                </a:lnTo>
                <a:lnTo>
                  <a:pt x="264858" y="1028"/>
                </a:lnTo>
                <a:lnTo>
                  <a:pt x="263715" y="2565"/>
                </a:lnTo>
                <a:lnTo>
                  <a:pt x="262940" y="5016"/>
                </a:lnTo>
                <a:lnTo>
                  <a:pt x="262521" y="6273"/>
                </a:lnTo>
                <a:lnTo>
                  <a:pt x="211227" y="113797"/>
                </a:lnTo>
                <a:lnTo>
                  <a:pt x="134537" y="241630"/>
                </a:lnTo>
                <a:lnTo>
                  <a:pt x="64800" y="348555"/>
                </a:lnTo>
                <a:lnTo>
                  <a:pt x="34366" y="393357"/>
                </a:lnTo>
                <a:lnTo>
                  <a:pt x="19770" y="424745"/>
                </a:lnTo>
                <a:lnTo>
                  <a:pt x="8982" y="459468"/>
                </a:lnTo>
                <a:lnTo>
                  <a:pt x="2294" y="495860"/>
                </a:lnTo>
                <a:lnTo>
                  <a:pt x="0" y="532257"/>
                </a:lnTo>
                <a:lnTo>
                  <a:pt x="4282" y="580294"/>
                </a:lnTo>
                <a:lnTo>
                  <a:pt x="16632" y="625526"/>
                </a:lnTo>
                <a:lnTo>
                  <a:pt x="36302" y="667207"/>
                </a:lnTo>
                <a:lnTo>
                  <a:pt x="62546" y="704590"/>
                </a:lnTo>
                <a:lnTo>
                  <a:pt x="94617" y="736930"/>
                </a:lnTo>
                <a:lnTo>
                  <a:pt x="131769" y="763481"/>
                </a:lnTo>
                <a:lnTo>
                  <a:pt x="173255" y="783497"/>
                </a:lnTo>
                <a:lnTo>
                  <a:pt x="218328" y="796231"/>
                </a:lnTo>
                <a:lnTo>
                  <a:pt x="266242" y="800938"/>
                </a:lnTo>
                <a:lnTo>
                  <a:pt x="266242" y="648474"/>
                </a:lnTo>
                <a:lnTo>
                  <a:pt x="241046" y="648474"/>
                </a:lnTo>
                <a:lnTo>
                  <a:pt x="197724" y="632776"/>
                </a:lnTo>
                <a:lnTo>
                  <a:pt x="162656" y="604067"/>
                </a:lnTo>
                <a:lnTo>
                  <a:pt x="139174" y="561526"/>
                </a:lnTo>
                <a:lnTo>
                  <a:pt x="130609" y="504317"/>
                </a:lnTo>
                <a:lnTo>
                  <a:pt x="139708" y="462104"/>
                </a:lnTo>
                <a:lnTo>
                  <a:pt x="162724" y="417972"/>
                </a:lnTo>
                <a:lnTo>
                  <a:pt x="193217" y="372805"/>
                </a:lnTo>
                <a:lnTo>
                  <a:pt x="224752" y="327470"/>
                </a:lnTo>
                <a:lnTo>
                  <a:pt x="250892" y="282837"/>
                </a:lnTo>
                <a:lnTo>
                  <a:pt x="265201" y="239776"/>
                </a:lnTo>
                <a:lnTo>
                  <a:pt x="265303" y="239166"/>
                </a:lnTo>
                <a:lnTo>
                  <a:pt x="265480" y="238798"/>
                </a:lnTo>
                <a:lnTo>
                  <a:pt x="265823" y="238556"/>
                </a:lnTo>
                <a:lnTo>
                  <a:pt x="396713" y="238556"/>
                </a:lnTo>
                <a:lnTo>
                  <a:pt x="391945" y="231702"/>
                </a:lnTo>
                <a:lnTo>
                  <a:pt x="331187" y="138409"/>
                </a:lnTo>
                <a:lnTo>
                  <a:pt x="299304" y="75336"/>
                </a:lnTo>
                <a:lnTo>
                  <a:pt x="274875" y="6273"/>
                </a:lnTo>
                <a:lnTo>
                  <a:pt x="273634" y="2463"/>
                </a:lnTo>
                <a:lnTo>
                  <a:pt x="272503" y="977"/>
                </a:lnTo>
                <a:lnTo>
                  <a:pt x="270738" y="0"/>
                </a:lnTo>
                <a:close/>
              </a:path>
              <a:path w="537845" h="801370">
                <a:moveTo>
                  <a:pt x="396713" y="238556"/>
                </a:moveTo>
                <a:lnTo>
                  <a:pt x="266674" y="238556"/>
                </a:lnTo>
                <a:lnTo>
                  <a:pt x="267017" y="238798"/>
                </a:lnTo>
                <a:lnTo>
                  <a:pt x="267208" y="239166"/>
                </a:lnTo>
                <a:lnTo>
                  <a:pt x="267284" y="239776"/>
                </a:lnTo>
                <a:lnTo>
                  <a:pt x="281603" y="282837"/>
                </a:lnTo>
                <a:lnTo>
                  <a:pt x="307747" y="327470"/>
                </a:lnTo>
                <a:lnTo>
                  <a:pt x="339283" y="372805"/>
                </a:lnTo>
                <a:lnTo>
                  <a:pt x="369776" y="417972"/>
                </a:lnTo>
                <a:lnTo>
                  <a:pt x="392790" y="462104"/>
                </a:lnTo>
                <a:lnTo>
                  <a:pt x="401891" y="504329"/>
                </a:lnTo>
                <a:lnTo>
                  <a:pt x="393323" y="561526"/>
                </a:lnTo>
                <a:lnTo>
                  <a:pt x="369841" y="604067"/>
                </a:lnTo>
                <a:lnTo>
                  <a:pt x="334774" y="632776"/>
                </a:lnTo>
                <a:lnTo>
                  <a:pt x="291452" y="648474"/>
                </a:lnTo>
                <a:lnTo>
                  <a:pt x="293763" y="710519"/>
                </a:lnTo>
                <a:lnTo>
                  <a:pt x="299423" y="753911"/>
                </a:lnTo>
                <a:lnTo>
                  <a:pt x="306523" y="781789"/>
                </a:lnTo>
                <a:lnTo>
                  <a:pt x="313156" y="797293"/>
                </a:lnTo>
                <a:lnTo>
                  <a:pt x="359328" y="785288"/>
                </a:lnTo>
                <a:lnTo>
                  <a:pt x="401883" y="765684"/>
                </a:lnTo>
                <a:lnTo>
                  <a:pt x="440038" y="739262"/>
                </a:lnTo>
                <a:lnTo>
                  <a:pt x="473011" y="706804"/>
                </a:lnTo>
                <a:lnTo>
                  <a:pt x="500018" y="669092"/>
                </a:lnTo>
                <a:lnTo>
                  <a:pt x="520278" y="626909"/>
                </a:lnTo>
                <a:lnTo>
                  <a:pt x="533008" y="581036"/>
                </a:lnTo>
                <a:lnTo>
                  <a:pt x="537425" y="532257"/>
                </a:lnTo>
                <a:lnTo>
                  <a:pt x="535126" y="495507"/>
                </a:lnTo>
                <a:lnTo>
                  <a:pt x="528421" y="458420"/>
                </a:lnTo>
                <a:lnTo>
                  <a:pt x="517601" y="423012"/>
                </a:lnTo>
                <a:lnTo>
                  <a:pt x="502958" y="391299"/>
                </a:lnTo>
                <a:lnTo>
                  <a:pt x="396713" y="238556"/>
                </a:lnTo>
                <a:close/>
              </a:path>
              <a:path w="537845" h="801370">
                <a:moveTo>
                  <a:pt x="266242" y="325615"/>
                </a:moveTo>
                <a:lnTo>
                  <a:pt x="238711" y="371237"/>
                </a:lnTo>
                <a:lnTo>
                  <a:pt x="207870" y="416218"/>
                </a:lnTo>
                <a:lnTo>
                  <a:pt x="182282" y="460573"/>
                </a:lnTo>
                <a:lnTo>
                  <a:pt x="170511" y="504329"/>
                </a:lnTo>
                <a:lnTo>
                  <a:pt x="176327" y="552353"/>
                </a:lnTo>
                <a:lnTo>
                  <a:pt x="194948" y="582898"/>
                </a:lnTo>
                <a:lnTo>
                  <a:pt x="220069" y="600479"/>
                </a:lnTo>
                <a:lnTo>
                  <a:pt x="245389" y="609625"/>
                </a:lnTo>
                <a:lnTo>
                  <a:pt x="247416" y="619965"/>
                </a:lnTo>
                <a:lnTo>
                  <a:pt x="246965" y="630597"/>
                </a:lnTo>
                <a:lnTo>
                  <a:pt x="244641" y="640456"/>
                </a:lnTo>
                <a:lnTo>
                  <a:pt x="241046" y="648474"/>
                </a:lnTo>
                <a:lnTo>
                  <a:pt x="266242" y="648474"/>
                </a:lnTo>
                <a:lnTo>
                  <a:pt x="266242" y="325615"/>
                </a:lnTo>
                <a:close/>
              </a:path>
            </a:pathLst>
          </a:custGeom>
          <a:solidFill>
            <a:srgbClr val="399E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06" name="object 232"/>
          <p:cNvSpPr/>
          <p:nvPr/>
        </p:nvSpPr>
        <p:spPr>
          <a:xfrm>
            <a:off x="3544148" y="3235352"/>
            <a:ext cx="218338" cy="212509"/>
          </a:xfrm>
          <a:prstGeom prst="rect">
            <a:avLst/>
          </a:prstGeom>
          <a:blipFill>
            <a:blip r:embed="rId1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07" name="object 233"/>
          <p:cNvSpPr/>
          <p:nvPr/>
        </p:nvSpPr>
        <p:spPr>
          <a:xfrm>
            <a:off x="3792281" y="3233333"/>
            <a:ext cx="222592" cy="214083"/>
          </a:xfrm>
          <a:prstGeom prst="rect">
            <a:avLst/>
          </a:prstGeom>
          <a:blipFill>
            <a:blip r:embed="rId1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08" name="object 234"/>
          <p:cNvSpPr/>
          <p:nvPr/>
        </p:nvSpPr>
        <p:spPr>
          <a:xfrm>
            <a:off x="4045352" y="3236468"/>
            <a:ext cx="222592" cy="215646"/>
          </a:xfrm>
          <a:prstGeom prst="rect">
            <a:avLst/>
          </a:prstGeom>
          <a:blipFill>
            <a:blip r:embed="rId1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09" name="object 235"/>
          <p:cNvSpPr/>
          <p:nvPr/>
        </p:nvSpPr>
        <p:spPr>
          <a:xfrm>
            <a:off x="4296852" y="3233548"/>
            <a:ext cx="220332" cy="220586"/>
          </a:xfrm>
          <a:prstGeom prst="rect">
            <a:avLst/>
          </a:prstGeom>
          <a:blipFill>
            <a:blip r:embed="rId1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10" name="object 236"/>
          <p:cNvSpPr/>
          <p:nvPr/>
        </p:nvSpPr>
        <p:spPr>
          <a:xfrm>
            <a:off x="3707915" y="2345780"/>
            <a:ext cx="668172" cy="800926"/>
          </a:xfrm>
          <a:prstGeom prst="rect">
            <a:avLst/>
          </a:prstGeom>
          <a:blipFill>
            <a:blip r:embed="rId1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11" name="object 237"/>
          <p:cNvSpPr/>
          <p:nvPr/>
        </p:nvSpPr>
        <p:spPr>
          <a:xfrm>
            <a:off x="3540364" y="6333860"/>
            <a:ext cx="218338" cy="212521"/>
          </a:xfrm>
          <a:prstGeom prst="rect">
            <a:avLst/>
          </a:prstGeom>
          <a:blipFill>
            <a:blip r:embed="rId1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12" name="object 238"/>
          <p:cNvSpPr/>
          <p:nvPr/>
        </p:nvSpPr>
        <p:spPr>
          <a:xfrm>
            <a:off x="3788509" y="6331840"/>
            <a:ext cx="222580" cy="214096"/>
          </a:xfrm>
          <a:prstGeom prst="rect">
            <a:avLst/>
          </a:prstGeom>
          <a:blipFill>
            <a:blip r:embed="rId1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13" name="object 239"/>
          <p:cNvSpPr/>
          <p:nvPr/>
        </p:nvSpPr>
        <p:spPr>
          <a:xfrm>
            <a:off x="4041581" y="6334971"/>
            <a:ext cx="222580" cy="215646"/>
          </a:xfrm>
          <a:prstGeom prst="rect">
            <a:avLst/>
          </a:prstGeom>
          <a:blipFill>
            <a:blip r:embed="rId1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14" name="object 240"/>
          <p:cNvSpPr/>
          <p:nvPr/>
        </p:nvSpPr>
        <p:spPr>
          <a:xfrm>
            <a:off x="4293080" y="6332069"/>
            <a:ext cx="220344" cy="220560"/>
          </a:xfrm>
          <a:prstGeom prst="rect">
            <a:avLst/>
          </a:prstGeom>
          <a:blipFill>
            <a:blip r:embed="rId1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15" name="object 241"/>
          <p:cNvSpPr/>
          <p:nvPr/>
        </p:nvSpPr>
        <p:spPr>
          <a:xfrm>
            <a:off x="3747271" y="5444281"/>
            <a:ext cx="582295" cy="801370"/>
          </a:xfrm>
          <a:custGeom>
            <a:avLst/>
            <a:gdLst/>
            <a:ahLst/>
            <a:cxnLst/>
            <a:rect l="l" t="t" r="r" b="b"/>
            <a:pathLst>
              <a:path w="582295" h="801370">
                <a:moveTo>
                  <a:pt x="290957" y="0"/>
                </a:moveTo>
                <a:lnTo>
                  <a:pt x="260989" y="51935"/>
                </a:lnTo>
                <a:lnTo>
                  <a:pt x="230139" y="99969"/>
                </a:lnTo>
                <a:lnTo>
                  <a:pt x="198992" y="144656"/>
                </a:lnTo>
                <a:lnTo>
                  <a:pt x="168133" y="186553"/>
                </a:lnTo>
                <a:lnTo>
                  <a:pt x="145616" y="216339"/>
                </a:lnTo>
                <a:lnTo>
                  <a:pt x="109623" y="264203"/>
                </a:lnTo>
                <a:lnTo>
                  <a:pt x="83143" y="301068"/>
                </a:lnTo>
                <a:lnTo>
                  <a:pt x="59294" y="337369"/>
                </a:lnTo>
                <a:lnTo>
                  <a:pt x="38660" y="373661"/>
                </a:lnTo>
                <a:lnTo>
                  <a:pt x="21829" y="410500"/>
                </a:lnTo>
                <a:lnTo>
                  <a:pt x="9385" y="448444"/>
                </a:lnTo>
                <a:lnTo>
                  <a:pt x="1913" y="488048"/>
                </a:lnTo>
                <a:lnTo>
                  <a:pt x="0" y="529869"/>
                </a:lnTo>
                <a:lnTo>
                  <a:pt x="3807" y="573838"/>
                </a:lnTo>
                <a:lnTo>
                  <a:pt x="14831" y="615548"/>
                </a:lnTo>
                <a:lnTo>
                  <a:pt x="32473" y="654441"/>
                </a:lnTo>
                <a:lnTo>
                  <a:pt x="56133" y="689959"/>
                </a:lnTo>
                <a:lnTo>
                  <a:pt x="85213" y="721544"/>
                </a:lnTo>
                <a:lnTo>
                  <a:pt x="119115" y="748637"/>
                </a:lnTo>
                <a:lnTo>
                  <a:pt x="157239" y="770682"/>
                </a:lnTo>
                <a:lnTo>
                  <a:pt x="198986" y="787118"/>
                </a:lnTo>
                <a:lnTo>
                  <a:pt x="243758" y="797390"/>
                </a:lnTo>
                <a:lnTo>
                  <a:pt x="290957" y="800938"/>
                </a:lnTo>
                <a:lnTo>
                  <a:pt x="338155" y="797390"/>
                </a:lnTo>
                <a:lnTo>
                  <a:pt x="382928" y="787118"/>
                </a:lnTo>
                <a:lnTo>
                  <a:pt x="424677" y="770682"/>
                </a:lnTo>
                <a:lnTo>
                  <a:pt x="462163" y="749007"/>
                </a:lnTo>
                <a:lnTo>
                  <a:pt x="290957" y="749007"/>
                </a:lnTo>
                <a:lnTo>
                  <a:pt x="242844" y="744548"/>
                </a:lnTo>
                <a:lnTo>
                  <a:pt x="198003" y="731760"/>
                </a:lnTo>
                <a:lnTo>
                  <a:pt x="157403" y="711533"/>
                </a:lnTo>
                <a:lnTo>
                  <a:pt x="122012" y="684753"/>
                </a:lnTo>
                <a:lnTo>
                  <a:pt x="92799" y="652309"/>
                </a:lnTo>
                <a:lnTo>
                  <a:pt x="70733" y="615089"/>
                </a:lnTo>
                <a:lnTo>
                  <a:pt x="56782" y="573979"/>
                </a:lnTo>
                <a:lnTo>
                  <a:pt x="51917" y="529869"/>
                </a:lnTo>
                <a:lnTo>
                  <a:pt x="51904" y="528586"/>
                </a:lnTo>
                <a:lnTo>
                  <a:pt x="55449" y="480641"/>
                </a:lnTo>
                <a:lnTo>
                  <a:pt x="67839" y="435299"/>
                </a:lnTo>
                <a:lnTo>
                  <a:pt x="88033" y="391079"/>
                </a:lnTo>
                <a:lnTo>
                  <a:pt x="114990" y="346499"/>
                </a:lnTo>
                <a:lnTo>
                  <a:pt x="147668" y="300081"/>
                </a:lnTo>
                <a:lnTo>
                  <a:pt x="210708" y="216333"/>
                </a:lnTo>
                <a:lnTo>
                  <a:pt x="237175" y="180470"/>
                </a:lnTo>
                <a:lnTo>
                  <a:pt x="264051" y="142439"/>
                </a:lnTo>
                <a:lnTo>
                  <a:pt x="290957" y="101930"/>
                </a:lnTo>
                <a:lnTo>
                  <a:pt x="353145" y="101930"/>
                </a:lnTo>
                <a:lnTo>
                  <a:pt x="351778" y="99969"/>
                </a:lnTo>
                <a:lnTo>
                  <a:pt x="320927" y="51935"/>
                </a:lnTo>
                <a:lnTo>
                  <a:pt x="290957" y="0"/>
                </a:lnTo>
                <a:close/>
              </a:path>
              <a:path w="582295" h="801370">
                <a:moveTo>
                  <a:pt x="353145" y="101930"/>
                </a:moveTo>
                <a:lnTo>
                  <a:pt x="290957" y="101930"/>
                </a:lnTo>
                <a:lnTo>
                  <a:pt x="317864" y="142441"/>
                </a:lnTo>
                <a:lnTo>
                  <a:pt x="344746" y="180474"/>
                </a:lnTo>
                <a:lnTo>
                  <a:pt x="371219" y="216339"/>
                </a:lnTo>
                <a:lnTo>
                  <a:pt x="434253" y="300081"/>
                </a:lnTo>
                <a:lnTo>
                  <a:pt x="466927" y="346499"/>
                </a:lnTo>
                <a:lnTo>
                  <a:pt x="493882" y="391079"/>
                </a:lnTo>
                <a:lnTo>
                  <a:pt x="514075" y="435299"/>
                </a:lnTo>
                <a:lnTo>
                  <a:pt x="526464" y="480641"/>
                </a:lnTo>
                <a:lnTo>
                  <a:pt x="530009" y="528586"/>
                </a:lnTo>
                <a:lnTo>
                  <a:pt x="529996" y="529869"/>
                </a:lnTo>
                <a:lnTo>
                  <a:pt x="525131" y="573979"/>
                </a:lnTo>
                <a:lnTo>
                  <a:pt x="511182" y="615089"/>
                </a:lnTo>
                <a:lnTo>
                  <a:pt x="489118" y="652309"/>
                </a:lnTo>
                <a:lnTo>
                  <a:pt x="459906" y="684753"/>
                </a:lnTo>
                <a:lnTo>
                  <a:pt x="424516" y="711533"/>
                </a:lnTo>
                <a:lnTo>
                  <a:pt x="383915" y="731760"/>
                </a:lnTo>
                <a:lnTo>
                  <a:pt x="339073" y="744548"/>
                </a:lnTo>
                <a:lnTo>
                  <a:pt x="290957" y="749007"/>
                </a:lnTo>
                <a:lnTo>
                  <a:pt x="462163" y="749007"/>
                </a:lnTo>
                <a:lnTo>
                  <a:pt x="496706" y="721544"/>
                </a:lnTo>
                <a:lnTo>
                  <a:pt x="525788" y="689959"/>
                </a:lnTo>
                <a:lnTo>
                  <a:pt x="549450" y="654441"/>
                </a:lnTo>
                <a:lnTo>
                  <a:pt x="567093" y="615548"/>
                </a:lnTo>
                <a:lnTo>
                  <a:pt x="578118" y="573838"/>
                </a:lnTo>
                <a:lnTo>
                  <a:pt x="581926" y="529869"/>
                </a:lnTo>
                <a:lnTo>
                  <a:pt x="580010" y="488048"/>
                </a:lnTo>
                <a:lnTo>
                  <a:pt x="572537" y="448444"/>
                </a:lnTo>
                <a:lnTo>
                  <a:pt x="560091" y="410500"/>
                </a:lnTo>
                <a:lnTo>
                  <a:pt x="543259" y="373661"/>
                </a:lnTo>
                <a:lnTo>
                  <a:pt x="522626" y="337369"/>
                </a:lnTo>
                <a:lnTo>
                  <a:pt x="498776" y="301068"/>
                </a:lnTo>
                <a:lnTo>
                  <a:pt x="472296" y="264203"/>
                </a:lnTo>
                <a:lnTo>
                  <a:pt x="436299" y="216333"/>
                </a:lnTo>
                <a:lnTo>
                  <a:pt x="413786" y="186553"/>
                </a:lnTo>
                <a:lnTo>
                  <a:pt x="382927" y="144656"/>
                </a:lnTo>
                <a:lnTo>
                  <a:pt x="353145" y="101930"/>
                </a:lnTo>
                <a:close/>
              </a:path>
            </a:pathLst>
          </a:custGeom>
          <a:solidFill>
            <a:srgbClr val="399E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16" name="object 242"/>
          <p:cNvSpPr/>
          <p:nvPr/>
        </p:nvSpPr>
        <p:spPr>
          <a:xfrm>
            <a:off x="3747264" y="5444281"/>
            <a:ext cx="582295" cy="801370"/>
          </a:xfrm>
          <a:custGeom>
            <a:avLst/>
            <a:gdLst/>
            <a:ahLst/>
            <a:cxnLst/>
            <a:rect l="l" t="t" r="r" b="b"/>
            <a:pathLst>
              <a:path w="582295" h="801370">
                <a:moveTo>
                  <a:pt x="290957" y="0"/>
                </a:moveTo>
                <a:lnTo>
                  <a:pt x="243761" y="3547"/>
                </a:lnTo>
                <a:lnTo>
                  <a:pt x="198991" y="13819"/>
                </a:lnTo>
                <a:lnTo>
                  <a:pt x="157244" y="30256"/>
                </a:lnTo>
                <a:lnTo>
                  <a:pt x="119120" y="52300"/>
                </a:lnTo>
                <a:lnTo>
                  <a:pt x="85218" y="79394"/>
                </a:lnTo>
                <a:lnTo>
                  <a:pt x="56137" y="110978"/>
                </a:lnTo>
                <a:lnTo>
                  <a:pt x="32475" y="146496"/>
                </a:lnTo>
                <a:lnTo>
                  <a:pt x="14832" y="185389"/>
                </a:lnTo>
                <a:lnTo>
                  <a:pt x="3808" y="227099"/>
                </a:lnTo>
                <a:lnTo>
                  <a:pt x="0" y="271068"/>
                </a:lnTo>
                <a:lnTo>
                  <a:pt x="1915" y="312889"/>
                </a:lnTo>
                <a:lnTo>
                  <a:pt x="9389" y="352493"/>
                </a:lnTo>
                <a:lnTo>
                  <a:pt x="21834" y="390437"/>
                </a:lnTo>
                <a:lnTo>
                  <a:pt x="38666" y="427277"/>
                </a:lnTo>
                <a:lnTo>
                  <a:pt x="59299" y="463568"/>
                </a:lnTo>
                <a:lnTo>
                  <a:pt x="83148" y="499869"/>
                </a:lnTo>
                <a:lnTo>
                  <a:pt x="109627" y="536734"/>
                </a:lnTo>
                <a:lnTo>
                  <a:pt x="168135" y="614384"/>
                </a:lnTo>
                <a:lnTo>
                  <a:pt x="198993" y="656281"/>
                </a:lnTo>
                <a:lnTo>
                  <a:pt x="230140" y="700968"/>
                </a:lnTo>
                <a:lnTo>
                  <a:pt x="260989" y="749002"/>
                </a:lnTo>
                <a:lnTo>
                  <a:pt x="290957" y="800938"/>
                </a:lnTo>
                <a:lnTo>
                  <a:pt x="320927" y="749002"/>
                </a:lnTo>
                <a:lnTo>
                  <a:pt x="351779" y="700968"/>
                </a:lnTo>
                <a:lnTo>
                  <a:pt x="353146" y="699007"/>
                </a:lnTo>
                <a:lnTo>
                  <a:pt x="290957" y="699007"/>
                </a:lnTo>
                <a:lnTo>
                  <a:pt x="264057" y="658498"/>
                </a:lnTo>
                <a:lnTo>
                  <a:pt x="237182" y="620468"/>
                </a:lnTo>
                <a:lnTo>
                  <a:pt x="210711" y="584604"/>
                </a:lnTo>
                <a:lnTo>
                  <a:pt x="147669" y="500857"/>
                </a:lnTo>
                <a:lnTo>
                  <a:pt x="114993" y="454438"/>
                </a:lnTo>
                <a:lnTo>
                  <a:pt x="88039" y="409859"/>
                </a:lnTo>
                <a:lnTo>
                  <a:pt x="67848" y="365638"/>
                </a:lnTo>
                <a:lnTo>
                  <a:pt x="55461" y="320296"/>
                </a:lnTo>
                <a:lnTo>
                  <a:pt x="51917" y="272351"/>
                </a:lnTo>
                <a:lnTo>
                  <a:pt x="51930" y="271068"/>
                </a:lnTo>
                <a:lnTo>
                  <a:pt x="56795" y="226958"/>
                </a:lnTo>
                <a:lnTo>
                  <a:pt x="70743" y="185848"/>
                </a:lnTo>
                <a:lnTo>
                  <a:pt x="92807" y="148628"/>
                </a:lnTo>
                <a:lnTo>
                  <a:pt x="122018" y="116184"/>
                </a:lnTo>
                <a:lnTo>
                  <a:pt x="157407" y="89404"/>
                </a:lnTo>
                <a:lnTo>
                  <a:pt x="198005" y="69177"/>
                </a:lnTo>
                <a:lnTo>
                  <a:pt x="242845" y="56390"/>
                </a:lnTo>
                <a:lnTo>
                  <a:pt x="290957" y="51930"/>
                </a:lnTo>
                <a:lnTo>
                  <a:pt x="462168" y="51930"/>
                </a:lnTo>
                <a:lnTo>
                  <a:pt x="424683" y="30256"/>
                </a:lnTo>
                <a:lnTo>
                  <a:pt x="382933" y="13819"/>
                </a:lnTo>
                <a:lnTo>
                  <a:pt x="338158" y="3547"/>
                </a:lnTo>
                <a:lnTo>
                  <a:pt x="290957" y="0"/>
                </a:lnTo>
                <a:close/>
              </a:path>
              <a:path w="582295" h="801370">
                <a:moveTo>
                  <a:pt x="462168" y="51930"/>
                </a:moveTo>
                <a:lnTo>
                  <a:pt x="290957" y="51930"/>
                </a:lnTo>
                <a:lnTo>
                  <a:pt x="339073" y="56390"/>
                </a:lnTo>
                <a:lnTo>
                  <a:pt x="383917" y="69177"/>
                </a:lnTo>
                <a:lnTo>
                  <a:pt x="424520" y="89404"/>
                </a:lnTo>
                <a:lnTo>
                  <a:pt x="459913" y="116184"/>
                </a:lnTo>
                <a:lnTo>
                  <a:pt x="489126" y="148628"/>
                </a:lnTo>
                <a:lnTo>
                  <a:pt x="511193" y="185848"/>
                </a:lnTo>
                <a:lnTo>
                  <a:pt x="525143" y="226958"/>
                </a:lnTo>
                <a:lnTo>
                  <a:pt x="530009" y="271068"/>
                </a:lnTo>
                <a:lnTo>
                  <a:pt x="530021" y="272351"/>
                </a:lnTo>
                <a:lnTo>
                  <a:pt x="526476" y="320296"/>
                </a:lnTo>
                <a:lnTo>
                  <a:pt x="514084" y="365638"/>
                </a:lnTo>
                <a:lnTo>
                  <a:pt x="493888" y="409859"/>
                </a:lnTo>
                <a:lnTo>
                  <a:pt x="466931" y="454438"/>
                </a:lnTo>
                <a:lnTo>
                  <a:pt x="434254" y="500857"/>
                </a:lnTo>
                <a:lnTo>
                  <a:pt x="371215" y="584604"/>
                </a:lnTo>
                <a:lnTo>
                  <a:pt x="344743" y="620468"/>
                </a:lnTo>
                <a:lnTo>
                  <a:pt x="317863" y="658498"/>
                </a:lnTo>
                <a:lnTo>
                  <a:pt x="290957" y="699007"/>
                </a:lnTo>
                <a:lnTo>
                  <a:pt x="353146" y="699007"/>
                </a:lnTo>
                <a:lnTo>
                  <a:pt x="382928" y="656281"/>
                </a:lnTo>
                <a:lnTo>
                  <a:pt x="413789" y="614384"/>
                </a:lnTo>
                <a:lnTo>
                  <a:pt x="472301" y="536734"/>
                </a:lnTo>
                <a:lnTo>
                  <a:pt x="498781" y="499869"/>
                </a:lnTo>
                <a:lnTo>
                  <a:pt x="522631" y="463568"/>
                </a:lnTo>
                <a:lnTo>
                  <a:pt x="543265" y="427277"/>
                </a:lnTo>
                <a:lnTo>
                  <a:pt x="560097" y="390437"/>
                </a:lnTo>
                <a:lnTo>
                  <a:pt x="572541" y="352493"/>
                </a:lnTo>
                <a:lnTo>
                  <a:pt x="580013" y="312889"/>
                </a:lnTo>
                <a:lnTo>
                  <a:pt x="581926" y="271068"/>
                </a:lnTo>
                <a:lnTo>
                  <a:pt x="578118" y="227099"/>
                </a:lnTo>
                <a:lnTo>
                  <a:pt x="567094" y="185389"/>
                </a:lnTo>
                <a:lnTo>
                  <a:pt x="549453" y="146496"/>
                </a:lnTo>
                <a:lnTo>
                  <a:pt x="525792" y="110978"/>
                </a:lnTo>
                <a:lnTo>
                  <a:pt x="496711" y="79394"/>
                </a:lnTo>
                <a:lnTo>
                  <a:pt x="462808" y="52300"/>
                </a:lnTo>
                <a:lnTo>
                  <a:pt x="462168" y="51930"/>
                </a:lnTo>
                <a:close/>
              </a:path>
            </a:pathLst>
          </a:custGeom>
          <a:solidFill>
            <a:srgbClr val="399E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17" name="object 243"/>
          <p:cNvSpPr/>
          <p:nvPr/>
        </p:nvSpPr>
        <p:spPr>
          <a:xfrm>
            <a:off x="3540364" y="4780332"/>
            <a:ext cx="218338" cy="212521"/>
          </a:xfrm>
          <a:prstGeom prst="rect">
            <a:avLst/>
          </a:prstGeom>
          <a:blipFill>
            <a:blip r:embed="rId1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18" name="object 244"/>
          <p:cNvSpPr/>
          <p:nvPr/>
        </p:nvSpPr>
        <p:spPr>
          <a:xfrm>
            <a:off x="3788509" y="4778313"/>
            <a:ext cx="222580" cy="214096"/>
          </a:xfrm>
          <a:prstGeom prst="rect">
            <a:avLst/>
          </a:prstGeom>
          <a:blipFill>
            <a:blip r:embed="rId1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19" name="object 245"/>
          <p:cNvSpPr/>
          <p:nvPr/>
        </p:nvSpPr>
        <p:spPr>
          <a:xfrm>
            <a:off x="4041581" y="4781454"/>
            <a:ext cx="222580" cy="215645"/>
          </a:xfrm>
          <a:prstGeom prst="rect">
            <a:avLst/>
          </a:prstGeom>
          <a:blipFill>
            <a:blip r:embed="rId1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20" name="object 246"/>
          <p:cNvSpPr/>
          <p:nvPr/>
        </p:nvSpPr>
        <p:spPr>
          <a:xfrm>
            <a:off x="4293080" y="4778542"/>
            <a:ext cx="220344" cy="220573"/>
          </a:xfrm>
          <a:prstGeom prst="rect">
            <a:avLst/>
          </a:prstGeom>
          <a:blipFill>
            <a:blip r:embed="rId1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21" name="object 247"/>
          <p:cNvSpPr/>
          <p:nvPr/>
        </p:nvSpPr>
        <p:spPr>
          <a:xfrm>
            <a:off x="3747256" y="4094489"/>
            <a:ext cx="460375" cy="317500"/>
          </a:xfrm>
          <a:custGeom>
            <a:avLst/>
            <a:gdLst/>
            <a:ahLst/>
            <a:cxnLst/>
            <a:rect l="l" t="t" r="r" b="b"/>
            <a:pathLst>
              <a:path w="460375" h="317500">
                <a:moveTo>
                  <a:pt x="426669" y="0"/>
                </a:moveTo>
                <a:lnTo>
                  <a:pt x="8623" y="247865"/>
                </a:lnTo>
                <a:lnTo>
                  <a:pt x="622" y="299302"/>
                </a:lnTo>
                <a:lnTo>
                  <a:pt x="0" y="317271"/>
                </a:lnTo>
                <a:lnTo>
                  <a:pt x="460235" y="44399"/>
                </a:lnTo>
                <a:lnTo>
                  <a:pt x="426669" y="0"/>
                </a:lnTo>
                <a:close/>
              </a:path>
            </a:pathLst>
          </a:custGeom>
          <a:solidFill>
            <a:srgbClr val="399E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22" name="object 248"/>
          <p:cNvSpPr/>
          <p:nvPr/>
        </p:nvSpPr>
        <p:spPr>
          <a:xfrm>
            <a:off x="3783179" y="4010369"/>
            <a:ext cx="361950" cy="259715"/>
          </a:xfrm>
          <a:custGeom>
            <a:avLst/>
            <a:gdLst/>
            <a:ahLst/>
            <a:cxnLst/>
            <a:rect l="l" t="t" r="r" b="b"/>
            <a:pathLst>
              <a:path w="361950" h="259714">
                <a:moveTo>
                  <a:pt x="329222" y="0"/>
                </a:moveTo>
                <a:lnTo>
                  <a:pt x="64693" y="156857"/>
                </a:lnTo>
                <a:lnTo>
                  <a:pt x="29308" y="208337"/>
                </a:lnTo>
                <a:lnTo>
                  <a:pt x="0" y="259511"/>
                </a:lnTo>
                <a:lnTo>
                  <a:pt x="361594" y="45110"/>
                </a:lnTo>
                <a:lnTo>
                  <a:pt x="353532" y="34113"/>
                </a:lnTo>
                <a:lnTo>
                  <a:pt x="345446" y="22940"/>
                </a:lnTo>
                <a:lnTo>
                  <a:pt x="337341" y="11575"/>
                </a:lnTo>
                <a:lnTo>
                  <a:pt x="329222" y="0"/>
                </a:lnTo>
                <a:close/>
              </a:path>
            </a:pathLst>
          </a:custGeom>
          <a:solidFill>
            <a:srgbClr val="399E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23" name="object 249"/>
          <p:cNvSpPr/>
          <p:nvPr/>
        </p:nvSpPr>
        <p:spPr>
          <a:xfrm>
            <a:off x="3987287" y="4490644"/>
            <a:ext cx="332105" cy="201295"/>
          </a:xfrm>
          <a:custGeom>
            <a:avLst/>
            <a:gdLst/>
            <a:ahLst/>
            <a:cxnLst/>
            <a:rect l="l" t="t" r="r" b="b"/>
            <a:pathLst>
              <a:path w="332104" h="201295">
                <a:moveTo>
                  <a:pt x="331990" y="0"/>
                </a:moveTo>
                <a:lnTo>
                  <a:pt x="0" y="196837"/>
                </a:lnTo>
                <a:lnTo>
                  <a:pt x="12483" y="198642"/>
                </a:lnTo>
                <a:lnTo>
                  <a:pt x="25128" y="199964"/>
                </a:lnTo>
                <a:lnTo>
                  <a:pt x="37927" y="200777"/>
                </a:lnTo>
                <a:lnTo>
                  <a:pt x="50876" y="201053"/>
                </a:lnTo>
                <a:lnTo>
                  <a:pt x="100264" y="197162"/>
                </a:lnTo>
                <a:lnTo>
                  <a:pt x="146958" y="185917"/>
                </a:lnTo>
                <a:lnTo>
                  <a:pt x="190269" y="167961"/>
                </a:lnTo>
                <a:lnTo>
                  <a:pt x="229509" y="143937"/>
                </a:lnTo>
                <a:lnTo>
                  <a:pt x="263990" y="114485"/>
                </a:lnTo>
                <a:lnTo>
                  <a:pt x="293022" y="80251"/>
                </a:lnTo>
                <a:lnTo>
                  <a:pt x="315918" y="41874"/>
                </a:lnTo>
                <a:lnTo>
                  <a:pt x="331990" y="0"/>
                </a:lnTo>
                <a:close/>
              </a:path>
            </a:pathLst>
          </a:custGeom>
          <a:solidFill>
            <a:srgbClr val="399E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24" name="object 250"/>
          <p:cNvSpPr/>
          <p:nvPr/>
        </p:nvSpPr>
        <p:spPr>
          <a:xfrm>
            <a:off x="3790546" y="4266087"/>
            <a:ext cx="522605" cy="340360"/>
          </a:xfrm>
          <a:custGeom>
            <a:avLst/>
            <a:gdLst/>
            <a:ahLst/>
            <a:cxnLst/>
            <a:rect l="l" t="t" r="r" b="b"/>
            <a:pathLst>
              <a:path w="522604" h="340360">
                <a:moveTo>
                  <a:pt x="500710" y="0"/>
                </a:moveTo>
                <a:lnTo>
                  <a:pt x="0" y="296875"/>
                </a:lnTo>
                <a:lnTo>
                  <a:pt x="8035" y="308312"/>
                </a:lnTo>
                <a:lnTo>
                  <a:pt x="16660" y="319333"/>
                </a:lnTo>
                <a:lnTo>
                  <a:pt x="25855" y="329923"/>
                </a:lnTo>
                <a:lnTo>
                  <a:pt x="35598" y="340067"/>
                </a:lnTo>
                <a:lnTo>
                  <a:pt x="522579" y="51333"/>
                </a:lnTo>
                <a:lnTo>
                  <a:pt x="517880" y="38319"/>
                </a:lnTo>
                <a:lnTo>
                  <a:pt x="512654" y="25438"/>
                </a:lnTo>
                <a:lnTo>
                  <a:pt x="506924" y="12671"/>
                </a:lnTo>
                <a:lnTo>
                  <a:pt x="500710" y="0"/>
                </a:lnTo>
                <a:close/>
              </a:path>
            </a:pathLst>
          </a:custGeom>
          <a:solidFill>
            <a:srgbClr val="399E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25" name="object 251"/>
          <p:cNvSpPr/>
          <p:nvPr/>
        </p:nvSpPr>
        <p:spPr>
          <a:xfrm>
            <a:off x="3923871" y="3890767"/>
            <a:ext cx="161531" cy="175107"/>
          </a:xfrm>
          <a:prstGeom prst="rect">
            <a:avLst/>
          </a:prstGeom>
          <a:blipFill>
            <a:blip r:embed="rId1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26" name="object 252"/>
          <p:cNvSpPr/>
          <p:nvPr/>
        </p:nvSpPr>
        <p:spPr>
          <a:xfrm>
            <a:off x="3751283" y="4178095"/>
            <a:ext cx="516255" cy="342265"/>
          </a:xfrm>
          <a:custGeom>
            <a:avLst/>
            <a:gdLst/>
            <a:ahLst/>
            <a:cxnLst/>
            <a:rect l="l" t="t" r="r" b="b"/>
            <a:pathLst>
              <a:path w="516254" h="342264">
                <a:moveTo>
                  <a:pt x="485000" y="0"/>
                </a:moveTo>
                <a:lnTo>
                  <a:pt x="0" y="287566"/>
                </a:lnTo>
                <a:lnTo>
                  <a:pt x="2944" y="301653"/>
                </a:lnTo>
                <a:lnTo>
                  <a:pt x="6657" y="315463"/>
                </a:lnTo>
                <a:lnTo>
                  <a:pt x="11119" y="328980"/>
                </a:lnTo>
                <a:lnTo>
                  <a:pt x="16306" y="342188"/>
                </a:lnTo>
                <a:lnTo>
                  <a:pt x="515937" y="45948"/>
                </a:lnTo>
                <a:lnTo>
                  <a:pt x="508626" y="34518"/>
                </a:lnTo>
                <a:lnTo>
                  <a:pt x="501026" y="23060"/>
                </a:lnTo>
                <a:lnTo>
                  <a:pt x="493147" y="11558"/>
                </a:lnTo>
                <a:lnTo>
                  <a:pt x="485000" y="0"/>
                </a:lnTo>
                <a:close/>
              </a:path>
            </a:pathLst>
          </a:custGeom>
          <a:solidFill>
            <a:srgbClr val="399E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27" name="object 253"/>
          <p:cNvSpPr/>
          <p:nvPr/>
        </p:nvSpPr>
        <p:spPr>
          <a:xfrm>
            <a:off x="3865754" y="4366427"/>
            <a:ext cx="463550" cy="303530"/>
          </a:xfrm>
          <a:custGeom>
            <a:avLst/>
            <a:gdLst/>
            <a:ahLst/>
            <a:cxnLst/>
            <a:rect l="l" t="t" r="r" b="b"/>
            <a:pathLst>
              <a:path w="463550" h="303529">
                <a:moveTo>
                  <a:pt x="459651" y="0"/>
                </a:moveTo>
                <a:lnTo>
                  <a:pt x="0" y="272529"/>
                </a:lnTo>
                <a:lnTo>
                  <a:pt x="13468" y="281241"/>
                </a:lnTo>
                <a:lnTo>
                  <a:pt x="27473" y="289245"/>
                </a:lnTo>
                <a:lnTo>
                  <a:pt x="41987" y="296521"/>
                </a:lnTo>
                <a:lnTo>
                  <a:pt x="56984" y="303047"/>
                </a:lnTo>
                <a:lnTo>
                  <a:pt x="463156" y="62217"/>
                </a:lnTo>
                <a:lnTo>
                  <a:pt x="463232" y="59550"/>
                </a:lnTo>
                <a:lnTo>
                  <a:pt x="463372" y="56896"/>
                </a:lnTo>
                <a:lnTo>
                  <a:pt x="463383" y="40255"/>
                </a:lnTo>
                <a:lnTo>
                  <a:pt x="462740" y="26587"/>
                </a:lnTo>
                <a:lnTo>
                  <a:pt x="461482" y="13177"/>
                </a:lnTo>
                <a:lnTo>
                  <a:pt x="459651" y="0"/>
                </a:lnTo>
                <a:close/>
              </a:path>
            </a:pathLst>
          </a:custGeom>
          <a:solidFill>
            <a:srgbClr val="399EC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28" name="object 254"/>
          <p:cNvSpPr/>
          <p:nvPr/>
        </p:nvSpPr>
        <p:spPr>
          <a:xfrm>
            <a:off x="1365446" y="4780332"/>
            <a:ext cx="218351" cy="212521"/>
          </a:xfrm>
          <a:prstGeom prst="rect">
            <a:avLst/>
          </a:prstGeom>
          <a:blipFill>
            <a:blip r:embed="rId1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29" name="object 255"/>
          <p:cNvSpPr/>
          <p:nvPr/>
        </p:nvSpPr>
        <p:spPr>
          <a:xfrm>
            <a:off x="1613604" y="4778313"/>
            <a:ext cx="222580" cy="214096"/>
          </a:xfrm>
          <a:prstGeom prst="rect">
            <a:avLst/>
          </a:prstGeom>
          <a:blipFill>
            <a:blip r:embed="rId1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30" name="object 256"/>
          <p:cNvSpPr/>
          <p:nvPr/>
        </p:nvSpPr>
        <p:spPr>
          <a:xfrm>
            <a:off x="1866664" y="4781454"/>
            <a:ext cx="222580" cy="215645"/>
          </a:xfrm>
          <a:prstGeom prst="rect">
            <a:avLst/>
          </a:prstGeom>
          <a:blipFill>
            <a:blip r:embed="rId1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31" name="object 257"/>
          <p:cNvSpPr/>
          <p:nvPr/>
        </p:nvSpPr>
        <p:spPr>
          <a:xfrm>
            <a:off x="2118162" y="4778542"/>
            <a:ext cx="220344" cy="220573"/>
          </a:xfrm>
          <a:prstGeom prst="rect">
            <a:avLst/>
          </a:prstGeom>
          <a:blipFill>
            <a:blip r:embed="rId1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32" name="object 258"/>
          <p:cNvSpPr/>
          <p:nvPr/>
        </p:nvSpPr>
        <p:spPr>
          <a:xfrm>
            <a:off x="1572353" y="3890776"/>
            <a:ext cx="582295" cy="801370"/>
          </a:xfrm>
          <a:custGeom>
            <a:avLst/>
            <a:gdLst/>
            <a:ahLst/>
            <a:cxnLst/>
            <a:rect l="l" t="t" r="r" b="b"/>
            <a:pathLst>
              <a:path w="582294" h="801370">
                <a:moveTo>
                  <a:pt x="290956" y="0"/>
                </a:moveTo>
                <a:lnTo>
                  <a:pt x="260989" y="51935"/>
                </a:lnTo>
                <a:lnTo>
                  <a:pt x="230138" y="99968"/>
                </a:lnTo>
                <a:lnTo>
                  <a:pt x="198990" y="144654"/>
                </a:lnTo>
                <a:lnTo>
                  <a:pt x="168130" y="186551"/>
                </a:lnTo>
                <a:lnTo>
                  <a:pt x="109619" y="264198"/>
                </a:lnTo>
                <a:lnTo>
                  <a:pt x="83138" y="301061"/>
                </a:lnTo>
                <a:lnTo>
                  <a:pt x="59288" y="337360"/>
                </a:lnTo>
                <a:lnTo>
                  <a:pt x="38655" y="373651"/>
                </a:lnTo>
                <a:lnTo>
                  <a:pt x="21824" y="410489"/>
                </a:lnTo>
                <a:lnTo>
                  <a:pt x="9380" y="448432"/>
                </a:lnTo>
                <a:lnTo>
                  <a:pt x="1910" y="488036"/>
                </a:lnTo>
                <a:lnTo>
                  <a:pt x="0" y="529856"/>
                </a:lnTo>
                <a:lnTo>
                  <a:pt x="3807" y="573825"/>
                </a:lnTo>
                <a:lnTo>
                  <a:pt x="14831" y="615535"/>
                </a:lnTo>
                <a:lnTo>
                  <a:pt x="32473" y="654428"/>
                </a:lnTo>
                <a:lnTo>
                  <a:pt x="56133" y="689946"/>
                </a:lnTo>
                <a:lnTo>
                  <a:pt x="85213" y="721531"/>
                </a:lnTo>
                <a:lnTo>
                  <a:pt x="119115" y="748625"/>
                </a:lnTo>
                <a:lnTo>
                  <a:pt x="157239" y="770669"/>
                </a:lnTo>
                <a:lnTo>
                  <a:pt x="198986" y="787106"/>
                </a:lnTo>
                <a:lnTo>
                  <a:pt x="243758" y="797377"/>
                </a:lnTo>
                <a:lnTo>
                  <a:pt x="290956" y="800925"/>
                </a:lnTo>
                <a:lnTo>
                  <a:pt x="338152" y="797377"/>
                </a:lnTo>
                <a:lnTo>
                  <a:pt x="382922" y="787106"/>
                </a:lnTo>
                <a:lnTo>
                  <a:pt x="424669" y="770669"/>
                </a:lnTo>
                <a:lnTo>
                  <a:pt x="462153" y="748995"/>
                </a:lnTo>
                <a:lnTo>
                  <a:pt x="290956" y="748995"/>
                </a:lnTo>
                <a:lnTo>
                  <a:pt x="242844" y="744535"/>
                </a:lnTo>
                <a:lnTo>
                  <a:pt x="198003" y="731748"/>
                </a:lnTo>
                <a:lnTo>
                  <a:pt x="157403" y="711520"/>
                </a:lnTo>
                <a:lnTo>
                  <a:pt x="122012" y="684741"/>
                </a:lnTo>
                <a:lnTo>
                  <a:pt x="92799" y="652297"/>
                </a:lnTo>
                <a:lnTo>
                  <a:pt x="70733" y="615076"/>
                </a:lnTo>
                <a:lnTo>
                  <a:pt x="56782" y="573967"/>
                </a:lnTo>
                <a:lnTo>
                  <a:pt x="51917" y="529856"/>
                </a:lnTo>
                <a:lnTo>
                  <a:pt x="51904" y="528573"/>
                </a:lnTo>
                <a:lnTo>
                  <a:pt x="55449" y="480629"/>
                </a:lnTo>
                <a:lnTo>
                  <a:pt x="67838" y="435286"/>
                </a:lnTo>
                <a:lnTo>
                  <a:pt x="88031" y="391066"/>
                </a:lnTo>
                <a:lnTo>
                  <a:pt x="114986" y="346487"/>
                </a:lnTo>
                <a:lnTo>
                  <a:pt x="147660" y="300068"/>
                </a:lnTo>
                <a:lnTo>
                  <a:pt x="210698" y="216328"/>
                </a:lnTo>
                <a:lnTo>
                  <a:pt x="237170" y="180468"/>
                </a:lnTo>
                <a:lnTo>
                  <a:pt x="264050" y="142439"/>
                </a:lnTo>
                <a:lnTo>
                  <a:pt x="290956" y="101930"/>
                </a:lnTo>
                <a:lnTo>
                  <a:pt x="353141" y="101930"/>
                </a:lnTo>
                <a:lnTo>
                  <a:pt x="351774" y="99968"/>
                </a:lnTo>
                <a:lnTo>
                  <a:pt x="320924" y="51935"/>
                </a:lnTo>
                <a:lnTo>
                  <a:pt x="290956" y="0"/>
                </a:lnTo>
                <a:close/>
              </a:path>
              <a:path w="582294" h="801370">
                <a:moveTo>
                  <a:pt x="353141" y="101930"/>
                </a:moveTo>
                <a:lnTo>
                  <a:pt x="290956" y="101930"/>
                </a:lnTo>
                <a:lnTo>
                  <a:pt x="317858" y="142439"/>
                </a:lnTo>
                <a:lnTo>
                  <a:pt x="344738" y="180468"/>
                </a:lnTo>
                <a:lnTo>
                  <a:pt x="371213" y="216328"/>
                </a:lnTo>
                <a:lnTo>
                  <a:pt x="434252" y="300068"/>
                </a:lnTo>
                <a:lnTo>
                  <a:pt x="466924" y="346487"/>
                </a:lnTo>
                <a:lnTo>
                  <a:pt x="493877" y="391066"/>
                </a:lnTo>
                <a:lnTo>
                  <a:pt x="514069" y="435286"/>
                </a:lnTo>
                <a:lnTo>
                  <a:pt x="526460" y="480629"/>
                </a:lnTo>
                <a:lnTo>
                  <a:pt x="530009" y="528573"/>
                </a:lnTo>
                <a:lnTo>
                  <a:pt x="529983" y="529856"/>
                </a:lnTo>
                <a:lnTo>
                  <a:pt x="525118" y="573967"/>
                </a:lnTo>
                <a:lnTo>
                  <a:pt x="511170" y="615076"/>
                </a:lnTo>
                <a:lnTo>
                  <a:pt x="489106" y="652297"/>
                </a:lnTo>
                <a:lnTo>
                  <a:pt x="459895" y="684741"/>
                </a:lnTo>
                <a:lnTo>
                  <a:pt x="424506" y="711520"/>
                </a:lnTo>
                <a:lnTo>
                  <a:pt x="383908" y="731748"/>
                </a:lnTo>
                <a:lnTo>
                  <a:pt x="339068" y="744535"/>
                </a:lnTo>
                <a:lnTo>
                  <a:pt x="290956" y="748995"/>
                </a:lnTo>
                <a:lnTo>
                  <a:pt x="462153" y="748995"/>
                </a:lnTo>
                <a:lnTo>
                  <a:pt x="496695" y="721531"/>
                </a:lnTo>
                <a:lnTo>
                  <a:pt x="525776" y="689946"/>
                </a:lnTo>
                <a:lnTo>
                  <a:pt x="549438" y="654428"/>
                </a:lnTo>
                <a:lnTo>
                  <a:pt x="567081" y="615535"/>
                </a:lnTo>
                <a:lnTo>
                  <a:pt x="578105" y="573825"/>
                </a:lnTo>
                <a:lnTo>
                  <a:pt x="581913" y="529856"/>
                </a:lnTo>
                <a:lnTo>
                  <a:pt x="580000" y="488036"/>
                </a:lnTo>
                <a:lnTo>
                  <a:pt x="572528" y="448432"/>
                </a:lnTo>
                <a:lnTo>
                  <a:pt x="560084" y="410489"/>
                </a:lnTo>
                <a:lnTo>
                  <a:pt x="543253" y="373651"/>
                </a:lnTo>
                <a:lnTo>
                  <a:pt x="522619" y="337360"/>
                </a:lnTo>
                <a:lnTo>
                  <a:pt x="498770" y="301061"/>
                </a:lnTo>
                <a:lnTo>
                  <a:pt x="472290" y="264198"/>
                </a:lnTo>
                <a:lnTo>
                  <a:pt x="413780" y="186551"/>
                </a:lnTo>
                <a:lnTo>
                  <a:pt x="382921" y="144654"/>
                </a:lnTo>
                <a:lnTo>
                  <a:pt x="353141" y="101930"/>
                </a:lnTo>
                <a:close/>
              </a:path>
            </a:pathLst>
          </a:custGeom>
          <a:solidFill>
            <a:srgbClr val="399ECF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1598c88b-cc05-4ad5-a765-5fd0dd16b0fa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自定义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微软雅黑</vt:lpstr>
      <vt:lpstr>Arial</vt:lpstr>
      <vt:lpstr>Calibri</vt:lpstr>
      <vt:lpstr>Arial Unicode MS</vt:lpstr>
      <vt:lpstr>第一PPT，www.1ppt.com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creator>第一PPT</dc:creator>
  <dc:description>第一PPT，www.1ppt.com</dc:description>
  <dc:subject>第一PPT，www.1ppt.com</dc:subject>
  <cp:lastModifiedBy>吴为</cp:lastModifiedBy>
  <cp:revision>66</cp:revision>
  <dcterms:created xsi:type="dcterms:W3CDTF">2019-10-03T15:40:00Z</dcterms:created>
  <dcterms:modified xsi:type="dcterms:W3CDTF">2023-03-14T06:18:38Z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ABA96B8CEE1D4D2A84CCE669A950393B</vt:lpwstr>
  </property>
  <property fmtid="{D5CDD505-2E9C-101B-9397-08002B2CF9AE}" pid="3" name="KSOProductBuildVer">
    <vt:lpwstr>2052-11.1.0.13703</vt:lpwstr>
  </property>
</Properties>
</file>