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61" r:id="rId3"/>
    <p:sldId id="265" r:id="rId4"/>
    <p:sldId id="266" r:id="rId5"/>
    <p:sldId id="267" r:id="rId6"/>
    <p:sldId id="268" r:id="rId7"/>
    <p:sldId id="264" r:id="rId8"/>
  </p:sldIdLst>
  <p:sldSz cx="11522075" cy="8640763"/>
  <p:notesSz cx="6858000" cy="9144000"/>
  <p:defaultTextStyle>
    <a:defPPr>
      <a:defRPr lang="zh-CN"/>
    </a:defPPr>
    <a:lvl1pPr marL="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848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1732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878" lvl="0" indent="-342878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4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52144"/>
              <a:t>2023/3/8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52144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卡通人物&#10;&#10;中度可信度描述已自动生成">
            <a:extLst>
              <a:ext uri="{FF2B5EF4-FFF2-40B4-BE49-F238E27FC236}">
                <a16:creationId xmlns:a16="http://schemas.microsoft.com/office/drawing/2014/main" id="{9A2EE1E8-1AF6-0CD0-A538-C3F9330816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376" y="936005"/>
            <a:ext cx="4886973" cy="488697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50BDF4F-0F8C-419B-7C46-8E1F113CF9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7914" y="5184477"/>
            <a:ext cx="4050097" cy="256922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19FCC2D-50C0-B599-A298-962BA10A63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9149" y="1859145"/>
            <a:ext cx="4087668" cy="246123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DE66E8C-FFC4-1EFB-A3D5-C60780AD46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064" y="5332813"/>
            <a:ext cx="4410601" cy="330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7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卡通人物&#10;&#10;中度可信度描述已自动生成">
            <a:extLst>
              <a:ext uri="{FF2B5EF4-FFF2-40B4-BE49-F238E27FC236}">
                <a16:creationId xmlns:a16="http://schemas.microsoft.com/office/drawing/2014/main" id="{9A2EE1E8-1AF6-0CD0-A538-C3F9330816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725" y="1332049"/>
            <a:ext cx="5976664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20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A19FCC2D-50C0-B599-A298-962BA10A63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8749" y="2504444"/>
            <a:ext cx="6031884" cy="363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39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0BDF4F-0F8C-419B-7C46-8E1F113CF9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6701" y="2736205"/>
            <a:ext cx="635670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22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DE66E8C-FFC4-1EFB-A3D5-C60780AD46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621" y="1944117"/>
            <a:ext cx="6759181" cy="506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9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56581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4" y="3902513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3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02" y="636039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221</Words>
  <Application>Microsoft Office PowerPoint</Application>
  <PresentationFormat>自定义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微软雅黑</vt:lpstr>
      <vt:lpstr>Arial</vt:lpstr>
      <vt:lpstr>Calibri</vt:lpstr>
      <vt:lpstr>Wingdings</vt:lpstr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Administrator</cp:lastModifiedBy>
  <cp:revision>23</cp:revision>
  <dcterms:created xsi:type="dcterms:W3CDTF">2019-10-03T15:40:39Z</dcterms:created>
  <dcterms:modified xsi:type="dcterms:W3CDTF">2023-03-08T03:19:15Z</dcterms:modified>
</cp:coreProperties>
</file>