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0" r:id="rId3"/>
  </p:sldIdLst>
  <p:sldSz cx="11522075" cy="8640445"/>
  <p:notesSz cx="6858000" cy="9144000"/>
  <p:custDataLst>
    <p:tags r:id="rId7"/>
  </p:custDataLst>
  <p:defaultTextStyle>
    <a:defPPr>
      <a:defRPr lang="zh-CN"/>
    </a:defPPr>
    <a:lvl1pPr marL="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594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189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783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41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30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25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19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2" userDrawn="1">
          <p15:clr>
            <a:srgbClr val="A4A3A4"/>
          </p15:clr>
        </p15:guide>
        <p15:guide id="2" pos="362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182" autoAdjust="0"/>
  </p:normalViewPr>
  <p:slideViewPr>
    <p:cSldViewPr showGuides="1">
      <p:cViewPr varScale="1">
        <p:scale>
          <a:sx n="83" d="100"/>
          <a:sy n="83" d="100"/>
        </p:scale>
        <p:origin x="1812" y="6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4000"/>
            </a:lvl1pPr>
            <a:lvl2pPr marL="575945" indent="0">
              <a:buNone/>
              <a:defRPr sz="3500"/>
            </a:lvl2pPr>
            <a:lvl3pPr marL="1151890" indent="0">
              <a:buNone/>
              <a:defRPr sz="3000"/>
            </a:lvl3pPr>
            <a:lvl4pPr marL="1727835" indent="0">
              <a:buNone/>
              <a:defRPr sz="2500"/>
            </a:lvl4pPr>
            <a:lvl5pPr marL="2304415" indent="0">
              <a:buNone/>
              <a:defRPr sz="2500"/>
            </a:lvl5pPr>
            <a:lvl6pPr marL="2880360" indent="0">
              <a:buNone/>
              <a:defRPr sz="2500"/>
            </a:lvl6pPr>
            <a:lvl7pPr marL="3456305" indent="0">
              <a:buNone/>
              <a:defRPr sz="2500"/>
            </a:lvl7pPr>
            <a:lvl8pPr marL="4032250" indent="0">
              <a:buNone/>
              <a:defRPr sz="2500"/>
            </a:lvl8pPr>
            <a:lvl9pPr marL="4608195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3"/>
            <a:ext cx="2592467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3"/>
            <a:ext cx="7585366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rgbClr val="002060"/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450" algn="l"/>
              </a:tabLst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450" algn="l"/>
              </a:tabLst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2"/>
            <a:ext cx="9793764" cy="1716152"/>
          </a:xfrm>
          <a:prstGeom prst="rect">
            <a:avLst/>
          </a:prstGeom>
        </p:spPr>
        <p:txBody>
          <a:bodyPr lIns="91434" tIns="45717" rIns="91434" bIns="45717" anchor="t"/>
          <a:lstStyle>
            <a:lvl1pPr algn="l">
              <a:defRPr sz="5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59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18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78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4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3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19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6" y="8064798"/>
            <a:ext cx="775135" cy="246215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字体下载：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2"/>
            <a:ext cx="3790683" cy="1464129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2"/>
            <a:ext cx="6441160" cy="7374652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1"/>
            <a:ext cx="3790683" cy="5910523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8" y="33987678"/>
            <a:ext cx="4214356" cy="433573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15189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1800" indent="-43180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5990" indent="-360045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07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01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396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48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594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189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783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41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30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5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19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2" Type="http://schemas.openxmlformats.org/officeDocument/2006/relationships/slideLayout" Target="../slideLayouts/slideLayout8.xml"/><Relationship Id="rId71" Type="http://schemas.openxmlformats.org/officeDocument/2006/relationships/image" Target="../media/image72.png"/><Relationship Id="rId70" Type="http://schemas.openxmlformats.org/officeDocument/2006/relationships/image" Target="../media/image71.png"/><Relationship Id="rId7" Type="http://schemas.openxmlformats.org/officeDocument/2006/relationships/image" Target="../media/image8.png"/><Relationship Id="rId69" Type="http://schemas.openxmlformats.org/officeDocument/2006/relationships/image" Target="../media/image70.png"/><Relationship Id="rId68" Type="http://schemas.openxmlformats.org/officeDocument/2006/relationships/image" Target="../media/image69.png"/><Relationship Id="rId67" Type="http://schemas.openxmlformats.org/officeDocument/2006/relationships/image" Target="../media/image68.png"/><Relationship Id="rId66" Type="http://schemas.openxmlformats.org/officeDocument/2006/relationships/image" Target="../media/image67.png"/><Relationship Id="rId65" Type="http://schemas.openxmlformats.org/officeDocument/2006/relationships/image" Target="../media/image66.png"/><Relationship Id="rId64" Type="http://schemas.openxmlformats.org/officeDocument/2006/relationships/image" Target="../media/image65.png"/><Relationship Id="rId63" Type="http://schemas.openxmlformats.org/officeDocument/2006/relationships/image" Target="../media/image64.png"/><Relationship Id="rId62" Type="http://schemas.openxmlformats.org/officeDocument/2006/relationships/image" Target="../media/image63.png"/><Relationship Id="rId61" Type="http://schemas.openxmlformats.org/officeDocument/2006/relationships/image" Target="../media/image62.png"/><Relationship Id="rId60" Type="http://schemas.openxmlformats.org/officeDocument/2006/relationships/image" Target="../media/image61.png"/><Relationship Id="rId6" Type="http://schemas.openxmlformats.org/officeDocument/2006/relationships/image" Target="../media/image7.png"/><Relationship Id="rId59" Type="http://schemas.openxmlformats.org/officeDocument/2006/relationships/image" Target="../media/image60.png"/><Relationship Id="rId58" Type="http://schemas.openxmlformats.org/officeDocument/2006/relationships/image" Target="../media/image59.png"/><Relationship Id="rId57" Type="http://schemas.openxmlformats.org/officeDocument/2006/relationships/image" Target="../media/image58.png"/><Relationship Id="rId56" Type="http://schemas.openxmlformats.org/officeDocument/2006/relationships/image" Target="../media/image57.png"/><Relationship Id="rId55" Type="http://schemas.openxmlformats.org/officeDocument/2006/relationships/image" Target="../media/image56.png"/><Relationship Id="rId54" Type="http://schemas.openxmlformats.org/officeDocument/2006/relationships/image" Target="../media/image55.png"/><Relationship Id="rId53" Type="http://schemas.openxmlformats.org/officeDocument/2006/relationships/image" Target="../media/image54.png"/><Relationship Id="rId52" Type="http://schemas.openxmlformats.org/officeDocument/2006/relationships/image" Target="../media/image53.png"/><Relationship Id="rId51" Type="http://schemas.openxmlformats.org/officeDocument/2006/relationships/image" Target="../media/image52.png"/><Relationship Id="rId50" Type="http://schemas.openxmlformats.org/officeDocument/2006/relationships/image" Target="../media/image51.png"/><Relationship Id="rId5" Type="http://schemas.openxmlformats.org/officeDocument/2006/relationships/image" Target="../media/image6.png"/><Relationship Id="rId49" Type="http://schemas.openxmlformats.org/officeDocument/2006/relationships/image" Target="../media/image50.png"/><Relationship Id="rId48" Type="http://schemas.openxmlformats.org/officeDocument/2006/relationships/image" Target="../media/image49.png"/><Relationship Id="rId47" Type="http://schemas.openxmlformats.org/officeDocument/2006/relationships/image" Target="../media/image48.png"/><Relationship Id="rId46" Type="http://schemas.openxmlformats.org/officeDocument/2006/relationships/image" Target="../media/image47.png"/><Relationship Id="rId45" Type="http://schemas.openxmlformats.org/officeDocument/2006/relationships/image" Target="../media/image46.png"/><Relationship Id="rId44" Type="http://schemas.openxmlformats.org/officeDocument/2006/relationships/image" Target="../media/image45.png"/><Relationship Id="rId43" Type="http://schemas.openxmlformats.org/officeDocument/2006/relationships/image" Target="../media/image44.png"/><Relationship Id="rId42" Type="http://schemas.openxmlformats.org/officeDocument/2006/relationships/image" Target="../media/image43.png"/><Relationship Id="rId41" Type="http://schemas.openxmlformats.org/officeDocument/2006/relationships/image" Target="../media/image42.png"/><Relationship Id="rId40" Type="http://schemas.openxmlformats.org/officeDocument/2006/relationships/image" Target="../media/image41.png"/><Relationship Id="rId4" Type="http://schemas.openxmlformats.org/officeDocument/2006/relationships/image" Target="../media/image5.png"/><Relationship Id="rId39" Type="http://schemas.openxmlformats.org/officeDocument/2006/relationships/image" Target="../media/image40.png"/><Relationship Id="rId38" Type="http://schemas.openxmlformats.org/officeDocument/2006/relationships/image" Target="../media/image39.png"/><Relationship Id="rId37" Type="http://schemas.openxmlformats.org/officeDocument/2006/relationships/image" Target="../media/image38.png"/><Relationship Id="rId36" Type="http://schemas.openxmlformats.org/officeDocument/2006/relationships/image" Target="../media/image37.png"/><Relationship Id="rId35" Type="http://schemas.openxmlformats.org/officeDocument/2006/relationships/image" Target="../media/image36.png"/><Relationship Id="rId34" Type="http://schemas.openxmlformats.org/officeDocument/2006/relationships/image" Target="../media/image35.png"/><Relationship Id="rId33" Type="http://schemas.openxmlformats.org/officeDocument/2006/relationships/image" Target="../media/image34.png"/><Relationship Id="rId32" Type="http://schemas.openxmlformats.org/officeDocument/2006/relationships/image" Target="../media/image33.png"/><Relationship Id="rId31" Type="http://schemas.openxmlformats.org/officeDocument/2006/relationships/image" Target="../media/image32.png"/><Relationship Id="rId30" Type="http://schemas.openxmlformats.org/officeDocument/2006/relationships/image" Target="../media/image31.png"/><Relationship Id="rId3" Type="http://schemas.openxmlformats.org/officeDocument/2006/relationships/image" Target="../media/image4.png"/><Relationship Id="rId29" Type="http://schemas.openxmlformats.org/officeDocument/2006/relationships/image" Target="../media/image30.png"/><Relationship Id="rId28" Type="http://schemas.openxmlformats.org/officeDocument/2006/relationships/image" Target="../media/image29.png"/><Relationship Id="rId27" Type="http://schemas.openxmlformats.org/officeDocument/2006/relationships/image" Target="../media/image28.png"/><Relationship Id="rId26" Type="http://schemas.openxmlformats.org/officeDocument/2006/relationships/image" Target="../media/image27.png"/><Relationship Id="rId25" Type="http://schemas.openxmlformats.org/officeDocument/2006/relationships/image" Target="../media/image26.png"/><Relationship Id="rId24" Type="http://schemas.openxmlformats.org/officeDocument/2006/relationships/image" Target="../media/image25.png"/><Relationship Id="rId23" Type="http://schemas.openxmlformats.org/officeDocument/2006/relationships/image" Target="../media/image24.png"/><Relationship Id="rId22" Type="http://schemas.openxmlformats.org/officeDocument/2006/relationships/image" Target="../media/image23.png"/><Relationship Id="rId21" Type="http://schemas.openxmlformats.org/officeDocument/2006/relationships/image" Target="../media/image22.png"/><Relationship Id="rId20" Type="http://schemas.openxmlformats.org/officeDocument/2006/relationships/image" Target="../media/image21.png"/><Relationship Id="rId2" Type="http://schemas.openxmlformats.org/officeDocument/2006/relationships/image" Target="../media/image3.png"/><Relationship Id="rId19" Type="http://schemas.openxmlformats.org/officeDocument/2006/relationships/image" Target="../media/image20.png"/><Relationship Id="rId18" Type="http://schemas.openxmlformats.org/officeDocument/2006/relationships/image" Target="../media/image19.png"/><Relationship Id="rId17" Type="http://schemas.openxmlformats.org/officeDocument/2006/relationships/image" Target="../media/image18.png"/><Relationship Id="rId16" Type="http://schemas.openxmlformats.org/officeDocument/2006/relationships/image" Target="../media/image17.png"/><Relationship Id="rId15" Type="http://schemas.openxmlformats.org/officeDocument/2006/relationships/image" Target="../media/image16.png"/><Relationship Id="rId14" Type="http://schemas.openxmlformats.org/officeDocument/2006/relationships/image" Target="../media/image15.png"/><Relationship Id="rId13" Type="http://schemas.openxmlformats.org/officeDocument/2006/relationships/image" Target="../media/image14.png"/><Relationship Id="rId12" Type="http://schemas.openxmlformats.org/officeDocument/2006/relationships/image" Target="../media/image13.png"/><Relationship Id="rId11" Type="http://schemas.openxmlformats.org/officeDocument/2006/relationships/image" Target="../media/image12.png"/><Relationship Id="rId10" Type="http://schemas.openxmlformats.org/officeDocument/2006/relationships/image" Target="../media/image11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4" name="object 2"/>
          <p:cNvSpPr/>
          <p:nvPr/>
        </p:nvSpPr>
        <p:spPr>
          <a:xfrm>
            <a:off x="3986474" y="1400969"/>
            <a:ext cx="298450" cy="313690"/>
          </a:xfrm>
          <a:custGeom>
            <a:avLst/>
            <a:gdLst/>
            <a:ahLst/>
            <a:cxnLst/>
            <a:rect l="l" t="t" r="r" b="b"/>
            <a:pathLst>
              <a:path w="298450" h="313690">
                <a:moveTo>
                  <a:pt x="209194" y="175399"/>
                </a:moveTo>
                <a:lnTo>
                  <a:pt x="212242" y="181483"/>
                </a:lnTo>
                <a:lnTo>
                  <a:pt x="215963" y="189941"/>
                </a:lnTo>
                <a:lnTo>
                  <a:pt x="217309" y="196697"/>
                </a:lnTo>
                <a:lnTo>
                  <a:pt x="230703" y="196644"/>
                </a:lnTo>
                <a:lnTo>
                  <a:pt x="271043" y="184531"/>
                </a:lnTo>
                <a:lnTo>
                  <a:pt x="271043" y="175956"/>
                </a:lnTo>
                <a:lnTo>
                  <a:pt x="227153" y="175956"/>
                </a:lnTo>
                <a:lnTo>
                  <a:pt x="218635" y="175790"/>
                </a:lnTo>
                <a:lnTo>
                  <a:pt x="209194" y="175399"/>
                </a:lnTo>
                <a:close/>
              </a:path>
              <a:path w="298450" h="313690">
                <a:moveTo>
                  <a:pt x="271043" y="69291"/>
                </a:moveTo>
                <a:lnTo>
                  <a:pt x="243331" y="69291"/>
                </a:lnTo>
                <a:lnTo>
                  <a:pt x="243331" y="174396"/>
                </a:lnTo>
                <a:lnTo>
                  <a:pt x="242315" y="175399"/>
                </a:lnTo>
                <a:lnTo>
                  <a:pt x="238264" y="175742"/>
                </a:lnTo>
                <a:lnTo>
                  <a:pt x="233959" y="175930"/>
                </a:lnTo>
                <a:lnTo>
                  <a:pt x="227153" y="175956"/>
                </a:lnTo>
                <a:lnTo>
                  <a:pt x="271043" y="175956"/>
                </a:lnTo>
                <a:lnTo>
                  <a:pt x="271043" y="69291"/>
                </a:lnTo>
                <a:close/>
              </a:path>
              <a:path w="298450" h="313690">
                <a:moveTo>
                  <a:pt x="205816" y="78066"/>
                </a:moveTo>
                <a:lnTo>
                  <a:pt x="179108" y="78066"/>
                </a:lnTo>
                <a:lnTo>
                  <a:pt x="179108" y="163576"/>
                </a:lnTo>
                <a:lnTo>
                  <a:pt x="205816" y="163576"/>
                </a:lnTo>
                <a:lnTo>
                  <a:pt x="205816" y="78066"/>
                </a:lnTo>
                <a:close/>
              </a:path>
              <a:path w="298450" h="313690">
                <a:moveTo>
                  <a:pt x="145999" y="73672"/>
                </a:moveTo>
                <a:lnTo>
                  <a:pt x="28054" y="73672"/>
                </a:lnTo>
                <a:lnTo>
                  <a:pt x="28054" y="195008"/>
                </a:lnTo>
                <a:lnTo>
                  <a:pt x="53733" y="195008"/>
                </a:lnTo>
                <a:lnTo>
                  <a:pt x="53733" y="162560"/>
                </a:lnTo>
                <a:lnTo>
                  <a:pt x="145999" y="162560"/>
                </a:lnTo>
                <a:lnTo>
                  <a:pt x="145999" y="144653"/>
                </a:lnTo>
                <a:lnTo>
                  <a:pt x="53733" y="144653"/>
                </a:lnTo>
                <a:lnTo>
                  <a:pt x="53733" y="127749"/>
                </a:lnTo>
                <a:lnTo>
                  <a:pt x="145999" y="127749"/>
                </a:lnTo>
                <a:lnTo>
                  <a:pt x="145999" y="109842"/>
                </a:lnTo>
                <a:lnTo>
                  <a:pt x="53733" y="109842"/>
                </a:lnTo>
                <a:lnTo>
                  <a:pt x="53733" y="93281"/>
                </a:lnTo>
                <a:lnTo>
                  <a:pt x="145999" y="93281"/>
                </a:lnTo>
                <a:lnTo>
                  <a:pt x="145999" y="73672"/>
                </a:lnTo>
                <a:close/>
              </a:path>
              <a:path w="298450" h="313690">
                <a:moveTo>
                  <a:pt x="93954" y="176085"/>
                </a:moveTo>
                <a:lnTo>
                  <a:pt x="96316" y="181483"/>
                </a:lnTo>
                <a:lnTo>
                  <a:pt x="99694" y="188582"/>
                </a:lnTo>
                <a:lnTo>
                  <a:pt x="101053" y="194678"/>
                </a:lnTo>
                <a:lnTo>
                  <a:pt x="143636" y="187909"/>
                </a:lnTo>
                <a:lnTo>
                  <a:pt x="145999" y="183515"/>
                </a:lnTo>
                <a:lnTo>
                  <a:pt x="145999" y="176415"/>
                </a:lnTo>
                <a:lnTo>
                  <a:pt x="103416" y="176415"/>
                </a:lnTo>
                <a:lnTo>
                  <a:pt x="93954" y="176085"/>
                </a:lnTo>
                <a:close/>
              </a:path>
              <a:path w="298450" h="313690">
                <a:moveTo>
                  <a:pt x="145999" y="162560"/>
                </a:moveTo>
                <a:lnTo>
                  <a:pt x="119976" y="162560"/>
                </a:lnTo>
                <a:lnTo>
                  <a:pt x="119976" y="175069"/>
                </a:lnTo>
                <a:lnTo>
                  <a:pt x="118960" y="176085"/>
                </a:lnTo>
                <a:lnTo>
                  <a:pt x="115925" y="176085"/>
                </a:lnTo>
                <a:lnTo>
                  <a:pt x="112877" y="176415"/>
                </a:lnTo>
                <a:lnTo>
                  <a:pt x="145999" y="176415"/>
                </a:lnTo>
                <a:lnTo>
                  <a:pt x="145999" y="162560"/>
                </a:lnTo>
                <a:close/>
              </a:path>
              <a:path w="298450" h="313690">
                <a:moveTo>
                  <a:pt x="145999" y="127749"/>
                </a:moveTo>
                <a:lnTo>
                  <a:pt x="119976" y="127749"/>
                </a:lnTo>
                <a:lnTo>
                  <a:pt x="119976" y="144653"/>
                </a:lnTo>
                <a:lnTo>
                  <a:pt x="145999" y="144653"/>
                </a:lnTo>
                <a:lnTo>
                  <a:pt x="145999" y="127749"/>
                </a:lnTo>
                <a:close/>
              </a:path>
              <a:path w="298450" h="313690">
                <a:moveTo>
                  <a:pt x="145999" y="93281"/>
                </a:moveTo>
                <a:lnTo>
                  <a:pt x="119976" y="93281"/>
                </a:lnTo>
                <a:lnTo>
                  <a:pt x="119976" y="109842"/>
                </a:lnTo>
                <a:lnTo>
                  <a:pt x="145999" y="109842"/>
                </a:lnTo>
                <a:lnTo>
                  <a:pt x="145999" y="93281"/>
                </a:lnTo>
                <a:close/>
              </a:path>
              <a:path w="298450" h="313690">
                <a:moveTo>
                  <a:pt x="298081" y="33807"/>
                </a:moveTo>
                <a:lnTo>
                  <a:pt x="4724" y="33807"/>
                </a:lnTo>
                <a:lnTo>
                  <a:pt x="4724" y="58140"/>
                </a:lnTo>
                <a:lnTo>
                  <a:pt x="298081" y="58140"/>
                </a:lnTo>
                <a:lnTo>
                  <a:pt x="298081" y="33807"/>
                </a:lnTo>
                <a:close/>
              </a:path>
              <a:path w="298450" h="313690">
                <a:moveTo>
                  <a:pt x="90233" y="0"/>
                </a:moveTo>
                <a:lnTo>
                  <a:pt x="61506" y="6413"/>
                </a:lnTo>
                <a:lnTo>
                  <a:pt x="66026" y="12928"/>
                </a:lnTo>
                <a:lnTo>
                  <a:pt x="70294" y="19981"/>
                </a:lnTo>
                <a:lnTo>
                  <a:pt x="74057" y="27100"/>
                </a:lnTo>
                <a:lnTo>
                  <a:pt x="77063" y="33807"/>
                </a:lnTo>
                <a:lnTo>
                  <a:pt x="92595" y="33807"/>
                </a:lnTo>
                <a:lnTo>
                  <a:pt x="108483" y="30086"/>
                </a:lnTo>
                <a:lnTo>
                  <a:pt x="105253" y="23197"/>
                </a:lnTo>
                <a:lnTo>
                  <a:pt x="100882" y="15295"/>
                </a:lnTo>
                <a:lnTo>
                  <a:pt x="95749" y="7267"/>
                </a:lnTo>
                <a:lnTo>
                  <a:pt x="90233" y="0"/>
                </a:lnTo>
                <a:close/>
              </a:path>
              <a:path w="298450" h="313690">
                <a:moveTo>
                  <a:pt x="208864" y="342"/>
                </a:moveTo>
                <a:lnTo>
                  <a:pt x="204945" y="8275"/>
                </a:lnTo>
                <a:lnTo>
                  <a:pt x="200075" y="16941"/>
                </a:lnTo>
                <a:lnTo>
                  <a:pt x="194701" y="25674"/>
                </a:lnTo>
                <a:lnTo>
                  <a:pt x="189268" y="33807"/>
                </a:lnTo>
                <a:lnTo>
                  <a:pt x="221703" y="33807"/>
                </a:lnTo>
                <a:lnTo>
                  <a:pt x="226180" y="27483"/>
                </a:lnTo>
                <a:lnTo>
                  <a:pt x="230912" y="20748"/>
                </a:lnTo>
                <a:lnTo>
                  <a:pt x="235771" y="13694"/>
                </a:lnTo>
                <a:lnTo>
                  <a:pt x="240626" y="6413"/>
                </a:lnTo>
                <a:lnTo>
                  <a:pt x="208864" y="342"/>
                </a:lnTo>
                <a:close/>
              </a:path>
              <a:path w="298450" h="313690">
                <a:moveTo>
                  <a:pt x="147688" y="232181"/>
                </a:moveTo>
                <a:lnTo>
                  <a:pt x="114909" y="232181"/>
                </a:lnTo>
                <a:lnTo>
                  <a:pt x="103180" y="252096"/>
                </a:lnTo>
                <a:lnTo>
                  <a:pt x="82419" y="267581"/>
                </a:lnTo>
                <a:lnTo>
                  <a:pt x="49176" y="279139"/>
                </a:lnTo>
                <a:lnTo>
                  <a:pt x="0" y="287274"/>
                </a:lnTo>
                <a:lnTo>
                  <a:pt x="4129" y="292668"/>
                </a:lnTo>
                <a:lnTo>
                  <a:pt x="8450" y="299521"/>
                </a:lnTo>
                <a:lnTo>
                  <a:pt x="12264" y="306753"/>
                </a:lnTo>
                <a:lnTo>
                  <a:pt x="14871" y="313283"/>
                </a:lnTo>
                <a:lnTo>
                  <a:pt x="71602" y="301704"/>
                </a:lnTo>
                <a:lnTo>
                  <a:pt x="110050" y="284772"/>
                </a:lnTo>
                <a:lnTo>
                  <a:pt x="134113" y="261820"/>
                </a:lnTo>
                <a:lnTo>
                  <a:pt x="147688" y="232181"/>
                </a:lnTo>
                <a:close/>
              </a:path>
              <a:path w="298450" h="313690">
                <a:moveTo>
                  <a:pt x="172351" y="282879"/>
                </a:moveTo>
                <a:lnTo>
                  <a:pt x="175880" y="289236"/>
                </a:lnTo>
                <a:lnTo>
                  <a:pt x="178741" y="296227"/>
                </a:lnTo>
                <a:lnTo>
                  <a:pt x="180775" y="303218"/>
                </a:lnTo>
                <a:lnTo>
                  <a:pt x="181825" y="309575"/>
                </a:lnTo>
                <a:lnTo>
                  <a:pt x="196468" y="310205"/>
                </a:lnTo>
                <a:lnTo>
                  <a:pt x="210000" y="310549"/>
                </a:lnTo>
                <a:lnTo>
                  <a:pt x="221695" y="310575"/>
                </a:lnTo>
                <a:lnTo>
                  <a:pt x="230822" y="310248"/>
                </a:lnTo>
                <a:lnTo>
                  <a:pt x="265813" y="284899"/>
                </a:lnTo>
                <a:lnTo>
                  <a:pt x="218655" y="284899"/>
                </a:lnTo>
                <a:lnTo>
                  <a:pt x="210997" y="284867"/>
                </a:lnTo>
                <a:lnTo>
                  <a:pt x="199947" y="284646"/>
                </a:lnTo>
                <a:lnTo>
                  <a:pt x="186675" y="284047"/>
                </a:lnTo>
                <a:lnTo>
                  <a:pt x="172351" y="282879"/>
                </a:lnTo>
                <a:close/>
              </a:path>
              <a:path w="298450" h="313690">
                <a:moveTo>
                  <a:pt x="278815" y="207175"/>
                </a:moveTo>
                <a:lnTo>
                  <a:pt x="11823" y="207175"/>
                </a:lnTo>
                <a:lnTo>
                  <a:pt x="11823" y="232181"/>
                </a:lnTo>
                <a:lnTo>
                  <a:pt x="245363" y="232181"/>
                </a:lnTo>
                <a:lnTo>
                  <a:pt x="242495" y="252256"/>
                </a:lnTo>
                <a:lnTo>
                  <a:pt x="225082" y="284899"/>
                </a:lnTo>
                <a:lnTo>
                  <a:pt x="265813" y="284899"/>
                </a:lnTo>
                <a:lnTo>
                  <a:pt x="268976" y="275399"/>
                </a:lnTo>
                <a:lnTo>
                  <a:pt x="273396" y="251980"/>
                </a:lnTo>
                <a:lnTo>
                  <a:pt x="277469" y="219341"/>
                </a:lnTo>
                <a:lnTo>
                  <a:pt x="278142" y="215290"/>
                </a:lnTo>
                <a:lnTo>
                  <a:pt x="278815" y="207175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85" name="object 3"/>
          <p:cNvSpPr/>
          <p:nvPr/>
        </p:nvSpPr>
        <p:spPr>
          <a:xfrm>
            <a:off x="4320338" y="1437474"/>
            <a:ext cx="292100" cy="277495"/>
          </a:xfrm>
          <a:custGeom>
            <a:avLst/>
            <a:gdLst/>
            <a:ahLst/>
            <a:cxnLst/>
            <a:rect l="l" t="t" r="r" b="b"/>
            <a:pathLst>
              <a:path w="292100" h="277494">
                <a:moveTo>
                  <a:pt x="149047" y="31762"/>
                </a:moveTo>
                <a:lnTo>
                  <a:pt x="113550" y="31762"/>
                </a:lnTo>
                <a:lnTo>
                  <a:pt x="111056" y="71896"/>
                </a:lnTo>
                <a:lnTo>
                  <a:pt x="105069" y="112762"/>
                </a:lnTo>
                <a:lnTo>
                  <a:pt x="93279" y="152669"/>
                </a:lnTo>
                <a:lnTo>
                  <a:pt x="73378" y="189929"/>
                </a:lnTo>
                <a:lnTo>
                  <a:pt x="43054" y="222851"/>
                </a:lnTo>
                <a:lnTo>
                  <a:pt x="0" y="249745"/>
                </a:lnTo>
                <a:lnTo>
                  <a:pt x="6791" y="255788"/>
                </a:lnTo>
                <a:lnTo>
                  <a:pt x="13519" y="262807"/>
                </a:lnTo>
                <a:lnTo>
                  <a:pt x="19484" y="270140"/>
                </a:lnTo>
                <a:lnTo>
                  <a:pt x="23990" y="277126"/>
                </a:lnTo>
                <a:lnTo>
                  <a:pt x="69914" y="246558"/>
                </a:lnTo>
                <a:lnTo>
                  <a:pt x="102750" y="209458"/>
                </a:lnTo>
                <a:lnTo>
                  <a:pt x="124790" y="167627"/>
                </a:lnTo>
                <a:lnTo>
                  <a:pt x="138325" y="122866"/>
                </a:lnTo>
                <a:lnTo>
                  <a:pt x="145646" y="76978"/>
                </a:lnTo>
                <a:lnTo>
                  <a:pt x="149047" y="31762"/>
                </a:lnTo>
                <a:close/>
              </a:path>
              <a:path w="292100" h="277494">
                <a:moveTo>
                  <a:pt x="166281" y="237578"/>
                </a:moveTo>
                <a:lnTo>
                  <a:pt x="170830" y="245568"/>
                </a:lnTo>
                <a:lnTo>
                  <a:pt x="174304" y="254604"/>
                </a:lnTo>
                <a:lnTo>
                  <a:pt x="176639" y="263576"/>
                </a:lnTo>
                <a:lnTo>
                  <a:pt x="177774" y="271373"/>
                </a:lnTo>
                <a:lnTo>
                  <a:pt x="193872" y="272238"/>
                </a:lnTo>
                <a:lnTo>
                  <a:pt x="209497" y="272689"/>
                </a:lnTo>
                <a:lnTo>
                  <a:pt x="223539" y="272571"/>
                </a:lnTo>
                <a:lnTo>
                  <a:pt x="234886" y="271729"/>
                </a:lnTo>
                <a:lnTo>
                  <a:pt x="274209" y="239610"/>
                </a:lnTo>
                <a:lnTo>
                  <a:pt x="228803" y="239610"/>
                </a:lnTo>
                <a:lnTo>
                  <a:pt x="222130" y="239300"/>
                </a:lnTo>
                <a:lnTo>
                  <a:pt x="212619" y="239300"/>
                </a:lnTo>
                <a:lnTo>
                  <a:pt x="199697" y="239191"/>
                </a:lnTo>
                <a:lnTo>
                  <a:pt x="183924" y="238702"/>
                </a:lnTo>
                <a:lnTo>
                  <a:pt x="166281" y="237578"/>
                </a:lnTo>
                <a:close/>
              </a:path>
              <a:path w="292100" h="277494">
                <a:moveTo>
                  <a:pt x="291998" y="0"/>
                </a:moveTo>
                <a:lnTo>
                  <a:pt x="16560" y="0"/>
                </a:lnTo>
                <a:lnTo>
                  <a:pt x="16560" y="31762"/>
                </a:lnTo>
                <a:lnTo>
                  <a:pt x="258203" y="31762"/>
                </a:lnTo>
                <a:lnTo>
                  <a:pt x="254686" y="118427"/>
                </a:lnTo>
                <a:lnTo>
                  <a:pt x="250347" y="178822"/>
                </a:lnTo>
                <a:lnTo>
                  <a:pt x="236918" y="233870"/>
                </a:lnTo>
                <a:lnTo>
                  <a:pt x="228803" y="239610"/>
                </a:lnTo>
                <a:lnTo>
                  <a:pt x="274209" y="239610"/>
                </a:lnTo>
                <a:lnTo>
                  <a:pt x="285286" y="164794"/>
                </a:lnTo>
                <a:lnTo>
                  <a:pt x="288646" y="101952"/>
                </a:lnTo>
                <a:lnTo>
                  <a:pt x="291668" y="17221"/>
                </a:lnTo>
                <a:lnTo>
                  <a:pt x="291998" y="12496"/>
                </a:lnTo>
                <a:lnTo>
                  <a:pt x="291998" y="0"/>
                </a:lnTo>
                <a:close/>
              </a:path>
              <a:path w="292100" h="277494">
                <a:moveTo>
                  <a:pt x="221703" y="239280"/>
                </a:moveTo>
                <a:lnTo>
                  <a:pt x="212619" y="239300"/>
                </a:lnTo>
                <a:lnTo>
                  <a:pt x="222130" y="239300"/>
                </a:lnTo>
                <a:lnTo>
                  <a:pt x="221703" y="23928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86" name="object 4"/>
          <p:cNvSpPr/>
          <p:nvPr/>
        </p:nvSpPr>
        <p:spPr>
          <a:xfrm>
            <a:off x="4658260" y="1403333"/>
            <a:ext cx="311150" cy="309245"/>
          </a:xfrm>
          <a:custGeom>
            <a:avLst/>
            <a:gdLst/>
            <a:ahLst/>
            <a:cxnLst/>
            <a:rect l="l" t="t" r="r" b="b"/>
            <a:pathLst>
              <a:path w="311150" h="309244">
                <a:moveTo>
                  <a:pt x="220357" y="115582"/>
                </a:moveTo>
                <a:lnTo>
                  <a:pt x="190614" y="115582"/>
                </a:lnTo>
                <a:lnTo>
                  <a:pt x="193555" y="147651"/>
                </a:lnTo>
                <a:lnTo>
                  <a:pt x="197378" y="177728"/>
                </a:lnTo>
                <a:lnTo>
                  <a:pt x="202232" y="205538"/>
                </a:lnTo>
                <a:lnTo>
                  <a:pt x="208191" y="230492"/>
                </a:lnTo>
                <a:lnTo>
                  <a:pt x="193644" y="246512"/>
                </a:lnTo>
                <a:lnTo>
                  <a:pt x="178022" y="261077"/>
                </a:lnTo>
                <a:lnTo>
                  <a:pt x="161513" y="274122"/>
                </a:lnTo>
                <a:lnTo>
                  <a:pt x="144310" y="285584"/>
                </a:lnTo>
                <a:lnTo>
                  <a:pt x="150357" y="290748"/>
                </a:lnTo>
                <a:lnTo>
                  <a:pt x="156402" y="296733"/>
                </a:lnTo>
                <a:lnTo>
                  <a:pt x="161810" y="302974"/>
                </a:lnTo>
                <a:lnTo>
                  <a:pt x="165950" y="308902"/>
                </a:lnTo>
                <a:lnTo>
                  <a:pt x="180333" y="298821"/>
                </a:lnTo>
                <a:lnTo>
                  <a:pt x="194084" y="287858"/>
                </a:lnTo>
                <a:lnTo>
                  <a:pt x="207202" y="276008"/>
                </a:lnTo>
                <a:lnTo>
                  <a:pt x="219684" y="263270"/>
                </a:lnTo>
                <a:lnTo>
                  <a:pt x="254053" y="263270"/>
                </a:lnTo>
                <a:lnTo>
                  <a:pt x="248360" y="253784"/>
                </a:lnTo>
                <a:lnTo>
                  <a:pt x="241642" y="236918"/>
                </a:lnTo>
                <a:lnTo>
                  <a:pt x="256965" y="214691"/>
                </a:lnTo>
                <a:lnTo>
                  <a:pt x="266050" y="199402"/>
                </a:lnTo>
                <a:lnTo>
                  <a:pt x="231508" y="199402"/>
                </a:lnTo>
                <a:lnTo>
                  <a:pt x="228153" y="180599"/>
                </a:lnTo>
                <a:lnTo>
                  <a:pt x="225175" y="160278"/>
                </a:lnTo>
                <a:lnTo>
                  <a:pt x="222576" y="138564"/>
                </a:lnTo>
                <a:lnTo>
                  <a:pt x="220357" y="115582"/>
                </a:lnTo>
                <a:close/>
              </a:path>
              <a:path w="311150" h="309244">
                <a:moveTo>
                  <a:pt x="254053" y="263270"/>
                </a:moveTo>
                <a:lnTo>
                  <a:pt x="219684" y="263270"/>
                </a:lnTo>
                <a:lnTo>
                  <a:pt x="229649" y="281583"/>
                </a:lnTo>
                <a:lnTo>
                  <a:pt x="241355" y="295173"/>
                </a:lnTo>
                <a:lnTo>
                  <a:pt x="254897" y="303629"/>
                </a:lnTo>
                <a:lnTo>
                  <a:pt x="270370" y="306539"/>
                </a:lnTo>
                <a:lnTo>
                  <a:pt x="286829" y="303449"/>
                </a:lnTo>
                <a:lnTo>
                  <a:pt x="298343" y="292722"/>
                </a:lnTo>
                <a:lnTo>
                  <a:pt x="304347" y="276453"/>
                </a:lnTo>
                <a:lnTo>
                  <a:pt x="272745" y="276453"/>
                </a:lnTo>
                <a:lnTo>
                  <a:pt x="263942" y="273839"/>
                </a:lnTo>
                <a:lnTo>
                  <a:pt x="255803" y="266187"/>
                </a:lnTo>
                <a:lnTo>
                  <a:pt x="254053" y="263270"/>
                </a:lnTo>
                <a:close/>
              </a:path>
              <a:path w="311150" h="309244">
                <a:moveTo>
                  <a:pt x="76047" y="229476"/>
                </a:moveTo>
                <a:lnTo>
                  <a:pt x="47663" y="229476"/>
                </a:lnTo>
                <a:lnTo>
                  <a:pt x="47587" y="254078"/>
                </a:lnTo>
                <a:lnTo>
                  <a:pt x="46474" y="262947"/>
                </a:lnTo>
                <a:lnTo>
                  <a:pt x="43480" y="270202"/>
                </a:lnTo>
                <a:lnTo>
                  <a:pt x="39535" y="275432"/>
                </a:lnTo>
                <a:lnTo>
                  <a:pt x="35496" y="278828"/>
                </a:lnTo>
                <a:lnTo>
                  <a:pt x="39890" y="283552"/>
                </a:lnTo>
                <a:lnTo>
                  <a:pt x="46304" y="294030"/>
                </a:lnTo>
                <a:lnTo>
                  <a:pt x="48336" y="299770"/>
                </a:lnTo>
                <a:lnTo>
                  <a:pt x="54334" y="296526"/>
                </a:lnTo>
                <a:lnTo>
                  <a:pt x="65908" y="292044"/>
                </a:lnTo>
                <a:lnTo>
                  <a:pt x="87114" y="285088"/>
                </a:lnTo>
                <a:lnTo>
                  <a:pt x="122008" y="274421"/>
                </a:lnTo>
                <a:lnTo>
                  <a:pt x="120662" y="268008"/>
                </a:lnTo>
                <a:lnTo>
                  <a:pt x="120027" y="261251"/>
                </a:lnTo>
                <a:lnTo>
                  <a:pt x="76047" y="261251"/>
                </a:lnTo>
                <a:lnTo>
                  <a:pt x="76047" y="229476"/>
                </a:lnTo>
                <a:close/>
              </a:path>
              <a:path w="311150" h="309244">
                <a:moveTo>
                  <a:pt x="285927" y="223050"/>
                </a:moveTo>
                <a:lnTo>
                  <a:pt x="284248" y="247655"/>
                </a:lnTo>
                <a:lnTo>
                  <a:pt x="281617" y="264206"/>
                </a:lnTo>
                <a:lnTo>
                  <a:pt x="277846" y="273529"/>
                </a:lnTo>
                <a:lnTo>
                  <a:pt x="272745" y="276453"/>
                </a:lnTo>
                <a:lnTo>
                  <a:pt x="304347" y="276453"/>
                </a:lnTo>
                <a:lnTo>
                  <a:pt x="305926" y="272174"/>
                </a:lnTo>
                <a:lnTo>
                  <a:pt x="310591" y="239623"/>
                </a:lnTo>
                <a:lnTo>
                  <a:pt x="304360" y="236651"/>
                </a:lnTo>
                <a:lnTo>
                  <a:pt x="297749" y="232603"/>
                </a:lnTo>
                <a:lnTo>
                  <a:pt x="291394" y="227922"/>
                </a:lnTo>
                <a:lnTo>
                  <a:pt x="285927" y="223050"/>
                </a:lnTo>
                <a:close/>
              </a:path>
              <a:path w="311150" h="309244">
                <a:moveTo>
                  <a:pt x="101396" y="192976"/>
                </a:moveTo>
                <a:lnTo>
                  <a:pt x="83477" y="210223"/>
                </a:lnTo>
                <a:lnTo>
                  <a:pt x="103275" y="223995"/>
                </a:lnTo>
                <a:lnTo>
                  <a:pt x="123286" y="239112"/>
                </a:lnTo>
                <a:lnTo>
                  <a:pt x="141225" y="254078"/>
                </a:lnTo>
                <a:lnTo>
                  <a:pt x="155130" y="267665"/>
                </a:lnTo>
                <a:lnTo>
                  <a:pt x="174396" y="248069"/>
                </a:lnTo>
                <a:lnTo>
                  <a:pt x="168798" y="242532"/>
                </a:lnTo>
                <a:lnTo>
                  <a:pt x="162276" y="236651"/>
                </a:lnTo>
                <a:lnTo>
                  <a:pt x="155190" y="230675"/>
                </a:lnTo>
                <a:lnTo>
                  <a:pt x="147358" y="224408"/>
                </a:lnTo>
                <a:lnTo>
                  <a:pt x="153845" y="218544"/>
                </a:lnTo>
                <a:lnTo>
                  <a:pt x="160493" y="212201"/>
                </a:lnTo>
                <a:lnTo>
                  <a:pt x="162787" y="209880"/>
                </a:lnTo>
                <a:lnTo>
                  <a:pt x="127419" y="209880"/>
                </a:lnTo>
                <a:lnTo>
                  <a:pt x="120693" y="205386"/>
                </a:lnTo>
                <a:lnTo>
                  <a:pt x="114155" y="201052"/>
                </a:lnTo>
                <a:lnTo>
                  <a:pt x="107743" y="196905"/>
                </a:lnTo>
                <a:lnTo>
                  <a:pt x="101396" y="192976"/>
                </a:lnTo>
                <a:close/>
              </a:path>
              <a:path w="311150" h="309244">
                <a:moveTo>
                  <a:pt x="119303" y="249427"/>
                </a:moveTo>
                <a:lnTo>
                  <a:pt x="76047" y="261251"/>
                </a:lnTo>
                <a:lnTo>
                  <a:pt x="120027" y="261251"/>
                </a:lnTo>
                <a:lnTo>
                  <a:pt x="119646" y="257200"/>
                </a:lnTo>
                <a:lnTo>
                  <a:pt x="119303" y="249427"/>
                </a:lnTo>
                <a:close/>
              </a:path>
              <a:path w="311150" h="309244">
                <a:moveTo>
                  <a:pt x="102412" y="175742"/>
                </a:moveTo>
                <a:lnTo>
                  <a:pt x="67589" y="175742"/>
                </a:lnTo>
                <a:lnTo>
                  <a:pt x="52710" y="190201"/>
                </a:lnTo>
                <a:lnTo>
                  <a:pt x="35956" y="203457"/>
                </a:lnTo>
                <a:lnTo>
                  <a:pt x="18122" y="215193"/>
                </a:lnTo>
                <a:lnTo>
                  <a:pt x="0" y="225094"/>
                </a:lnTo>
                <a:lnTo>
                  <a:pt x="5117" y="230100"/>
                </a:lnTo>
                <a:lnTo>
                  <a:pt x="10736" y="236283"/>
                </a:lnTo>
                <a:lnTo>
                  <a:pt x="15997" y="242566"/>
                </a:lnTo>
                <a:lnTo>
                  <a:pt x="19938" y="247738"/>
                </a:lnTo>
                <a:lnTo>
                  <a:pt x="26839" y="243553"/>
                </a:lnTo>
                <a:lnTo>
                  <a:pt x="33866" y="239067"/>
                </a:lnTo>
                <a:lnTo>
                  <a:pt x="40763" y="234419"/>
                </a:lnTo>
                <a:lnTo>
                  <a:pt x="47663" y="229476"/>
                </a:lnTo>
                <a:lnTo>
                  <a:pt x="76047" y="229476"/>
                </a:lnTo>
                <a:lnTo>
                  <a:pt x="76047" y="205143"/>
                </a:lnTo>
                <a:lnTo>
                  <a:pt x="83256" y="198123"/>
                </a:lnTo>
                <a:lnTo>
                  <a:pt x="90116" y="190823"/>
                </a:lnTo>
                <a:lnTo>
                  <a:pt x="96653" y="183176"/>
                </a:lnTo>
                <a:lnTo>
                  <a:pt x="102412" y="175742"/>
                </a:lnTo>
                <a:close/>
              </a:path>
              <a:path w="311150" h="309244">
                <a:moveTo>
                  <a:pt x="149720" y="184200"/>
                </a:moveTo>
                <a:lnTo>
                  <a:pt x="144870" y="190201"/>
                </a:lnTo>
                <a:lnTo>
                  <a:pt x="139331" y="196654"/>
                </a:lnTo>
                <a:lnTo>
                  <a:pt x="133272" y="203457"/>
                </a:lnTo>
                <a:lnTo>
                  <a:pt x="127419" y="209880"/>
                </a:lnTo>
                <a:lnTo>
                  <a:pt x="162787" y="209880"/>
                </a:lnTo>
                <a:lnTo>
                  <a:pt x="167218" y="205386"/>
                </a:lnTo>
                <a:lnTo>
                  <a:pt x="173380" y="198716"/>
                </a:lnTo>
                <a:lnTo>
                  <a:pt x="149720" y="184200"/>
                </a:lnTo>
                <a:close/>
              </a:path>
              <a:path w="311150" h="309244">
                <a:moveTo>
                  <a:pt x="265645" y="131470"/>
                </a:moveTo>
                <a:lnTo>
                  <a:pt x="258697" y="149210"/>
                </a:lnTo>
                <a:lnTo>
                  <a:pt x="250533" y="166579"/>
                </a:lnTo>
                <a:lnTo>
                  <a:pt x="241403" y="183333"/>
                </a:lnTo>
                <a:lnTo>
                  <a:pt x="231508" y="199402"/>
                </a:lnTo>
                <a:lnTo>
                  <a:pt x="266050" y="199402"/>
                </a:lnTo>
                <a:lnTo>
                  <a:pt x="270922" y="191203"/>
                </a:lnTo>
                <a:lnTo>
                  <a:pt x="283479" y="166446"/>
                </a:lnTo>
                <a:lnTo>
                  <a:pt x="294373" y="140944"/>
                </a:lnTo>
                <a:lnTo>
                  <a:pt x="265645" y="131470"/>
                </a:lnTo>
                <a:close/>
              </a:path>
              <a:path w="311150" h="309244">
                <a:moveTo>
                  <a:pt x="178117" y="149390"/>
                </a:moveTo>
                <a:lnTo>
                  <a:pt x="11836" y="149390"/>
                </a:lnTo>
                <a:lnTo>
                  <a:pt x="11836" y="175742"/>
                </a:lnTo>
                <a:lnTo>
                  <a:pt x="178117" y="175742"/>
                </a:lnTo>
                <a:lnTo>
                  <a:pt x="178117" y="149390"/>
                </a:lnTo>
                <a:close/>
              </a:path>
              <a:path w="311150" h="309244">
                <a:moveTo>
                  <a:pt x="102742" y="118630"/>
                </a:moveTo>
                <a:lnTo>
                  <a:pt x="75704" y="127749"/>
                </a:lnTo>
                <a:lnTo>
                  <a:pt x="80098" y="134518"/>
                </a:lnTo>
                <a:lnTo>
                  <a:pt x="84289" y="142201"/>
                </a:lnTo>
                <a:lnTo>
                  <a:pt x="87871" y="149390"/>
                </a:lnTo>
                <a:lnTo>
                  <a:pt x="120992" y="149390"/>
                </a:lnTo>
                <a:lnTo>
                  <a:pt x="117575" y="142201"/>
                </a:lnTo>
                <a:lnTo>
                  <a:pt x="113139" y="134258"/>
                </a:lnTo>
                <a:lnTo>
                  <a:pt x="108068" y="126190"/>
                </a:lnTo>
                <a:lnTo>
                  <a:pt x="102742" y="118630"/>
                </a:lnTo>
                <a:close/>
              </a:path>
              <a:path w="311150" h="309244">
                <a:moveTo>
                  <a:pt x="306209" y="88557"/>
                </a:moveTo>
                <a:lnTo>
                  <a:pt x="5079" y="88557"/>
                </a:lnTo>
                <a:lnTo>
                  <a:pt x="5079" y="115582"/>
                </a:lnTo>
                <a:lnTo>
                  <a:pt x="306209" y="115582"/>
                </a:lnTo>
                <a:lnTo>
                  <a:pt x="306209" y="88557"/>
                </a:lnTo>
                <a:close/>
              </a:path>
              <a:path w="311150" h="309244">
                <a:moveTo>
                  <a:pt x="108153" y="57797"/>
                </a:moveTo>
                <a:lnTo>
                  <a:pt x="78079" y="57797"/>
                </a:lnTo>
                <a:lnTo>
                  <a:pt x="78079" y="88557"/>
                </a:lnTo>
                <a:lnTo>
                  <a:pt x="108153" y="88557"/>
                </a:lnTo>
                <a:lnTo>
                  <a:pt x="108153" y="57797"/>
                </a:lnTo>
                <a:close/>
              </a:path>
              <a:path w="311150" h="309244">
                <a:moveTo>
                  <a:pt x="216979" y="0"/>
                </a:moveTo>
                <a:lnTo>
                  <a:pt x="186220" y="0"/>
                </a:lnTo>
                <a:lnTo>
                  <a:pt x="186414" y="23329"/>
                </a:lnTo>
                <a:lnTo>
                  <a:pt x="186915" y="45540"/>
                </a:lnTo>
                <a:lnTo>
                  <a:pt x="187667" y="67395"/>
                </a:lnTo>
                <a:lnTo>
                  <a:pt x="188594" y="88557"/>
                </a:lnTo>
                <a:lnTo>
                  <a:pt x="218668" y="88557"/>
                </a:lnTo>
                <a:lnTo>
                  <a:pt x="217633" y="67017"/>
                </a:lnTo>
                <a:lnTo>
                  <a:pt x="217158" y="49177"/>
                </a:lnTo>
                <a:lnTo>
                  <a:pt x="217053" y="44557"/>
                </a:lnTo>
                <a:lnTo>
                  <a:pt x="216930" y="30759"/>
                </a:lnTo>
                <a:lnTo>
                  <a:pt x="216979" y="0"/>
                </a:lnTo>
                <a:close/>
              </a:path>
              <a:path w="311150" h="309244">
                <a:moveTo>
                  <a:pt x="252463" y="7442"/>
                </a:moveTo>
                <a:lnTo>
                  <a:pt x="230504" y="23329"/>
                </a:lnTo>
                <a:lnTo>
                  <a:pt x="243326" y="35714"/>
                </a:lnTo>
                <a:lnTo>
                  <a:pt x="256057" y="49177"/>
                </a:lnTo>
                <a:lnTo>
                  <a:pt x="267331" y="62388"/>
                </a:lnTo>
                <a:lnTo>
                  <a:pt x="275780" y="74015"/>
                </a:lnTo>
                <a:lnTo>
                  <a:pt x="299097" y="55765"/>
                </a:lnTo>
                <a:lnTo>
                  <a:pt x="290148" y="44557"/>
                </a:lnTo>
                <a:lnTo>
                  <a:pt x="278442" y="31984"/>
                </a:lnTo>
                <a:lnTo>
                  <a:pt x="265405" y="19221"/>
                </a:lnTo>
                <a:lnTo>
                  <a:pt x="252463" y="7442"/>
                </a:lnTo>
                <a:close/>
              </a:path>
              <a:path w="311150" h="309244">
                <a:moveTo>
                  <a:pt x="165607" y="30759"/>
                </a:moveTo>
                <a:lnTo>
                  <a:pt x="19938" y="30759"/>
                </a:lnTo>
                <a:lnTo>
                  <a:pt x="19938" y="57797"/>
                </a:lnTo>
                <a:lnTo>
                  <a:pt x="165607" y="57797"/>
                </a:lnTo>
                <a:lnTo>
                  <a:pt x="165607" y="30759"/>
                </a:lnTo>
                <a:close/>
              </a:path>
              <a:path w="311150" h="309244">
                <a:moveTo>
                  <a:pt x="108153" y="0"/>
                </a:moveTo>
                <a:lnTo>
                  <a:pt x="78079" y="0"/>
                </a:lnTo>
                <a:lnTo>
                  <a:pt x="78079" y="30759"/>
                </a:lnTo>
                <a:lnTo>
                  <a:pt x="108153" y="30759"/>
                </a:lnTo>
                <a:lnTo>
                  <a:pt x="10815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87" name="object 5"/>
          <p:cNvSpPr/>
          <p:nvPr/>
        </p:nvSpPr>
        <p:spPr>
          <a:xfrm>
            <a:off x="5000242" y="1400969"/>
            <a:ext cx="298450" cy="313690"/>
          </a:xfrm>
          <a:custGeom>
            <a:avLst/>
            <a:gdLst/>
            <a:ahLst/>
            <a:cxnLst/>
            <a:rect l="l" t="t" r="r" b="b"/>
            <a:pathLst>
              <a:path w="298450" h="313690">
                <a:moveTo>
                  <a:pt x="209207" y="175399"/>
                </a:moveTo>
                <a:lnTo>
                  <a:pt x="212242" y="181483"/>
                </a:lnTo>
                <a:lnTo>
                  <a:pt x="215963" y="189941"/>
                </a:lnTo>
                <a:lnTo>
                  <a:pt x="217322" y="196697"/>
                </a:lnTo>
                <a:lnTo>
                  <a:pt x="230708" y="196644"/>
                </a:lnTo>
                <a:lnTo>
                  <a:pt x="271056" y="184531"/>
                </a:lnTo>
                <a:lnTo>
                  <a:pt x="271056" y="175956"/>
                </a:lnTo>
                <a:lnTo>
                  <a:pt x="227160" y="175956"/>
                </a:lnTo>
                <a:lnTo>
                  <a:pt x="218642" y="175790"/>
                </a:lnTo>
                <a:lnTo>
                  <a:pt x="209207" y="175399"/>
                </a:lnTo>
                <a:close/>
              </a:path>
              <a:path w="298450" h="313690">
                <a:moveTo>
                  <a:pt x="271056" y="69291"/>
                </a:moveTo>
                <a:lnTo>
                  <a:pt x="243332" y="69291"/>
                </a:lnTo>
                <a:lnTo>
                  <a:pt x="243332" y="174396"/>
                </a:lnTo>
                <a:lnTo>
                  <a:pt x="242328" y="175399"/>
                </a:lnTo>
                <a:lnTo>
                  <a:pt x="238264" y="175742"/>
                </a:lnTo>
                <a:lnTo>
                  <a:pt x="233965" y="175930"/>
                </a:lnTo>
                <a:lnTo>
                  <a:pt x="227160" y="175956"/>
                </a:lnTo>
                <a:lnTo>
                  <a:pt x="271056" y="175956"/>
                </a:lnTo>
                <a:lnTo>
                  <a:pt x="271056" y="69291"/>
                </a:lnTo>
                <a:close/>
              </a:path>
              <a:path w="298450" h="313690">
                <a:moveTo>
                  <a:pt x="205828" y="78066"/>
                </a:moveTo>
                <a:lnTo>
                  <a:pt x="179133" y="78066"/>
                </a:lnTo>
                <a:lnTo>
                  <a:pt x="179133" y="163576"/>
                </a:lnTo>
                <a:lnTo>
                  <a:pt x="205828" y="163576"/>
                </a:lnTo>
                <a:lnTo>
                  <a:pt x="205828" y="78066"/>
                </a:lnTo>
                <a:close/>
              </a:path>
              <a:path w="298450" h="313690">
                <a:moveTo>
                  <a:pt x="145999" y="73672"/>
                </a:moveTo>
                <a:lnTo>
                  <a:pt x="28054" y="73672"/>
                </a:lnTo>
                <a:lnTo>
                  <a:pt x="28054" y="195008"/>
                </a:lnTo>
                <a:lnTo>
                  <a:pt x="53746" y="195008"/>
                </a:lnTo>
                <a:lnTo>
                  <a:pt x="53746" y="162560"/>
                </a:lnTo>
                <a:lnTo>
                  <a:pt x="145999" y="162560"/>
                </a:lnTo>
                <a:lnTo>
                  <a:pt x="145999" y="144653"/>
                </a:lnTo>
                <a:lnTo>
                  <a:pt x="53733" y="144653"/>
                </a:lnTo>
                <a:lnTo>
                  <a:pt x="53733" y="127749"/>
                </a:lnTo>
                <a:lnTo>
                  <a:pt x="145999" y="127749"/>
                </a:lnTo>
                <a:lnTo>
                  <a:pt x="145999" y="109842"/>
                </a:lnTo>
                <a:lnTo>
                  <a:pt x="53746" y="109842"/>
                </a:lnTo>
                <a:lnTo>
                  <a:pt x="53746" y="93281"/>
                </a:lnTo>
                <a:lnTo>
                  <a:pt x="145999" y="93281"/>
                </a:lnTo>
                <a:lnTo>
                  <a:pt x="145999" y="73672"/>
                </a:lnTo>
                <a:close/>
              </a:path>
              <a:path w="298450" h="313690">
                <a:moveTo>
                  <a:pt x="93967" y="176085"/>
                </a:moveTo>
                <a:lnTo>
                  <a:pt x="96329" y="181483"/>
                </a:lnTo>
                <a:lnTo>
                  <a:pt x="99707" y="188582"/>
                </a:lnTo>
                <a:lnTo>
                  <a:pt x="101053" y="194678"/>
                </a:lnTo>
                <a:lnTo>
                  <a:pt x="143637" y="187909"/>
                </a:lnTo>
                <a:lnTo>
                  <a:pt x="145999" y="183515"/>
                </a:lnTo>
                <a:lnTo>
                  <a:pt x="145999" y="176415"/>
                </a:lnTo>
                <a:lnTo>
                  <a:pt x="103428" y="176415"/>
                </a:lnTo>
                <a:lnTo>
                  <a:pt x="93967" y="176085"/>
                </a:lnTo>
                <a:close/>
              </a:path>
              <a:path w="298450" h="313690">
                <a:moveTo>
                  <a:pt x="145999" y="162560"/>
                </a:moveTo>
                <a:lnTo>
                  <a:pt x="119976" y="162560"/>
                </a:lnTo>
                <a:lnTo>
                  <a:pt x="119976" y="175069"/>
                </a:lnTo>
                <a:lnTo>
                  <a:pt x="118960" y="176085"/>
                </a:lnTo>
                <a:lnTo>
                  <a:pt x="115925" y="176085"/>
                </a:lnTo>
                <a:lnTo>
                  <a:pt x="112890" y="176415"/>
                </a:lnTo>
                <a:lnTo>
                  <a:pt x="145999" y="176415"/>
                </a:lnTo>
                <a:lnTo>
                  <a:pt x="145999" y="162560"/>
                </a:lnTo>
                <a:close/>
              </a:path>
              <a:path w="298450" h="313690">
                <a:moveTo>
                  <a:pt x="145999" y="127749"/>
                </a:moveTo>
                <a:lnTo>
                  <a:pt x="119976" y="127749"/>
                </a:lnTo>
                <a:lnTo>
                  <a:pt x="119976" y="144653"/>
                </a:lnTo>
                <a:lnTo>
                  <a:pt x="145999" y="144653"/>
                </a:lnTo>
                <a:lnTo>
                  <a:pt x="145999" y="127749"/>
                </a:lnTo>
                <a:close/>
              </a:path>
              <a:path w="298450" h="313690">
                <a:moveTo>
                  <a:pt x="145999" y="93281"/>
                </a:moveTo>
                <a:lnTo>
                  <a:pt x="119989" y="93281"/>
                </a:lnTo>
                <a:lnTo>
                  <a:pt x="119989" y="109842"/>
                </a:lnTo>
                <a:lnTo>
                  <a:pt x="145999" y="109842"/>
                </a:lnTo>
                <a:lnTo>
                  <a:pt x="145999" y="93281"/>
                </a:lnTo>
                <a:close/>
              </a:path>
              <a:path w="298450" h="313690">
                <a:moveTo>
                  <a:pt x="298094" y="33807"/>
                </a:moveTo>
                <a:lnTo>
                  <a:pt x="4737" y="33807"/>
                </a:lnTo>
                <a:lnTo>
                  <a:pt x="4737" y="58140"/>
                </a:lnTo>
                <a:lnTo>
                  <a:pt x="298094" y="58140"/>
                </a:lnTo>
                <a:lnTo>
                  <a:pt x="298094" y="33807"/>
                </a:lnTo>
                <a:close/>
              </a:path>
              <a:path w="298450" h="313690">
                <a:moveTo>
                  <a:pt x="90246" y="0"/>
                </a:moveTo>
                <a:lnTo>
                  <a:pt x="61518" y="6413"/>
                </a:lnTo>
                <a:lnTo>
                  <a:pt x="66033" y="12928"/>
                </a:lnTo>
                <a:lnTo>
                  <a:pt x="70300" y="19981"/>
                </a:lnTo>
                <a:lnTo>
                  <a:pt x="74063" y="27100"/>
                </a:lnTo>
                <a:lnTo>
                  <a:pt x="77063" y="33807"/>
                </a:lnTo>
                <a:lnTo>
                  <a:pt x="92608" y="33807"/>
                </a:lnTo>
                <a:lnTo>
                  <a:pt x="108496" y="30086"/>
                </a:lnTo>
                <a:lnTo>
                  <a:pt x="105264" y="23197"/>
                </a:lnTo>
                <a:lnTo>
                  <a:pt x="100890" y="15295"/>
                </a:lnTo>
                <a:lnTo>
                  <a:pt x="95757" y="7267"/>
                </a:lnTo>
                <a:lnTo>
                  <a:pt x="90246" y="0"/>
                </a:lnTo>
                <a:close/>
              </a:path>
              <a:path w="298450" h="313690">
                <a:moveTo>
                  <a:pt x="208876" y="342"/>
                </a:moveTo>
                <a:lnTo>
                  <a:pt x="204952" y="8275"/>
                </a:lnTo>
                <a:lnTo>
                  <a:pt x="200082" y="16941"/>
                </a:lnTo>
                <a:lnTo>
                  <a:pt x="194707" y="25674"/>
                </a:lnTo>
                <a:lnTo>
                  <a:pt x="189268" y="33807"/>
                </a:lnTo>
                <a:lnTo>
                  <a:pt x="221703" y="33807"/>
                </a:lnTo>
                <a:lnTo>
                  <a:pt x="226185" y="27483"/>
                </a:lnTo>
                <a:lnTo>
                  <a:pt x="230917" y="20748"/>
                </a:lnTo>
                <a:lnTo>
                  <a:pt x="235773" y="13694"/>
                </a:lnTo>
                <a:lnTo>
                  <a:pt x="240626" y="6413"/>
                </a:lnTo>
                <a:lnTo>
                  <a:pt x="208876" y="342"/>
                </a:lnTo>
                <a:close/>
              </a:path>
              <a:path w="298450" h="313690">
                <a:moveTo>
                  <a:pt x="147701" y="232181"/>
                </a:moveTo>
                <a:lnTo>
                  <a:pt x="114909" y="232181"/>
                </a:lnTo>
                <a:lnTo>
                  <a:pt x="103182" y="252096"/>
                </a:lnTo>
                <a:lnTo>
                  <a:pt x="82424" y="267581"/>
                </a:lnTo>
                <a:lnTo>
                  <a:pt x="49181" y="279139"/>
                </a:lnTo>
                <a:lnTo>
                  <a:pt x="0" y="287274"/>
                </a:lnTo>
                <a:lnTo>
                  <a:pt x="4134" y="292668"/>
                </a:lnTo>
                <a:lnTo>
                  <a:pt x="8455" y="299521"/>
                </a:lnTo>
                <a:lnTo>
                  <a:pt x="12265" y="306753"/>
                </a:lnTo>
                <a:lnTo>
                  <a:pt x="14871" y="313283"/>
                </a:lnTo>
                <a:lnTo>
                  <a:pt x="71602" y="301704"/>
                </a:lnTo>
                <a:lnTo>
                  <a:pt x="110051" y="284772"/>
                </a:lnTo>
                <a:lnTo>
                  <a:pt x="134118" y="261820"/>
                </a:lnTo>
                <a:lnTo>
                  <a:pt x="147701" y="232181"/>
                </a:lnTo>
                <a:close/>
              </a:path>
              <a:path w="298450" h="313690">
                <a:moveTo>
                  <a:pt x="172364" y="282879"/>
                </a:moveTo>
                <a:lnTo>
                  <a:pt x="175886" y="289236"/>
                </a:lnTo>
                <a:lnTo>
                  <a:pt x="178744" y="296227"/>
                </a:lnTo>
                <a:lnTo>
                  <a:pt x="180781" y="303218"/>
                </a:lnTo>
                <a:lnTo>
                  <a:pt x="181838" y="309575"/>
                </a:lnTo>
                <a:lnTo>
                  <a:pt x="196475" y="310205"/>
                </a:lnTo>
                <a:lnTo>
                  <a:pt x="210008" y="310549"/>
                </a:lnTo>
                <a:lnTo>
                  <a:pt x="221706" y="310575"/>
                </a:lnTo>
                <a:lnTo>
                  <a:pt x="230835" y="310248"/>
                </a:lnTo>
                <a:lnTo>
                  <a:pt x="265825" y="284899"/>
                </a:lnTo>
                <a:lnTo>
                  <a:pt x="218668" y="284899"/>
                </a:lnTo>
                <a:lnTo>
                  <a:pt x="211008" y="284867"/>
                </a:lnTo>
                <a:lnTo>
                  <a:pt x="199955" y="284646"/>
                </a:lnTo>
                <a:lnTo>
                  <a:pt x="186682" y="284047"/>
                </a:lnTo>
                <a:lnTo>
                  <a:pt x="172364" y="282879"/>
                </a:lnTo>
                <a:close/>
              </a:path>
              <a:path w="298450" h="313690">
                <a:moveTo>
                  <a:pt x="278828" y="207175"/>
                </a:moveTo>
                <a:lnTo>
                  <a:pt x="11836" y="207175"/>
                </a:lnTo>
                <a:lnTo>
                  <a:pt x="11836" y="232181"/>
                </a:lnTo>
                <a:lnTo>
                  <a:pt x="245376" y="232181"/>
                </a:lnTo>
                <a:lnTo>
                  <a:pt x="242505" y="252256"/>
                </a:lnTo>
                <a:lnTo>
                  <a:pt x="225094" y="284899"/>
                </a:lnTo>
                <a:lnTo>
                  <a:pt x="265825" y="284899"/>
                </a:lnTo>
                <a:lnTo>
                  <a:pt x="268987" y="275399"/>
                </a:lnTo>
                <a:lnTo>
                  <a:pt x="273404" y="251980"/>
                </a:lnTo>
                <a:lnTo>
                  <a:pt x="277469" y="219341"/>
                </a:lnTo>
                <a:lnTo>
                  <a:pt x="278155" y="215290"/>
                </a:lnTo>
                <a:lnTo>
                  <a:pt x="278828" y="207175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88" name="object 6"/>
          <p:cNvSpPr/>
          <p:nvPr/>
        </p:nvSpPr>
        <p:spPr>
          <a:xfrm>
            <a:off x="5335134" y="1402999"/>
            <a:ext cx="310515" cy="310515"/>
          </a:xfrm>
          <a:custGeom>
            <a:avLst/>
            <a:gdLst/>
            <a:ahLst/>
            <a:cxnLst/>
            <a:rect l="l" t="t" r="r" b="b"/>
            <a:pathLst>
              <a:path w="310514" h="310515">
                <a:moveTo>
                  <a:pt x="183172" y="224739"/>
                </a:moveTo>
                <a:lnTo>
                  <a:pt x="120649" y="224739"/>
                </a:lnTo>
                <a:lnTo>
                  <a:pt x="104791" y="243439"/>
                </a:lnTo>
                <a:lnTo>
                  <a:pt x="80727" y="259003"/>
                </a:lnTo>
                <a:lnTo>
                  <a:pt x="46462" y="271462"/>
                </a:lnTo>
                <a:lnTo>
                  <a:pt x="0" y="280847"/>
                </a:lnTo>
                <a:lnTo>
                  <a:pt x="4912" y="287195"/>
                </a:lnTo>
                <a:lnTo>
                  <a:pt x="9632" y="294871"/>
                </a:lnTo>
                <a:lnTo>
                  <a:pt x="13590" y="302800"/>
                </a:lnTo>
                <a:lnTo>
                  <a:pt x="16217" y="309905"/>
                </a:lnTo>
                <a:lnTo>
                  <a:pt x="69455" y="297103"/>
                </a:lnTo>
                <a:lnTo>
                  <a:pt x="108564" y="279957"/>
                </a:lnTo>
                <a:lnTo>
                  <a:pt x="135888" y="258436"/>
                </a:lnTo>
                <a:lnTo>
                  <a:pt x="153771" y="232511"/>
                </a:lnTo>
                <a:lnTo>
                  <a:pt x="191317" y="232511"/>
                </a:lnTo>
                <a:lnTo>
                  <a:pt x="183172" y="224739"/>
                </a:lnTo>
                <a:close/>
              </a:path>
              <a:path w="310514" h="310515">
                <a:moveTo>
                  <a:pt x="191317" y="232511"/>
                </a:moveTo>
                <a:lnTo>
                  <a:pt x="153771" y="232511"/>
                </a:lnTo>
                <a:lnTo>
                  <a:pt x="177495" y="261572"/>
                </a:lnTo>
                <a:lnTo>
                  <a:pt x="207932" y="283757"/>
                </a:lnTo>
                <a:lnTo>
                  <a:pt x="245592" y="299668"/>
                </a:lnTo>
                <a:lnTo>
                  <a:pt x="290982" y="309905"/>
                </a:lnTo>
                <a:lnTo>
                  <a:pt x="294612" y="302272"/>
                </a:lnTo>
                <a:lnTo>
                  <a:pt x="299477" y="294197"/>
                </a:lnTo>
                <a:lnTo>
                  <a:pt x="304910" y="286629"/>
                </a:lnTo>
                <a:lnTo>
                  <a:pt x="310248" y="280517"/>
                </a:lnTo>
                <a:lnTo>
                  <a:pt x="268957" y="273513"/>
                </a:lnTo>
                <a:lnTo>
                  <a:pt x="233908" y="262010"/>
                </a:lnTo>
                <a:lnTo>
                  <a:pt x="205260" y="245816"/>
                </a:lnTo>
                <a:lnTo>
                  <a:pt x="191317" y="232511"/>
                </a:lnTo>
                <a:close/>
              </a:path>
              <a:path w="310514" h="310515">
                <a:moveTo>
                  <a:pt x="301459" y="195681"/>
                </a:moveTo>
                <a:lnTo>
                  <a:pt x="7772" y="195681"/>
                </a:lnTo>
                <a:lnTo>
                  <a:pt x="7772" y="224739"/>
                </a:lnTo>
                <a:lnTo>
                  <a:pt x="301459" y="224739"/>
                </a:lnTo>
                <a:lnTo>
                  <a:pt x="301459" y="195681"/>
                </a:lnTo>
                <a:close/>
              </a:path>
              <a:path w="310514" h="310515">
                <a:moveTo>
                  <a:pt x="171005" y="162902"/>
                </a:moveTo>
                <a:lnTo>
                  <a:pt x="137883" y="162902"/>
                </a:lnTo>
                <a:lnTo>
                  <a:pt x="136804" y="171633"/>
                </a:lnTo>
                <a:lnTo>
                  <a:pt x="135566" y="180049"/>
                </a:lnTo>
                <a:lnTo>
                  <a:pt x="134137" y="188086"/>
                </a:lnTo>
                <a:lnTo>
                  <a:pt x="132486" y="195681"/>
                </a:lnTo>
                <a:lnTo>
                  <a:pt x="165938" y="195681"/>
                </a:lnTo>
                <a:lnTo>
                  <a:pt x="167392" y="187893"/>
                </a:lnTo>
                <a:lnTo>
                  <a:pt x="168724" y="179792"/>
                </a:lnTo>
                <a:lnTo>
                  <a:pt x="169929" y="171441"/>
                </a:lnTo>
                <a:lnTo>
                  <a:pt x="171005" y="162902"/>
                </a:lnTo>
                <a:close/>
              </a:path>
              <a:path w="310514" h="310515">
                <a:moveTo>
                  <a:pt x="188582" y="92608"/>
                </a:moveTo>
                <a:lnTo>
                  <a:pt x="113220" y="92608"/>
                </a:lnTo>
                <a:lnTo>
                  <a:pt x="90433" y="110578"/>
                </a:lnTo>
                <a:lnTo>
                  <a:pt x="63496" y="126144"/>
                </a:lnTo>
                <a:lnTo>
                  <a:pt x="33706" y="138798"/>
                </a:lnTo>
                <a:lnTo>
                  <a:pt x="2362" y="148031"/>
                </a:lnTo>
                <a:lnTo>
                  <a:pt x="7913" y="153372"/>
                </a:lnTo>
                <a:lnTo>
                  <a:pt x="13558" y="160108"/>
                </a:lnTo>
                <a:lnTo>
                  <a:pt x="18758" y="167226"/>
                </a:lnTo>
                <a:lnTo>
                  <a:pt x="22974" y="173710"/>
                </a:lnTo>
                <a:lnTo>
                  <a:pt x="54903" y="162144"/>
                </a:lnTo>
                <a:lnTo>
                  <a:pt x="85501" y="146588"/>
                </a:lnTo>
                <a:lnTo>
                  <a:pt x="113562" y="127610"/>
                </a:lnTo>
                <a:lnTo>
                  <a:pt x="137883" y="105778"/>
                </a:lnTo>
                <a:lnTo>
                  <a:pt x="216568" y="105778"/>
                </a:lnTo>
                <a:lnTo>
                  <a:pt x="188582" y="92608"/>
                </a:lnTo>
                <a:close/>
              </a:path>
              <a:path w="310514" h="310515">
                <a:moveTo>
                  <a:pt x="231305" y="112877"/>
                </a:moveTo>
                <a:lnTo>
                  <a:pt x="169316" y="112877"/>
                </a:lnTo>
                <a:lnTo>
                  <a:pt x="201049" y="128455"/>
                </a:lnTo>
                <a:lnTo>
                  <a:pt x="232557" y="144476"/>
                </a:lnTo>
                <a:lnTo>
                  <a:pt x="261086" y="159738"/>
                </a:lnTo>
                <a:lnTo>
                  <a:pt x="283883" y="173037"/>
                </a:lnTo>
                <a:lnTo>
                  <a:pt x="299440" y="147688"/>
                </a:lnTo>
                <a:lnTo>
                  <a:pt x="276937" y="135517"/>
                </a:lnTo>
                <a:lnTo>
                  <a:pt x="249207" y="121539"/>
                </a:lnTo>
                <a:lnTo>
                  <a:pt x="231305" y="112877"/>
                </a:lnTo>
                <a:close/>
              </a:path>
              <a:path w="310514" h="310515">
                <a:moveTo>
                  <a:pt x="216568" y="105778"/>
                </a:moveTo>
                <a:lnTo>
                  <a:pt x="137883" y="105778"/>
                </a:lnTo>
                <a:lnTo>
                  <a:pt x="137883" y="155790"/>
                </a:lnTo>
                <a:lnTo>
                  <a:pt x="169316" y="155790"/>
                </a:lnTo>
                <a:lnTo>
                  <a:pt x="169316" y="112877"/>
                </a:lnTo>
                <a:lnTo>
                  <a:pt x="231305" y="112877"/>
                </a:lnTo>
                <a:lnTo>
                  <a:pt x="218878" y="106865"/>
                </a:lnTo>
                <a:lnTo>
                  <a:pt x="216568" y="105778"/>
                </a:lnTo>
                <a:close/>
              </a:path>
              <a:path w="310514" h="310515">
                <a:moveTo>
                  <a:pt x="299440" y="63538"/>
                </a:moveTo>
                <a:lnTo>
                  <a:pt x="9791" y="63538"/>
                </a:lnTo>
                <a:lnTo>
                  <a:pt x="9791" y="92608"/>
                </a:lnTo>
                <a:lnTo>
                  <a:pt x="299440" y="92608"/>
                </a:lnTo>
                <a:lnTo>
                  <a:pt x="299440" y="63538"/>
                </a:lnTo>
                <a:close/>
              </a:path>
              <a:path w="310514" h="310515">
                <a:moveTo>
                  <a:pt x="71653" y="6426"/>
                </a:moveTo>
                <a:lnTo>
                  <a:pt x="44945" y="18592"/>
                </a:lnTo>
                <a:lnTo>
                  <a:pt x="54640" y="29371"/>
                </a:lnTo>
                <a:lnTo>
                  <a:pt x="63966" y="41260"/>
                </a:lnTo>
                <a:lnTo>
                  <a:pt x="71993" y="52952"/>
                </a:lnTo>
                <a:lnTo>
                  <a:pt x="78066" y="63538"/>
                </a:lnTo>
                <a:lnTo>
                  <a:pt x="83134" y="63538"/>
                </a:lnTo>
                <a:lnTo>
                  <a:pt x="107810" y="52387"/>
                </a:lnTo>
                <a:lnTo>
                  <a:pt x="101207" y="41194"/>
                </a:lnTo>
                <a:lnTo>
                  <a:pt x="92389" y="29278"/>
                </a:lnTo>
                <a:lnTo>
                  <a:pt x="82192" y="17359"/>
                </a:lnTo>
                <a:lnTo>
                  <a:pt x="71653" y="6426"/>
                </a:lnTo>
                <a:close/>
              </a:path>
              <a:path w="310514" h="310515">
                <a:moveTo>
                  <a:pt x="169316" y="0"/>
                </a:moveTo>
                <a:lnTo>
                  <a:pt x="137883" y="0"/>
                </a:lnTo>
                <a:lnTo>
                  <a:pt x="137883" y="63538"/>
                </a:lnTo>
                <a:lnTo>
                  <a:pt x="169316" y="63538"/>
                </a:lnTo>
                <a:lnTo>
                  <a:pt x="169316" y="0"/>
                </a:lnTo>
                <a:close/>
              </a:path>
              <a:path w="310514" h="310515">
                <a:moveTo>
                  <a:pt x="232854" y="5410"/>
                </a:moveTo>
                <a:lnTo>
                  <a:pt x="226219" y="17136"/>
                </a:lnTo>
                <a:lnTo>
                  <a:pt x="218030" y="29783"/>
                </a:lnTo>
                <a:lnTo>
                  <a:pt x="209140" y="42241"/>
                </a:lnTo>
                <a:lnTo>
                  <a:pt x="200405" y="53403"/>
                </a:lnTo>
                <a:lnTo>
                  <a:pt x="226771" y="62522"/>
                </a:lnTo>
                <a:lnTo>
                  <a:pt x="235950" y="52611"/>
                </a:lnTo>
                <a:lnTo>
                  <a:pt x="245952" y="41019"/>
                </a:lnTo>
                <a:lnTo>
                  <a:pt x="256333" y="28348"/>
                </a:lnTo>
                <a:lnTo>
                  <a:pt x="266649" y="15201"/>
                </a:lnTo>
                <a:lnTo>
                  <a:pt x="232854" y="54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89" name="object 7"/>
          <p:cNvSpPr/>
          <p:nvPr/>
        </p:nvSpPr>
        <p:spPr>
          <a:xfrm>
            <a:off x="5689617" y="1437472"/>
            <a:ext cx="184873" cy="253136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90" name="object 8"/>
          <p:cNvSpPr/>
          <p:nvPr/>
        </p:nvSpPr>
        <p:spPr>
          <a:xfrm>
            <a:off x="5958270" y="1437480"/>
            <a:ext cx="0" cy="248920"/>
          </a:xfrm>
          <a:custGeom>
            <a:avLst/>
            <a:gdLst/>
            <a:ahLst/>
            <a:cxnLst/>
            <a:rect l="l" t="t" r="r" b="b"/>
            <a:pathLst>
              <a:path h="248919">
                <a:moveTo>
                  <a:pt x="0" y="0"/>
                </a:moveTo>
                <a:lnTo>
                  <a:pt x="0" y="248742"/>
                </a:lnTo>
              </a:path>
            </a:pathLst>
          </a:custGeom>
          <a:ln w="39204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91" name="object 9"/>
          <p:cNvSpPr/>
          <p:nvPr/>
        </p:nvSpPr>
        <p:spPr>
          <a:xfrm>
            <a:off x="6023478" y="1400973"/>
            <a:ext cx="312420" cy="313055"/>
          </a:xfrm>
          <a:custGeom>
            <a:avLst/>
            <a:gdLst/>
            <a:ahLst/>
            <a:cxnLst/>
            <a:rect l="l" t="t" r="r" b="b"/>
            <a:pathLst>
              <a:path w="312420" h="313055">
                <a:moveTo>
                  <a:pt x="179793" y="175742"/>
                </a:moveTo>
                <a:lnTo>
                  <a:pt x="130454" y="175742"/>
                </a:lnTo>
                <a:lnTo>
                  <a:pt x="117436" y="206535"/>
                </a:lnTo>
                <a:lnTo>
                  <a:pt x="93487" y="236064"/>
                </a:lnTo>
                <a:lnTo>
                  <a:pt x="55409" y="262807"/>
                </a:lnTo>
                <a:lnTo>
                  <a:pt x="0" y="285242"/>
                </a:lnTo>
                <a:lnTo>
                  <a:pt x="5141" y="291275"/>
                </a:lnTo>
                <a:lnTo>
                  <a:pt x="10439" y="298545"/>
                </a:lnTo>
                <a:lnTo>
                  <a:pt x="15166" y="306005"/>
                </a:lnTo>
                <a:lnTo>
                  <a:pt x="18592" y="312610"/>
                </a:lnTo>
                <a:lnTo>
                  <a:pt x="73996" y="289802"/>
                </a:lnTo>
                <a:lnTo>
                  <a:pt x="114065" y="262718"/>
                </a:lnTo>
                <a:lnTo>
                  <a:pt x="141208" y="232529"/>
                </a:lnTo>
                <a:lnTo>
                  <a:pt x="157835" y="200406"/>
                </a:lnTo>
                <a:lnTo>
                  <a:pt x="193007" y="200406"/>
                </a:lnTo>
                <a:lnTo>
                  <a:pt x="179793" y="175742"/>
                </a:lnTo>
                <a:close/>
              </a:path>
              <a:path w="312420" h="313055">
                <a:moveTo>
                  <a:pt x="193007" y="200406"/>
                </a:moveTo>
                <a:lnTo>
                  <a:pt x="157835" y="200406"/>
                </a:lnTo>
                <a:lnTo>
                  <a:pt x="179977" y="239262"/>
                </a:lnTo>
                <a:lnTo>
                  <a:pt x="208992" y="270702"/>
                </a:lnTo>
                <a:lnTo>
                  <a:pt x="245801" y="294791"/>
                </a:lnTo>
                <a:lnTo>
                  <a:pt x="291325" y="311594"/>
                </a:lnTo>
                <a:lnTo>
                  <a:pt x="295263" y="304057"/>
                </a:lnTo>
                <a:lnTo>
                  <a:pt x="300497" y="295884"/>
                </a:lnTo>
                <a:lnTo>
                  <a:pt x="306298" y="288216"/>
                </a:lnTo>
                <a:lnTo>
                  <a:pt x="311937" y="282194"/>
                </a:lnTo>
                <a:lnTo>
                  <a:pt x="265581" y="267080"/>
                </a:lnTo>
                <a:lnTo>
                  <a:pt x="228506" y="244174"/>
                </a:lnTo>
                <a:lnTo>
                  <a:pt x="200110" y="213665"/>
                </a:lnTo>
                <a:lnTo>
                  <a:pt x="193007" y="200406"/>
                </a:lnTo>
                <a:close/>
              </a:path>
              <a:path w="312420" h="313055">
                <a:moveTo>
                  <a:pt x="304850" y="144297"/>
                </a:moveTo>
                <a:lnTo>
                  <a:pt x="7442" y="144297"/>
                </a:lnTo>
                <a:lnTo>
                  <a:pt x="7442" y="175742"/>
                </a:lnTo>
                <a:lnTo>
                  <a:pt x="304850" y="175742"/>
                </a:lnTo>
                <a:lnTo>
                  <a:pt x="304850" y="144297"/>
                </a:lnTo>
                <a:close/>
              </a:path>
              <a:path w="312420" h="313055">
                <a:moveTo>
                  <a:pt x="168973" y="74002"/>
                </a:moveTo>
                <a:lnTo>
                  <a:pt x="136537" y="74002"/>
                </a:lnTo>
                <a:lnTo>
                  <a:pt x="136501" y="131800"/>
                </a:lnTo>
                <a:lnTo>
                  <a:pt x="136177" y="137896"/>
                </a:lnTo>
                <a:lnTo>
                  <a:pt x="135864" y="144297"/>
                </a:lnTo>
                <a:lnTo>
                  <a:pt x="168313" y="144297"/>
                </a:lnTo>
                <a:lnTo>
                  <a:pt x="168973" y="137896"/>
                </a:lnTo>
                <a:lnTo>
                  <a:pt x="168973" y="74002"/>
                </a:lnTo>
                <a:close/>
              </a:path>
              <a:path w="312420" h="313055">
                <a:moveTo>
                  <a:pt x="69621" y="0"/>
                </a:moveTo>
                <a:lnTo>
                  <a:pt x="58611" y="32765"/>
                </a:lnTo>
                <a:lnTo>
                  <a:pt x="44146" y="63698"/>
                </a:lnTo>
                <a:lnTo>
                  <a:pt x="26703" y="91338"/>
                </a:lnTo>
                <a:lnTo>
                  <a:pt x="6756" y="114223"/>
                </a:lnTo>
                <a:lnTo>
                  <a:pt x="13929" y="117827"/>
                </a:lnTo>
                <a:lnTo>
                  <a:pt x="22304" y="122507"/>
                </a:lnTo>
                <a:lnTo>
                  <a:pt x="30427" y="127439"/>
                </a:lnTo>
                <a:lnTo>
                  <a:pt x="36842" y="131800"/>
                </a:lnTo>
                <a:lnTo>
                  <a:pt x="47102" y="119540"/>
                </a:lnTo>
                <a:lnTo>
                  <a:pt x="57078" y="105692"/>
                </a:lnTo>
                <a:lnTo>
                  <a:pt x="66737" y="90449"/>
                </a:lnTo>
                <a:lnTo>
                  <a:pt x="76047" y="74002"/>
                </a:lnTo>
                <a:lnTo>
                  <a:pt x="280174" y="74002"/>
                </a:lnTo>
                <a:lnTo>
                  <a:pt x="280174" y="42583"/>
                </a:lnTo>
                <a:lnTo>
                  <a:pt x="90233" y="42583"/>
                </a:lnTo>
                <a:lnTo>
                  <a:pt x="93807" y="33852"/>
                </a:lnTo>
                <a:lnTo>
                  <a:pt x="96997" y="24965"/>
                </a:lnTo>
                <a:lnTo>
                  <a:pt x="99932" y="16015"/>
                </a:lnTo>
                <a:lnTo>
                  <a:pt x="102742" y="7099"/>
                </a:lnTo>
                <a:lnTo>
                  <a:pt x="6962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92" name="object 10"/>
          <p:cNvSpPr/>
          <p:nvPr/>
        </p:nvSpPr>
        <p:spPr>
          <a:xfrm>
            <a:off x="6365121" y="1692128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507" y="0"/>
                </a:lnTo>
              </a:path>
            </a:pathLst>
          </a:custGeom>
          <a:ln w="24002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93" name="object 11"/>
          <p:cNvSpPr/>
          <p:nvPr/>
        </p:nvSpPr>
        <p:spPr>
          <a:xfrm>
            <a:off x="6501316" y="1664239"/>
            <a:ext cx="30480" cy="16510"/>
          </a:xfrm>
          <a:custGeom>
            <a:avLst/>
            <a:gdLst/>
            <a:ahLst/>
            <a:cxnLst/>
            <a:rect l="l" t="t" r="r" b="b"/>
            <a:pathLst>
              <a:path w="30479" h="16509">
                <a:moveTo>
                  <a:pt x="30416" y="0"/>
                </a:moveTo>
                <a:lnTo>
                  <a:pt x="0" y="0"/>
                </a:lnTo>
                <a:lnTo>
                  <a:pt x="0" y="15887"/>
                </a:lnTo>
                <a:lnTo>
                  <a:pt x="30416" y="15887"/>
                </a:lnTo>
                <a:lnTo>
                  <a:pt x="3041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94" name="object 12"/>
          <p:cNvSpPr/>
          <p:nvPr/>
        </p:nvSpPr>
        <p:spPr>
          <a:xfrm>
            <a:off x="6393848" y="1653596"/>
            <a:ext cx="246379" cy="0"/>
          </a:xfrm>
          <a:custGeom>
            <a:avLst/>
            <a:gdLst/>
            <a:ahLst/>
            <a:cxnLst/>
            <a:rect l="l" t="t" r="r" b="b"/>
            <a:pathLst>
              <a:path w="246379">
                <a:moveTo>
                  <a:pt x="0" y="0"/>
                </a:moveTo>
                <a:lnTo>
                  <a:pt x="246367" y="0"/>
                </a:lnTo>
              </a:path>
            </a:pathLst>
          </a:custGeom>
          <a:ln w="21285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95" name="object 13"/>
          <p:cNvSpPr/>
          <p:nvPr/>
        </p:nvSpPr>
        <p:spPr>
          <a:xfrm>
            <a:off x="6501316" y="1628082"/>
            <a:ext cx="30480" cy="15240"/>
          </a:xfrm>
          <a:custGeom>
            <a:avLst/>
            <a:gdLst/>
            <a:ahLst/>
            <a:cxnLst/>
            <a:rect l="l" t="t" r="r" b="b"/>
            <a:pathLst>
              <a:path w="30479" h="15240">
                <a:moveTo>
                  <a:pt x="30416" y="0"/>
                </a:moveTo>
                <a:lnTo>
                  <a:pt x="0" y="0"/>
                </a:lnTo>
                <a:lnTo>
                  <a:pt x="0" y="14871"/>
                </a:lnTo>
                <a:lnTo>
                  <a:pt x="30416" y="14871"/>
                </a:lnTo>
                <a:lnTo>
                  <a:pt x="3041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96" name="object 14"/>
          <p:cNvSpPr/>
          <p:nvPr/>
        </p:nvSpPr>
        <p:spPr>
          <a:xfrm>
            <a:off x="6402624" y="1619014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508" y="0"/>
                </a:lnTo>
              </a:path>
            </a:pathLst>
          </a:custGeom>
          <a:ln w="1778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97" name="object 15"/>
          <p:cNvSpPr/>
          <p:nvPr/>
        </p:nvSpPr>
        <p:spPr>
          <a:xfrm>
            <a:off x="6402624" y="1593614"/>
            <a:ext cx="29845" cy="16510"/>
          </a:xfrm>
          <a:custGeom>
            <a:avLst/>
            <a:gdLst/>
            <a:ahLst/>
            <a:cxnLst/>
            <a:rect l="l" t="t" r="r" b="b"/>
            <a:pathLst>
              <a:path w="29845" h="16509">
                <a:moveTo>
                  <a:pt x="0" y="16510"/>
                </a:moveTo>
                <a:lnTo>
                  <a:pt x="29743" y="16510"/>
                </a:lnTo>
                <a:lnTo>
                  <a:pt x="29743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98" name="object 16"/>
          <p:cNvSpPr/>
          <p:nvPr/>
        </p:nvSpPr>
        <p:spPr>
          <a:xfrm>
            <a:off x="6402624" y="1585359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508" y="0"/>
                </a:lnTo>
              </a:path>
            </a:pathLst>
          </a:custGeom>
          <a:ln w="16509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899" name="object 17"/>
          <p:cNvSpPr/>
          <p:nvPr/>
        </p:nvSpPr>
        <p:spPr>
          <a:xfrm>
            <a:off x="6402624" y="1560594"/>
            <a:ext cx="29845" cy="16510"/>
          </a:xfrm>
          <a:custGeom>
            <a:avLst/>
            <a:gdLst/>
            <a:ahLst/>
            <a:cxnLst/>
            <a:rect l="l" t="t" r="r" b="b"/>
            <a:pathLst>
              <a:path w="29845" h="16509">
                <a:moveTo>
                  <a:pt x="0" y="16510"/>
                </a:moveTo>
                <a:lnTo>
                  <a:pt x="29743" y="16510"/>
                </a:lnTo>
                <a:lnTo>
                  <a:pt x="29743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00" name="object 18"/>
          <p:cNvSpPr/>
          <p:nvPr/>
        </p:nvSpPr>
        <p:spPr>
          <a:xfrm>
            <a:off x="6402624" y="1551704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508" y="0"/>
                </a:lnTo>
              </a:path>
            </a:pathLst>
          </a:custGeom>
          <a:ln w="1778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01" name="object 19"/>
          <p:cNvSpPr/>
          <p:nvPr/>
        </p:nvSpPr>
        <p:spPr>
          <a:xfrm>
            <a:off x="6501316" y="1593271"/>
            <a:ext cx="30480" cy="17145"/>
          </a:xfrm>
          <a:custGeom>
            <a:avLst/>
            <a:gdLst/>
            <a:ahLst/>
            <a:cxnLst/>
            <a:rect l="l" t="t" r="r" b="b"/>
            <a:pathLst>
              <a:path w="30479" h="17144">
                <a:moveTo>
                  <a:pt x="30416" y="0"/>
                </a:moveTo>
                <a:lnTo>
                  <a:pt x="0" y="0"/>
                </a:lnTo>
                <a:lnTo>
                  <a:pt x="0" y="16890"/>
                </a:lnTo>
                <a:lnTo>
                  <a:pt x="30416" y="16890"/>
                </a:lnTo>
                <a:lnTo>
                  <a:pt x="3041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02" name="object 20"/>
          <p:cNvSpPr/>
          <p:nvPr/>
        </p:nvSpPr>
        <p:spPr>
          <a:xfrm>
            <a:off x="6603043" y="1593271"/>
            <a:ext cx="31115" cy="17145"/>
          </a:xfrm>
          <a:custGeom>
            <a:avLst/>
            <a:gdLst/>
            <a:ahLst/>
            <a:cxnLst/>
            <a:rect l="l" t="t" r="r" b="b"/>
            <a:pathLst>
              <a:path w="31115" h="17144">
                <a:moveTo>
                  <a:pt x="31089" y="0"/>
                </a:moveTo>
                <a:lnTo>
                  <a:pt x="0" y="0"/>
                </a:lnTo>
                <a:lnTo>
                  <a:pt x="0" y="16890"/>
                </a:lnTo>
                <a:lnTo>
                  <a:pt x="31089" y="16890"/>
                </a:lnTo>
                <a:lnTo>
                  <a:pt x="3108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03" name="object 21"/>
          <p:cNvSpPr/>
          <p:nvPr/>
        </p:nvSpPr>
        <p:spPr>
          <a:xfrm>
            <a:off x="6603043" y="1561166"/>
            <a:ext cx="31115" cy="17145"/>
          </a:xfrm>
          <a:custGeom>
            <a:avLst/>
            <a:gdLst/>
            <a:ahLst/>
            <a:cxnLst/>
            <a:rect l="l" t="t" r="r" b="b"/>
            <a:pathLst>
              <a:path w="31115" h="17144">
                <a:moveTo>
                  <a:pt x="31089" y="0"/>
                </a:moveTo>
                <a:lnTo>
                  <a:pt x="0" y="0"/>
                </a:lnTo>
                <a:lnTo>
                  <a:pt x="0" y="16560"/>
                </a:lnTo>
                <a:lnTo>
                  <a:pt x="31089" y="16560"/>
                </a:lnTo>
                <a:lnTo>
                  <a:pt x="3108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60" name="object 22"/>
          <p:cNvSpPr/>
          <p:nvPr/>
        </p:nvSpPr>
        <p:spPr>
          <a:xfrm>
            <a:off x="6501316" y="1560594"/>
            <a:ext cx="30480" cy="16510"/>
          </a:xfrm>
          <a:custGeom>
            <a:avLst/>
            <a:gdLst/>
            <a:ahLst/>
            <a:cxnLst/>
            <a:rect l="l" t="t" r="r" b="b"/>
            <a:pathLst>
              <a:path w="30479" h="16509">
                <a:moveTo>
                  <a:pt x="0" y="16510"/>
                </a:moveTo>
                <a:lnTo>
                  <a:pt x="30416" y="16510"/>
                </a:lnTo>
                <a:lnTo>
                  <a:pt x="30416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61" name="object 23"/>
          <p:cNvSpPr/>
          <p:nvPr/>
        </p:nvSpPr>
        <p:spPr>
          <a:xfrm>
            <a:off x="6408720" y="1486934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5950" y="0"/>
                </a:lnTo>
              </a:path>
            </a:pathLst>
          </a:custGeom>
          <a:ln w="17779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62" name="object 24"/>
          <p:cNvSpPr/>
          <p:nvPr/>
        </p:nvSpPr>
        <p:spPr>
          <a:xfrm>
            <a:off x="6408720" y="1461534"/>
            <a:ext cx="30480" cy="16510"/>
          </a:xfrm>
          <a:custGeom>
            <a:avLst/>
            <a:gdLst/>
            <a:ahLst/>
            <a:cxnLst/>
            <a:rect l="l" t="t" r="r" b="b"/>
            <a:pathLst>
              <a:path w="30479" h="16509">
                <a:moveTo>
                  <a:pt x="0" y="16510"/>
                </a:moveTo>
                <a:lnTo>
                  <a:pt x="30073" y="16510"/>
                </a:lnTo>
                <a:lnTo>
                  <a:pt x="30073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63" name="object 25"/>
          <p:cNvSpPr/>
          <p:nvPr/>
        </p:nvSpPr>
        <p:spPr>
          <a:xfrm>
            <a:off x="6408720" y="1453914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5950" y="0"/>
                </a:lnTo>
              </a:path>
            </a:pathLst>
          </a:custGeom>
          <a:ln w="15239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64" name="object 26"/>
          <p:cNvSpPr/>
          <p:nvPr/>
        </p:nvSpPr>
        <p:spPr>
          <a:xfrm>
            <a:off x="6408720" y="1429784"/>
            <a:ext cx="30480" cy="16510"/>
          </a:xfrm>
          <a:custGeom>
            <a:avLst/>
            <a:gdLst/>
            <a:ahLst/>
            <a:cxnLst/>
            <a:rect l="l" t="t" r="r" b="b"/>
            <a:pathLst>
              <a:path w="30479" h="16509">
                <a:moveTo>
                  <a:pt x="0" y="16510"/>
                </a:moveTo>
                <a:lnTo>
                  <a:pt x="30073" y="16510"/>
                </a:lnTo>
                <a:lnTo>
                  <a:pt x="30073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65" name="object 27"/>
          <p:cNvSpPr/>
          <p:nvPr/>
        </p:nvSpPr>
        <p:spPr>
          <a:xfrm>
            <a:off x="6408720" y="1421529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5950" y="0"/>
                </a:lnTo>
              </a:path>
            </a:pathLst>
          </a:custGeom>
          <a:ln w="1651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66" name="object 28"/>
          <p:cNvSpPr/>
          <p:nvPr/>
        </p:nvSpPr>
        <p:spPr>
          <a:xfrm>
            <a:off x="6593238" y="1461814"/>
            <a:ext cx="31750" cy="16510"/>
          </a:xfrm>
          <a:custGeom>
            <a:avLst/>
            <a:gdLst/>
            <a:ahLst/>
            <a:cxnLst/>
            <a:rect l="l" t="t" r="r" b="b"/>
            <a:pathLst>
              <a:path w="31750" h="16509">
                <a:moveTo>
                  <a:pt x="31432" y="0"/>
                </a:moveTo>
                <a:lnTo>
                  <a:pt x="0" y="0"/>
                </a:lnTo>
                <a:lnTo>
                  <a:pt x="0" y="16217"/>
                </a:lnTo>
                <a:lnTo>
                  <a:pt x="31432" y="16217"/>
                </a:lnTo>
                <a:lnTo>
                  <a:pt x="3143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67" name="object 29"/>
          <p:cNvSpPr/>
          <p:nvPr/>
        </p:nvSpPr>
        <p:spPr>
          <a:xfrm>
            <a:off x="6593238" y="1430368"/>
            <a:ext cx="31750" cy="16510"/>
          </a:xfrm>
          <a:custGeom>
            <a:avLst/>
            <a:gdLst/>
            <a:ahLst/>
            <a:cxnLst/>
            <a:rect l="l" t="t" r="r" b="b"/>
            <a:pathLst>
              <a:path w="31750" h="16509">
                <a:moveTo>
                  <a:pt x="31432" y="0"/>
                </a:moveTo>
                <a:lnTo>
                  <a:pt x="0" y="0"/>
                </a:lnTo>
                <a:lnTo>
                  <a:pt x="0" y="15887"/>
                </a:lnTo>
                <a:lnTo>
                  <a:pt x="31432" y="15887"/>
                </a:lnTo>
                <a:lnTo>
                  <a:pt x="3143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68" name="object 30"/>
          <p:cNvSpPr/>
          <p:nvPr/>
        </p:nvSpPr>
        <p:spPr>
          <a:xfrm>
            <a:off x="6366467" y="1518913"/>
            <a:ext cx="301625" cy="0"/>
          </a:xfrm>
          <a:custGeom>
            <a:avLst/>
            <a:gdLst/>
            <a:ahLst/>
            <a:cxnLst/>
            <a:rect l="l" t="t" r="r" b="b"/>
            <a:pathLst>
              <a:path w="301625">
                <a:moveTo>
                  <a:pt x="0" y="0"/>
                </a:moveTo>
                <a:lnTo>
                  <a:pt x="301459" y="0"/>
                </a:lnTo>
              </a:path>
            </a:pathLst>
          </a:custGeom>
          <a:ln w="2298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69" name="object 31"/>
          <p:cNvSpPr/>
          <p:nvPr/>
        </p:nvSpPr>
        <p:spPr>
          <a:xfrm>
            <a:off x="6696629" y="1407731"/>
            <a:ext cx="317500" cy="305435"/>
          </a:xfrm>
          <a:custGeom>
            <a:avLst/>
            <a:gdLst/>
            <a:ahLst/>
            <a:cxnLst/>
            <a:rect l="l" t="t" r="r" b="b"/>
            <a:pathLst>
              <a:path w="317500" h="305434">
                <a:moveTo>
                  <a:pt x="252793" y="73672"/>
                </a:moveTo>
                <a:lnTo>
                  <a:pt x="223050" y="85839"/>
                </a:lnTo>
                <a:lnTo>
                  <a:pt x="243301" y="124170"/>
                </a:lnTo>
                <a:lnTo>
                  <a:pt x="261367" y="164336"/>
                </a:lnTo>
                <a:lnTo>
                  <a:pt x="275569" y="202852"/>
                </a:lnTo>
                <a:lnTo>
                  <a:pt x="284225" y="236232"/>
                </a:lnTo>
                <a:lnTo>
                  <a:pt x="317347" y="221703"/>
                </a:lnTo>
                <a:lnTo>
                  <a:pt x="307684" y="188026"/>
                </a:lnTo>
                <a:lnTo>
                  <a:pt x="292542" y="149974"/>
                </a:lnTo>
                <a:lnTo>
                  <a:pt x="273665" y="110779"/>
                </a:lnTo>
                <a:lnTo>
                  <a:pt x="252793" y="73672"/>
                </a:lnTo>
                <a:close/>
              </a:path>
              <a:path w="317500" h="305434">
                <a:moveTo>
                  <a:pt x="78409" y="271043"/>
                </a:moveTo>
                <a:lnTo>
                  <a:pt x="82257" y="278984"/>
                </a:lnTo>
                <a:lnTo>
                  <a:pt x="85920" y="287940"/>
                </a:lnTo>
                <a:lnTo>
                  <a:pt x="88952" y="296896"/>
                </a:lnTo>
                <a:lnTo>
                  <a:pt x="90906" y="304838"/>
                </a:lnTo>
                <a:lnTo>
                  <a:pt x="113256" y="304600"/>
                </a:lnTo>
                <a:lnTo>
                  <a:pt x="158495" y="298767"/>
                </a:lnTo>
                <a:lnTo>
                  <a:pt x="176091" y="271904"/>
                </a:lnTo>
                <a:lnTo>
                  <a:pt x="111988" y="271891"/>
                </a:lnTo>
                <a:lnTo>
                  <a:pt x="95942" y="271625"/>
                </a:lnTo>
                <a:lnTo>
                  <a:pt x="78409" y="271043"/>
                </a:lnTo>
                <a:close/>
              </a:path>
              <a:path w="317500" h="305434">
                <a:moveTo>
                  <a:pt x="176745" y="0"/>
                </a:moveTo>
                <a:lnTo>
                  <a:pt x="142608" y="0"/>
                </a:lnTo>
                <a:lnTo>
                  <a:pt x="142608" y="269354"/>
                </a:lnTo>
                <a:lnTo>
                  <a:pt x="139903" y="271373"/>
                </a:lnTo>
                <a:lnTo>
                  <a:pt x="133146" y="271729"/>
                </a:lnTo>
                <a:lnTo>
                  <a:pt x="124929" y="271904"/>
                </a:lnTo>
                <a:lnTo>
                  <a:pt x="176091" y="271904"/>
                </a:lnTo>
                <a:lnTo>
                  <a:pt x="176745" y="262928"/>
                </a:lnTo>
                <a:lnTo>
                  <a:pt x="176745" y="0"/>
                </a:lnTo>
                <a:close/>
              </a:path>
              <a:path w="317500" h="305434">
                <a:moveTo>
                  <a:pt x="55079" y="77393"/>
                </a:moveTo>
                <a:lnTo>
                  <a:pt x="47280" y="113062"/>
                </a:lnTo>
                <a:lnTo>
                  <a:pt x="35521" y="150348"/>
                </a:lnTo>
                <a:lnTo>
                  <a:pt x="19771" y="185796"/>
                </a:lnTo>
                <a:lnTo>
                  <a:pt x="0" y="215950"/>
                </a:lnTo>
                <a:lnTo>
                  <a:pt x="6860" y="219704"/>
                </a:lnTo>
                <a:lnTo>
                  <a:pt x="14609" y="224443"/>
                </a:lnTo>
                <a:lnTo>
                  <a:pt x="22233" y="229502"/>
                </a:lnTo>
                <a:lnTo>
                  <a:pt x="28714" y="234213"/>
                </a:lnTo>
                <a:lnTo>
                  <a:pt x="49548" y="201684"/>
                </a:lnTo>
                <a:lnTo>
                  <a:pt x="66613" y="163579"/>
                </a:lnTo>
                <a:lnTo>
                  <a:pt x="80194" y="123192"/>
                </a:lnTo>
                <a:lnTo>
                  <a:pt x="90576" y="83819"/>
                </a:lnTo>
                <a:lnTo>
                  <a:pt x="55079" y="77393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70" name="object 32"/>
          <p:cNvSpPr/>
          <p:nvPr/>
        </p:nvSpPr>
        <p:spPr>
          <a:xfrm>
            <a:off x="7052457" y="1416848"/>
            <a:ext cx="281940" cy="296545"/>
          </a:xfrm>
          <a:custGeom>
            <a:avLst/>
            <a:gdLst/>
            <a:ahLst/>
            <a:cxnLst/>
            <a:rect l="l" t="t" r="r" b="b"/>
            <a:pathLst>
              <a:path w="281940" h="296544">
                <a:moveTo>
                  <a:pt x="281520" y="0"/>
                </a:moveTo>
                <a:lnTo>
                  <a:pt x="0" y="0"/>
                </a:lnTo>
                <a:lnTo>
                  <a:pt x="0" y="296062"/>
                </a:lnTo>
                <a:lnTo>
                  <a:pt x="30073" y="296062"/>
                </a:lnTo>
                <a:lnTo>
                  <a:pt x="30073" y="282892"/>
                </a:lnTo>
                <a:lnTo>
                  <a:pt x="281520" y="282892"/>
                </a:lnTo>
                <a:lnTo>
                  <a:pt x="281520" y="255155"/>
                </a:lnTo>
                <a:lnTo>
                  <a:pt x="30086" y="255155"/>
                </a:lnTo>
                <a:lnTo>
                  <a:pt x="30086" y="28384"/>
                </a:lnTo>
                <a:lnTo>
                  <a:pt x="281520" y="28384"/>
                </a:lnTo>
                <a:lnTo>
                  <a:pt x="281520" y="0"/>
                </a:lnTo>
                <a:close/>
              </a:path>
              <a:path w="281940" h="296544">
                <a:moveTo>
                  <a:pt x="281520" y="282892"/>
                </a:moveTo>
                <a:lnTo>
                  <a:pt x="250101" y="282892"/>
                </a:lnTo>
                <a:lnTo>
                  <a:pt x="250101" y="296062"/>
                </a:lnTo>
                <a:lnTo>
                  <a:pt x="281520" y="296062"/>
                </a:lnTo>
                <a:lnTo>
                  <a:pt x="281520" y="282892"/>
                </a:lnTo>
                <a:close/>
              </a:path>
              <a:path w="281940" h="296544">
                <a:moveTo>
                  <a:pt x="281520" y="28384"/>
                </a:moveTo>
                <a:lnTo>
                  <a:pt x="250101" y="28384"/>
                </a:lnTo>
                <a:lnTo>
                  <a:pt x="250101" y="255155"/>
                </a:lnTo>
                <a:lnTo>
                  <a:pt x="281520" y="255155"/>
                </a:lnTo>
                <a:lnTo>
                  <a:pt x="281520" y="28384"/>
                </a:lnTo>
                <a:close/>
              </a:path>
              <a:path w="281940" h="296544">
                <a:moveTo>
                  <a:pt x="78740" y="198386"/>
                </a:moveTo>
                <a:lnTo>
                  <a:pt x="64211" y="218998"/>
                </a:lnTo>
                <a:lnTo>
                  <a:pt x="100513" y="224564"/>
                </a:lnTo>
                <a:lnTo>
                  <a:pt x="137639" y="232060"/>
                </a:lnTo>
                <a:lnTo>
                  <a:pt x="172103" y="240633"/>
                </a:lnTo>
                <a:lnTo>
                  <a:pt x="200418" y="249428"/>
                </a:lnTo>
                <a:lnTo>
                  <a:pt x="214274" y="226783"/>
                </a:lnTo>
                <a:lnTo>
                  <a:pt x="185355" y="218448"/>
                </a:lnTo>
                <a:lnTo>
                  <a:pt x="150950" y="210304"/>
                </a:lnTo>
                <a:lnTo>
                  <a:pt x="114324" y="203300"/>
                </a:lnTo>
                <a:lnTo>
                  <a:pt x="78740" y="198386"/>
                </a:lnTo>
                <a:close/>
              </a:path>
              <a:path w="281940" h="296544">
                <a:moveTo>
                  <a:pt x="109499" y="158165"/>
                </a:moveTo>
                <a:lnTo>
                  <a:pt x="96316" y="176428"/>
                </a:lnTo>
                <a:lnTo>
                  <a:pt x="117881" y="181878"/>
                </a:lnTo>
                <a:lnTo>
                  <a:pt x="140046" y="188633"/>
                </a:lnTo>
                <a:lnTo>
                  <a:pt x="160624" y="195959"/>
                </a:lnTo>
                <a:lnTo>
                  <a:pt x="177431" y="203123"/>
                </a:lnTo>
                <a:lnTo>
                  <a:pt x="190614" y="183184"/>
                </a:lnTo>
                <a:lnTo>
                  <a:pt x="173475" y="176328"/>
                </a:lnTo>
                <a:lnTo>
                  <a:pt x="152847" y="169408"/>
                </a:lnTo>
                <a:lnTo>
                  <a:pt x="130824" y="163121"/>
                </a:lnTo>
                <a:lnTo>
                  <a:pt x="109499" y="158165"/>
                </a:lnTo>
                <a:close/>
              </a:path>
              <a:path w="281940" h="296544">
                <a:moveTo>
                  <a:pt x="121779" y="98348"/>
                </a:moveTo>
                <a:lnTo>
                  <a:pt x="85166" y="98348"/>
                </a:lnTo>
                <a:lnTo>
                  <a:pt x="92267" y="105068"/>
                </a:lnTo>
                <a:lnTo>
                  <a:pt x="99972" y="111609"/>
                </a:lnTo>
                <a:lnTo>
                  <a:pt x="107983" y="117742"/>
                </a:lnTo>
                <a:lnTo>
                  <a:pt x="116598" y="123698"/>
                </a:lnTo>
                <a:lnTo>
                  <a:pt x="95742" y="131996"/>
                </a:lnTo>
                <a:lnTo>
                  <a:pt x="74439" y="139118"/>
                </a:lnTo>
                <a:lnTo>
                  <a:pt x="53010" y="145036"/>
                </a:lnTo>
                <a:lnTo>
                  <a:pt x="31775" y="149720"/>
                </a:lnTo>
                <a:lnTo>
                  <a:pt x="36092" y="155111"/>
                </a:lnTo>
                <a:lnTo>
                  <a:pt x="40220" y="161932"/>
                </a:lnTo>
                <a:lnTo>
                  <a:pt x="43844" y="169070"/>
                </a:lnTo>
                <a:lnTo>
                  <a:pt x="46647" y="175412"/>
                </a:lnTo>
                <a:lnTo>
                  <a:pt x="70958" y="168962"/>
                </a:lnTo>
                <a:lnTo>
                  <a:pt x="95434" y="160799"/>
                </a:lnTo>
                <a:lnTo>
                  <a:pt x="119595" y="150986"/>
                </a:lnTo>
                <a:lnTo>
                  <a:pt x="142963" y="139585"/>
                </a:lnTo>
                <a:lnTo>
                  <a:pt x="213544" y="139585"/>
                </a:lnTo>
                <a:lnTo>
                  <a:pt x="207638" y="138023"/>
                </a:lnTo>
                <a:lnTo>
                  <a:pt x="187811" y="131584"/>
                </a:lnTo>
                <a:lnTo>
                  <a:pt x="168656" y="124040"/>
                </a:lnTo>
                <a:lnTo>
                  <a:pt x="186195" y="111532"/>
                </a:lnTo>
                <a:lnTo>
                  <a:pt x="186581" y="111201"/>
                </a:lnTo>
                <a:lnTo>
                  <a:pt x="141947" y="111201"/>
                </a:lnTo>
                <a:lnTo>
                  <a:pt x="130737" y="104564"/>
                </a:lnTo>
                <a:lnTo>
                  <a:pt x="121779" y="98348"/>
                </a:lnTo>
                <a:close/>
              </a:path>
              <a:path w="281940" h="296544">
                <a:moveTo>
                  <a:pt x="213544" y="139585"/>
                </a:moveTo>
                <a:lnTo>
                  <a:pt x="142963" y="139585"/>
                </a:lnTo>
                <a:lnTo>
                  <a:pt x="163823" y="149583"/>
                </a:lnTo>
                <a:lnTo>
                  <a:pt x="185632" y="158216"/>
                </a:lnTo>
                <a:lnTo>
                  <a:pt x="208075" y="165392"/>
                </a:lnTo>
                <a:lnTo>
                  <a:pt x="230835" y="171018"/>
                </a:lnTo>
                <a:lnTo>
                  <a:pt x="234294" y="165140"/>
                </a:lnTo>
                <a:lnTo>
                  <a:pt x="238733" y="158726"/>
                </a:lnTo>
                <a:lnTo>
                  <a:pt x="243617" y="152628"/>
                </a:lnTo>
                <a:lnTo>
                  <a:pt x="248412" y="147701"/>
                </a:lnTo>
                <a:lnTo>
                  <a:pt x="227913" y="143386"/>
                </a:lnTo>
                <a:lnTo>
                  <a:pt x="213544" y="139585"/>
                </a:lnTo>
                <a:close/>
              </a:path>
              <a:path w="281940" h="296544">
                <a:moveTo>
                  <a:pt x="110858" y="31775"/>
                </a:moveTo>
                <a:lnTo>
                  <a:pt x="96410" y="51039"/>
                </a:lnTo>
                <a:lnTo>
                  <a:pt x="78668" y="69289"/>
                </a:lnTo>
                <a:lnTo>
                  <a:pt x="58771" y="85766"/>
                </a:lnTo>
                <a:lnTo>
                  <a:pt x="37858" y="99707"/>
                </a:lnTo>
                <a:lnTo>
                  <a:pt x="43146" y="103850"/>
                </a:lnTo>
                <a:lnTo>
                  <a:pt x="48841" y="108783"/>
                </a:lnTo>
                <a:lnTo>
                  <a:pt x="54471" y="114086"/>
                </a:lnTo>
                <a:lnTo>
                  <a:pt x="58813" y="118630"/>
                </a:lnTo>
                <a:lnTo>
                  <a:pt x="65507" y="114007"/>
                </a:lnTo>
                <a:lnTo>
                  <a:pt x="71989" y="109127"/>
                </a:lnTo>
                <a:lnTo>
                  <a:pt x="78694" y="103752"/>
                </a:lnTo>
                <a:lnTo>
                  <a:pt x="85166" y="98348"/>
                </a:lnTo>
                <a:lnTo>
                  <a:pt x="121779" y="98348"/>
                </a:lnTo>
                <a:lnTo>
                  <a:pt x="120445" y="97423"/>
                </a:lnTo>
                <a:lnTo>
                  <a:pt x="111053" y="89857"/>
                </a:lnTo>
                <a:lnTo>
                  <a:pt x="102743" y="82130"/>
                </a:lnTo>
                <a:lnTo>
                  <a:pt x="216517" y="82130"/>
                </a:lnTo>
                <a:lnTo>
                  <a:pt x="227114" y="67589"/>
                </a:lnTo>
                <a:lnTo>
                  <a:pt x="211726" y="58127"/>
                </a:lnTo>
                <a:lnTo>
                  <a:pt x="124040" y="58127"/>
                </a:lnTo>
                <a:lnTo>
                  <a:pt x="128765" y="52387"/>
                </a:lnTo>
                <a:lnTo>
                  <a:pt x="132816" y="46647"/>
                </a:lnTo>
                <a:lnTo>
                  <a:pt x="136537" y="40563"/>
                </a:lnTo>
                <a:lnTo>
                  <a:pt x="110858" y="31775"/>
                </a:lnTo>
                <a:close/>
              </a:path>
              <a:path w="281940" h="296544">
                <a:moveTo>
                  <a:pt x="216517" y="82130"/>
                </a:moveTo>
                <a:lnTo>
                  <a:pt x="183184" y="82130"/>
                </a:lnTo>
                <a:lnTo>
                  <a:pt x="174065" y="89903"/>
                </a:lnTo>
                <a:lnTo>
                  <a:pt x="164214" y="97299"/>
                </a:lnTo>
                <a:lnTo>
                  <a:pt x="153477" y="104424"/>
                </a:lnTo>
                <a:lnTo>
                  <a:pt x="141947" y="111201"/>
                </a:lnTo>
                <a:lnTo>
                  <a:pt x="186581" y="111201"/>
                </a:lnTo>
                <a:lnTo>
                  <a:pt x="201814" y="98101"/>
                </a:lnTo>
                <a:lnTo>
                  <a:pt x="215556" y="83450"/>
                </a:lnTo>
                <a:lnTo>
                  <a:pt x="216517" y="82130"/>
                </a:lnTo>
                <a:close/>
              </a:path>
              <a:path w="281940" h="296544">
                <a:moveTo>
                  <a:pt x="209537" y="56781"/>
                </a:moveTo>
                <a:lnTo>
                  <a:pt x="205155" y="58127"/>
                </a:lnTo>
                <a:lnTo>
                  <a:pt x="211726" y="58127"/>
                </a:lnTo>
                <a:lnTo>
                  <a:pt x="209537" y="56781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71" name="object 33"/>
          <p:cNvSpPr/>
          <p:nvPr/>
        </p:nvSpPr>
        <p:spPr>
          <a:xfrm>
            <a:off x="7370781" y="1402658"/>
            <a:ext cx="315595" cy="310515"/>
          </a:xfrm>
          <a:custGeom>
            <a:avLst/>
            <a:gdLst/>
            <a:ahLst/>
            <a:cxnLst/>
            <a:rect l="l" t="t" r="r" b="b"/>
            <a:pathLst>
              <a:path w="315595" h="310515">
                <a:moveTo>
                  <a:pt x="87528" y="155130"/>
                </a:moveTo>
                <a:lnTo>
                  <a:pt x="56438" y="155130"/>
                </a:lnTo>
                <a:lnTo>
                  <a:pt x="56438" y="310248"/>
                </a:lnTo>
                <a:lnTo>
                  <a:pt x="87528" y="310248"/>
                </a:lnTo>
                <a:lnTo>
                  <a:pt x="87528" y="155130"/>
                </a:lnTo>
                <a:close/>
              </a:path>
              <a:path w="315595" h="310515">
                <a:moveTo>
                  <a:pt x="161556" y="276453"/>
                </a:moveTo>
                <a:lnTo>
                  <a:pt x="164740" y="284232"/>
                </a:lnTo>
                <a:lnTo>
                  <a:pt x="167549" y="292804"/>
                </a:lnTo>
                <a:lnTo>
                  <a:pt x="169727" y="301310"/>
                </a:lnTo>
                <a:lnTo>
                  <a:pt x="171018" y="308889"/>
                </a:lnTo>
                <a:lnTo>
                  <a:pt x="187149" y="308701"/>
                </a:lnTo>
                <a:lnTo>
                  <a:pt x="227760" y="298150"/>
                </a:lnTo>
                <a:lnTo>
                  <a:pt x="234581" y="277010"/>
                </a:lnTo>
                <a:lnTo>
                  <a:pt x="183441" y="277010"/>
                </a:lnTo>
                <a:lnTo>
                  <a:pt x="173133" y="276844"/>
                </a:lnTo>
                <a:lnTo>
                  <a:pt x="161556" y="276453"/>
                </a:lnTo>
                <a:close/>
              </a:path>
              <a:path w="315595" h="310515">
                <a:moveTo>
                  <a:pt x="278828" y="166281"/>
                </a:moveTo>
                <a:lnTo>
                  <a:pt x="252463" y="175056"/>
                </a:lnTo>
                <a:lnTo>
                  <a:pt x="263598" y="201888"/>
                </a:lnTo>
                <a:lnTo>
                  <a:pt x="273589" y="229982"/>
                </a:lnTo>
                <a:lnTo>
                  <a:pt x="281580" y="256933"/>
                </a:lnTo>
                <a:lnTo>
                  <a:pt x="286600" y="279831"/>
                </a:lnTo>
                <a:lnTo>
                  <a:pt x="315328" y="269024"/>
                </a:lnTo>
                <a:lnTo>
                  <a:pt x="309528" y="246358"/>
                </a:lnTo>
                <a:lnTo>
                  <a:pt x="300878" y="220052"/>
                </a:lnTo>
                <a:lnTo>
                  <a:pt x="290328" y="192546"/>
                </a:lnTo>
                <a:lnTo>
                  <a:pt x="278828" y="166281"/>
                </a:lnTo>
                <a:close/>
              </a:path>
              <a:path w="315595" h="310515">
                <a:moveTo>
                  <a:pt x="153441" y="167297"/>
                </a:moveTo>
                <a:lnTo>
                  <a:pt x="145955" y="193687"/>
                </a:lnTo>
                <a:lnTo>
                  <a:pt x="136375" y="219221"/>
                </a:lnTo>
                <a:lnTo>
                  <a:pt x="125019" y="242535"/>
                </a:lnTo>
                <a:lnTo>
                  <a:pt x="112204" y="262267"/>
                </a:lnTo>
                <a:lnTo>
                  <a:pt x="118347" y="265758"/>
                </a:lnTo>
                <a:lnTo>
                  <a:pt x="125347" y="270165"/>
                </a:lnTo>
                <a:lnTo>
                  <a:pt x="132030" y="274760"/>
                </a:lnTo>
                <a:lnTo>
                  <a:pt x="137223" y="278815"/>
                </a:lnTo>
                <a:lnTo>
                  <a:pt x="150370" y="256933"/>
                </a:lnTo>
                <a:lnTo>
                  <a:pt x="162567" y="231249"/>
                </a:lnTo>
                <a:lnTo>
                  <a:pt x="173244" y="203158"/>
                </a:lnTo>
                <a:lnTo>
                  <a:pt x="181825" y="174053"/>
                </a:lnTo>
                <a:lnTo>
                  <a:pt x="153441" y="167297"/>
                </a:lnTo>
                <a:close/>
              </a:path>
              <a:path w="315595" h="310515">
                <a:moveTo>
                  <a:pt x="234886" y="132816"/>
                </a:moveTo>
                <a:lnTo>
                  <a:pt x="202780" y="132816"/>
                </a:lnTo>
                <a:lnTo>
                  <a:pt x="202780" y="275450"/>
                </a:lnTo>
                <a:lnTo>
                  <a:pt x="201434" y="276796"/>
                </a:lnTo>
                <a:lnTo>
                  <a:pt x="196697" y="276796"/>
                </a:lnTo>
                <a:lnTo>
                  <a:pt x="191592" y="276984"/>
                </a:lnTo>
                <a:lnTo>
                  <a:pt x="183441" y="277010"/>
                </a:lnTo>
                <a:lnTo>
                  <a:pt x="234581" y="277010"/>
                </a:lnTo>
                <a:lnTo>
                  <a:pt x="234886" y="271729"/>
                </a:lnTo>
                <a:lnTo>
                  <a:pt x="234886" y="132816"/>
                </a:lnTo>
                <a:close/>
              </a:path>
              <a:path w="315595" h="310515">
                <a:moveTo>
                  <a:pt x="87528" y="98005"/>
                </a:moveTo>
                <a:lnTo>
                  <a:pt x="50025" y="98005"/>
                </a:lnTo>
                <a:lnTo>
                  <a:pt x="40785" y="128639"/>
                </a:lnTo>
                <a:lnTo>
                  <a:pt x="28817" y="159016"/>
                </a:lnTo>
                <a:lnTo>
                  <a:pt x="14947" y="186602"/>
                </a:lnTo>
                <a:lnTo>
                  <a:pt x="0" y="208864"/>
                </a:lnTo>
                <a:lnTo>
                  <a:pt x="4443" y="215654"/>
                </a:lnTo>
                <a:lnTo>
                  <a:pt x="9172" y="223650"/>
                </a:lnTo>
                <a:lnTo>
                  <a:pt x="13458" y="231774"/>
                </a:lnTo>
                <a:lnTo>
                  <a:pt x="16573" y="238950"/>
                </a:lnTo>
                <a:lnTo>
                  <a:pt x="27556" y="222046"/>
                </a:lnTo>
                <a:lnTo>
                  <a:pt x="38030" y="201850"/>
                </a:lnTo>
                <a:lnTo>
                  <a:pt x="47741" y="179250"/>
                </a:lnTo>
                <a:lnTo>
                  <a:pt x="56438" y="155130"/>
                </a:lnTo>
                <a:lnTo>
                  <a:pt x="87528" y="155130"/>
                </a:lnTo>
                <a:lnTo>
                  <a:pt x="87528" y="141947"/>
                </a:lnTo>
                <a:lnTo>
                  <a:pt x="117102" y="141947"/>
                </a:lnTo>
                <a:lnTo>
                  <a:pt x="111488" y="134851"/>
                </a:lnTo>
                <a:lnTo>
                  <a:pt x="97973" y="118302"/>
                </a:lnTo>
                <a:lnTo>
                  <a:pt x="87528" y="106121"/>
                </a:lnTo>
                <a:lnTo>
                  <a:pt x="87528" y="98005"/>
                </a:lnTo>
                <a:close/>
              </a:path>
              <a:path w="315595" h="310515">
                <a:moveTo>
                  <a:pt x="117102" y="141947"/>
                </a:moveTo>
                <a:lnTo>
                  <a:pt x="87528" y="141947"/>
                </a:lnTo>
                <a:lnTo>
                  <a:pt x="95321" y="154001"/>
                </a:lnTo>
                <a:lnTo>
                  <a:pt x="103030" y="166281"/>
                </a:lnTo>
                <a:lnTo>
                  <a:pt x="109631" y="177352"/>
                </a:lnTo>
                <a:lnTo>
                  <a:pt x="114566" y="186563"/>
                </a:lnTo>
                <a:lnTo>
                  <a:pt x="132143" y="161544"/>
                </a:lnTo>
                <a:lnTo>
                  <a:pt x="124177" y="150891"/>
                </a:lnTo>
                <a:lnTo>
                  <a:pt x="117102" y="141947"/>
                </a:lnTo>
                <a:close/>
              </a:path>
              <a:path w="315595" h="310515">
                <a:moveTo>
                  <a:pt x="313296" y="103416"/>
                </a:moveTo>
                <a:lnTo>
                  <a:pt x="133832" y="103416"/>
                </a:lnTo>
                <a:lnTo>
                  <a:pt x="133832" y="132816"/>
                </a:lnTo>
                <a:lnTo>
                  <a:pt x="313296" y="132816"/>
                </a:lnTo>
                <a:lnTo>
                  <a:pt x="313296" y="103416"/>
                </a:lnTo>
                <a:close/>
              </a:path>
              <a:path w="315595" h="310515">
                <a:moveTo>
                  <a:pt x="129108" y="68948"/>
                </a:moveTo>
                <a:lnTo>
                  <a:pt x="7442" y="68948"/>
                </a:lnTo>
                <a:lnTo>
                  <a:pt x="7442" y="98005"/>
                </a:lnTo>
                <a:lnTo>
                  <a:pt x="129108" y="98005"/>
                </a:lnTo>
                <a:lnTo>
                  <a:pt x="129108" y="68948"/>
                </a:lnTo>
                <a:close/>
              </a:path>
              <a:path w="315595" h="310515">
                <a:moveTo>
                  <a:pt x="87528" y="0"/>
                </a:moveTo>
                <a:lnTo>
                  <a:pt x="56438" y="0"/>
                </a:lnTo>
                <a:lnTo>
                  <a:pt x="56438" y="68948"/>
                </a:lnTo>
                <a:lnTo>
                  <a:pt x="87528" y="68948"/>
                </a:lnTo>
                <a:lnTo>
                  <a:pt x="87528" y="0"/>
                </a:lnTo>
                <a:close/>
              </a:path>
              <a:path w="315595" h="310515">
                <a:moveTo>
                  <a:pt x="295046" y="23660"/>
                </a:moveTo>
                <a:lnTo>
                  <a:pt x="148704" y="23660"/>
                </a:lnTo>
                <a:lnTo>
                  <a:pt x="148704" y="53060"/>
                </a:lnTo>
                <a:lnTo>
                  <a:pt x="295046" y="53060"/>
                </a:lnTo>
                <a:lnTo>
                  <a:pt x="295046" y="2366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72" name="object 34"/>
          <p:cNvSpPr/>
          <p:nvPr/>
        </p:nvSpPr>
        <p:spPr>
          <a:xfrm>
            <a:off x="4615160" y="5039795"/>
            <a:ext cx="185826" cy="2039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73" name="object 35"/>
          <p:cNvSpPr/>
          <p:nvPr/>
        </p:nvSpPr>
        <p:spPr>
          <a:xfrm>
            <a:off x="4869442" y="5027624"/>
            <a:ext cx="730382" cy="22114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74" name="object 36"/>
          <p:cNvSpPr/>
          <p:nvPr/>
        </p:nvSpPr>
        <p:spPr>
          <a:xfrm>
            <a:off x="4652827" y="4823859"/>
            <a:ext cx="226695" cy="0"/>
          </a:xfrm>
          <a:custGeom>
            <a:avLst/>
            <a:gdLst/>
            <a:ahLst/>
            <a:cxnLst/>
            <a:rect l="l" t="t" r="r" b="b"/>
            <a:pathLst>
              <a:path w="226695">
                <a:moveTo>
                  <a:pt x="0" y="0"/>
                </a:moveTo>
                <a:lnTo>
                  <a:pt x="226263" y="0"/>
                </a:lnTo>
              </a:path>
            </a:pathLst>
          </a:custGeom>
          <a:ln w="5715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75" name="object 37"/>
          <p:cNvSpPr/>
          <p:nvPr/>
        </p:nvSpPr>
        <p:spPr>
          <a:xfrm>
            <a:off x="4681110" y="4682254"/>
            <a:ext cx="0" cy="113030"/>
          </a:xfrm>
          <a:custGeom>
            <a:avLst/>
            <a:gdLst/>
            <a:ahLst/>
            <a:cxnLst/>
            <a:rect l="l" t="t" r="r" b="b"/>
            <a:pathLst>
              <a:path h="113029">
                <a:moveTo>
                  <a:pt x="0" y="0"/>
                </a:moveTo>
                <a:lnTo>
                  <a:pt x="0" y="113029"/>
                </a:lnTo>
              </a:path>
            </a:pathLst>
          </a:custGeom>
          <a:ln w="56565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76" name="object 38"/>
          <p:cNvSpPr/>
          <p:nvPr/>
        </p:nvSpPr>
        <p:spPr>
          <a:xfrm>
            <a:off x="4652827" y="4654314"/>
            <a:ext cx="226695" cy="0"/>
          </a:xfrm>
          <a:custGeom>
            <a:avLst/>
            <a:gdLst/>
            <a:ahLst/>
            <a:cxnLst/>
            <a:rect l="l" t="t" r="r" b="b"/>
            <a:pathLst>
              <a:path w="226695">
                <a:moveTo>
                  <a:pt x="0" y="0"/>
                </a:moveTo>
                <a:lnTo>
                  <a:pt x="226263" y="0"/>
                </a:lnTo>
              </a:path>
            </a:pathLst>
          </a:custGeom>
          <a:ln w="5588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77" name="object 39"/>
          <p:cNvSpPr/>
          <p:nvPr/>
        </p:nvSpPr>
        <p:spPr>
          <a:xfrm>
            <a:off x="5331629" y="4823859"/>
            <a:ext cx="226695" cy="0"/>
          </a:xfrm>
          <a:custGeom>
            <a:avLst/>
            <a:gdLst/>
            <a:ahLst/>
            <a:cxnLst/>
            <a:rect l="l" t="t" r="r" b="b"/>
            <a:pathLst>
              <a:path w="226695">
                <a:moveTo>
                  <a:pt x="0" y="0"/>
                </a:moveTo>
                <a:lnTo>
                  <a:pt x="226263" y="0"/>
                </a:lnTo>
              </a:path>
            </a:pathLst>
          </a:custGeom>
          <a:ln w="5715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78" name="object 40"/>
          <p:cNvSpPr/>
          <p:nvPr/>
        </p:nvSpPr>
        <p:spPr>
          <a:xfrm>
            <a:off x="5331629" y="4767344"/>
            <a:ext cx="57150" cy="27940"/>
          </a:xfrm>
          <a:custGeom>
            <a:avLst/>
            <a:gdLst/>
            <a:ahLst/>
            <a:cxnLst/>
            <a:rect l="l" t="t" r="r" b="b"/>
            <a:pathLst>
              <a:path w="57150" h="27939">
                <a:moveTo>
                  <a:pt x="0" y="27939"/>
                </a:moveTo>
                <a:lnTo>
                  <a:pt x="56565" y="27939"/>
                </a:lnTo>
                <a:lnTo>
                  <a:pt x="56565" y="0"/>
                </a:lnTo>
                <a:lnTo>
                  <a:pt x="0" y="0"/>
                </a:lnTo>
                <a:lnTo>
                  <a:pt x="0" y="27939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79" name="object 41"/>
          <p:cNvSpPr/>
          <p:nvPr/>
        </p:nvSpPr>
        <p:spPr>
          <a:xfrm>
            <a:off x="4822524" y="4767344"/>
            <a:ext cx="57150" cy="27940"/>
          </a:xfrm>
          <a:custGeom>
            <a:avLst/>
            <a:gdLst/>
            <a:ahLst/>
            <a:cxnLst/>
            <a:rect l="l" t="t" r="r" b="b"/>
            <a:pathLst>
              <a:path w="57150" h="27939">
                <a:moveTo>
                  <a:pt x="0" y="27939"/>
                </a:moveTo>
                <a:lnTo>
                  <a:pt x="56565" y="27939"/>
                </a:lnTo>
                <a:lnTo>
                  <a:pt x="56565" y="0"/>
                </a:lnTo>
                <a:lnTo>
                  <a:pt x="0" y="0"/>
                </a:lnTo>
                <a:lnTo>
                  <a:pt x="0" y="27939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80" name="object 42"/>
          <p:cNvSpPr/>
          <p:nvPr/>
        </p:nvSpPr>
        <p:spPr>
          <a:xfrm>
            <a:off x="4822524" y="4739404"/>
            <a:ext cx="565785" cy="0"/>
          </a:xfrm>
          <a:custGeom>
            <a:avLst/>
            <a:gdLst/>
            <a:ahLst/>
            <a:cxnLst/>
            <a:rect l="l" t="t" r="r" b="b"/>
            <a:pathLst>
              <a:path w="565785">
                <a:moveTo>
                  <a:pt x="0" y="0"/>
                </a:moveTo>
                <a:lnTo>
                  <a:pt x="565670" y="0"/>
                </a:lnTo>
              </a:path>
            </a:pathLst>
          </a:custGeom>
          <a:ln w="5588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81" name="object 43"/>
          <p:cNvSpPr/>
          <p:nvPr/>
        </p:nvSpPr>
        <p:spPr>
          <a:xfrm>
            <a:off x="4822524" y="4682254"/>
            <a:ext cx="57150" cy="29209"/>
          </a:xfrm>
          <a:custGeom>
            <a:avLst/>
            <a:gdLst/>
            <a:ahLst/>
            <a:cxnLst/>
            <a:rect l="l" t="t" r="r" b="b"/>
            <a:pathLst>
              <a:path w="57150" h="29210">
                <a:moveTo>
                  <a:pt x="0" y="29209"/>
                </a:moveTo>
                <a:lnTo>
                  <a:pt x="56565" y="29209"/>
                </a:lnTo>
                <a:lnTo>
                  <a:pt x="56565" y="0"/>
                </a:lnTo>
                <a:lnTo>
                  <a:pt x="0" y="0"/>
                </a:lnTo>
                <a:lnTo>
                  <a:pt x="0" y="29209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82" name="object 44"/>
          <p:cNvSpPr/>
          <p:nvPr/>
        </p:nvSpPr>
        <p:spPr>
          <a:xfrm>
            <a:off x="5529609" y="4682712"/>
            <a:ext cx="0" cy="113664"/>
          </a:xfrm>
          <a:custGeom>
            <a:avLst/>
            <a:gdLst/>
            <a:ahLst/>
            <a:cxnLst/>
            <a:rect l="l" t="t" r="r" b="b"/>
            <a:pathLst>
              <a:path h="113664">
                <a:moveTo>
                  <a:pt x="0" y="0"/>
                </a:moveTo>
                <a:lnTo>
                  <a:pt x="0" y="113131"/>
                </a:lnTo>
              </a:path>
            </a:pathLst>
          </a:custGeom>
          <a:ln w="56565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83" name="object 45"/>
          <p:cNvSpPr/>
          <p:nvPr/>
        </p:nvSpPr>
        <p:spPr>
          <a:xfrm>
            <a:off x="5331629" y="4682254"/>
            <a:ext cx="57150" cy="29209"/>
          </a:xfrm>
          <a:custGeom>
            <a:avLst/>
            <a:gdLst/>
            <a:ahLst/>
            <a:cxnLst/>
            <a:rect l="l" t="t" r="r" b="b"/>
            <a:pathLst>
              <a:path w="57150" h="29210">
                <a:moveTo>
                  <a:pt x="0" y="29209"/>
                </a:moveTo>
                <a:lnTo>
                  <a:pt x="56565" y="29209"/>
                </a:lnTo>
                <a:lnTo>
                  <a:pt x="56565" y="0"/>
                </a:lnTo>
                <a:lnTo>
                  <a:pt x="0" y="0"/>
                </a:lnTo>
                <a:lnTo>
                  <a:pt x="0" y="29209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20" name="object 46"/>
          <p:cNvSpPr/>
          <p:nvPr/>
        </p:nvSpPr>
        <p:spPr>
          <a:xfrm>
            <a:off x="5331629" y="4654314"/>
            <a:ext cx="226695" cy="0"/>
          </a:xfrm>
          <a:custGeom>
            <a:avLst/>
            <a:gdLst/>
            <a:ahLst/>
            <a:cxnLst/>
            <a:rect l="l" t="t" r="r" b="b"/>
            <a:pathLst>
              <a:path w="226695">
                <a:moveTo>
                  <a:pt x="0" y="0"/>
                </a:moveTo>
                <a:lnTo>
                  <a:pt x="226263" y="0"/>
                </a:lnTo>
              </a:path>
            </a:pathLst>
          </a:custGeom>
          <a:ln w="5588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21" name="object 47"/>
          <p:cNvSpPr/>
          <p:nvPr/>
        </p:nvSpPr>
        <p:spPr>
          <a:xfrm>
            <a:off x="4765958" y="4173619"/>
            <a:ext cx="0" cy="452755"/>
          </a:xfrm>
          <a:custGeom>
            <a:avLst/>
            <a:gdLst/>
            <a:ahLst/>
            <a:cxnLst/>
            <a:rect l="l" t="t" r="r" b="b"/>
            <a:pathLst>
              <a:path h="452754">
                <a:moveTo>
                  <a:pt x="0" y="0"/>
                </a:moveTo>
                <a:lnTo>
                  <a:pt x="0" y="452526"/>
                </a:lnTo>
              </a:path>
            </a:pathLst>
          </a:custGeom>
          <a:ln w="56565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22" name="object 48"/>
          <p:cNvSpPr/>
          <p:nvPr/>
        </p:nvSpPr>
        <p:spPr>
          <a:xfrm>
            <a:off x="5444761" y="4173619"/>
            <a:ext cx="0" cy="452755"/>
          </a:xfrm>
          <a:custGeom>
            <a:avLst/>
            <a:gdLst/>
            <a:ahLst/>
            <a:cxnLst/>
            <a:rect l="l" t="t" r="r" b="b"/>
            <a:pathLst>
              <a:path h="452754">
                <a:moveTo>
                  <a:pt x="0" y="0"/>
                </a:moveTo>
                <a:lnTo>
                  <a:pt x="0" y="452526"/>
                </a:lnTo>
              </a:path>
            </a:pathLst>
          </a:custGeom>
          <a:ln w="56565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23" name="object 49"/>
          <p:cNvSpPr/>
          <p:nvPr/>
        </p:nvSpPr>
        <p:spPr>
          <a:xfrm>
            <a:off x="4652827" y="4145679"/>
            <a:ext cx="226695" cy="0"/>
          </a:xfrm>
          <a:custGeom>
            <a:avLst/>
            <a:gdLst/>
            <a:ahLst/>
            <a:cxnLst/>
            <a:rect l="l" t="t" r="r" b="b"/>
            <a:pathLst>
              <a:path w="226695">
                <a:moveTo>
                  <a:pt x="0" y="0"/>
                </a:moveTo>
                <a:lnTo>
                  <a:pt x="226263" y="0"/>
                </a:lnTo>
              </a:path>
            </a:pathLst>
          </a:custGeom>
          <a:ln w="5715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24" name="object 50"/>
          <p:cNvSpPr/>
          <p:nvPr/>
        </p:nvSpPr>
        <p:spPr>
          <a:xfrm>
            <a:off x="4681110" y="4004074"/>
            <a:ext cx="0" cy="113030"/>
          </a:xfrm>
          <a:custGeom>
            <a:avLst/>
            <a:gdLst/>
            <a:ahLst/>
            <a:cxnLst/>
            <a:rect l="l" t="t" r="r" b="b"/>
            <a:pathLst>
              <a:path h="113029">
                <a:moveTo>
                  <a:pt x="0" y="0"/>
                </a:moveTo>
                <a:lnTo>
                  <a:pt x="0" y="113030"/>
                </a:lnTo>
              </a:path>
            </a:pathLst>
          </a:custGeom>
          <a:ln w="56565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25" name="object 51"/>
          <p:cNvSpPr/>
          <p:nvPr/>
        </p:nvSpPr>
        <p:spPr>
          <a:xfrm>
            <a:off x="4652827" y="3975499"/>
            <a:ext cx="226695" cy="0"/>
          </a:xfrm>
          <a:custGeom>
            <a:avLst/>
            <a:gdLst/>
            <a:ahLst/>
            <a:cxnLst/>
            <a:rect l="l" t="t" r="r" b="b"/>
            <a:pathLst>
              <a:path w="226695">
                <a:moveTo>
                  <a:pt x="0" y="0"/>
                </a:moveTo>
                <a:lnTo>
                  <a:pt x="226263" y="0"/>
                </a:lnTo>
              </a:path>
            </a:pathLst>
          </a:custGeom>
          <a:ln w="5715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26" name="object 52"/>
          <p:cNvSpPr/>
          <p:nvPr/>
        </p:nvSpPr>
        <p:spPr>
          <a:xfrm>
            <a:off x="5331629" y="4145679"/>
            <a:ext cx="226695" cy="0"/>
          </a:xfrm>
          <a:custGeom>
            <a:avLst/>
            <a:gdLst/>
            <a:ahLst/>
            <a:cxnLst/>
            <a:rect l="l" t="t" r="r" b="b"/>
            <a:pathLst>
              <a:path w="226695">
                <a:moveTo>
                  <a:pt x="0" y="0"/>
                </a:moveTo>
                <a:lnTo>
                  <a:pt x="226263" y="0"/>
                </a:lnTo>
              </a:path>
            </a:pathLst>
          </a:custGeom>
          <a:ln w="5715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27" name="object 53"/>
          <p:cNvSpPr/>
          <p:nvPr/>
        </p:nvSpPr>
        <p:spPr>
          <a:xfrm>
            <a:off x="5331629" y="4089164"/>
            <a:ext cx="57150" cy="27940"/>
          </a:xfrm>
          <a:custGeom>
            <a:avLst/>
            <a:gdLst/>
            <a:ahLst/>
            <a:cxnLst/>
            <a:rect l="l" t="t" r="r" b="b"/>
            <a:pathLst>
              <a:path w="57150" h="27939">
                <a:moveTo>
                  <a:pt x="0" y="27940"/>
                </a:moveTo>
                <a:lnTo>
                  <a:pt x="56565" y="27940"/>
                </a:lnTo>
                <a:lnTo>
                  <a:pt x="56565" y="0"/>
                </a:lnTo>
                <a:lnTo>
                  <a:pt x="0" y="0"/>
                </a:lnTo>
                <a:lnTo>
                  <a:pt x="0" y="2794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28" name="object 54"/>
          <p:cNvSpPr/>
          <p:nvPr/>
        </p:nvSpPr>
        <p:spPr>
          <a:xfrm>
            <a:off x="4822524" y="4089164"/>
            <a:ext cx="57150" cy="27940"/>
          </a:xfrm>
          <a:custGeom>
            <a:avLst/>
            <a:gdLst/>
            <a:ahLst/>
            <a:cxnLst/>
            <a:rect l="l" t="t" r="r" b="b"/>
            <a:pathLst>
              <a:path w="57150" h="27939">
                <a:moveTo>
                  <a:pt x="0" y="27940"/>
                </a:moveTo>
                <a:lnTo>
                  <a:pt x="56565" y="27940"/>
                </a:lnTo>
                <a:lnTo>
                  <a:pt x="56565" y="0"/>
                </a:lnTo>
                <a:lnTo>
                  <a:pt x="0" y="0"/>
                </a:lnTo>
                <a:lnTo>
                  <a:pt x="0" y="2794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29" name="object 55"/>
          <p:cNvSpPr/>
          <p:nvPr/>
        </p:nvSpPr>
        <p:spPr>
          <a:xfrm>
            <a:off x="4822524" y="4060589"/>
            <a:ext cx="565785" cy="0"/>
          </a:xfrm>
          <a:custGeom>
            <a:avLst/>
            <a:gdLst/>
            <a:ahLst/>
            <a:cxnLst/>
            <a:rect l="l" t="t" r="r" b="b"/>
            <a:pathLst>
              <a:path w="565785">
                <a:moveTo>
                  <a:pt x="0" y="0"/>
                </a:moveTo>
                <a:lnTo>
                  <a:pt x="565670" y="0"/>
                </a:lnTo>
              </a:path>
            </a:pathLst>
          </a:custGeom>
          <a:ln w="57149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30" name="object 56"/>
          <p:cNvSpPr/>
          <p:nvPr/>
        </p:nvSpPr>
        <p:spPr>
          <a:xfrm>
            <a:off x="4822524" y="4004074"/>
            <a:ext cx="57150" cy="27940"/>
          </a:xfrm>
          <a:custGeom>
            <a:avLst/>
            <a:gdLst/>
            <a:ahLst/>
            <a:cxnLst/>
            <a:rect l="l" t="t" r="r" b="b"/>
            <a:pathLst>
              <a:path w="57150" h="27939">
                <a:moveTo>
                  <a:pt x="0" y="27940"/>
                </a:moveTo>
                <a:lnTo>
                  <a:pt x="56565" y="27940"/>
                </a:lnTo>
                <a:lnTo>
                  <a:pt x="56565" y="0"/>
                </a:lnTo>
                <a:lnTo>
                  <a:pt x="0" y="0"/>
                </a:lnTo>
                <a:lnTo>
                  <a:pt x="0" y="2794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31" name="object 57"/>
          <p:cNvSpPr/>
          <p:nvPr/>
        </p:nvSpPr>
        <p:spPr>
          <a:xfrm>
            <a:off x="5529609" y="4003922"/>
            <a:ext cx="0" cy="113664"/>
          </a:xfrm>
          <a:custGeom>
            <a:avLst/>
            <a:gdLst/>
            <a:ahLst/>
            <a:cxnLst/>
            <a:rect l="l" t="t" r="r" b="b"/>
            <a:pathLst>
              <a:path h="113664">
                <a:moveTo>
                  <a:pt x="0" y="0"/>
                </a:moveTo>
                <a:lnTo>
                  <a:pt x="0" y="113131"/>
                </a:lnTo>
              </a:path>
            </a:pathLst>
          </a:custGeom>
          <a:ln w="56565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32" name="object 58"/>
          <p:cNvSpPr/>
          <p:nvPr/>
        </p:nvSpPr>
        <p:spPr>
          <a:xfrm>
            <a:off x="5331629" y="4004074"/>
            <a:ext cx="57150" cy="27940"/>
          </a:xfrm>
          <a:custGeom>
            <a:avLst/>
            <a:gdLst/>
            <a:ahLst/>
            <a:cxnLst/>
            <a:rect l="l" t="t" r="r" b="b"/>
            <a:pathLst>
              <a:path w="57150" h="27939">
                <a:moveTo>
                  <a:pt x="0" y="27940"/>
                </a:moveTo>
                <a:lnTo>
                  <a:pt x="56565" y="27940"/>
                </a:lnTo>
                <a:lnTo>
                  <a:pt x="56565" y="0"/>
                </a:lnTo>
                <a:lnTo>
                  <a:pt x="0" y="0"/>
                </a:lnTo>
                <a:lnTo>
                  <a:pt x="0" y="2794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33" name="object 59"/>
          <p:cNvSpPr/>
          <p:nvPr/>
        </p:nvSpPr>
        <p:spPr>
          <a:xfrm>
            <a:off x="5331629" y="3975499"/>
            <a:ext cx="226695" cy="0"/>
          </a:xfrm>
          <a:custGeom>
            <a:avLst/>
            <a:gdLst/>
            <a:ahLst/>
            <a:cxnLst/>
            <a:rect l="l" t="t" r="r" b="b"/>
            <a:pathLst>
              <a:path w="226695">
                <a:moveTo>
                  <a:pt x="0" y="0"/>
                </a:moveTo>
                <a:lnTo>
                  <a:pt x="226263" y="0"/>
                </a:lnTo>
              </a:path>
            </a:pathLst>
          </a:custGeom>
          <a:ln w="5715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34" name="object 60"/>
          <p:cNvSpPr/>
          <p:nvPr/>
        </p:nvSpPr>
        <p:spPr>
          <a:xfrm>
            <a:off x="4839499" y="4391404"/>
            <a:ext cx="534670" cy="322580"/>
          </a:xfrm>
          <a:custGeom>
            <a:avLst/>
            <a:gdLst/>
            <a:ahLst/>
            <a:cxnLst/>
            <a:rect l="l" t="t" r="r" b="b"/>
            <a:pathLst>
              <a:path w="534670" h="322579">
                <a:moveTo>
                  <a:pt x="107480" y="0"/>
                </a:moveTo>
                <a:lnTo>
                  <a:pt x="0" y="251714"/>
                </a:lnTo>
                <a:lnTo>
                  <a:pt x="0" y="322427"/>
                </a:lnTo>
                <a:lnTo>
                  <a:pt x="534555" y="322427"/>
                </a:lnTo>
                <a:lnTo>
                  <a:pt x="493057" y="275804"/>
                </a:lnTo>
                <a:lnTo>
                  <a:pt x="457128" y="235808"/>
                </a:lnTo>
                <a:lnTo>
                  <a:pt x="435629" y="212115"/>
                </a:lnTo>
                <a:lnTo>
                  <a:pt x="265861" y="212115"/>
                </a:lnTo>
                <a:lnTo>
                  <a:pt x="107480" y="0"/>
                </a:lnTo>
                <a:close/>
              </a:path>
              <a:path w="534670" h="322579">
                <a:moveTo>
                  <a:pt x="322427" y="87668"/>
                </a:moveTo>
                <a:lnTo>
                  <a:pt x="265861" y="212115"/>
                </a:lnTo>
                <a:lnTo>
                  <a:pt x="435629" y="212115"/>
                </a:lnTo>
                <a:lnTo>
                  <a:pt x="322427" y="87668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35" name="object 61"/>
          <p:cNvSpPr/>
          <p:nvPr/>
        </p:nvSpPr>
        <p:spPr>
          <a:xfrm>
            <a:off x="5190212" y="4196210"/>
            <a:ext cx="152730" cy="15280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36" name="object 62"/>
          <p:cNvSpPr/>
          <p:nvPr/>
        </p:nvSpPr>
        <p:spPr>
          <a:xfrm>
            <a:off x="1563618" y="6692723"/>
            <a:ext cx="209689" cy="21779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37" name="object 63"/>
          <p:cNvSpPr/>
          <p:nvPr/>
        </p:nvSpPr>
        <p:spPr>
          <a:xfrm>
            <a:off x="1829340" y="6691524"/>
            <a:ext cx="206832" cy="22114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38" name="object 64"/>
          <p:cNvSpPr/>
          <p:nvPr/>
        </p:nvSpPr>
        <p:spPr>
          <a:xfrm>
            <a:off x="1325032" y="5572816"/>
            <a:ext cx="962025" cy="993775"/>
          </a:xfrm>
          <a:custGeom>
            <a:avLst/>
            <a:gdLst/>
            <a:ahLst/>
            <a:cxnLst/>
            <a:rect l="l" t="t" r="r" b="b"/>
            <a:pathLst>
              <a:path w="962025" h="993775">
                <a:moveTo>
                  <a:pt x="801420" y="827760"/>
                </a:moveTo>
                <a:lnTo>
                  <a:pt x="717219" y="827760"/>
                </a:lnTo>
                <a:lnTo>
                  <a:pt x="717219" y="913815"/>
                </a:lnTo>
                <a:lnTo>
                  <a:pt x="717384" y="913815"/>
                </a:lnTo>
                <a:lnTo>
                  <a:pt x="717397" y="950341"/>
                </a:lnTo>
                <a:lnTo>
                  <a:pt x="720700" y="967201"/>
                </a:lnTo>
                <a:lnTo>
                  <a:pt x="729708" y="980967"/>
                </a:lnTo>
                <a:lnTo>
                  <a:pt x="743066" y="990245"/>
                </a:lnTo>
                <a:lnTo>
                  <a:pt x="759421" y="993648"/>
                </a:lnTo>
                <a:lnTo>
                  <a:pt x="775774" y="990244"/>
                </a:lnTo>
                <a:lnTo>
                  <a:pt x="789127" y="980960"/>
                </a:lnTo>
                <a:lnTo>
                  <a:pt x="798126" y="967191"/>
                </a:lnTo>
                <a:lnTo>
                  <a:pt x="801418" y="950341"/>
                </a:lnTo>
                <a:lnTo>
                  <a:pt x="801420" y="827760"/>
                </a:lnTo>
                <a:close/>
              </a:path>
              <a:path w="962025" h="993775">
                <a:moveTo>
                  <a:pt x="598995" y="827798"/>
                </a:moveTo>
                <a:lnTo>
                  <a:pt x="275844" y="827798"/>
                </a:lnTo>
                <a:lnTo>
                  <a:pt x="277571" y="827887"/>
                </a:lnTo>
                <a:lnTo>
                  <a:pt x="598995" y="827798"/>
                </a:lnTo>
                <a:close/>
              </a:path>
              <a:path w="962025" h="993775">
                <a:moveTo>
                  <a:pt x="244322" y="252526"/>
                </a:moveTo>
                <a:lnTo>
                  <a:pt x="160121" y="252526"/>
                </a:lnTo>
                <a:lnTo>
                  <a:pt x="160121" y="738593"/>
                </a:lnTo>
                <a:lnTo>
                  <a:pt x="166920" y="773315"/>
                </a:lnTo>
                <a:lnTo>
                  <a:pt x="185464" y="801670"/>
                </a:lnTo>
                <a:lnTo>
                  <a:pt x="212971" y="820788"/>
                </a:lnTo>
                <a:lnTo>
                  <a:pt x="246659" y="827798"/>
                </a:lnTo>
                <a:lnTo>
                  <a:pt x="709422" y="827798"/>
                </a:lnTo>
                <a:lnTo>
                  <a:pt x="801420" y="827760"/>
                </a:lnTo>
                <a:lnTo>
                  <a:pt x="919543" y="827709"/>
                </a:lnTo>
                <a:lnTo>
                  <a:pt x="935896" y="824298"/>
                </a:lnTo>
                <a:lnTo>
                  <a:pt x="949250" y="815012"/>
                </a:lnTo>
                <a:lnTo>
                  <a:pt x="958253" y="801245"/>
                </a:lnTo>
                <a:lnTo>
                  <a:pt x="961555" y="784390"/>
                </a:lnTo>
                <a:lnTo>
                  <a:pt x="958251" y="767534"/>
                </a:lnTo>
                <a:lnTo>
                  <a:pt x="949244" y="753768"/>
                </a:lnTo>
                <a:lnTo>
                  <a:pt x="935885" y="744486"/>
                </a:lnTo>
                <a:lnTo>
                  <a:pt x="919957" y="741172"/>
                </a:lnTo>
                <a:lnTo>
                  <a:pt x="289001" y="741172"/>
                </a:lnTo>
                <a:lnTo>
                  <a:pt x="272461" y="737231"/>
                </a:lnTo>
                <a:lnTo>
                  <a:pt x="258165" y="726811"/>
                </a:lnTo>
                <a:lnTo>
                  <a:pt x="248117" y="712014"/>
                </a:lnTo>
                <a:lnTo>
                  <a:pt x="244322" y="694944"/>
                </a:lnTo>
                <a:lnTo>
                  <a:pt x="244322" y="252526"/>
                </a:lnTo>
                <a:close/>
              </a:path>
              <a:path w="962025" h="993775">
                <a:moveTo>
                  <a:pt x="800913" y="252476"/>
                </a:moveTo>
                <a:lnTo>
                  <a:pt x="672553" y="252476"/>
                </a:lnTo>
                <a:lnTo>
                  <a:pt x="689085" y="256414"/>
                </a:lnTo>
                <a:lnTo>
                  <a:pt x="703378" y="266830"/>
                </a:lnTo>
                <a:lnTo>
                  <a:pt x="713425" y="281622"/>
                </a:lnTo>
                <a:lnTo>
                  <a:pt x="717219" y="298691"/>
                </a:lnTo>
                <a:lnTo>
                  <a:pt x="717219" y="741146"/>
                </a:lnTo>
                <a:lnTo>
                  <a:pt x="598830" y="741172"/>
                </a:lnTo>
                <a:lnTo>
                  <a:pt x="919957" y="741172"/>
                </a:lnTo>
                <a:lnTo>
                  <a:pt x="919713" y="741121"/>
                </a:lnTo>
                <a:lnTo>
                  <a:pt x="801420" y="741121"/>
                </a:lnTo>
                <a:lnTo>
                  <a:pt x="801420" y="255066"/>
                </a:lnTo>
                <a:lnTo>
                  <a:pt x="800913" y="252476"/>
                </a:lnTo>
                <a:close/>
              </a:path>
              <a:path w="962025" h="993775">
                <a:moveTo>
                  <a:pt x="919530" y="741083"/>
                </a:moveTo>
                <a:lnTo>
                  <a:pt x="801420" y="741121"/>
                </a:lnTo>
                <a:lnTo>
                  <a:pt x="919713" y="741121"/>
                </a:lnTo>
                <a:lnTo>
                  <a:pt x="919530" y="741083"/>
                </a:lnTo>
                <a:close/>
              </a:path>
              <a:path w="962025" h="993775">
                <a:moveTo>
                  <a:pt x="244322" y="79832"/>
                </a:moveTo>
                <a:lnTo>
                  <a:pt x="160121" y="79832"/>
                </a:lnTo>
                <a:lnTo>
                  <a:pt x="160121" y="165900"/>
                </a:lnTo>
                <a:lnTo>
                  <a:pt x="41998" y="165938"/>
                </a:lnTo>
                <a:lnTo>
                  <a:pt x="25646" y="169342"/>
                </a:lnTo>
                <a:lnTo>
                  <a:pt x="12293" y="178625"/>
                </a:lnTo>
                <a:lnTo>
                  <a:pt x="3294" y="192395"/>
                </a:lnTo>
                <a:lnTo>
                  <a:pt x="0" y="209257"/>
                </a:lnTo>
                <a:lnTo>
                  <a:pt x="3301" y="226113"/>
                </a:lnTo>
                <a:lnTo>
                  <a:pt x="12304" y="239877"/>
                </a:lnTo>
                <a:lnTo>
                  <a:pt x="25658" y="249155"/>
                </a:lnTo>
                <a:lnTo>
                  <a:pt x="42011" y="252552"/>
                </a:lnTo>
                <a:lnTo>
                  <a:pt x="244322" y="252526"/>
                </a:lnTo>
                <a:lnTo>
                  <a:pt x="800913" y="252476"/>
                </a:lnTo>
                <a:lnTo>
                  <a:pt x="794621" y="220338"/>
                </a:lnTo>
                <a:lnTo>
                  <a:pt x="776079" y="191979"/>
                </a:lnTo>
                <a:lnTo>
                  <a:pt x="748576" y="172860"/>
                </a:lnTo>
                <a:lnTo>
                  <a:pt x="715017" y="165874"/>
                </a:lnTo>
                <a:lnTo>
                  <a:pt x="244322" y="165874"/>
                </a:lnTo>
                <a:lnTo>
                  <a:pt x="244322" y="79832"/>
                </a:lnTo>
                <a:close/>
              </a:path>
              <a:path w="962025" h="993775">
                <a:moveTo>
                  <a:pt x="683107" y="165747"/>
                </a:moveTo>
                <a:lnTo>
                  <a:pt x="362559" y="165836"/>
                </a:lnTo>
                <a:lnTo>
                  <a:pt x="252120" y="165836"/>
                </a:lnTo>
                <a:lnTo>
                  <a:pt x="715017" y="165874"/>
                </a:lnTo>
                <a:lnTo>
                  <a:pt x="685698" y="165849"/>
                </a:lnTo>
                <a:lnTo>
                  <a:pt x="684834" y="165785"/>
                </a:lnTo>
                <a:lnTo>
                  <a:pt x="683107" y="165747"/>
                </a:lnTo>
                <a:close/>
              </a:path>
              <a:path w="962025" h="993775">
                <a:moveTo>
                  <a:pt x="202120" y="0"/>
                </a:moveTo>
                <a:lnTo>
                  <a:pt x="185774" y="3409"/>
                </a:lnTo>
                <a:lnTo>
                  <a:pt x="172424" y="12692"/>
                </a:lnTo>
                <a:lnTo>
                  <a:pt x="163422" y="26458"/>
                </a:lnTo>
                <a:lnTo>
                  <a:pt x="160124" y="43307"/>
                </a:lnTo>
                <a:lnTo>
                  <a:pt x="160134" y="79832"/>
                </a:lnTo>
                <a:lnTo>
                  <a:pt x="244157" y="79832"/>
                </a:lnTo>
                <a:lnTo>
                  <a:pt x="244144" y="43307"/>
                </a:lnTo>
                <a:lnTo>
                  <a:pt x="240841" y="26446"/>
                </a:lnTo>
                <a:lnTo>
                  <a:pt x="231833" y="12680"/>
                </a:lnTo>
                <a:lnTo>
                  <a:pt x="218475" y="3402"/>
                </a:lnTo>
                <a:lnTo>
                  <a:pt x="202120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39" name="object 65"/>
          <p:cNvSpPr/>
          <p:nvPr/>
        </p:nvSpPr>
        <p:spPr>
          <a:xfrm>
            <a:off x="2643861" y="5027624"/>
            <a:ext cx="206819" cy="22114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40" name="object 66"/>
          <p:cNvSpPr/>
          <p:nvPr/>
        </p:nvSpPr>
        <p:spPr>
          <a:xfrm>
            <a:off x="2905287" y="5053403"/>
            <a:ext cx="192036" cy="19107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141" name="object 67"/>
          <p:cNvSpPr/>
          <p:nvPr/>
        </p:nvSpPr>
        <p:spPr>
          <a:xfrm>
            <a:off x="2502136" y="3992144"/>
            <a:ext cx="774065" cy="815975"/>
          </a:xfrm>
          <a:custGeom>
            <a:avLst/>
            <a:gdLst/>
            <a:ahLst/>
            <a:cxnLst/>
            <a:rect l="l" t="t" r="r" b="b"/>
            <a:pathLst>
              <a:path w="774064" h="815975">
                <a:moveTo>
                  <a:pt x="162509" y="490502"/>
                </a:moveTo>
                <a:lnTo>
                  <a:pt x="119338" y="496313"/>
                </a:lnTo>
                <a:lnTo>
                  <a:pt x="80527" y="512707"/>
                </a:lnTo>
                <a:lnTo>
                  <a:pt x="47631" y="538127"/>
                </a:lnTo>
                <a:lnTo>
                  <a:pt x="22207" y="571014"/>
                </a:lnTo>
                <a:lnTo>
                  <a:pt x="5811" y="609812"/>
                </a:lnTo>
                <a:lnTo>
                  <a:pt x="0" y="652960"/>
                </a:lnTo>
                <a:lnTo>
                  <a:pt x="5811" y="696119"/>
                </a:lnTo>
                <a:lnTo>
                  <a:pt x="22207" y="734929"/>
                </a:lnTo>
                <a:lnTo>
                  <a:pt x="47631" y="767830"/>
                </a:lnTo>
                <a:lnTo>
                  <a:pt x="80527" y="793263"/>
                </a:lnTo>
                <a:lnTo>
                  <a:pt x="119338" y="809668"/>
                </a:lnTo>
                <a:lnTo>
                  <a:pt x="162509" y="815482"/>
                </a:lnTo>
                <a:lnTo>
                  <a:pt x="205640" y="809668"/>
                </a:lnTo>
                <a:lnTo>
                  <a:pt x="244432" y="793263"/>
                </a:lnTo>
                <a:lnTo>
                  <a:pt x="277323" y="767830"/>
                </a:lnTo>
                <a:lnTo>
                  <a:pt x="302751" y="734929"/>
                </a:lnTo>
                <a:lnTo>
                  <a:pt x="319153" y="696119"/>
                </a:lnTo>
                <a:lnTo>
                  <a:pt x="324967" y="652960"/>
                </a:lnTo>
                <a:lnTo>
                  <a:pt x="320589" y="615833"/>
                </a:lnTo>
                <a:lnTo>
                  <a:pt x="308170" y="581833"/>
                </a:lnTo>
                <a:lnTo>
                  <a:pt x="288786" y="551850"/>
                </a:lnTo>
                <a:lnTo>
                  <a:pt x="263512" y="526773"/>
                </a:lnTo>
                <a:lnTo>
                  <a:pt x="289839" y="500446"/>
                </a:lnTo>
                <a:lnTo>
                  <a:pt x="216573" y="500446"/>
                </a:lnTo>
                <a:lnTo>
                  <a:pt x="203625" y="496347"/>
                </a:lnTo>
                <a:lnTo>
                  <a:pt x="190303" y="493212"/>
                </a:lnTo>
                <a:lnTo>
                  <a:pt x="176600" y="491208"/>
                </a:lnTo>
                <a:lnTo>
                  <a:pt x="162509" y="490502"/>
                </a:lnTo>
                <a:close/>
              </a:path>
              <a:path w="774064" h="815975">
                <a:moveTo>
                  <a:pt x="460624" y="403291"/>
                </a:moveTo>
                <a:lnTo>
                  <a:pt x="386994" y="403291"/>
                </a:lnTo>
                <a:lnTo>
                  <a:pt x="510476" y="526773"/>
                </a:lnTo>
                <a:lnTo>
                  <a:pt x="485204" y="551850"/>
                </a:lnTo>
                <a:lnTo>
                  <a:pt x="465824" y="581833"/>
                </a:lnTo>
                <a:lnTo>
                  <a:pt x="453410" y="615833"/>
                </a:lnTo>
                <a:lnTo>
                  <a:pt x="449033" y="652960"/>
                </a:lnTo>
                <a:lnTo>
                  <a:pt x="454848" y="696119"/>
                </a:lnTo>
                <a:lnTo>
                  <a:pt x="471252" y="734929"/>
                </a:lnTo>
                <a:lnTo>
                  <a:pt x="496684" y="767830"/>
                </a:lnTo>
                <a:lnTo>
                  <a:pt x="529583" y="793263"/>
                </a:lnTo>
                <a:lnTo>
                  <a:pt x="568390" y="809668"/>
                </a:lnTo>
                <a:lnTo>
                  <a:pt x="611543" y="815482"/>
                </a:lnTo>
                <a:lnTo>
                  <a:pt x="654695" y="809668"/>
                </a:lnTo>
                <a:lnTo>
                  <a:pt x="693502" y="793263"/>
                </a:lnTo>
                <a:lnTo>
                  <a:pt x="726401" y="767830"/>
                </a:lnTo>
                <a:lnTo>
                  <a:pt x="751833" y="734929"/>
                </a:lnTo>
                <a:lnTo>
                  <a:pt x="768237" y="696119"/>
                </a:lnTo>
                <a:lnTo>
                  <a:pt x="774052" y="652960"/>
                </a:lnTo>
                <a:lnTo>
                  <a:pt x="768237" y="609812"/>
                </a:lnTo>
                <a:lnTo>
                  <a:pt x="751833" y="571014"/>
                </a:lnTo>
                <a:lnTo>
                  <a:pt x="726401" y="538127"/>
                </a:lnTo>
                <a:lnTo>
                  <a:pt x="693502" y="512707"/>
                </a:lnTo>
                <a:lnTo>
                  <a:pt x="664599" y="500497"/>
                </a:lnTo>
                <a:lnTo>
                  <a:pt x="557428" y="500497"/>
                </a:lnTo>
                <a:lnTo>
                  <a:pt x="557110" y="500129"/>
                </a:lnTo>
                <a:lnTo>
                  <a:pt x="557009" y="499722"/>
                </a:lnTo>
                <a:lnTo>
                  <a:pt x="460624" y="403291"/>
                </a:lnTo>
                <a:close/>
              </a:path>
              <a:path w="774064" h="815975">
                <a:moveTo>
                  <a:pt x="611543" y="490502"/>
                </a:moveTo>
                <a:lnTo>
                  <a:pt x="597444" y="491208"/>
                </a:lnTo>
                <a:lnTo>
                  <a:pt x="583723" y="493218"/>
                </a:lnTo>
                <a:lnTo>
                  <a:pt x="570384" y="496369"/>
                </a:lnTo>
                <a:lnTo>
                  <a:pt x="557428" y="500497"/>
                </a:lnTo>
                <a:lnTo>
                  <a:pt x="664599" y="500497"/>
                </a:lnTo>
                <a:lnTo>
                  <a:pt x="654695" y="496313"/>
                </a:lnTo>
                <a:lnTo>
                  <a:pt x="611543" y="490502"/>
                </a:lnTo>
                <a:close/>
              </a:path>
              <a:path w="774064" h="815975">
                <a:moveTo>
                  <a:pt x="46589" y="0"/>
                </a:moveTo>
                <a:lnTo>
                  <a:pt x="36796" y="1912"/>
                </a:lnTo>
                <a:lnTo>
                  <a:pt x="28193" y="7648"/>
                </a:lnTo>
                <a:lnTo>
                  <a:pt x="22486" y="16236"/>
                </a:lnTo>
                <a:lnTo>
                  <a:pt x="20583" y="26015"/>
                </a:lnTo>
                <a:lnTo>
                  <a:pt x="22486" y="35809"/>
                </a:lnTo>
                <a:lnTo>
                  <a:pt x="28193" y="44440"/>
                </a:lnTo>
                <a:lnTo>
                  <a:pt x="350202" y="366436"/>
                </a:lnTo>
                <a:lnTo>
                  <a:pt x="216992" y="499722"/>
                </a:lnTo>
                <a:lnTo>
                  <a:pt x="216890" y="500129"/>
                </a:lnTo>
                <a:lnTo>
                  <a:pt x="216573" y="500446"/>
                </a:lnTo>
                <a:lnTo>
                  <a:pt x="289839" y="500446"/>
                </a:lnTo>
                <a:lnTo>
                  <a:pt x="386994" y="403291"/>
                </a:lnTo>
                <a:lnTo>
                  <a:pt x="460624" y="403291"/>
                </a:lnTo>
                <a:lnTo>
                  <a:pt x="423786" y="366436"/>
                </a:lnTo>
                <a:lnTo>
                  <a:pt x="460574" y="329657"/>
                </a:lnTo>
                <a:lnTo>
                  <a:pt x="386994" y="329657"/>
                </a:lnTo>
                <a:lnTo>
                  <a:pt x="64985" y="7648"/>
                </a:lnTo>
                <a:lnTo>
                  <a:pt x="56383" y="1912"/>
                </a:lnTo>
                <a:lnTo>
                  <a:pt x="46589" y="0"/>
                </a:lnTo>
                <a:close/>
              </a:path>
              <a:path w="774064" h="815975">
                <a:moveTo>
                  <a:pt x="727438" y="0"/>
                </a:moveTo>
                <a:lnTo>
                  <a:pt x="717660" y="1912"/>
                </a:lnTo>
                <a:lnTo>
                  <a:pt x="709066" y="7648"/>
                </a:lnTo>
                <a:lnTo>
                  <a:pt x="386994" y="329657"/>
                </a:lnTo>
                <a:lnTo>
                  <a:pt x="460574" y="329657"/>
                </a:lnTo>
                <a:lnTo>
                  <a:pt x="745858" y="44440"/>
                </a:lnTo>
                <a:lnTo>
                  <a:pt x="751566" y="35809"/>
                </a:lnTo>
                <a:lnTo>
                  <a:pt x="753468" y="26015"/>
                </a:lnTo>
                <a:lnTo>
                  <a:pt x="751566" y="16236"/>
                </a:lnTo>
                <a:lnTo>
                  <a:pt x="745858" y="7648"/>
                </a:lnTo>
                <a:lnTo>
                  <a:pt x="737228" y="1912"/>
                </a:lnTo>
                <a:lnTo>
                  <a:pt x="727438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42" name="object 68"/>
          <p:cNvSpPr/>
          <p:nvPr/>
        </p:nvSpPr>
        <p:spPr>
          <a:xfrm>
            <a:off x="1579015" y="5028825"/>
            <a:ext cx="209689" cy="21779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46" name="object 69"/>
          <p:cNvSpPr/>
          <p:nvPr/>
        </p:nvSpPr>
        <p:spPr>
          <a:xfrm>
            <a:off x="1844738" y="5027624"/>
            <a:ext cx="206819" cy="22114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47" name="object 70"/>
          <p:cNvSpPr/>
          <p:nvPr/>
        </p:nvSpPr>
        <p:spPr>
          <a:xfrm>
            <a:off x="1317222" y="4040842"/>
            <a:ext cx="977225" cy="71807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48" name="object 71"/>
          <p:cNvSpPr/>
          <p:nvPr/>
        </p:nvSpPr>
        <p:spPr>
          <a:xfrm>
            <a:off x="9410391" y="5028825"/>
            <a:ext cx="209676" cy="21779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49" name="object 72"/>
          <p:cNvSpPr/>
          <p:nvPr/>
        </p:nvSpPr>
        <p:spPr>
          <a:xfrm>
            <a:off x="9676107" y="5027624"/>
            <a:ext cx="206832" cy="22114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50" name="object 73"/>
          <p:cNvSpPr/>
          <p:nvPr/>
        </p:nvSpPr>
        <p:spPr>
          <a:xfrm>
            <a:off x="9189095" y="3977693"/>
            <a:ext cx="730885" cy="741045"/>
          </a:xfrm>
          <a:custGeom>
            <a:avLst/>
            <a:gdLst/>
            <a:ahLst/>
            <a:cxnLst/>
            <a:rect l="l" t="t" r="r" b="b"/>
            <a:pathLst>
              <a:path w="730884" h="741045">
                <a:moveTo>
                  <a:pt x="150939" y="439470"/>
                </a:moveTo>
                <a:lnTo>
                  <a:pt x="103245" y="447168"/>
                </a:lnTo>
                <a:lnTo>
                  <a:pt x="61812" y="468600"/>
                </a:lnTo>
                <a:lnTo>
                  <a:pt x="29133" y="501277"/>
                </a:lnTo>
                <a:lnTo>
                  <a:pt x="7698" y="542711"/>
                </a:lnTo>
                <a:lnTo>
                  <a:pt x="0" y="590410"/>
                </a:lnTo>
                <a:lnTo>
                  <a:pt x="7694" y="638048"/>
                </a:lnTo>
                <a:lnTo>
                  <a:pt x="29102" y="679357"/>
                </a:lnTo>
                <a:lnTo>
                  <a:pt x="61708" y="711891"/>
                </a:lnTo>
                <a:lnTo>
                  <a:pt x="102998" y="733206"/>
                </a:lnTo>
                <a:lnTo>
                  <a:pt x="150456" y="740854"/>
                </a:lnTo>
                <a:lnTo>
                  <a:pt x="197915" y="733159"/>
                </a:lnTo>
                <a:lnTo>
                  <a:pt x="239205" y="711753"/>
                </a:lnTo>
                <a:lnTo>
                  <a:pt x="271811" y="679148"/>
                </a:lnTo>
                <a:lnTo>
                  <a:pt x="279807" y="663727"/>
                </a:lnTo>
                <a:lnTo>
                  <a:pt x="150456" y="663727"/>
                </a:lnTo>
                <a:lnTo>
                  <a:pt x="121850" y="657954"/>
                </a:lnTo>
                <a:lnTo>
                  <a:pt x="98378" y="642181"/>
                </a:lnTo>
                <a:lnTo>
                  <a:pt x="82496" y="618732"/>
                </a:lnTo>
                <a:lnTo>
                  <a:pt x="76657" y="589927"/>
                </a:lnTo>
                <a:lnTo>
                  <a:pt x="82430" y="561321"/>
                </a:lnTo>
                <a:lnTo>
                  <a:pt x="98202" y="537849"/>
                </a:lnTo>
                <a:lnTo>
                  <a:pt x="121652" y="521967"/>
                </a:lnTo>
                <a:lnTo>
                  <a:pt x="150456" y="516128"/>
                </a:lnTo>
                <a:lnTo>
                  <a:pt x="294247" y="516128"/>
                </a:lnTo>
                <a:lnTo>
                  <a:pt x="357579" y="452805"/>
                </a:lnTo>
                <a:lnTo>
                  <a:pt x="212826" y="452805"/>
                </a:lnTo>
                <a:lnTo>
                  <a:pt x="198204" y="447105"/>
                </a:lnTo>
                <a:lnTo>
                  <a:pt x="182954" y="442923"/>
                </a:lnTo>
                <a:lnTo>
                  <a:pt x="167169" y="440348"/>
                </a:lnTo>
                <a:lnTo>
                  <a:pt x="150939" y="439470"/>
                </a:lnTo>
                <a:close/>
              </a:path>
              <a:path w="730884" h="741045">
                <a:moveTo>
                  <a:pt x="511835" y="443763"/>
                </a:moveTo>
                <a:lnTo>
                  <a:pt x="366623" y="443763"/>
                </a:lnTo>
                <a:lnTo>
                  <a:pt x="618959" y="696099"/>
                </a:lnTo>
                <a:lnTo>
                  <a:pt x="726567" y="698004"/>
                </a:lnTo>
                <a:lnTo>
                  <a:pt x="730377" y="662305"/>
                </a:lnTo>
                <a:lnTo>
                  <a:pt x="511835" y="443763"/>
                </a:lnTo>
                <a:close/>
              </a:path>
              <a:path w="730884" h="741045">
                <a:moveTo>
                  <a:pt x="294247" y="516128"/>
                </a:moveTo>
                <a:lnTo>
                  <a:pt x="150456" y="516128"/>
                </a:lnTo>
                <a:lnTo>
                  <a:pt x="179261" y="521901"/>
                </a:lnTo>
                <a:lnTo>
                  <a:pt x="202711" y="537673"/>
                </a:lnTo>
                <a:lnTo>
                  <a:pt x="218483" y="561122"/>
                </a:lnTo>
                <a:lnTo>
                  <a:pt x="224256" y="589927"/>
                </a:lnTo>
                <a:lnTo>
                  <a:pt x="218483" y="618732"/>
                </a:lnTo>
                <a:lnTo>
                  <a:pt x="202711" y="642181"/>
                </a:lnTo>
                <a:lnTo>
                  <a:pt x="179261" y="657954"/>
                </a:lnTo>
                <a:lnTo>
                  <a:pt x="150456" y="663727"/>
                </a:lnTo>
                <a:lnTo>
                  <a:pt x="279807" y="663727"/>
                </a:lnTo>
                <a:lnTo>
                  <a:pt x="293219" y="637862"/>
                </a:lnTo>
                <a:lnTo>
                  <a:pt x="300913" y="590410"/>
                </a:lnTo>
                <a:lnTo>
                  <a:pt x="299939" y="573111"/>
                </a:lnTo>
                <a:lnTo>
                  <a:pt x="297046" y="556302"/>
                </a:lnTo>
                <a:lnTo>
                  <a:pt x="292277" y="540120"/>
                </a:lnTo>
                <a:lnTo>
                  <a:pt x="285673" y="524700"/>
                </a:lnTo>
                <a:lnTo>
                  <a:pt x="294247" y="516128"/>
                </a:lnTo>
                <a:close/>
              </a:path>
              <a:path w="730884" h="741045">
                <a:moveTo>
                  <a:pt x="356069" y="288061"/>
                </a:moveTo>
                <a:lnTo>
                  <a:pt x="211874" y="288061"/>
                </a:lnTo>
                <a:lnTo>
                  <a:pt x="294728" y="370916"/>
                </a:lnTo>
                <a:lnTo>
                  <a:pt x="212826" y="452805"/>
                </a:lnTo>
                <a:lnTo>
                  <a:pt x="357579" y="452805"/>
                </a:lnTo>
                <a:lnTo>
                  <a:pt x="366623" y="443763"/>
                </a:lnTo>
                <a:lnTo>
                  <a:pt x="511835" y="443763"/>
                </a:lnTo>
                <a:lnTo>
                  <a:pt x="489445" y="421373"/>
                </a:lnTo>
                <a:lnTo>
                  <a:pt x="488975" y="421373"/>
                </a:lnTo>
                <a:lnTo>
                  <a:pt x="460031" y="392341"/>
                </a:lnTo>
                <a:lnTo>
                  <a:pt x="368046" y="392341"/>
                </a:lnTo>
                <a:lnTo>
                  <a:pt x="360025" y="390747"/>
                </a:lnTo>
                <a:lnTo>
                  <a:pt x="353523" y="386386"/>
                </a:lnTo>
                <a:lnTo>
                  <a:pt x="349165" y="379884"/>
                </a:lnTo>
                <a:lnTo>
                  <a:pt x="347573" y="371868"/>
                </a:lnTo>
                <a:lnTo>
                  <a:pt x="349165" y="363840"/>
                </a:lnTo>
                <a:lnTo>
                  <a:pt x="353523" y="357335"/>
                </a:lnTo>
                <a:lnTo>
                  <a:pt x="360025" y="352975"/>
                </a:lnTo>
                <a:lnTo>
                  <a:pt x="368046" y="351383"/>
                </a:lnTo>
                <a:lnTo>
                  <a:pt x="419198" y="351383"/>
                </a:lnTo>
                <a:lnTo>
                  <a:pt x="356069" y="288061"/>
                </a:lnTo>
                <a:close/>
              </a:path>
              <a:path w="730884" h="741045">
                <a:moveTo>
                  <a:pt x="488505" y="420433"/>
                </a:moveTo>
                <a:lnTo>
                  <a:pt x="488975" y="421373"/>
                </a:lnTo>
                <a:lnTo>
                  <a:pt x="489445" y="421373"/>
                </a:lnTo>
                <a:lnTo>
                  <a:pt x="488505" y="420433"/>
                </a:lnTo>
                <a:close/>
              </a:path>
              <a:path w="730884" h="741045">
                <a:moveTo>
                  <a:pt x="419198" y="351383"/>
                </a:moveTo>
                <a:lnTo>
                  <a:pt x="368046" y="351383"/>
                </a:lnTo>
                <a:lnTo>
                  <a:pt x="376066" y="352975"/>
                </a:lnTo>
                <a:lnTo>
                  <a:pt x="382568" y="357335"/>
                </a:lnTo>
                <a:lnTo>
                  <a:pt x="386926" y="363840"/>
                </a:lnTo>
                <a:lnTo>
                  <a:pt x="388518" y="371868"/>
                </a:lnTo>
                <a:lnTo>
                  <a:pt x="386926" y="379884"/>
                </a:lnTo>
                <a:lnTo>
                  <a:pt x="382568" y="386386"/>
                </a:lnTo>
                <a:lnTo>
                  <a:pt x="376066" y="390747"/>
                </a:lnTo>
                <a:lnTo>
                  <a:pt x="368046" y="392341"/>
                </a:lnTo>
                <a:lnTo>
                  <a:pt x="460031" y="392341"/>
                </a:lnTo>
                <a:lnTo>
                  <a:pt x="419198" y="351383"/>
                </a:lnTo>
                <a:close/>
              </a:path>
              <a:path w="730884" h="741045">
                <a:moveTo>
                  <a:pt x="150456" y="0"/>
                </a:moveTo>
                <a:lnTo>
                  <a:pt x="102998" y="7695"/>
                </a:lnTo>
                <a:lnTo>
                  <a:pt x="61708" y="29106"/>
                </a:lnTo>
                <a:lnTo>
                  <a:pt x="29102" y="61716"/>
                </a:lnTo>
                <a:lnTo>
                  <a:pt x="7694" y="103009"/>
                </a:lnTo>
                <a:lnTo>
                  <a:pt x="0" y="150469"/>
                </a:lnTo>
                <a:lnTo>
                  <a:pt x="7694" y="198113"/>
                </a:lnTo>
                <a:lnTo>
                  <a:pt x="29102" y="239426"/>
                </a:lnTo>
                <a:lnTo>
                  <a:pt x="61708" y="271963"/>
                </a:lnTo>
                <a:lnTo>
                  <a:pt x="102998" y="293278"/>
                </a:lnTo>
                <a:lnTo>
                  <a:pt x="150456" y="300926"/>
                </a:lnTo>
                <a:lnTo>
                  <a:pt x="166618" y="300055"/>
                </a:lnTo>
                <a:lnTo>
                  <a:pt x="182241" y="297532"/>
                </a:lnTo>
                <a:lnTo>
                  <a:pt x="197327" y="293489"/>
                </a:lnTo>
                <a:lnTo>
                  <a:pt x="211874" y="288061"/>
                </a:lnTo>
                <a:lnTo>
                  <a:pt x="356069" y="288061"/>
                </a:lnTo>
                <a:lnTo>
                  <a:pt x="335191" y="267119"/>
                </a:lnTo>
                <a:lnTo>
                  <a:pt x="335673" y="266649"/>
                </a:lnTo>
                <a:lnTo>
                  <a:pt x="293293" y="224269"/>
                </a:lnTo>
                <a:lnTo>
                  <a:pt x="150456" y="224269"/>
                </a:lnTo>
                <a:lnTo>
                  <a:pt x="121850" y="218495"/>
                </a:lnTo>
                <a:lnTo>
                  <a:pt x="98378" y="202723"/>
                </a:lnTo>
                <a:lnTo>
                  <a:pt x="82496" y="179274"/>
                </a:lnTo>
                <a:lnTo>
                  <a:pt x="76657" y="150469"/>
                </a:lnTo>
                <a:lnTo>
                  <a:pt x="82430" y="121863"/>
                </a:lnTo>
                <a:lnTo>
                  <a:pt x="98202" y="98391"/>
                </a:lnTo>
                <a:lnTo>
                  <a:pt x="121652" y="82509"/>
                </a:lnTo>
                <a:lnTo>
                  <a:pt x="150456" y="76669"/>
                </a:lnTo>
                <a:lnTo>
                  <a:pt x="279667" y="76669"/>
                </a:lnTo>
                <a:lnTo>
                  <a:pt x="271811" y="61508"/>
                </a:lnTo>
                <a:lnTo>
                  <a:pt x="239205" y="28967"/>
                </a:lnTo>
                <a:lnTo>
                  <a:pt x="197915" y="7649"/>
                </a:lnTo>
                <a:lnTo>
                  <a:pt x="150456" y="0"/>
                </a:lnTo>
                <a:close/>
              </a:path>
              <a:path w="730884" h="741045">
                <a:moveTo>
                  <a:pt x="279667" y="76669"/>
                </a:moveTo>
                <a:lnTo>
                  <a:pt x="150456" y="76669"/>
                </a:lnTo>
                <a:lnTo>
                  <a:pt x="179261" y="82441"/>
                </a:lnTo>
                <a:lnTo>
                  <a:pt x="202711" y="98210"/>
                </a:lnTo>
                <a:lnTo>
                  <a:pt x="218483" y="121659"/>
                </a:lnTo>
                <a:lnTo>
                  <a:pt x="224256" y="150469"/>
                </a:lnTo>
                <a:lnTo>
                  <a:pt x="218483" y="179274"/>
                </a:lnTo>
                <a:lnTo>
                  <a:pt x="202711" y="202723"/>
                </a:lnTo>
                <a:lnTo>
                  <a:pt x="179261" y="218495"/>
                </a:lnTo>
                <a:lnTo>
                  <a:pt x="150456" y="224269"/>
                </a:lnTo>
                <a:lnTo>
                  <a:pt x="293293" y="224269"/>
                </a:lnTo>
                <a:lnTo>
                  <a:pt x="285673" y="216649"/>
                </a:lnTo>
                <a:lnTo>
                  <a:pt x="292277" y="201217"/>
                </a:lnTo>
                <a:lnTo>
                  <a:pt x="297046" y="184983"/>
                </a:lnTo>
                <a:lnTo>
                  <a:pt x="299939" y="168037"/>
                </a:lnTo>
                <a:lnTo>
                  <a:pt x="300913" y="150469"/>
                </a:lnTo>
                <a:lnTo>
                  <a:pt x="293219" y="102824"/>
                </a:lnTo>
                <a:lnTo>
                  <a:pt x="279667" y="76669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51" name="object 74"/>
          <p:cNvSpPr/>
          <p:nvPr/>
        </p:nvSpPr>
        <p:spPr>
          <a:xfrm>
            <a:off x="9593322" y="4021499"/>
            <a:ext cx="548640" cy="365760"/>
          </a:xfrm>
          <a:custGeom>
            <a:avLst/>
            <a:gdLst/>
            <a:ahLst/>
            <a:cxnLst/>
            <a:rect l="l" t="t" r="r" b="b"/>
            <a:pathLst>
              <a:path w="548640" h="365760">
                <a:moveTo>
                  <a:pt x="548017" y="288061"/>
                </a:moveTo>
                <a:lnTo>
                  <a:pt x="440410" y="288061"/>
                </a:lnTo>
                <a:lnTo>
                  <a:pt x="440410" y="365671"/>
                </a:lnTo>
                <a:lnTo>
                  <a:pt x="548017" y="365671"/>
                </a:lnTo>
                <a:lnTo>
                  <a:pt x="548017" y="288061"/>
                </a:lnTo>
                <a:close/>
              </a:path>
              <a:path w="548640" h="365760">
                <a:moveTo>
                  <a:pt x="257111" y="288061"/>
                </a:moveTo>
                <a:lnTo>
                  <a:pt x="149504" y="288061"/>
                </a:lnTo>
                <a:lnTo>
                  <a:pt x="149504" y="365671"/>
                </a:lnTo>
                <a:lnTo>
                  <a:pt x="257111" y="365671"/>
                </a:lnTo>
                <a:lnTo>
                  <a:pt x="257111" y="288061"/>
                </a:lnTo>
                <a:close/>
              </a:path>
              <a:path w="548640" h="365760">
                <a:moveTo>
                  <a:pt x="402805" y="288061"/>
                </a:moveTo>
                <a:lnTo>
                  <a:pt x="295198" y="288061"/>
                </a:lnTo>
                <a:lnTo>
                  <a:pt x="295198" y="365671"/>
                </a:lnTo>
                <a:lnTo>
                  <a:pt x="402805" y="365671"/>
                </a:lnTo>
                <a:lnTo>
                  <a:pt x="402805" y="288061"/>
                </a:lnTo>
                <a:close/>
              </a:path>
              <a:path w="548640" h="365760">
                <a:moveTo>
                  <a:pt x="323291" y="0"/>
                </a:moveTo>
                <a:lnTo>
                  <a:pt x="215684" y="1917"/>
                </a:lnTo>
                <a:lnTo>
                  <a:pt x="0" y="217119"/>
                </a:lnTo>
                <a:lnTo>
                  <a:pt x="72859" y="289966"/>
                </a:lnTo>
                <a:lnTo>
                  <a:pt x="327101" y="35712"/>
                </a:lnTo>
                <a:lnTo>
                  <a:pt x="323291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65" name="object 75"/>
          <p:cNvSpPr/>
          <p:nvPr/>
        </p:nvSpPr>
        <p:spPr>
          <a:xfrm>
            <a:off x="8058178" y="3386485"/>
            <a:ext cx="998264" cy="223772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66" name="object 76"/>
          <p:cNvSpPr/>
          <p:nvPr/>
        </p:nvSpPr>
        <p:spPr>
          <a:xfrm>
            <a:off x="8464429" y="2893664"/>
            <a:ext cx="556895" cy="222885"/>
          </a:xfrm>
          <a:custGeom>
            <a:avLst/>
            <a:gdLst/>
            <a:ahLst/>
            <a:cxnLst/>
            <a:rect l="l" t="t" r="r" b="b"/>
            <a:pathLst>
              <a:path w="556895" h="222885">
                <a:moveTo>
                  <a:pt x="445185" y="0"/>
                </a:moveTo>
                <a:lnTo>
                  <a:pt x="401899" y="8737"/>
                </a:lnTo>
                <a:lnTo>
                  <a:pt x="366525" y="32572"/>
                </a:lnTo>
                <a:lnTo>
                  <a:pt x="342662" y="67937"/>
                </a:lnTo>
                <a:lnTo>
                  <a:pt x="333908" y="111264"/>
                </a:lnTo>
                <a:lnTo>
                  <a:pt x="342647" y="154599"/>
                </a:lnTo>
                <a:lnTo>
                  <a:pt x="366487" y="189968"/>
                </a:lnTo>
                <a:lnTo>
                  <a:pt x="401856" y="213804"/>
                </a:lnTo>
                <a:lnTo>
                  <a:pt x="445185" y="222542"/>
                </a:lnTo>
                <a:lnTo>
                  <a:pt x="488470" y="213804"/>
                </a:lnTo>
                <a:lnTo>
                  <a:pt x="523840" y="189968"/>
                </a:lnTo>
                <a:lnTo>
                  <a:pt x="539398" y="166903"/>
                </a:lnTo>
                <a:lnTo>
                  <a:pt x="445185" y="166903"/>
                </a:lnTo>
                <a:lnTo>
                  <a:pt x="423499" y="162528"/>
                </a:lnTo>
                <a:lnTo>
                  <a:pt x="405817" y="150599"/>
                </a:lnTo>
                <a:lnTo>
                  <a:pt x="393909" y="132913"/>
                </a:lnTo>
                <a:lnTo>
                  <a:pt x="389547" y="111264"/>
                </a:lnTo>
                <a:lnTo>
                  <a:pt x="393924" y="89621"/>
                </a:lnTo>
                <a:lnTo>
                  <a:pt x="405855" y="71934"/>
                </a:lnTo>
                <a:lnTo>
                  <a:pt x="423542" y="60002"/>
                </a:lnTo>
                <a:lnTo>
                  <a:pt x="445185" y="55626"/>
                </a:lnTo>
                <a:lnTo>
                  <a:pt x="539393" y="55626"/>
                </a:lnTo>
                <a:lnTo>
                  <a:pt x="523840" y="32572"/>
                </a:lnTo>
                <a:lnTo>
                  <a:pt x="488470" y="8737"/>
                </a:lnTo>
                <a:lnTo>
                  <a:pt x="445185" y="0"/>
                </a:lnTo>
                <a:close/>
              </a:path>
              <a:path w="556895" h="222885">
                <a:moveTo>
                  <a:pt x="539393" y="55626"/>
                </a:moveTo>
                <a:lnTo>
                  <a:pt x="445185" y="55626"/>
                </a:lnTo>
                <a:lnTo>
                  <a:pt x="466827" y="60002"/>
                </a:lnTo>
                <a:lnTo>
                  <a:pt x="484509" y="71934"/>
                </a:lnTo>
                <a:lnTo>
                  <a:pt x="496436" y="89621"/>
                </a:lnTo>
                <a:lnTo>
                  <a:pt x="500811" y="111264"/>
                </a:lnTo>
                <a:lnTo>
                  <a:pt x="496436" y="132913"/>
                </a:lnTo>
                <a:lnTo>
                  <a:pt x="484509" y="150599"/>
                </a:lnTo>
                <a:lnTo>
                  <a:pt x="466827" y="162528"/>
                </a:lnTo>
                <a:lnTo>
                  <a:pt x="445185" y="166903"/>
                </a:lnTo>
                <a:lnTo>
                  <a:pt x="539398" y="166903"/>
                </a:lnTo>
                <a:lnTo>
                  <a:pt x="547698" y="154599"/>
                </a:lnTo>
                <a:lnTo>
                  <a:pt x="556450" y="111264"/>
                </a:lnTo>
                <a:lnTo>
                  <a:pt x="547698" y="67937"/>
                </a:lnTo>
                <a:lnTo>
                  <a:pt x="539393" y="55626"/>
                </a:lnTo>
                <a:close/>
              </a:path>
              <a:path w="556895" h="222885">
                <a:moveTo>
                  <a:pt x="111277" y="0"/>
                </a:moveTo>
                <a:lnTo>
                  <a:pt x="67985" y="8737"/>
                </a:lnTo>
                <a:lnTo>
                  <a:pt x="32612" y="32572"/>
                </a:lnTo>
                <a:lnTo>
                  <a:pt x="8752" y="67937"/>
                </a:lnTo>
                <a:lnTo>
                  <a:pt x="0" y="111264"/>
                </a:lnTo>
                <a:lnTo>
                  <a:pt x="8737" y="154599"/>
                </a:lnTo>
                <a:lnTo>
                  <a:pt x="32573" y="189968"/>
                </a:lnTo>
                <a:lnTo>
                  <a:pt x="67942" y="213804"/>
                </a:lnTo>
                <a:lnTo>
                  <a:pt x="111277" y="222542"/>
                </a:lnTo>
                <a:lnTo>
                  <a:pt x="154605" y="213804"/>
                </a:lnTo>
                <a:lnTo>
                  <a:pt x="189969" y="189968"/>
                </a:lnTo>
                <a:lnTo>
                  <a:pt x="205513" y="166903"/>
                </a:lnTo>
                <a:lnTo>
                  <a:pt x="111277" y="166903"/>
                </a:lnTo>
                <a:lnTo>
                  <a:pt x="89628" y="162528"/>
                </a:lnTo>
                <a:lnTo>
                  <a:pt x="71942" y="150599"/>
                </a:lnTo>
                <a:lnTo>
                  <a:pt x="60013" y="132913"/>
                </a:lnTo>
                <a:lnTo>
                  <a:pt x="55638" y="111264"/>
                </a:lnTo>
                <a:lnTo>
                  <a:pt x="60013" y="89621"/>
                </a:lnTo>
                <a:lnTo>
                  <a:pt x="71942" y="71934"/>
                </a:lnTo>
                <a:lnTo>
                  <a:pt x="89628" y="60002"/>
                </a:lnTo>
                <a:lnTo>
                  <a:pt x="111277" y="55626"/>
                </a:lnTo>
                <a:lnTo>
                  <a:pt x="205484" y="55626"/>
                </a:lnTo>
                <a:lnTo>
                  <a:pt x="189931" y="32572"/>
                </a:lnTo>
                <a:lnTo>
                  <a:pt x="154562" y="8737"/>
                </a:lnTo>
                <a:lnTo>
                  <a:pt x="111277" y="0"/>
                </a:lnTo>
                <a:close/>
              </a:path>
              <a:path w="556895" h="222885">
                <a:moveTo>
                  <a:pt x="205484" y="55626"/>
                </a:moveTo>
                <a:lnTo>
                  <a:pt x="111277" y="55626"/>
                </a:lnTo>
                <a:lnTo>
                  <a:pt x="132918" y="60002"/>
                </a:lnTo>
                <a:lnTo>
                  <a:pt x="150601" y="71934"/>
                </a:lnTo>
                <a:lnTo>
                  <a:pt x="162528" y="89621"/>
                </a:lnTo>
                <a:lnTo>
                  <a:pt x="166903" y="111264"/>
                </a:lnTo>
                <a:lnTo>
                  <a:pt x="162528" y="132913"/>
                </a:lnTo>
                <a:lnTo>
                  <a:pt x="150601" y="150599"/>
                </a:lnTo>
                <a:lnTo>
                  <a:pt x="132918" y="162528"/>
                </a:lnTo>
                <a:lnTo>
                  <a:pt x="111277" y="166903"/>
                </a:lnTo>
                <a:lnTo>
                  <a:pt x="205513" y="166903"/>
                </a:lnTo>
                <a:lnTo>
                  <a:pt x="213804" y="154599"/>
                </a:lnTo>
                <a:lnTo>
                  <a:pt x="222542" y="111264"/>
                </a:lnTo>
                <a:lnTo>
                  <a:pt x="213790" y="67937"/>
                </a:lnTo>
                <a:lnTo>
                  <a:pt x="205484" y="55626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67" name="object 77"/>
          <p:cNvSpPr/>
          <p:nvPr/>
        </p:nvSpPr>
        <p:spPr>
          <a:xfrm>
            <a:off x="8622350" y="2569648"/>
            <a:ext cx="278130" cy="426084"/>
          </a:xfrm>
          <a:custGeom>
            <a:avLst/>
            <a:gdLst/>
            <a:ahLst/>
            <a:cxnLst/>
            <a:rect l="l" t="t" r="r" b="b"/>
            <a:pathLst>
              <a:path w="278129" h="426085">
                <a:moveTo>
                  <a:pt x="254036" y="0"/>
                </a:moveTo>
                <a:lnTo>
                  <a:pt x="3721" y="384024"/>
                </a:lnTo>
                <a:lnTo>
                  <a:pt x="0" y="394439"/>
                </a:lnTo>
                <a:lnTo>
                  <a:pt x="555" y="405071"/>
                </a:lnTo>
                <a:lnTo>
                  <a:pt x="5078" y="414717"/>
                </a:lnTo>
                <a:lnTo>
                  <a:pt x="13258" y="422175"/>
                </a:lnTo>
                <a:lnTo>
                  <a:pt x="23631" y="425896"/>
                </a:lnTo>
                <a:lnTo>
                  <a:pt x="34267" y="425340"/>
                </a:lnTo>
                <a:lnTo>
                  <a:pt x="43937" y="420817"/>
                </a:lnTo>
                <a:lnTo>
                  <a:pt x="51409" y="412637"/>
                </a:lnTo>
                <a:lnTo>
                  <a:pt x="273951" y="41873"/>
                </a:lnTo>
                <a:lnTo>
                  <a:pt x="277667" y="31451"/>
                </a:lnTo>
                <a:lnTo>
                  <a:pt x="277112" y="20817"/>
                </a:lnTo>
                <a:lnTo>
                  <a:pt x="272592" y="11173"/>
                </a:lnTo>
                <a:lnTo>
                  <a:pt x="264414" y="3722"/>
                </a:lnTo>
                <a:lnTo>
                  <a:pt x="254036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68" name="object 78"/>
          <p:cNvSpPr/>
          <p:nvPr/>
        </p:nvSpPr>
        <p:spPr>
          <a:xfrm>
            <a:off x="8176915" y="2384006"/>
            <a:ext cx="798195" cy="723265"/>
          </a:xfrm>
          <a:custGeom>
            <a:avLst/>
            <a:gdLst/>
            <a:ahLst/>
            <a:cxnLst/>
            <a:rect l="l" t="t" r="r" b="b"/>
            <a:pathLst>
              <a:path w="798195" h="723264">
                <a:moveTo>
                  <a:pt x="139090" y="667321"/>
                </a:moveTo>
                <a:lnTo>
                  <a:pt x="27813" y="667321"/>
                </a:lnTo>
                <a:lnTo>
                  <a:pt x="16973" y="669502"/>
                </a:lnTo>
                <a:lnTo>
                  <a:pt x="8134" y="675457"/>
                </a:lnTo>
                <a:lnTo>
                  <a:pt x="2181" y="684300"/>
                </a:lnTo>
                <a:lnTo>
                  <a:pt x="0" y="695147"/>
                </a:lnTo>
                <a:lnTo>
                  <a:pt x="2181" y="705986"/>
                </a:lnTo>
                <a:lnTo>
                  <a:pt x="8134" y="714825"/>
                </a:lnTo>
                <a:lnTo>
                  <a:pt x="16973" y="720778"/>
                </a:lnTo>
                <a:lnTo>
                  <a:pt x="27813" y="722960"/>
                </a:lnTo>
                <a:lnTo>
                  <a:pt x="139090" y="722960"/>
                </a:lnTo>
                <a:lnTo>
                  <a:pt x="149929" y="720778"/>
                </a:lnTo>
                <a:lnTo>
                  <a:pt x="158769" y="714825"/>
                </a:lnTo>
                <a:lnTo>
                  <a:pt x="164722" y="705986"/>
                </a:lnTo>
                <a:lnTo>
                  <a:pt x="166903" y="695147"/>
                </a:lnTo>
                <a:lnTo>
                  <a:pt x="164722" y="684300"/>
                </a:lnTo>
                <a:lnTo>
                  <a:pt x="158769" y="675457"/>
                </a:lnTo>
                <a:lnTo>
                  <a:pt x="149929" y="669502"/>
                </a:lnTo>
                <a:lnTo>
                  <a:pt x="139090" y="667321"/>
                </a:lnTo>
                <a:close/>
              </a:path>
              <a:path w="798195" h="723264">
                <a:moveTo>
                  <a:pt x="287515" y="333616"/>
                </a:moveTo>
                <a:lnTo>
                  <a:pt x="27813" y="333616"/>
                </a:lnTo>
                <a:lnTo>
                  <a:pt x="16973" y="335795"/>
                </a:lnTo>
                <a:lnTo>
                  <a:pt x="8134" y="341745"/>
                </a:lnTo>
                <a:lnTo>
                  <a:pt x="2181" y="350584"/>
                </a:lnTo>
                <a:lnTo>
                  <a:pt x="0" y="361429"/>
                </a:lnTo>
                <a:lnTo>
                  <a:pt x="2181" y="372270"/>
                </a:lnTo>
                <a:lnTo>
                  <a:pt x="8134" y="381114"/>
                </a:lnTo>
                <a:lnTo>
                  <a:pt x="16973" y="387071"/>
                </a:lnTo>
                <a:lnTo>
                  <a:pt x="27813" y="389254"/>
                </a:lnTo>
                <a:lnTo>
                  <a:pt x="287515" y="389254"/>
                </a:lnTo>
                <a:lnTo>
                  <a:pt x="298360" y="387071"/>
                </a:lnTo>
                <a:lnTo>
                  <a:pt x="307198" y="381114"/>
                </a:lnTo>
                <a:lnTo>
                  <a:pt x="313148" y="372270"/>
                </a:lnTo>
                <a:lnTo>
                  <a:pt x="315328" y="361429"/>
                </a:lnTo>
                <a:lnTo>
                  <a:pt x="313148" y="350584"/>
                </a:lnTo>
                <a:lnTo>
                  <a:pt x="307198" y="341745"/>
                </a:lnTo>
                <a:lnTo>
                  <a:pt x="298360" y="335795"/>
                </a:lnTo>
                <a:lnTo>
                  <a:pt x="287515" y="333616"/>
                </a:lnTo>
                <a:close/>
              </a:path>
              <a:path w="798195" h="723264">
                <a:moveTo>
                  <a:pt x="769747" y="0"/>
                </a:moveTo>
                <a:lnTo>
                  <a:pt x="27813" y="0"/>
                </a:lnTo>
                <a:lnTo>
                  <a:pt x="16973" y="2181"/>
                </a:lnTo>
                <a:lnTo>
                  <a:pt x="8134" y="8135"/>
                </a:lnTo>
                <a:lnTo>
                  <a:pt x="2181" y="16978"/>
                </a:lnTo>
                <a:lnTo>
                  <a:pt x="0" y="27825"/>
                </a:lnTo>
                <a:lnTo>
                  <a:pt x="2181" y="38663"/>
                </a:lnTo>
                <a:lnTo>
                  <a:pt x="8134" y="47497"/>
                </a:lnTo>
                <a:lnTo>
                  <a:pt x="16973" y="53446"/>
                </a:lnTo>
                <a:lnTo>
                  <a:pt x="27813" y="55625"/>
                </a:lnTo>
                <a:lnTo>
                  <a:pt x="769747" y="55625"/>
                </a:lnTo>
                <a:lnTo>
                  <a:pt x="780593" y="53446"/>
                </a:lnTo>
                <a:lnTo>
                  <a:pt x="789436" y="47497"/>
                </a:lnTo>
                <a:lnTo>
                  <a:pt x="795391" y="38663"/>
                </a:lnTo>
                <a:lnTo>
                  <a:pt x="797572" y="27825"/>
                </a:lnTo>
                <a:lnTo>
                  <a:pt x="795391" y="16978"/>
                </a:lnTo>
                <a:lnTo>
                  <a:pt x="789436" y="8135"/>
                </a:lnTo>
                <a:lnTo>
                  <a:pt x="780593" y="2181"/>
                </a:lnTo>
                <a:lnTo>
                  <a:pt x="769747" y="0"/>
                </a:lnTo>
                <a:close/>
              </a:path>
              <a:path w="798195" h="723264">
                <a:moveTo>
                  <a:pt x="432012" y="185634"/>
                </a:moveTo>
                <a:lnTo>
                  <a:pt x="421640" y="189356"/>
                </a:lnTo>
                <a:lnTo>
                  <a:pt x="413454" y="196807"/>
                </a:lnTo>
                <a:lnTo>
                  <a:pt x="408932" y="206451"/>
                </a:lnTo>
                <a:lnTo>
                  <a:pt x="408379" y="217085"/>
                </a:lnTo>
                <a:lnTo>
                  <a:pt x="412102" y="227507"/>
                </a:lnTo>
                <a:lnTo>
                  <a:pt x="634644" y="598284"/>
                </a:lnTo>
                <a:lnTo>
                  <a:pt x="642114" y="606464"/>
                </a:lnTo>
                <a:lnTo>
                  <a:pt x="651781" y="610987"/>
                </a:lnTo>
                <a:lnTo>
                  <a:pt x="662417" y="611543"/>
                </a:lnTo>
                <a:lnTo>
                  <a:pt x="672795" y="607821"/>
                </a:lnTo>
                <a:lnTo>
                  <a:pt x="680975" y="600364"/>
                </a:lnTo>
                <a:lnTo>
                  <a:pt x="685498" y="590718"/>
                </a:lnTo>
                <a:lnTo>
                  <a:pt x="686054" y="580086"/>
                </a:lnTo>
                <a:lnTo>
                  <a:pt x="682332" y="569671"/>
                </a:lnTo>
                <a:lnTo>
                  <a:pt x="459790" y="198894"/>
                </a:lnTo>
                <a:lnTo>
                  <a:pt x="452318" y="190708"/>
                </a:lnTo>
                <a:lnTo>
                  <a:pt x="442648" y="186186"/>
                </a:lnTo>
                <a:lnTo>
                  <a:pt x="432012" y="185634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69" name="object 79"/>
          <p:cNvSpPr/>
          <p:nvPr/>
        </p:nvSpPr>
        <p:spPr>
          <a:xfrm>
            <a:off x="7118568" y="6692723"/>
            <a:ext cx="209676" cy="21779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70" name="object 80"/>
          <p:cNvSpPr/>
          <p:nvPr/>
        </p:nvSpPr>
        <p:spPr>
          <a:xfrm>
            <a:off x="7384284" y="6691524"/>
            <a:ext cx="206819" cy="22114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71" name="object 81"/>
          <p:cNvSpPr/>
          <p:nvPr/>
        </p:nvSpPr>
        <p:spPr>
          <a:xfrm>
            <a:off x="7414707" y="6034079"/>
            <a:ext cx="408940" cy="480059"/>
          </a:xfrm>
          <a:custGeom>
            <a:avLst/>
            <a:gdLst/>
            <a:ahLst/>
            <a:cxnLst/>
            <a:rect l="l" t="t" r="r" b="b"/>
            <a:pathLst>
              <a:path w="408940" h="480060">
                <a:moveTo>
                  <a:pt x="207771" y="255269"/>
                </a:moveTo>
                <a:lnTo>
                  <a:pt x="139649" y="255269"/>
                </a:lnTo>
                <a:lnTo>
                  <a:pt x="136245" y="259079"/>
                </a:lnTo>
                <a:lnTo>
                  <a:pt x="136245" y="262889"/>
                </a:lnTo>
                <a:lnTo>
                  <a:pt x="129425" y="269239"/>
                </a:lnTo>
                <a:lnTo>
                  <a:pt x="125755" y="274319"/>
                </a:lnTo>
                <a:lnTo>
                  <a:pt x="120489" y="279399"/>
                </a:lnTo>
                <a:lnTo>
                  <a:pt x="114582" y="283209"/>
                </a:lnTo>
                <a:lnTo>
                  <a:pt x="108991" y="287019"/>
                </a:lnTo>
                <a:lnTo>
                  <a:pt x="101864" y="289559"/>
                </a:lnTo>
                <a:lnTo>
                  <a:pt x="88883" y="297179"/>
                </a:lnTo>
                <a:lnTo>
                  <a:pt x="81749" y="299719"/>
                </a:lnTo>
                <a:lnTo>
                  <a:pt x="74616" y="304799"/>
                </a:lnTo>
                <a:lnTo>
                  <a:pt x="61629" y="312419"/>
                </a:lnTo>
                <a:lnTo>
                  <a:pt x="54495" y="317499"/>
                </a:lnTo>
                <a:lnTo>
                  <a:pt x="46888" y="320039"/>
                </a:lnTo>
                <a:lnTo>
                  <a:pt x="39598" y="325119"/>
                </a:lnTo>
                <a:lnTo>
                  <a:pt x="32946" y="330199"/>
                </a:lnTo>
                <a:lnTo>
                  <a:pt x="27254" y="337819"/>
                </a:lnTo>
                <a:lnTo>
                  <a:pt x="20226" y="342899"/>
                </a:lnTo>
                <a:lnTo>
                  <a:pt x="2127" y="380999"/>
                </a:lnTo>
                <a:lnTo>
                  <a:pt x="0" y="398779"/>
                </a:lnTo>
                <a:lnTo>
                  <a:pt x="744" y="406399"/>
                </a:lnTo>
                <a:lnTo>
                  <a:pt x="3405" y="415289"/>
                </a:lnTo>
                <a:lnTo>
                  <a:pt x="8620" y="422909"/>
                </a:lnTo>
                <a:lnTo>
                  <a:pt x="17030" y="433069"/>
                </a:lnTo>
                <a:lnTo>
                  <a:pt x="20170" y="438149"/>
                </a:lnTo>
                <a:lnTo>
                  <a:pt x="44708" y="466089"/>
                </a:lnTo>
                <a:lnTo>
                  <a:pt x="50825" y="471169"/>
                </a:lnTo>
                <a:lnTo>
                  <a:pt x="57899" y="473709"/>
                </a:lnTo>
                <a:lnTo>
                  <a:pt x="73228" y="478789"/>
                </a:lnTo>
                <a:lnTo>
                  <a:pt x="80891" y="480059"/>
                </a:lnTo>
                <a:lnTo>
                  <a:pt x="100745" y="480059"/>
                </a:lnTo>
                <a:lnTo>
                  <a:pt x="141890" y="458469"/>
                </a:lnTo>
                <a:lnTo>
                  <a:pt x="158129" y="433069"/>
                </a:lnTo>
                <a:lnTo>
                  <a:pt x="78333" y="433069"/>
                </a:lnTo>
                <a:lnTo>
                  <a:pt x="63436" y="430529"/>
                </a:lnTo>
                <a:lnTo>
                  <a:pt x="40881" y="394969"/>
                </a:lnTo>
                <a:lnTo>
                  <a:pt x="41519" y="387349"/>
                </a:lnTo>
                <a:lnTo>
                  <a:pt x="70726" y="358139"/>
                </a:lnTo>
                <a:lnTo>
                  <a:pt x="170306" y="358139"/>
                </a:lnTo>
                <a:lnTo>
                  <a:pt x="166890" y="351789"/>
                </a:lnTo>
                <a:lnTo>
                  <a:pt x="166890" y="347979"/>
                </a:lnTo>
                <a:lnTo>
                  <a:pt x="163487" y="344169"/>
                </a:lnTo>
                <a:lnTo>
                  <a:pt x="163487" y="323849"/>
                </a:lnTo>
                <a:lnTo>
                  <a:pt x="166890" y="317499"/>
                </a:lnTo>
                <a:lnTo>
                  <a:pt x="166890" y="313689"/>
                </a:lnTo>
                <a:lnTo>
                  <a:pt x="170306" y="313689"/>
                </a:lnTo>
                <a:lnTo>
                  <a:pt x="170306" y="307339"/>
                </a:lnTo>
                <a:lnTo>
                  <a:pt x="173710" y="307339"/>
                </a:lnTo>
                <a:lnTo>
                  <a:pt x="173710" y="303529"/>
                </a:lnTo>
                <a:lnTo>
                  <a:pt x="176850" y="298449"/>
                </a:lnTo>
                <a:lnTo>
                  <a:pt x="180949" y="292099"/>
                </a:lnTo>
                <a:lnTo>
                  <a:pt x="185687" y="285749"/>
                </a:lnTo>
                <a:lnTo>
                  <a:pt x="190741" y="279399"/>
                </a:lnTo>
                <a:lnTo>
                  <a:pt x="193880" y="274319"/>
                </a:lnTo>
                <a:lnTo>
                  <a:pt x="197980" y="267969"/>
                </a:lnTo>
                <a:lnTo>
                  <a:pt x="202717" y="261619"/>
                </a:lnTo>
                <a:lnTo>
                  <a:pt x="207771" y="255269"/>
                </a:lnTo>
                <a:close/>
              </a:path>
              <a:path w="408940" h="480060">
                <a:moveTo>
                  <a:pt x="98780" y="7619"/>
                </a:moveTo>
                <a:lnTo>
                  <a:pt x="88557" y="7619"/>
                </a:lnTo>
                <a:lnTo>
                  <a:pt x="85153" y="10159"/>
                </a:lnTo>
                <a:lnTo>
                  <a:pt x="81749" y="10159"/>
                </a:lnTo>
                <a:lnTo>
                  <a:pt x="79243" y="15239"/>
                </a:lnTo>
                <a:lnTo>
                  <a:pt x="77058" y="21589"/>
                </a:lnTo>
                <a:lnTo>
                  <a:pt x="75515" y="29209"/>
                </a:lnTo>
                <a:lnTo>
                  <a:pt x="74929" y="38099"/>
                </a:lnTo>
                <a:lnTo>
                  <a:pt x="75515" y="48259"/>
                </a:lnTo>
                <a:lnTo>
                  <a:pt x="84889" y="90169"/>
                </a:lnTo>
                <a:lnTo>
                  <a:pt x="98780" y="126999"/>
                </a:lnTo>
                <a:lnTo>
                  <a:pt x="121765" y="161289"/>
                </a:lnTo>
                <a:lnTo>
                  <a:pt x="129425" y="173989"/>
                </a:lnTo>
                <a:lnTo>
                  <a:pt x="157106" y="201929"/>
                </a:lnTo>
                <a:lnTo>
                  <a:pt x="163226" y="208279"/>
                </a:lnTo>
                <a:lnTo>
                  <a:pt x="170306" y="214629"/>
                </a:lnTo>
                <a:lnTo>
                  <a:pt x="166890" y="222249"/>
                </a:lnTo>
                <a:lnTo>
                  <a:pt x="160083" y="228599"/>
                </a:lnTo>
                <a:lnTo>
                  <a:pt x="153276" y="242569"/>
                </a:lnTo>
                <a:lnTo>
                  <a:pt x="146469" y="248919"/>
                </a:lnTo>
                <a:lnTo>
                  <a:pt x="143065" y="255269"/>
                </a:lnTo>
                <a:lnTo>
                  <a:pt x="211175" y="255269"/>
                </a:lnTo>
                <a:lnTo>
                  <a:pt x="211175" y="259079"/>
                </a:lnTo>
                <a:lnTo>
                  <a:pt x="214579" y="262889"/>
                </a:lnTo>
                <a:lnTo>
                  <a:pt x="219638" y="267969"/>
                </a:lnTo>
                <a:lnTo>
                  <a:pt x="224375" y="274319"/>
                </a:lnTo>
                <a:lnTo>
                  <a:pt x="228472" y="280669"/>
                </a:lnTo>
                <a:lnTo>
                  <a:pt x="231609" y="287019"/>
                </a:lnTo>
                <a:lnTo>
                  <a:pt x="238429" y="293369"/>
                </a:lnTo>
                <a:lnTo>
                  <a:pt x="248587" y="330199"/>
                </a:lnTo>
                <a:lnTo>
                  <a:pt x="248640" y="372109"/>
                </a:lnTo>
                <a:lnTo>
                  <a:pt x="247204" y="380999"/>
                </a:lnTo>
                <a:lnTo>
                  <a:pt x="247364" y="389889"/>
                </a:lnTo>
                <a:lnTo>
                  <a:pt x="248161" y="397509"/>
                </a:lnTo>
                <a:lnTo>
                  <a:pt x="248640" y="405129"/>
                </a:lnTo>
                <a:lnTo>
                  <a:pt x="249280" y="412749"/>
                </a:lnTo>
                <a:lnTo>
                  <a:pt x="251199" y="420369"/>
                </a:lnTo>
                <a:lnTo>
                  <a:pt x="254394" y="426719"/>
                </a:lnTo>
                <a:lnTo>
                  <a:pt x="258864" y="433069"/>
                </a:lnTo>
                <a:lnTo>
                  <a:pt x="265671" y="439419"/>
                </a:lnTo>
                <a:lnTo>
                  <a:pt x="271369" y="447039"/>
                </a:lnTo>
                <a:lnTo>
                  <a:pt x="301170" y="471169"/>
                </a:lnTo>
                <a:lnTo>
                  <a:pt x="330390" y="477519"/>
                </a:lnTo>
                <a:lnTo>
                  <a:pt x="345719" y="474979"/>
                </a:lnTo>
                <a:lnTo>
                  <a:pt x="361048" y="467359"/>
                </a:lnTo>
                <a:lnTo>
                  <a:pt x="366687" y="463549"/>
                </a:lnTo>
                <a:lnTo>
                  <a:pt x="372967" y="459739"/>
                </a:lnTo>
                <a:lnTo>
                  <a:pt x="398779" y="433069"/>
                </a:lnTo>
                <a:lnTo>
                  <a:pt x="316763" y="433069"/>
                </a:lnTo>
                <a:lnTo>
                  <a:pt x="316763" y="429259"/>
                </a:lnTo>
                <a:lnTo>
                  <a:pt x="309956" y="429259"/>
                </a:lnTo>
                <a:lnTo>
                  <a:pt x="299732" y="419099"/>
                </a:lnTo>
                <a:lnTo>
                  <a:pt x="299732" y="412749"/>
                </a:lnTo>
                <a:lnTo>
                  <a:pt x="292925" y="405129"/>
                </a:lnTo>
                <a:lnTo>
                  <a:pt x="292925" y="394969"/>
                </a:lnTo>
                <a:lnTo>
                  <a:pt x="293563" y="387349"/>
                </a:lnTo>
                <a:lnTo>
                  <a:pt x="322778" y="358139"/>
                </a:lnTo>
                <a:lnTo>
                  <a:pt x="398513" y="358139"/>
                </a:lnTo>
                <a:lnTo>
                  <a:pt x="392820" y="350519"/>
                </a:lnTo>
                <a:lnTo>
                  <a:pt x="386167" y="342899"/>
                </a:lnTo>
                <a:lnTo>
                  <a:pt x="378873" y="336549"/>
                </a:lnTo>
                <a:lnTo>
                  <a:pt x="371259" y="330199"/>
                </a:lnTo>
                <a:lnTo>
                  <a:pt x="361048" y="320039"/>
                </a:lnTo>
                <a:lnTo>
                  <a:pt x="350824" y="320039"/>
                </a:lnTo>
                <a:lnTo>
                  <a:pt x="325224" y="307339"/>
                </a:lnTo>
                <a:lnTo>
                  <a:pt x="319743" y="303529"/>
                </a:lnTo>
                <a:lnTo>
                  <a:pt x="313625" y="299719"/>
                </a:lnTo>
                <a:lnTo>
                  <a:pt x="306552" y="297179"/>
                </a:lnTo>
                <a:lnTo>
                  <a:pt x="300907" y="293369"/>
                </a:lnTo>
                <a:lnTo>
                  <a:pt x="294627" y="289559"/>
                </a:lnTo>
                <a:lnTo>
                  <a:pt x="257160" y="241299"/>
                </a:lnTo>
                <a:lnTo>
                  <a:pt x="241833" y="214629"/>
                </a:lnTo>
                <a:lnTo>
                  <a:pt x="246408" y="209549"/>
                </a:lnTo>
                <a:lnTo>
                  <a:pt x="254288" y="199389"/>
                </a:lnTo>
                <a:lnTo>
                  <a:pt x="258864" y="194309"/>
                </a:lnTo>
                <a:lnTo>
                  <a:pt x="275894" y="173989"/>
                </a:lnTo>
                <a:lnTo>
                  <a:pt x="283628" y="163829"/>
                </a:lnTo>
                <a:lnTo>
                  <a:pt x="204368" y="163829"/>
                </a:lnTo>
                <a:lnTo>
                  <a:pt x="196702" y="153669"/>
                </a:lnTo>
                <a:lnTo>
                  <a:pt x="173710" y="119379"/>
                </a:lnTo>
                <a:lnTo>
                  <a:pt x="166098" y="109219"/>
                </a:lnTo>
                <a:lnTo>
                  <a:pt x="158808" y="99059"/>
                </a:lnTo>
                <a:lnTo>
                  <a:pt x="152159" y="88899"/>
                </a:lnTo>
                <a:lnTo>
                  <a:pt x="140822" y="68579"/>
                </a:lnTo>
                <a:lnTo>
                  <a:pt x="134539" y="58419"/>
                </a:lnTo>
                <a:lnTo>
                  <a:pt x="122618" y="41909"/>
                </a:lnTo>
                <a:lnTo>
                  <a:pt x="102184" y="10159"/>
                </a:lnTo>
                <a:lnTo>
                  <a:pt x="98780" y="7619"/>
                </a:lnTo>
                <a:close/>
              </a:path>
              <a:path w="408940" h="480060">
                <a:moveTo>
                  <a:pt x="170306" y="358139"/>
                </a:moveTo>
                <a:lnTo>
                  <a:pt x="85947" y="358139"/>
                </a:lnTo>
                <a:lnTo>
                  <a:pt x="93241" y="360679"/>
                </a:lnTo>
                <a:lnTo>
                  <a:pt x="99895" y="363219"/>
                </a:lnTo>
                <a:lnTo>
                  <a:pt x="115811" y="394969"/>
                </a:lnTo>
                <a:lnTo>
                  <a:pt x="115171" y="402589"/>
                </a:lnTo>
                <a:lnTo>
                  <a:pt x="78333" y="433069"/>
                </a:lnTo>
                <a:lnTo>
                  <a:pt x="158129" y="433069"/>
                </a:lnTo>
                <a:lnTo>
                  <a:pt x="160083" y="429259"/>
                </a:lnTo>
                <a:lnTo>
                  <a:pt x="165190" y="411479"/>
                </a:lnTo>
                <a:lnTo>
                  <a:pt x="170306" y="398779"/>
                </a:lnTo>
                <a:lnTo>
                  <a:pt x="173710" y="392429"/>
                </a:lnTo>
                <a:lnTo>
                  <a:pt x="173710" y="372109"/>
                </a:lnTo>
                <a:lnTo>
                  <a:pt x="170306" y="364489"/>
                </a:lnTo>
                <a:lnTo>
                  <a:pt x="170306" y="358139"/>
                </a:lnTo>
                <a:close/>
              </a:path>
              <a:path w="408940" h="480060">
                <a:moveTo>
                  <a:pt x="398513" y="358139"/>
                </a:moveTo>
                <a:lnTo>
                  <a:pt x="338002" y="358139"/>
                </a:lnTo>
                <a:lnTo>
                  <a:pt x="345293" y="360679"/>
                </a:lnTo>
                <a:lnTo>
                  <a:pt x="351946" y="363219"/>
                </a:lnTo>
                <a:lnTo>
                  <a:pt x="367855" y="394969"/>
                </a:lnTo>
                <a:lnTo>
                  <a:pt x="367217" y="402589"/>
                </a:lnTo>
                <a:lnTo>
                  <a:pt x="330390" y="433069"/>
                </a:lnTo>
                <a:lnTo>
                  <a:pt x="398779" y="433069"/>
                </a:lnTo>
                <a:lnTo>
                  <a:pt x="408724" y="394969"/>
                </a:lnTo>
                <a:lnTo>
                  <a:pt x="408085" y="384809"/>
                </a:lnTo>
                <a:lnTo>
                  <a:pt x="406171" y="375919"/>
                </a:lnTo>
                <a:lnTo>
                  <a:pt x="402980" y="365759"/>
                </a:lnTo>
                <a:lnTo>
                  <a:pt x="398513" y="358139"/>
                </a:lnTo>
                <a:close/>
              </a:path>
              <a:path w="408940" h="480060">
                <a:moveTo>
                  <a:pt x="320166" y="0"/>
                </a:moveTo>
                <a:lnTo>
                  <a:pt x="303136" y="0"/>
                </a:lnTo>
                <a:lnTo>
                  <a:pt x="303136" y="10159"/>
                </a:lnTo>
                <a:lnTo>
                  <a:pt x="300530" y="15239"/>
                </a:lnTo>
                <a:lnTo>
                  <a:pt x="297605" y="21589"/>
                </a:lnTo>
                <a:lnTo>
                  <a:pt x="294042" y="27939"/>
                </a:lnTo>
                <a:lnTo>
                  <a:pt x="289521" y="34289"/>
                </a:lnTo>
                <a:lnTo>
                  <a:pt x="284408" y="41909"/>
                </a:lnTo>
                <a:lnTo>
                  <a:pt x="279298" y="50799"/>
                </a:lnTo>
                <a:lnTo>
                  <a:pt x="274187" y="58419"/>
                </a:lnTo>
                <a:lnTo>
                  <a:pt x="269074" y="68579"/>
                </a:lnTo>
                <a:lnTo>
                  <a:pt x="263437" y="78739"/>
                </a:lnTo>
                <a:lnTo>
                  <a:pt x="250881" y="99059"/>
                </a:lnTo>
                <a:lnTo>
                  <a:pt x="245236" y="109219"/>
                </a:lnTo>
                <a:lnTo>
                  <a:pt x="238108" y="119379"/>
                </a:lnTo>
                <a:lnTo>
                  <a:pt x="225118" y="139699"/>
                </a:lnTo>
                <a:lnTo>
                  <a:pt x="217982" y="149859"/>
                </a:lnTo>
                <a:lnTo>
                  <a:pt x="214579" y="149859"/>
                </a:lnTo>
                <a:lnTo>
                  <a:pt x="214579" y="153669"/>
                </a:lnTo>
                <a:lnTo>
                  <a:pt x="211175" y="157479"/>
                </a:lnTo>
                <a:lnTo>
                  <a:pt x="207771" y="157479"/>
                </a:lnTo>
                <a:lnTo>
                  <a:pt x="207771" y="160019"/>
                </a:lnTo>
                <a:lnTo>
                  <a:pt x="204368" y="163829"/>
                </a:lnTo>
                <a:lnTo>
                  <a:pt x="283628" y="163829"/>
                </a:lnTo>
                <a:lnTo>
                  <a:pt x="287495" y="158749"/>
                </a:lnTo>
                <a:lnTo>
                  <a:pt x="297179" y="142239"/>
                </a:lnTo>
                <a:lnTo>
                  <a:pt x="305587" y="126999"/>
                </a:lnTo>
                <a:lnTo>
                  <a:pt x="313359" y="113029"/>
                </a:lnTo>
                <a:lnTo>
                  <a:pt x="319849" y="99059"/>
                </a:lnTo>
                <a:lnTo>
                  <a:pt x="324427" y="86359"/>
                </a:lnTo>
                <a:lnTo>
                  <a:pt x="327729" y="73659"/>
                </a:lnTo>
                <a:lnTo>
                  <a:pt x="330390" y="62229"/>
                </a:lnTo>
                <a:lnTo>
                  <a:pt x="330390" y="24129"/>
                </a:lnTo>
                <a:lnTo>
                  <a:pt x="326986" y="13969"/>
                </a:lnTo>
                <a:lnTo>
                  <a:pt x="326986" y="10159"/>
                </a:lnTo>
                <a:lnTo>
                  <a:pt x="323570" y="7619"/>
                </a:lnTo>
                <a:lnTo>
                  <a:pt x="320166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72" name="object 82"/>
          <p:cNvSpPr/>
          <p:nvPr/>
        </p:nvSpPr>
        <p:spPr>
          <a:xfrm>
            <a:off x="7516890" y="5625153"/>
            <a:ext cx="170306" cy="170294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73" name="object 83"/>
          <p:cNvSpPr/>
          <p:nvPr/>
        </p:nvSpPr>
        <p:spPr>
          <a:xfrm>
            <a:off x="6937859" y="5625147"/>
            <a:ext cx="749935" cy="817880"/>
          </a:xfrm>
          <a:custGeom>
            <a:avLst/>
            <a:gdLst/>
            <a:ahLst/>
            <a:cxnLst/>
            <a:rect l="l" t="t" r="r" b="b"/>
            <a:pathLst>
              <a:path w="749934" h="817879">
                <a:moveTo>
                  <a:pt x="510908" y="0"/>
                </a:moveTo>
                <a:lnTo>
                  <a:pt x="68122" y="0"/>
                </a:lnTo>
                <a:lnTo>
                  <a:pt x="41673" y="5373"/>
                </a:lnTo>
                <a:lnTo>
                  <a:pt x="20012" y="20007"/>
                </a:lnTo>
                <a:lnTo>
                  <a:pt x="5375" y="41667"/>
                </a:lnTo>
                <a:lnTo>
                  <a:pt x="0" y="68122"/>
                </a:lnTo>
                <a:lnTo>
                  <a:pt x="0" y="749338"/>
                </a:lnTo>
                <a:lnTo>
                  <a:pt x="5375" y="775785"/>
                </a:lnTo>
                <a:lnTo>
                  <a:pt x="20012" y="797442"/>
                </a:lnTo>
                <a:lnTo>
                  <a:pt x="41673" y="812074"/>
                </a:lnTo>
                <a:lnTo>
                  <a:pt x="68122" y="817448"/>
                </a:lnTo>
                <a:lnTo>
                  <a:pt x="415543" y="817448"/>
                </a:lnTo>
                <a:lnTo>
                  <a:pt x="424799" y="781317"/>
                </a:lnTo>
                <a:lnTo>
                  <a:pt x="435973" y="748058"/>
                </a:lnTo>
                <a:lnTo>
                  <a:pt x="447149" y="723100"/>
                </a:lnTo>
                <a:lnTo>
                  <a:pt x="456412" y="711873"/>
                </a:lnTo>
                <a:lnTo>
                  <a:pt x="482811" y="697445"/>
                </a:lnTo>
                <a:lnTo>
                  <a:pt x="529643" y="668013"/>
                </a:lnTo>
                <a:lnTo>
                  <a:pt x="571366" y="636667"/>
                </a:lnTo>
                <a:lnTo>
                  <a:pt x="582434" y="616496"/>
                </a:lnTo>
                <a:lnTo>
                  <a:pt x="575627" y="609688"/>
                </a:lnTo>
                <a:lnTo>
                  <a:pt x="166890" y="609688"/>
                </a:lnTo>
                <a:lnTo>
                  <a:pt x="149384" y="606070"/>
                </a:lnTo>
                <a:lnTo>
                  <a:pt x="134113" y="596064"/>
                </a:lnTo>
                <a:lnTo>
                  <a:pt x="123312" y="580949"/>
                </a:lnTo>
                <a:lnTo>
                  <a:pt x="119214" y="562000"/>
                </a:lnTo>
                <a:lnTo>
                  <a:pt x="119214" y="551789"/>
                </a:lnTo>
                <a:lnTo>
                  <a:pt x="122833" y="534281"/>
                </a:lnTo>
                <a:lnTo>
                  <a:pt x="132837" y="519006"/>
                </a:lnTo>
                <a:lnTo>
                  <a:pt x="147948" y="508200"/>
                </a:lnTo>
                <a:lnTo>
                  <a:pt x="166890" y="504101"/>
                </a:lnTo>
                <a:lnTo>
                  <a:pt x="521131" y="504101"/>
                </a:lnTo>
                <a:lnTo>
                  <a:pt x="521131" y="500697"/>
                </a:lnTo>
                <a:lnTo>
                  <a:pt x="517728" y="500697"/>
                </a:lnTo>
                <a:lnTo>
                  <a:pt x="517728" y="497293"/>
                </a:lnTo>
                <a:lnTo>
                  <a:pt x="509578" y="465624"/>
                </a:lnTo>
                <a:lnTo>
                  <a:pt x="508779" y="438108"/>
                </a:lnTo>
                <a:lnTo>
                  <a:pt x="512454" y="416340"/>
                </a:lnTo>
                <a:lnTo>
                  <a:pt x="517728" y="401916"/>
                </a:lnTo>
                <a:lnTo>
                  <a:pt x="166890" y="401916"/>
                </a:lnTo>
                <a:lnTo>
                  <a:pt x="149384" y="398296"/>
                </a:lnTo>
                <a:lnTo>
                  <a:pt x="134113" y="388288"/>
                </a:lnTo>
                <a:lnTo>
                  <a:pt x="123312" y="373172"/>
                </a:lnTo>
                <a:lnTo>
                  <a:pt x="119214" y="354228"/>
                </a:lnTo>
                <a:lnTo>
                  <a:pt x="119214" y="344017"/>
                </a:lnTo>
                <a:lnTo>
                  <a:pt x="122833" y="326504"/>
                </a:lnTo>
                <a:lnTo>
                  <a:pt x="132837" y="311229"/>
                </a:lnTo>
                <a:lnTo>
                  <a:pt x="147948" y="300426"/>
                </a:lnTo>
                <a:lnTo>
                  <a:pt x="166890" y="296329"/>
                </a:lnTo>
                <a:lnTo>
                  <a:pt x="749338" y="296329"/>
                </a:lnTo>
                <a:lnTo>
                  <a:pt x="749338" y="238429"/>
                </a:lnTo>
                <a:lnTo>
                  <a:pt x="613092" y="238429"/>
                </a:lnTo>
                <a:lnTo>
                  <a:pt x="574135" y="230605"/>
                </a:lnTo>
                <a:lnTo>
                  <a:pt x="541564" y="209049"/>
                </a:lnTo>
                <a:lnTo>
                  <a:pt x="519211" y="176638"/>
                </a:lnTo>
                <a:lnTo>
                  <a:pt x="510908" y="136245"/>
                </a:lnTo>
                <a:lnTo>
                  <a:pt x="510908" y="0"/>
                </a:lnTo>
                <a:close/>
              </a:path>
              <a:path w="749934" h="817879">
                <a:moveTo>
                  <a:pt x="572223" y="606285"/>
                </a:moveTo>
                <a:lnTo>
                  <a:pt x="565403" y="609688"/>
                </a:lnTo>
                <a:lnTo>
                  <a:pt x="575627" y="609688"/>
                </a:lnTo>
                <a:lnTo>
                  <a:pt x="572223" y="606285"/>
                </a:lnTo>
                <a:close/>
              </a:path>
              <a:path w="749934" h="817879">
                <a:moveTo>
                  <a:pt x="749338" y="296329"/>
                </a:moveTo>
                <a:lnTo>
                  <a:pt x="551776" y="296329"/>
                </a:lnTo>
                <a:lnTo>
                  <a:pt x="568279" y="299309"/>
                </a:lnTo>
                <a:lnTo>
                  <a:pt x="581586" y="307398"/>
                </a:lnTo>
                <a:lnTo>
                  <a:pt x="591060" y="319319"/>
                </a:lnTo>
                <a:lnTo>
                  <a:pt x="596061" y="333794"/>
                </a:lnTo>
                <a:lnTo>
                  <a:pt x="681215" y="456412"/>
                </a:lnTo>
                <a:lnTo>
                  <a:pt x="742518" y="357632"/>
                </a:lnTo>
                <a:lnTo>
                  <a:pt x="749338" y="357632"/>
                </a:lnTo>
                <a:lnTo>
                  <a:pt x="749338" y="296329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74" name="object 84"/>
          <p:cNvSpPr/>
          <p:nvPr/>
        </p:nvSpPr>
        <p:spPr>
          <a:xfrm>
            <a:off x="3766808" y="5027624"/>
            <a:ext cx="206819" cy="221145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75" name="object 85"/>
          <p:cNvSpPr/>
          <p:nvPr/>
        </p:nvSpPr>
        <p:spPr>
          <a:xfrm>
            <a:off x="4028241" y="5053390"/>
            <a:ext cx="192024" cy="191084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76" name="object 86"/>
          <p:cNvSpPr/>
          <p:nvPr/>
        </p:nvSpPr>
        <p:spPr>
          <a:xfrm>
            <a:off x="3550239" y="3890958"/>
            <a:ext cx="868680" cy="915035"/>
          </a:xfrm>
          <a:custGeom>
            <a:avLst/>
            <a:gdLst/>
            <a:ahLst/>
            <a:cxnLst/>
            <a:rect l="l" t="t" r="r" b="b"/>
            <a:pathLst>
              <a:path w="868679" h="915035">
                <a:moveTo>
                  <a:pt x="623597" y="0"/>
                </a:moveTo>
                <a:lnTo>
                  <a:pt x="586370" y="17552"/>
                </a:lnTo>
                <a:lnTo>
                  <a:pt x="411097" y="352120"/>
                </a:lnTo>
                <a:lnTo>
                  <a:pt x="296543" y="636169"/>
                </a:lnTo>
                <a:lnTo>
                  <a:pt x="262888" y="708990"/>
                </a:lnTo>
                <a:lnTo>
                  <a:pt x="254466" y="744457"/>
                </a:lnTo>
                <a:lnTo>
                  <a:pt x="260103" y="779241"/>
                </a:lnTo>
                <a:lnTo>
                  <a:pt x="278347" y="809385"/>
                </a:lnTo>
                <a:lnTo>
                  <a:pt x="314419" y="833703"/>
                </a:lnTo>
                <a:lnTo>
                  <a:pt x="334884" y="838607"/>
                </a:lnTo>
                <a:lnTo>
                  <a:pt x="340585" y="848410"/>
                </a:lnTo>
                <a:lnTo>
                  <a:pt x="362682" y="881882"/>
                </a:lnTo>
                <a:lnTo>
                  <a:pt x="391550" y="909559"/>
                </a:lnTo>
                <a:lnTo>
                  <a:pt x="402232" y="914578"/>
                </a:lnTo>
                <a:lnTo>
                  <a:pt x="409116" y="914578"/>
                </a:lnTo>
                <a:lnTo>
                  <a:pt x="413866" y="911809"/>
                </a:lnTo>
                <a:lnTo>
                  <a:pt x="419365" y="900430"/>
                </a:lnTo>
                <a:lnTo>
                  <a:pt x="416583" y="892467"/>
                </a:lnTo>
                <a:lnTo>
                  <a:pt x="409967" y="889267"/>
                </a:lnTo>
                <a:lnTo>
                  <a:pt x="392085" y="875380"/>
                </a:lnTo>
                <a:lnTo>
                  <a:pt x="383946" y="858925"/>
                </a:lnTo>
                <a:lnTo>
                  <a:pt x="382229" y="843163"/>
                </a:lnTo>
                <a:lnTo>
                  <a:pt x="383614" y="831355"/>
                </a:lnTo>
                <a:lnTo>
                  <a:pt x="397738" y="823550"/>
                </a:lnTo>
                <a:lnTo>
                  <a:pt x="410381" y="813324"/>
                </a:lnTo>
                <a:lnTo>
                  <a:pt x="421160" y="800798"/>
                </a:lnTo>
                <a:lnTo>
                  <a:pt x="426562" y="791484"/>
                </a:lnTo>
                <a:lnTo>
                  <a:pt x="344817" y="791484"/>
                </a:lnTo>
                <a:lnTo>
                  <a:pt x="327861" y="787464"/>
                </a:lnTo>
                <a:lnTo>
                  <a:pt x="313799" y="777151"/>
                </a:lnTo>
                <a:lnTo>
                  <a:pt x="305071" y="762732"/>
                </a:lnTo>
                <a:lnTo>
                  <a:pt x="302372" y="746096"/>
                </a:lnTo>
                <a:lnTo>
                  <a:pt x="306398" y="729133"/>
                </a:lnTo>
                <a:lnTo>
                  <a:pt x="311008" y="719163"/>
                </a:lnTo>
                <a:lnTo>
                  <a:pt x="360106" y="625424"/>
                </a:lnTo>
                <a:lnTo>
                  <a:pt x="370262" y="619733"/>
                </a:lnTo>
                <a:lnTo>
                  <a:pt x="381531" y="616890"/>
                </a:lnTo>
                <a:lnTo>
                  <a:pt x="465458" y="616890"/>
                </a:lnTo>
                <a:lnTo>
                  <a:pt x="454446" y="598695"/>
                </a:lnTo>
                <a:lnTo>
                  <a:pt x="416392" y="573654"/>
                </a:lnTo>
                <a:lnTo>
                  <a:pt x="389812" y="568732"/>
                </a:lnTo>
                <a:lnTo>
                  <a:pt x="460873" y="433081"/>
                </a:lnTo>
                <a:lnTo>
                  <a:pt x="430350" y="433081"/>
                </a:lnTo>
                <a:lnTo>
                  <a:pt x="420241" y="430695"/>
                </a:lnTo>
                <a:lnTo>
                  <a:pt x="411865" y="424544"/>
                </a:lnTo>
                <a:lnTo>
                  <a:pt x="406658" y="415936"/>
                </a:lnTo>
                <a:lnTo>
                  <a:pt x="405043" y="406012"/>
                </a:lnTo>
                <a:lnTo>
                  <a:pt x="407439" y="395910"/>
                </a:lnTo>
                <a:lnTo>
                  <a:pt x="413591" y="387527"/>
                </a:lnTo>
                <a:lnTo>
                  <a:pt x="422200" y="382316"/>
                </a:lnTo>
                <a:lnTo>
                  <a:pt x="432128" y="380699"/>
                </a:lnTo>
                <a:lnTo>
                  <a:pt x="487624" y="380699"/>
                </a:lnTo>
                <a:lnTo>
                  <a:pt x="639379" y="4356"/>
                </a:lnTo>
                <a:lnTo>
                  <a:pt x="623597" y="0"/>
                </a:lnTo>
                <a:close/>
              </a:path>
              <a:path w="868679" h="915035">
                <a:moveTo>
                  <a:pt x="465458" y="616890"/>
                </a:moveTo>
                <a:lnTo>
                  <a:pt x="381531" y="616890"/>
                </a:lnTo>
                <a:lnTo>
                  <a:pt x="393296" y="617123"/>
                </a:lnTo>
                <a:lnTo>
                  <a:pt x="404937" y="620662"/>
                </a:lnTo>
                <a:lnTo>
                  <a:pt x="418998" y="630965"/>
                </a:lnTo>
                <a:lnTo>
                  <a:pt x="427723" y="645378"/>
                </a:lnTo>
                <a:lnTo>
                  <a:pt x="430421" y="662012"/>
                </a:lnTo>
                <a:lnTo>
                  <a:pt x="426400" y="678980"/>
                </a:lnTo>
                <a:lnTo>
                  <a:pt x="386180" y="766001"/>
                </a:lnTo>
                <a:lnTo>
                  <a:pt x="375867" y="780061"/>
                </a:lnTo>
                <a:lnTo>
                  <a:pt x="361449" y="788786"/>
                </a:lnTo>
                <a:lnTo>
                  <a:pt x="344817" y="791484"/>
                </a:lnTo>
                <a:lnTo>
                  <a:pt x="426562" y="791484"/>
                </a:lnTo>
                <a:lnTo>
                  <a:pt x="429690" y="786092"/>
                </a:lnTo>
                <a:lnTo>
                  <a:pt x="469911" y="699084"/>
                </a:lnTo>
                <a:lnTo>
                  <a:pt x="478331" y="663620"/>
                </a:lnTo>
                <a:lnTo>
                  <a:pt x="472690" y="628839"/>
                </a:lnTo>
                <a:lnTo>
                  <a:pt x="465458" y="616890"/>
                </a:lnTo>
                <a:close/>
              </a:path>
              <a:path w="868679" h="915035">
                <a:moveTo>
                  <a:pt x="191743" y="326132"/>
                </a:moveTo>
                <a:lnTo>
                  <a:pt x="63993" y="358572"/>
                </a:lnTo>
                <a:lnTo>
                  <a:pt x="10075" y="403687"/>
                </a:lnTo>
                <a:lnTo>
                  <a:pt x="0" y="437452"/>
                </a:lnTo>
                <a:lnTo>
                  <a:pt x="3783" y="473710"/>
                </a:lnTo>
                <a:lnTo>
                  <a:pt x="21367" y="505646"/>
                </a:lnTo>
                <a:lnTo>
                  <a:pt x="48907" y="527628"/>
                </a:lnTo>
                <a:lnTo>
                  <a:pt x="82669" y="537704"/>
                </a:lnTo>
                <a:lnTo>
                  <a:pt x="118921" y="533921"/>
                </a:lnTo>
                <a:lnTo>
                  <a:pt x="195464" y="509943"/>
                </a:lnTo>
                <a:lnTo>
                  <a:pt x="272391" y="489976"/>
                </a:lnTo>
                <a:lnTo>
                  <a:pt x="87252" y="489976"/>
                </a:lnTo>
                <a:lnTo>
                  <a:pt x="71104" y="485159"/>
                </a:lnTo>
                <a:lnTo>
                  <a:pt x="57934" y="474647"/>
                </a:lnTo>
                <a:lnTo>
                  <a:pt x="49528" y="459372"/>
                </a:lnTo>
                <a:lnTo>
                  <a:pt x="47722" y="442029"/>
                </a:lnTo>
                <a:lnTo>
                  <a:pt x="52541" y="425881"/>
                </a:lnTo>
                <a:lnTo>
                  <a:pt x="63051" y="412711"/>
                </a:lnTo>
                <a:lnTo>
                  <a:pt x="78319" y="404305"/>
                </a:lnTo>
                <a:lnTo>
                  <a:pt x="169810" y="375654"/>
                </a:lnTo>
                <a:lnTo>
                  <a:pt x="187152" y="373846"/>
                </a:lnTo>
                <a:lnTo>
                  <a:pt x="261663" y="373846"/>
                </a:lnTo>
                <a:lnTo>
                  <a:pt x="253044" y="358190"/>
                </a:lnTo>
                <a:lnTo>
                  <a:pt x="225507" y="336211"/>
                </a:lnTo>
                <a:lnTo>
                  <a:pt x="191743" y="326132"/>
                </a:lnTo>
                <a:close/>
              </a:path>
              <a:path w="868679" h="915035">
                <a:moveTo>
                  <a:pt x="261663" y="373846"/>
                </a:moveTo>
                <a:lnTo>
                  <a:pt x="187152" y="373846"/>
                </a:lnTo>
                <a:lnTo>
                  <a:pt x="203301" y="378662"/>
                </a:lnTo>
                <a:lnTo>
                  <a:pt x="216471" y="389171"/>
                </a:lnTo>
                <a:lnTo>
                  <a:pt x="224877" y="404444"/>
                </a:lnTo>
                <a:lnTo>
                  <a:pt x="226796" y="415936"/>
                </a:lnTo>
                <a:lnTo>
                  <a:pt x="226794" y="417231"/>
                </a:lnTo>
                <a:lnTo>
                  <a:pt x="115085" y="484874"/>
                </a:lnTo>
                <a:lnTo>
                  <a:pt x="87252" y="489976"/>
                </a:lnTo>
                <a:lnTo>
                  <a:pt x="272391" y="489976"/>
                </a:lnTo>
                <a:lnTo>
                  <a:pt x="315288" y="478841"/>
                </a:lnTo>
                <a:lnTo>
                  <a:pt x="339644" y="426149"/>
                </a:lnTo>
                <a:lnTo>
                  <a:pt x="274407" y="426149"/>
                </a:lnTo>
                <a:lnTo>
                  <a:pt x="274790" y="417894"/>
                </a:lnTo>
                <a:lnTo>
                  <a:pt x="274753" y="415936"/>
                </a:lnTo>
                <a:lnTo>
                  <a:pt x="274348" y="408215"/>
                </a:lnTo>
                <a:lnTo>
                  <a:pt x="272958" y="399158"/>
                </a:lnTo>
                <a:lnTo>
                  <a:pt x="270622" y="390119"/>
                </a:lnTo>
                <a:lnTo>
                  <a:pt x="261663" y="373846"/>
                </a:lnTo>
                <a:close/>
              </a:path>
              <a:path w="868679" h="915035">
                <a:moveTo>
                  <a:pt x="487624" y="380699"/>
                </a:moveTo>
                <a:lnTo>
                  <a:pt x="432128" y="380699"/>
                </a:lnTo>
                <a:lnTo>
                  <a:pt x="442237" y="383096"/>
                </a:lnTo>
                <a:lnTo>
                  <a:pt x="450613" y="389244"/>
                </a:lnTo>
                <a:lnTo>
                  <a:pt x="455820" y="397856"/>
                </a:lnTo>
                <a:lnTo>
                  <a:pt x="457436" y="407788"/>
                </a:lnTo>
                <a:lnTo>
                  <a:pt x="455039" y="417894"/>
                </a:lnTo>
                <a:lnTo>
                  <a:pt x="448887" y="426266"/>
                </a:lnTo>
                <a:lnTo>
                  <a:pt x="440278" y="431467"/>
                </a:lnTo>
                <a:lnTo>
                  <a:pt x="430350" y="433081"/>
                </a:lnTo>
                <a:lnTo>
                  <a:pt x="460873" y="433081"/>
                </a:lnTo>
                <a:lnTo>
                  <a:pt x="485316" y="386423"/>
                </a:lnTo>
                <a:lnTo>
                  <a:pt x="487624" y="380699"/>
                </a:lnTo>
                <a:close/>
              </a:path>
              <a:path w="868679" h="915035">
                <a:moveTo>
                  <a:pt x="866252" y="251460"/>
                </a:moveTo>
                <a:lnTo>
                  <a:pt x="547927" y="334061"/>
                </a:lnTo>
                <a:lnTo>
                  <a:pt x="537703" y="359423"/>
                </a:lnTo>
                <a:lnTo>
                  <a:pt x="500899" y="429692"/>
                </a:lnTo>
                <a:lnTo>
                  <a:pt x="846351" y="302324"/>
                </a:lnTo>
                <a:lnTo>
                  <a:pt x="857998" y="294650"/>
                </a:lnTo>
                <a:lnTo>
                  <a:pt x="865598" y="282583"/>
                </a:lnTo>
                <a:lnTo>
                  <a:pt x="868551" y="267671"/>
                </a:lnTo>
                <a:lnTo>
                  <a:pt x="866252" y="251460"/>
                </a:lnTo>
                <a:close/>
              </a:path>
              <a:path w="868679" h="915035">
                <a:moveTo>
                  <a:pt x="353045" y="397155"/>
                </a:moveTo>
                <a:lnTo>
                  <a:pt x="274407" y="426149"/>
                </a:lnTo>
                <a:lnTo>
                  <a:pt x="339644" y="426149"/>
                </a:lnTo>
                <a:lnTo>
                  <a:pt x="353045" y="397155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77" name="object 87"/>
          <p:cNvSpPr/>
          <p:nvPr/>
        </p:nvSpPr>
        <p:spPr>
          <a:xfrm>
            <a:off x="2393468" y="6688906"/>
            <a:ext cx="1001602" cy="22376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78" name="object 88"/>
          <p:cNvSpPr/>
          <p:nvPr/>
        </p:nvSpPr>
        <p:spPr>
          <a:xfrm>
            <a:off x="2508957" y="5603015"/>
            <a:ext cx="812800" cy="928369"/>
          </a:xfrm>
          <a:custGeom>
            <a:avLst/>
            <a:gdLst/>
            <a:ahLst/>
            <a:cxnLst/>
            <a:rect l="l" t="t" r="r" b="b"/>
            <a:pathLst>
              <a:path w="812800" h="928370">
                <a:moveTo>
                  <a:pt x="589026" y="581660"/>
                </a:moveTo>
                <a:lnTo>
                  <a:pt x="585609" y="581660"/>
                </a:lnTo>
                <a:lnTo>
                  <a:pt x="575716" y="588010"/>
                </a:lnTo>
                <a:lnTo>
                  <a:pt x="573862" y="594360"/>
                </a:lnTo>
                <a:lnTo>
                  <a:pt x="576338" y="613410"/>
                </a:lnTo>
                <a:lnTo>
                  <a:pt x="578192" y="622300"/>
                </a:lnTo>
                <a:lnTo>
                  <a:pt x="580669" y="628650"/>
                </a:lnTo>
                <a:lnTo>
                  <a:pt x="581291" y="631190"/>
                </a:lnTo>
                <a:lnTo>
                  <a:pt x="582980" y="636270"/>
                </a:lnTo>
                <a:lnTo>
                  <a:pt x="588556" y="647700"/>
                </a:lnTo>
                <a:lnTo>
                  <a:pt x="591794" y="654050"/>
                </a:lnTo>
                <a:lnTo>
                  <a:pt x="599224" y="668020"/>
                </a:lnTo>
                <a:lnTo>
                  <a:pt x="603237" y="675640"/>
                </a:lnTo>
                <a:lnTo>
                  <a:pt x="611898" y="689610"/>
                </a:lnTo>
                <a:lnTo>
                  <a:pt x="616229" y="695960"/>
                </a:lnTo>
                <a:lnTo>
                  <a:pt x="620547" y="701040"/>
                </a:lnTo>
                <a:lnTo>
                  <a:pt x="624255" y="706120"/>
                </a:lnTo>
                <a:lnTo>
                  <a:pt x="627824" y="711200"/>
                </a:lnTo>
                <a:lnTo>
                  <a:pt x="634618" y="720090"/>
                </a:lnTo>
                <a:lnTo>
                  <a:pt x="640029" y="726440"/>
                </a:lnTo>
                <a:lnTo>
                  <a:pt x="642505" y="730250"/>
                </a:lnTo>
                <a:lnTo>
                  <a:pt x="647458" y="735330"/>
                </a:lnTo>
                <a:lnTo>
                  <a:pt x="641273" y="745490"/>
                </a:lnTo>
                <a:lnTo>
                  <a:pt x="635088" y="753110"/>
                </a:lnTo>
                <a:lnTo>
                  <a:pt x="632142" y="756920"/>
                </a:lnTo>
                <a:lnTo>
                  <a:pt x="626592" y="765810"/>
                </a:lnTo>
                <a:lnTo>
                  <a:pt x="624268" y="768350"/>
                </a:lnTo>
                <a:lnTo>
                  <a:pt x="618693" y="775970"/>
                </a:lnTo>
                <a:lnTo>
                  <a:pt x="614679" y="779780"/>
                </a:lnTo>
                <a:lnTo>
                  <a:pt x="610349" y="783590"/>
                </a:lnTo>
                <a:lnTo>
                  <a:pt x="606465" y="786130"/>
                </a:lnTo>
                <a:lnTo>
                  <a:pt x="601306" y="788670"/>
                </a:lnTo>
                <a:lnTo>
                  <a:pt x="594872" y="792480"/>
                </a:lnTo>
                <a:lnTo>
                  <a:pt x="587159" y="795020"/>
                </a:lnTo>
                <a:lnTo>
                  <a:pt x="581596" y="797560"/>
                </a:lnTo>
                <a:lnTo>
                  <a:pt x="574789" y="800100"/>
                </a:lnTo>
                <a:lnTo>
                  <a:pt x="538228" y="820420"/>
                </a:lnTo>
                <a:lnTo>
                  <a:pt x="518735" y="859790"/>
                </a:lnTo>
                <a:lnTo>
                  <a:pt x="518609" y="871220"/>
                </a:lnTo>
                <a:lnTo>
                  <a:pt x="519270" y="880110"/>
                </a:lnTo>
                <a:lnTo>
                  <a:pt x="543915" y="916940"/>
                </a:lnTo>
                <a:lnTo>
                  <a:pt x="568471" y="928370"/>
                </a:lnTo>
                <a:lnTo>
                  <a:pt x="586326" y="928370"/>
                </a:lnTo>
                <a:lnTo>
                  <a:pt x="627976" y="906780"/>
                </a:lnTo>
                <a:lnTo>
                  <a:pt x="638282" y="890270"/>
                </a:lnTo>
                <a:lnTo>
                  <a:pt x="575729" y="890270"/>
                </a:lnTo>
                <a:lnTo>
                  <a:pt x="568451" y="886460"/>
                </a:lnTo>
                <a:lnTo>
                  <a:pt x="556717" y="875030"/>
                </a:lnTo>
                <a:lnTo>
                  <a:pt x="553770" y="867410"/>
                </a:lnTo>
                <a:lnTo>
                  <a:pt x="553770" y="850900"/>
                </a:lnTo>
                <a:lnTo>
                  <a:pt x="556717" y="843280"/>
                </a:lnTo>
                <a:lnTo>
                  <a:pt x="568451" y="831850"/>
                </a:lnTo>
                <a:lnTo>
                  <a:pt x="575729" y="828040"/>
                </a:lnTo>
                <a:lnTo>
                  <a:pt x="645876" y="828040"/>
                </a:lnTo>
                <a:lnTo>
                  <a:pt x="645134" y="822960"/>
                </a:lnTo>
                <a:lnTo>
                  <a:pt x="644359" y="817880"/>
                </a:lnTo>
                <a:lnTo>
                  <a:pt x="642505" y="810260"/>
                </a:lnTo>
                <a:lnTo>
                  <a:pt x="642048" y="806450"/>
                </a:lnTo>
                <a:lnTo>
                  <a:pt x="642658" y="798830"/>
                </a:lnTo>
                <a:lnTo>
                  <a:pt x="644982" y="793750"/>
                </a:lnTo>
                <a:lnTo>
                  <a:pt x="649312" y="788670"/>
                </a:lnTo>
                <a:lnTo>
                  <a:pt x="651167" y="786130"/>
                </a:lnTo>
                <a:lnTo>
                  <a:pt x="653173" y="782320"/>
                </a:lnTo>
                <a:lnTo>
                  <a:pt x="657504" y="775970"/>
                </a:lnTo>
                <a:lnTo>
                  <a:pt x="659510" y="773430"/>
                </a:lnTo>
                <a:lnTo>
                  <a:pt x="661365" y="770890"/>
                </a:lnTo>
                <a:lnTo>
                  <a:pt x="663841" y="768350"/>
                </a:lnTo>
                <a:lnTo>
                  <a:pt x="666013" y="765810"/>
                </a:lnTo>
                <a:lnTo>
                  <a:pt x="667867" y="762000"/>
                </a:lnTo>
                <a:lnTo>
                  <a:pt x="706472" y="762000"/>
                </a:lnTo>
                <a:lnTo>
                  <a:pt x="705738" y="760730"/>
                </a:lnTo>
                <a:lnTo>
                  <a:pt x="701408" y="754380"/>
                </a:lnTo>
                <a:lnTo>
                  <a:pt x="699084" y="750570"/>
                </a:lnTo>
                <a:lnTo>
                  <a:pt x="694143" y="742950"/>
                </a:lnTo>
                <a:lnTo>
                  <a:pt x="691362" y="739140"/>
                </a:lnTo>
                <a:lnTo>
                  <a:pt x="688263" y="734060"/>
                </a:lnTo>
                <a:lnTo>
                  <a:pt x="693216" y="727710"/>
                </a:lnTo>
                <a:lnTo>
                  <a:pt x="697852" y="721360"/>
                </a:lnTo>
                <a:lnTo>
                  <a:pt x="702182" y="715010"/>
                </a:lnTo>
                <a:lnTo>
                  <a:pt x="705891" y="709930"/>
                </a:lnTo>
                <a:lnTo>
                  <a:pt x="709752" y="704850"/>
                </a:lnTo>
                <a:lnTo>
                  <a:pt x="712052" y="702310"/>
                </a:lnTo>
                <a:lnTo>
                  <a:pt x="667867" y="702310"/>
                </a:lnTo>
                <a:lnTo>
                  <a:pt x="659630" y="689610"/>
                </a:lnTo>
                <a:lnTo>
                  <a:pt x="651627" y="676910"/>
                </a:lnTo>
                <a:lnTo>
                  <a:pt x="643857" y="664210"/>
                </a:lnTo>
                <a:lnTo>
                  <a:pt x="636320" y="652780"/>
                </a:lnTo>
                <a:lnTo>
                  <a:pt x="629943" y="642620"/>
                </a:lnTo>
                <a:lnTo>
                  <a:pt x="623800" y="633730"/>
                </a:lnTo>
                <a:lnTo>
                  <a:pt x="617888" y="624840"/>
                </a:lnTo>
                <a:lnTo>
                  <a:pt x="612203" y="615950"/>
                </a:lnTo>
                <a:lnTo>
                  <a:pt x="604786" y="604520"/>
                </a:lnTo>
                <a:lnTo>
                  <a:pt x="600455" y="598170"/>
                </a:lnTo>
                <a:lnTo>
                  <a:pt x="599224" y="595630"/>
                </a:lnTo>
                <a:lnTo>
                  <a:pt x="589026" y="581660"/>
                </a:lnTo>
                <a:close/>
              </a:path>
              <a:path w="812800" h="928370">
                <a:moveTo>
                  <a:pt x="706472" y="762000"/>
                </a:moveTo>
                <a:lnTo>
                  <a:pt x="667867" y="762000"/>
                </a:lnTo>
                <a:lnTo>
                  <a:pt x="675284" y="773430"/>
                </a:lnTo>
                <a:lnTo>
                  <a:pt x="677138" y="775970"/>
                </a:lnTo>
                <a:lnTo>
                  <a:pt x="679157" y="778510"/>
                </a:lnTo>
                <a:lnTo>
                  <a:pt x="683475" y="784860"/>
                </a:lnTo>
                <a:lnTo>
                  <a:pt x="685177" y="786130"/>
                </a:lnTo>
                <a:lnTo>
                  <a:pt x="686409" y="787400"/>
                </a:lnTo>
                <a:lnTo>
                  <a:pt x="688276" y="791210"/>
                </a:lnTo>
                <a:lnTo>
                  <a:pt x="689978" y="793750"/>
                </a:lnTo>
                <a:lnTo>
                  <a:pt x="693064" y="801370"/>
                </a:lnTo>
                <a:lnTo>
                  <a:pt x="693216" y="807720"/>
                </a:lnTo>
                <a:lnTo>
                  <a:pt x="691984" y="816610"/>
                </a:lnTo>
                <a:lnTo>
                  <a:pt x="690272" y="828040"/>
                </a:lnTo>
                <a:lnTo>
                  <a:pt x="688851" y="839470"/>
                </a:lnTo>
                <a:lnTo>
                  <a:pt x="687720" y="849630"/>
                </a:lnTo>
                <a:lnTo>
                  <a:pt x="686972" y="859790"/>
                </a:lnTo>
                <a:lnTo>
                  <a:pt x="686981" y="866140"/>
                </a:lnTo>
                <a:lnTo>
                  <a:pt x="698474" y="902970"/>
                </a:lnTo>
                <a:lnTo>
                  <a:pt x="737174" y="928370"/>
                </a:lnTo>
                <a:lnTo>
                  <a:pt x="755957" y="928370"/>
                </a:lnTo>
                <a:lnTo>
                  <a:pt x="797725" y="909320"/>
                </a:lnTo>
                <a:lnTo>
                  <a:pt x="802995" y="901700"/>
                </a:lnTo>
                <a:lnTo>
                  <a:pt x="743724" y="901700"/>
                </a:lnTo>
                <a:lnTo>
                  <a:pt x="737550" y="899160"/>
                </a:lnTo>
                <a:lnTo>
                  <a:pt x="717150" y="869950"/>
                </a:lnTo>
                <a:lnTo>
                  <a:pt x="717231" y="866140"/>
                </a:lnTo>
                <a:lnTo>
                  <a:pt x="743724" y="835660"/>
                </a:lnTo>
                <a:lnTo>
                  <a:pt x="750417" y="834390"/>
                </a:lnTo>
                <a:lnTo>
                  <a:pt x="803964" y="834390"/>
                </a:lnTo>
                <a:lnTo>
                  <a:pt x="801494" y="830580"/>
                </a:lnTo>
                <a:lnTo>
                  <a:pt x="757834" y="803910"/>
                </a:lnTo>
                <a:lnTo>
                  <a:pt x="752271" y="801370"/>
                </a:lnTo>
                <a:lnTo>
                  <a:pt x="748563" y="800100"/>
                </a:lnTo>
                <a:lnTo>
                  <a:pt x="742970" y="796290"/>
                </a:lnTo>
                <a:lnTo>
                  <a:pt x="737315" y="793750"/>
                </a:lnTo>
                <a:lnTo>
                  <a:pt x="731602" y="788670"/>
                </a:lnTo>
                <a:lnTo>
                  <a:pt x="725830" y="784860"/>
                </a:lnTo>
                <a:lnTo>
                  <a:pt x="720413" y="779780"/>
                </a:lnTo>
                <a:lnTo>
                  <a:pt x="715746" y="775970"/>
                </a:lnTo>
                <a:lnTo>
                  <a:pt x="711832" y="770890"/>
                </a:lnTo>
                <a:lnTo>
                  <a:pt x="708672" y="765810"/>
                </a:lnTo>
                <a:lnTo>
                  <a:pt x="706472" y="762000"/>
                </a:lnTo>
                <a:close/>
              </a:path>
              <a:path w="812800" h="928370">
                <a:moveTo>
                  <a:pt x="803964" y="834390"/>
                </a:moveTo>
                <a:lnTo>
                  <a:pt x="750417" y="834390"/>
                </a:lnTo>
                <a:lnTo>
                  <a:pt x="757113" y="835660"/>
                </a:lnTo>
                <a:lnTo>
                  <a:pt x="763290" y="836930"/>
                </a:lnTo>
                <a:lnTo>
                  <a:pt x="783696" y="869950"/>
                </a:lnTo>
                <a:lnTo>
                  <a:pt x="783209" y="875030"/>
                </a:lnTo>
                <a:lnTo>
                  <a:pt x="757113" y="901700"/>
                </a:lnTo>
                <a:lnTo>
                  <a:pt x="802995" y="901700"/>
                </a:lnTo>
                <a:lnTo>
                  <a:pt x="803873" y="900430"/>
                </a:lnTo>
                <a:lnTo>
                  <a:pt x="808396" y="891540"/>
                </a:lnTo>
                <a:lnTo>
                  <a:pt x="811294" y="881380"/>
                </a:lnTo>
                <a:lnTo>
                  <a:pt x="812571" y="868680"/>
                </a:lnTo>
                <a:lnTo>
                  <a:pt x="812485" y="859790"/>
                </a:lnTo>
                <a:lnTo>
                  <a:pt x="811296" y="850900"/>
                </a:lnTo>
                <a:lnTo>
                  <a:pt x="809004" y="843280"/>
                </a:lnTo>
                <a:lnTo>
                  <a:pt x="805611" y="836930"/>
                </a:lnTo>
                <a:lnTo>
                  <a:pt x="803964" y="834390"/>
                </a:lnTo>
                <a:close/>
              </a:path>
              <a:path w="812800" h="928370">
                <a:moveTo>
                  <a:pt x="645876" y="828040"/>
                </a:moveTo>
                <a:lnTo>
                  <a:pt x="593039" y="828040"/>
                </a:lnTo>
                <a:lnTo>
                  <a:pt x="600303" y="831850"/>
                </a:lnTo>
                <a:lnTo>
                  <a:pt x="612051" y="843280"/>
                </a:lnTo>
                <a:lnTo>
                  <a:pt x="614984" y="850900"/>
                </a:lnTo>
                <a:lnTo>
                  <a:pt x="614984" y="867410"/>
                </a:lnTo>
                <a:lnTo>
                  <a:pt x="612051" y="875030"/>
                </a:lnTo>
                <a:lnTo>
                  <a:pt x="600303" y="886460"/>
                </a:lnTo>
                <a:lnTo>
                  <a:pt x="593039" y="890270"/>
                </a:lnTo>
                <a:lnTo>
                  <a:pt x="638282" y="890270"/>
                </a:lnTo>
                <a:lnTo>
                  <a:pt x="646988" y="852170"/>
                </a:lnTo>
                <a:lnTo>
                  <a:pt x="647293" y="844550"/>
                </a:lnTo>
                <a:lnTo>
                  <a:pt x="646988" y="835660"/>
                </a:lnTo>
                <a:lnTo>
                  <a:pt x="645876" y="828040"/>
                </a:lnTo>
                <a:close/>
              </a:path>
              <a:path w="812800" h="928370">
                <a:moveTo>
                  <a:pt x="463791" y="0"/>
                </a:moveTo>
                <a:lnTo>
                  <a:pt x="108534" y="0"/>
                </a:lnTo>
                <a:lnTo>
                  <a:pt x="87653" y="2540"/>
                </a:lnTo>
                <a:lnTo>
                  <a:pt x="49275" y="24130"/>
                </a:lnTo>
                <a:lnTo>
                  <a:pt x="19243" y="58420"/>
                </a:lnTo>
                <a:lnTo>
                  <a:pt x="2201" y="100330"/>
                </a:lnTo>
                <a:lnTo>
                  <a:pt x="0" y="119380"/>
                </a:lnTo>
                <a:lnTo>
                  <a:pt x="83" y="753110"/>
                </a:lnTo>
                <a:lnTo>
                  <a:pt x="12052" y="796290"/>
                </a:lnTo>
                <a:lnTo>
                  <a:pt x="42202" y="834390"/>
                </a:lnTo>
                <a:lnTo>
                  <a:pt x="51422" y="843280"/>
                </a:lnTo>
                <a:lnTo>
                  <a:pt x="60988" y="849630"/>
                </a:lnTo>
                <a:lnTo>
                  <a:pt x="70902" y="855980"/>
                </a:lnTo>
                <a:lnTo>
                  <a:pt x="81165" y="862330"/>
                </a:lnTo>
                <a:lnTo>
                  <a:pt x="91395" y="866140"/>
                </a:lnTo>
                <a:lnTo>
                  <a:pt x="101222" y="869950"/>
                </a:lnTo>
                <a:lnTo>
                  <a:pt x="119659" y="872490"/>
                </a:lnTo>
                <a:lnTo>
                  <a:pt x="466572" y="872490"/>
                </a:lnTo>
                <a:lnTo>
                  <a:pt x="465650" y="859790"/>
                </a:lnTo>
                <a:lnTo>
                  <a:pt x="464201" y="838200"/>
                </a:lnTo>
                <a:lnTo>
                  <a:pt x="462811" y="821690"/>
                </a:lnTo>
                <a:lnTo>
                  <a:pt x="461937" y="812800"/>
                </a:lnTo>
                <a:lnTo>
                  <a:pt x="461822" y="800100"/>
                </a:lnTo>
                <a:lnTo>
                  <a:pt x="485884" y="759460"/>
                </a:lnTo>
                <a:lnTo>
                  <a:pt x="530121" y="735330"/>
                </a:lnTo>
                <a:lnTo>
                  <a:pt x="576033" y="722630"/>
                </a:lnTo>
                <a:lnTo>
                  <a:pt x="572935" y="716280"/>
                </a:lnTo>
                <a:lnTo>
                  <a:pt x="570471" y="712470"/>
                </a:lnTo>
                <a:lnTo>
                  <a:pt x="568617" y="709930"/>
                </a:lnTo>
                <a:lnTo>
                  <a:pt x="566597" y="704850"/>
                </a:lnTo>
                <a:lnTo>
                  <a:pt x="562279" y="695960"/>
                </a:lnTo>
                <a:lnTo>
                  <a:pt x="173456" y="695960"/>
                </a:lnTo>
                <a:lnTo>
                  <a:pt x="161862" y="694690"/>
                </a:lnTo>
                <a:lnTo>
                  <a:pt x="125337" y="670560"/>
                </a:lnTo>
                <a:lnTo>
                  <a:pt x="115950" y="638810"/>
                </a:lnTo>
                <a:lnTo>
                  <a:pt x="116993" y="626110"/>
                </a:lnTo>
                <a:lnTo>
                  <a:pt x="141454" y="589280"/>
                </a:lnTo>
                <a:lnTo>
                  <a:pt x="161862" y="580390"/>
                </a:lnTo>
                <a:lnTo>
                  <a:pt x="521296" y="580390"/>
                </a:lnTo>
                <a:lnTo>
                  <a:pt x="522635" y="570230"/>
                </a:lnTo>
                <a:lnTo>
                  <a:pt x="540318" y="525780"/>
                </a:lnTo>
                <a:lnTo>
                  <a:pt x="562349" y="491490"/>
                </a:lnTo>
                <a:lnTo>
                  <a:pt x="696620" y="473710"/>
                </a:lnTo>
                <a:lnTo>
                  <a:pt x="696620" y="463550"/>
                </a:lnTo>
                <a:lnTo>
                  <a:pt x="173456" y="463550"/>
                </a:lnTo>
                <a:lnTo>
                  <a:pt x="161862" y="462280"/>
                </a:lnTo>
                <a:lnTo>
                  <a:pt x="125337" y="438150"/>
                </a:lnTo>
                <a:lnTo>
                  <a:pt x="115950" y="406400"/>
                </a:lnTo>
                <a:lnTo>
                  <a:pt x="116993" y="394970"/>
                </a:lnTo>
                <a:lnTo>
                  <a:pt x="141454" y="358140"/>
                </a:lnTo>
                <a:lnTo>
                  <a:pt x="173456" y="347980"/>
                </a:lnTo>
                <a:lnTo>
                  <a:pt x="696620" y="347980"/>
                </a:lnTo>
                <a:lnTo>
                  <a:pt x="696620" y="232410"/>
                </a:lnTo>
                <a:lnTo>
                  <a:pt x="561200" y="232410"/>
                </a:lnTo>
                <a:lnTo>
                  <a:pt x="537775" y="229870"/>
                </a:lnTo>
                <a:lnTo>
                  <a:pt x="500665" y="208280"/>
                </a:lnTo>
                <a:lnTo>
                  <a:pt x="476550" y="173990"/>
                </a:lnTo>
                <a:lnTo>
                  <a:pt x="465183" y="134620"/>
                </a:lnTo>
                <a:lnTo>
                  <a:pt x="463791" y="115570"/>
                </a:lnTo>
                <a:lnTo>
                  <a:pt x="463791" y="0"/>
                </a:lnTo>
                <a:close/>
              </a:path>
              <a:path w="812800" h="928370">
                <a:moveTo>
                  <a:pt x="745312" y="580390"/>
                </a:moveTo>
                <a:lnTo>
                  <a:pt x="743305" y="580390"/>
                </a:lnTo>
                <a:lnTo>
                  <a:pt x="740829" y="582930"/>
                </a:lnTo>
                <a:lnTo>
                  <a:pt x="738822" y="585470"/>
                </a:lnTo>
                <a:lnTo>
                  <a:pt x="733247" y="593090"/>
                </a:lnTo>
                <a:lnTo>
                  <a:pt x="729703" y="599440"/>
                </a:lnTo>
                <a:lnTo>
                  <a:pt x="725373" y="607060"/>
                </a:lnTo>
                <a:lnTo>
                  <a:pt x="722896" y="610870"/>
                </a:lnTo>
                <a:lnTo>
                  <a:pt x="718565" y="617220"/>
                </a:lnTo>
                <a:lnTo>
                  <a:pt x="707690" y="636270"/>
                </a:lnTo>
                <a:lnTo>
                  <a:pt x="702879" y="643890"/>
                </a:lnTo>
                <a:lnTo>
                  <a:pt x="697952" y="652780"/>
                </a:lnTo>
                <a:lnTo>
                  <a:pt x="692911" y="660400"/>
                </a:lnTo>
                <a:lnTo>
                  <a:pt x="687168" y="670560"/>
                </a:lnTo>
                <a:lnTo>
                  <a:pt x="681080" y="680720"/>
                </a:lnTo>
                <a:lnTo>
                  <a:pt x="674647" y="690880"/>
                </a:lnTo>
                <a:lnTo>
                  <a:pt x="667867" y="702310"/>
                </a:lnTo>
                <a:lnTo>
                  <a:pt x="712052" y="702310"/>
                </a:lnTo>
                <a:lnTo>
                  <a:pt x="717804" y="695960"/>
                </a:lnTo>
                <a:lnTo>
                  <a:pt x="720737" y="690880"/>
                </a:lnTo>
                <a:lnTo>
                  <a:pt x="724446" y="685800"/>
                </a:lnTo>
                <a:lnTo>
                  <a:pt x="726909" y="681990"/>
                </a:lnTo>
                <a:lnTo>
                  <a:pt x="733107" y="670560"/>
                </a:lnTo>
                <a:lnTo>
                  <a:pt x="736193" y="665480"/>
                </a:lnTo>
                <a:lnTo>
                  <a:pt x="752894" y="628650"/>
                </a:lnTo>
                <a:lnTo>
                  <a:pt x="756754" y="594360"/>
                </a:lnTo>
                <a:lnTo>
                  <a:pt x="756285" y="590550"/>
                </a:lnTo>
                <a:lnTo>
                  <a:pt x="755053" y="586740"/>
                </a:lnTo>
                <a:lnTo>
                  <a:pt x="753198" y="584200"/>
                </a:lnTo>
                <a:lnTo>
                  <a:pt x="750887" y="581660"/>
                </a:lnTo>
                <a:lnTo>
                  <a:pt x="748093" y="581660"/>
                </a:lnTo>
                <a:lnTo>
                  <a:pt x="745312" y="580390"/>
                </a:lnTo>
                <a:close/>
              </a:path>
              <a:path w="812800" h="928370">
                <a:moveTo>
                  <a:pt x="556552" y="684530"/>
                </a:moveTo>
                <a:lnTo>
                  <a:pt x="549128" y="689610"/>
                </a:lnTo>
                <a:lnTo>
                  <a:pt x="540781" y="693420"/>
                </a:lnTo>
                <a:lnTo>
                  <a:pt x="531506" y="694690"/>
                </a:lnTo>
                <a:lnTo>
                  <a:pt x="521296" y="695960"/>
                </a:lnTo>
                <a:lnTo>
                  <a:pt x="562279" y="695960"/>
                </a:lnTo>
                <a:lnTo>
                  <a:pt x="559650" y="690880"/>
                </a:lnTo>
                <a:lnTo>
                  <a:pt x="556552" y="684530"/>
                </a:lnTo>
                <a:close/>
              </a:path>
              <a:path w="812800" h="928370">
                <a:moveTo>
                  <a:pt x="696620" y="473710"/>
                </a:moveTo>
                <a:lnTo>
                  <a:pt x="576960" y="473710"/>
                </a:lnTo>
                <a:lnTo>
                  <a:pt x="658596" y="570230"/>
                </a:lnTo>
                <a:lnTo>
                  <a:pt x="696620" y="509270"/>
                </a:lnTo>
                <a:lnTo>
                  <a:pt x="696620" y="473710"/>
                </a:lnTo>
                <a:close/>
              </a:path>
              <a:path w="812800" h="928370">
                <a:moveTo>
                  <a:pt x="696620" y="347980"/>
                </a:moveTo>
                <a:lnTo>
                  <a:pt x="521296" y="347980"/>
                </a:lnTo>
                <a:lnTo>
                  <a:pt x="532927" y="349250"/>
                </a:lnTo>
                <a:lnTo>
                  <a:pt x="543683" y="351790"/>
                </a:lnTo>
                <a:lnTo>
                  <a:pt x="575454" y="383540"/>
                </a:lnTo>
                <a:lnTo>
                  <a:pt x="579742" y="406400"/>
                </a:lnTo>
                <a:lnTo>
                  <a:pt x="578670" y="417830"/>
                </a:lnTo>
                <a:lnTo>
                  <a:pt x="553568" y="454660"/>
                </a:lnTo>
                <a:lnTo>
                  <a:pt x="521296" y="463550"/>
                </a:lnTo>
                <a:lnTo>
                  <a:pt x="696620" y="463550"/>
                </a:lnTo>
                <a:lnTo>
                  <a:pt x="696620" y="347980"/>
                </a:lnTo>
                <a:close/>
              </a:path>
              <a:path w="812800" h="928370">
                <a:moveTo>
                  <a:pt x="529653" y="0"/>
                </a:moveTo>
                <a:lnTo>
                  <a:pt x="522236" y="0"/>
                </a:lnTo>
                <a:lnTo>
                  <a:pt x="522236" y="119380"/>
                </a:lnTo>
                <a:lnTo>
                  <a:pt x="534593" y="156210"/>
                </a:lnTo>
                <a:lnTo>
                  <a:pt x="553466" y="172720"/>
                </a:lnTo>
                <a:lnTo>
                  <a:pt x="696620" y="172720"/>
                </a:lnTo>
                <a:lnTo>
                  <a:pt x="696620" y="153670"/>
                </a:lnTo>
                <a:lnTo>
                  <a:pt x="695998" y="149860"/>
                </a:lnTo>
                <a:lnTo>
                  <a:pt x="693534" y="139700"/>
                </a:lnTo>
                <a:lnTo>
                  <a:pt x="690283" y="134620"/>
                </a:lnTo>
                <a:lnTo>
                  <a:pt x="685025" y="127000"/>
                </a:lnTo>
                <a:lnTo>
                  <a:pt x="680648" y="121920"/>
                </a:lnTo>
                <a:lnTo>
                  <a:pt x="675403" y="115570"/>
                </a:lnTo>
                <a:lnTo>
                  <a:pt x="669289" y="109220"/>
                </a:lnTo>
                <a:lnTo>
                  <a:pt x="662304" y="101600"/>
                </a:lnTo>
                <a:lnTo>
                  <a:pt x="654246" y="92710"/>
                </a:lnTo>
                <a:lnTo>
                  <a:pt x="634301" y="73660"/>
                </a:lnTo>
                <a:lnTo>
                  <a:pt x="622414" y="63500"/>
                </a:lnTo>
                <a:lnTo>
                  <a:pt x="611313" y="53340"/>
                </a:lnTo>
                <a:lnTo>
                  <a:pt x="601195" y="44450"/>
                </a:lnTo>
                <a:lnTo>
                  <a:pt x="592064" y="36830"/>
                </a:lnTo>
                <a:lnTo>
                  <a:pt x="583920" y="30480"/>
                </a:lnTo>
                <a:lnTo>
                  <a:pt x="576554" y="24130"/>
                </a:lnTo>
                <a:lnTo>
                  <a:pt x="569772" y="19050"/>
                </a:lnTo>
                <a:lnTo>
                  <a:pt x="563571" y="15240"/>
                </a:lnTo>
                <a:lnTo>
                  <a:pt x="557949" y="11430"/>
                </a:lnTo>
                <a:lnTo>
                  <a:pt x="550837" y="6350"/>
                </a:lnTo>
                <a:lnTo>
                  <a:pt x="544804" y="3810"/>
                </a:lnTo>
                <a:lnTo>
                  <a:pt x="534911" y="1270"/>
                </a:lnTo>
                <a:lnTo>
                  <a:pt x="529653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79" name="object 89"/>
          <p:cNvSpPr/>
          <p:nvPr/>
        </p:nvSpPr>
        <p:spPr>
          <a:xfrm>
            <a:off x="10593283" y="3390314"/>
            <a:ext cx="209676" cy="217792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80" name="object 90"/>
          <p:cNvSpPr/>
          <p:nvPr/>
        </p:nvSpPr>
        <p:spPr>
          <a:xfrm>
            <a:off x="10858999" y="3389114"/>
            <a:ext cx="206819" cy="221145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81" name="object 91"/>
          <p:cNvSpPr/>
          <p:nvPr/>
        </p:nvSpPr>
        <p:spPr>
          <a:xfrm>
            <a:off x="10466552" y="2340497"/>
            <a:ext cx="824865" cy="824865"/>
          </a:xfrm>
          <a:custGeom>
            <a:avLst/>
            <a:gdLst/>
            <a:ahLst/>
            <a:cxnLst/>
            <a:rect l="l" t="t" r="r" b="b"/>
            <a:pathLst>
              <a:path w="824865" h="824864">
                <a:moveTo>
                  <a:pt x="588987" y="0"/>
                </a:moveTo>
                <a:lnTo>
                  <a:pt x="0" y="0"/>
                </a:lnTo>
                <a:lnTo>
                  <a:pt x="0" y="824458"/>
                </a:lnTo>
                <a:lnTo>
                  <a:pt x="549655" y="824458"/>
                </a:lnTo>
                <a:lnTo>
                  <a:pt x="588987" y="824331"/>
                </a:lnTo>
                <a:lnTo>
                  <a:pt x="588987" y="765467"/>
                </a:lnTo>
                <a:lnTo>
                  <a:pt x="59054" y="765467"/>
                </a:lnTo>
                <a:lnTo>
                  <a:pt x="59054" y="58889"/>
                </a:lnTo>
                <a:lnTo>
                  <a:pt x="588987" y="58889"/>
                </a:lnTo>
                <a:lnTo>
                  <a:pt x="588987" y="0"/>
                </a:lnTo>
                <a:close/>
              </a:path>
              <a:path w="824865" h="824864">
                <a:moveTo>
                  <a:pt x="588987" y="588873"/>
                </a:moveTo>
                <a:lnTo>
                  <a:pt x="530110" y="588873"/>
                </a:lnTo>
                <a:lnTo>
                  <a:pt x="530110" y="765467"/>
                </a:lnTo>
                <a:lnTo>
                  <a:pt x="588987" y="765467"/>
                </a:lnTo>
                <a:lnTo>
                  <a:pt x="588987" y="588873"/>
                </a:lnTo>
                <a:close/>
              </a:path>
              <a:path w="824865" h="824864">
                <a:moveTo>
                  <a:pt x="637431" y="461162"/>
                </a:moveTo>
                <a:lnTo>
                  <a:pt x="545007" y="461162"/>
                </a:lnTo>
                <a:lnTo>
                  <a:pt x="557883" y="471959"/>
                </a:lnTo>
                <a:lnTo>
                  <a:pt x="568840" y="481848"/>
                </a:lnTo>
                <a:lnTo>
                  <a:pt x="597947" y="513329"/>
                </a:lnTo>
                <a:lnTo>
                  <a:pt x="638162" y="569747"/>
                </a:lnTo>
                <a:lnTo>
                  <a:pt x="642190" y="576189"/>
                </a:lnTo>
                <a:lnTo>
                  <a:pt x="645899" y="582042"/>
                </a:lnTo>
                <a:lnTo>
                  <a:pt x="652398" y="592175"/>
                </a:lnTo>
                <a:lnTo>
                  <a:pt x="656081" y="597712"/>
                </a:lnTo>
                <a:lnTo>
                  <a:pt x="659625" y="603351"/>
                </a:lnTo>
                <a:lnTo>
                  <a:pt x="691260" y="638683"/>
                </a:lnTo>
                <a:lnTo>
                  <a:pt x="753473" y="652092"/>
                </a:lnTo>
                <a:lnTo>
                  <a:pt x="783688" y="642520"/>
                </a:lnTo>
                <a:lnTo>
                  <a:pt x="808266" y="622782"/>
                </a:lnTo>
                <a:lnTo>
                  <a:pt x="815188" y="612917"/>
                </a:lnTo>
                <a:lnTo>
                  <a:pt x="816232" y="610711"/>
                </a:lnTo>
                <a:lnTo>
                  <a:pt x="745893" y="610711"/>
                </a:lnTo>
                <a:lnTo>
                  <a:pt x="732333" y="610196"/>
                </a:lnTo>
                <a:lnTo>
                  <a:pt x="704673" y="579513"/>
                </a:lnTo>
                <a:lnTo>
                  <a:pt x="704684" y="572325"/>
                </a:lnTo>
                <a:lnTo>
                  <a:pt x="707135" y="565645"/>
                </a:lnTo>
                <a:lnTo>
                  <a:pt x="711580" y="560374"/>
                </a:lnTo>
                <a:lnTo>
                  <a:pt x="722180" y="551915"/>
                </a:lnTo>
                <a:lnTo>
                  <a:pt x="735226" y="547800"/>
                </a:lnTo>
                <a:lnTo>
                  <a:pt x="815977" y="547800"/>
                </a:lnTo>
                <a:lnTo>
                  <a:pt x="815332" y="546236"/>
                </a:lnTo>
                <a:lnTo>
                  <a:pt x="783424" y="515879"/>
                </a:lnTo>
                <a:lnTo>
                  <a:pt x="761098" y="507746"/>
                </a:lnTo>
                <a:lnTo>
                  <a:pt x="753211" y="505320"/>
                </a:lnTo>
                <a:lnTo>
                  <a:pt x="713378" y="497526"/>
                </a:lnTo>
                <a:lnTo>
                  <a:pt x="669386" y="479994"/>
                </a:lnTo>
                <a:lnTo>
                  <a:pt x="644853" y="466112"/>
                </a:lnTo>
                <a:lnTo>
                  <a:pt x="637431" y="461162"/>
                </a:lnTo>
                <a:close/>
              </a:path>
              <a:path w="824865" h="824864">
                <a:moveTo>
                  <a:pt x="815977" y="547800"/>
                </a:moveTo>
                <a:lnTo>
                  <a:pt x="735226" y="547800"/>
                </a:lnTo>
                <a:lnTo>
                  <a:pt x="749080" y="548264"/>
                </a:lnTo>
                <a:lnTo>
                  <a:pt x="762101" y="553542"/>
                </a:lnTo>
                <a:lnTo>
                  <a:pt x="768165" y="558412"/>
                </a:lnTo>
                <a:lnTo>
                  <a:pt x="772769" y="564532"/>
                </a:lnTo>
                <a:lnTo>
                  <a:pt x="775735" y="571592"/>
                </a:lnTo>
                <a:lnTo>
                  <a:pt x="776874" y="579221"/>
                </a:lnTo>
                <a:lnTo>
                  <a:pt x="776846" y="586181"/>
                </a:lnTo>
                <a:lnTo>
                  <a:pt x="774357" y="592823"/>
                </a:lnTo>
                <a:lnTo>
                  <a:pt x="769873" y="598055"/>
                </a:lnTo>
                <a:lnTo>
                  <a:pt x="758828" y="606606"/>
                </a:lnTo>
                <a:lnTo>
                  <a:pt x="745893" y="610711"/>
                </a:lnTo>
                <a:lnTo>
                  <a:pt x="816232" y="610711"/>
                </a:lnTo>
                <a:lnTo>
                  <a:pt x="820202" y="602319"/>
                </a:lnTo>
                <a:lnTo>
                  <a:pt x="823251" y="591135"/>
                </a:lnTo>
                <a:lnTo>
                  <a:pt x="824280" y="579513"/>
                </a:lnTo>
                <a:lnTo>
                  <a:pt x="821981" y="562336"/>
                </a:lnTo>
                <a:lnTo>
                  <a:pt x="815977" y="547800"/>
                </a:lnTo>
                <a:close/>
              </a:path>
              <a:path w="824865" h="824864">
                <a:moveTo>
                  <a:pt x="246371" y="258678"/>
                </a:moveTo>
                <a:lnTo>
                  <a:pt x="231432" y="262253"/>
                </a:lnTo>
                <a:lnTo>
                  <a:pt x="220779" y="266921"/>
                </a:lnTo>
                <a:lnTo>
                  <a:pt x="216331" y="269506"/>
                </a:lnTo>
                <a:lnTo>
                  <a:pt x="205905" y="276390"/>
                </a:lnTo>
                <a:lnTo>
                  <a:pt x="329135" y="342328"/>
                </a:lnTo>
                <a:lnTo>
                  <a:pt x="459625" y="412102"/>
                </a:lnTo>
                <a:lnTo>
                  <a:pt x="205905" y="547776"/>
                </a:lnTo>
                <a:lnTo>
                  <a:pt x="216331" y="554659"/>
                </a:lnTo>
                <a:lnTo>
                  <a:pt x="220779" y="557249"/>
                </a:lnTo>
                <a:lnTo>
                  <a:pt x="231432" y="561909"/>
                </a:lnTo>
                <a:lnTo>
                  <a:pt x="246371" y="565462"/>
                </a:lnTo>
                <a:lnTo>
                  <a:pt x="263677" y="564730"/>
                </a:lnTo>
                <a:lnTo>
                  <a:pt x="282975" y="558527"/>
                </a:lnTo>
                <a:lnTo>
                  <a:pt x="321208" y="544847"/>
                </a:lnTo>
                <a:lnTo>
                  <a:pt x="490327" y="481830"/>
                </a:lnTo>
                <a:lnTo>
                  <a:pt x="545007" y="461162"/>
                </a:lnTo>
                <a:lnTo>
                  <a:pt x="637431" y="461162"/>
                </a:lnTo>
                <a:lnTo>
                  <a:pt x="628071" y="454920"/>
                </a:lnTo>
                <a:lnTo>
                  <a:pt x="621614" y="450151"/>
                </a:lnTo>
                <a:lnTo>
                  <a:pt x="613989" y="443474"/>
                </a:lnTo>
                <a:lnTo>
                  <a:pt x="608398" y="436968"/>
                </a:lnTo>
                <a:lnTo>
                  <a:pt x="532815" y="436968"/>
                </a:lnTo>
                <a:lnTo>
                  <a:pt x="521850" y="435006"/>
                </a:lnTo>
                <a:lnTo>
                  <a:pt x="512883" y="429664"/>
                </a:lnTo>
                <a:lnTo>
                  <a:pt x="506830" y="421758"/>
                </a:lnTo>
                <a:lnTo>
                  <a:pt x="504609" y="412102"/>
                </a:lnTo>
                <a:lnTo>
                  <a:pt x="506830" y="402426"/>
                </a:lnTo>
                <a:lnTo>
                  <a:pt x="512883" y="394512"/>
                </a:lnTo>
                <a:lnTo>
                  <a:pt x="521850" y="389170"/>
                </a:lnTo>
                <a:lnTo>
                  <a:pt x="532815" y="387210"/>
                </a:lnTo>
                <a:lnTo>
                  <a:pt x="608407" y="387210"/>
                </a:lnTo>
                <a:lnTo>
                  <a:pt x="614085" y="380623"/>
                </a:lnTo>
                <a:lnTo>
                  <a:pt x="621842" y="373849"/>
                </a:lnTo>
                <a:lnTo>
                  <a:pt x="628152" y="369181"/>
                </a:lnTo>
                <a:lnTo>
                  <a:pt x="637403" y="363004"/>
                </a:lnTo>
                <a:lnTo>
                  <a:pt x="545007" y="363004"/>
                </a:lnTo>
                <a:lnTo>
                  <a:pt x="490303" y="342322"/>
                </a:lnTo>
                <a:lnTo>
                  <a:pt x="321250" y="279308"/>
                </a:lnTo>
                <a:lnTo>
                  <a:pt x="283001" y="265607"/>
                </a:lnTo>
                <a:lnTo>
                  <a:pt x="263677" y="259372"/>
                </a:lnTo>
                <a:lnTo>
                  <a:pt x="246371" y="258678"/>
                </a:lnTo>
                <a:close/>
              </a:path>
              <a:path w="824865" h="824864">
                <a:moveTo>
                  <a:pt x="608407" y="387210"/>
                </a:moveTo>
                <a:lnTo>
                  <a:pt x="532815" y="387210"/>
                </a:lnTo>
                <a:lnTo>
                  <a:pt x="543781" y="389170"/>
                </a:lnTo>
                <a:lnTo>
                  <a:pt x="552748" y="394512"/>
                </a:lnTo>
                <a:lnTo>
                  <a:pt x="558801" y="402426"/>
                </a:lnTo>
                <a:lnTo>
                  <a:pt x="561022" y="412102"/>
                </a:lnTo>
                <a:lnTo>
                  <a:pt x="558801" y="421758"/>
                </a:lnTo>
                <a:lnTo>
                  <a:pt x="552748" y="429664"/>
                </a:lnTo>
                <a:lnTo>
                  <a:pt x="543781" y="435006"/>
                </a:lnTo>
                <a:lnTo>
                  <a:pt x="532815" y="436968"/>
                </a:lnTo>
                <a:lnTo>
                  <a:pt x="608398" y="436968"/>
                </a:lnTo>
                <a:lnTo>
                  <a:pt x="606553" y="434822"/>
                </a:lnTo>
                <a:lnTo>
                  <a:pt x="599406" y="424323"/>
                </a:lnTo>
                <a:lnTo>
                  <a:pt x="592645" y="412102"/>
                </a:lnTo>
                <a:lnTo>
                  <a:pt x="599409" y="399856"/>
                </a:lnTo>
                <a:lnTo>
                  <a:pt x="606582" y="389328"/>
                </a:lnTo>
                <a:lnTo>
                  <a:pt x="608407" y="387210"/>
                </a:lnTo>
                <a:close/>
              </a:path>
              <a:path w="824865" h="824864">
                <a:moveTo>
                  <a:pt x="753473" y="172102"/>
                </a:moveTo>
                <a:lnTo>
                  <a:pt x="691260" y="185483"/>
                </a:lnTo>
                <a:lnTo>
                  <a:pt x="662939" y="215099"/>
                </a:lnTo>
                <a:lnTo>
                  <a:pt x="660412" y="219633"/>
                </a:lnTo>
                <a:lnTo>
                  <a:pt x="656882" y="225107"/>
                </a:lnTo>
                <a:lnTo>
                  <a:pt x="652348" y="232054"/>
                </a:lnTo>
                <a:lnTo>
                  <a:pt x="645869" y="242160"/>
                </a:lnTo>
                <a:lnTo>
                  <a:pt x="642180" y="247992"/>
                </a:lnTo>
                <a:lnTo>
                  <a:pt x="638162" y="254419"/>
                </a:lnTo>
                <a:lnTo>
                  <a:pt x="616737" y="286370"/>
                </a:lnTo>
                <a:lnTo>
                  <a:pt x="584485" y="326668"/>
                </a:lnTo>
                <a:lnTo>
                  <a:pt x="545007" y="363004"/>
                </a:lnTo>
                <a:lnTo>
                  <a:pt x="637403" y="363004"/>
                </a:lnTo>
                <a:lnTo>
                  <a:pt x="699096" y="331330"/>
                </a:lnTo>
                <a:lnTo>
                  <a:pt x="740790" y="320662"/>
                </a:lnTo>
                <a:lnTo>
                  <a:pt x="753211" y="318846"/>
                </a:lnTo>
                <a:lnTo>
                  <a:pt x="760285" y="316611"/>
                </a:lnTo>
                <a:lnTo>
                  <a:pt x="804839" y="292226"/>
                </a:lnTo>
                <a:lnTo>
                  <a:pt x="816047" y="276364"/>
                </a:lnTo>
                <a:lnTo>
                  <a:pt x="735588" y="276364"/>
                </a:lnTo>
                <a:lnTo>
                  <a:pt x="722644" y="272263"/>
                </a:lnTo>
                <a:lnTo>
                  <a:pt x="711580" y="263740"/>
                </a:lnTo>
                <a:lnTo>
                  <a:pt x="707047" y="258254"/>
                </a:lnTo>
                <a:lnTo>
                  <a:pt x="704634" y="251726"/>
                </a:lnTo>
                <a:lnTo>
                  <a:pt x="704658" y="244779"/>
                </a:lnTo>
                <a:lnTo>
                  <a:pt x="732333" y="213975"/>
                </a:lnTo>
                <a:lnTo>
                  <a:pt x="745893" y="213460"/>
                </a:lnTo>
                <a:lnTo>
                  <a:pt x="816247" y="213460"/>
                </a:lnTo>
                <a:lnTo>
                  <a:pt x="815223" y="211293"/>
                </a:lnTo>
                <a:lnTo>
                  <a:pt x="808266" y="201383"/>
                </a:lnTo>
                <a:lnTo>
                  <a:pt x="783688" y="181659"/>
                </a:lnTo>
                <a:lnTo>
                  <a:pt x="753473" y="172102"/>
                </a:lnTo>
                <a:close/>
              </a:path>
              <a:path w="824865" h="824864">
                <a:moveTo>
                  <a:pt x="816247" y="213460"/>
                </a:moveTo>
                <a:lnTo>
                  <a:pt x="745893" y="213460"/>
                </a:lnTo>
                <a:lnTo>
                  <a:pt x="758828" y="217561"/>
                </a:lnTo>
                <a:lnTo>
                  <a:pt x="769873" y="226110"/>
                </a:lnTo>
                <a:lnTo>
                  <a:pt x="774369" y="231343"/>
                </a:lnTo>
                <a:lnTo>
                  <a:pt x="776846" y="237998"/>
                </a:lnTo>
                <a:lnTo>
                  <a:pt x="776876" y="244944"/>
                </a:lnTo>
                <a:lnTo>
                  <a:pt x="775735" y="252579"/>
                </a:lnTo>
                <a:lnTo>
                  <a:pt x="735588" y="276364"/>
                </a:lnTo>
                <a:lnTo>
                  <a:pt x="816047" y="276364"/>
                </a:lnTo>
                <a:lnTo>
                  <a:pt x="822034" y="261873"/>
                </a:lnTo>
                <a:lnTo>
                  <a:pt x="824331" y="244779"/>
                </a:lnTo>
                <a:lnTo>
                  <a:pt x="823303" y="233141"/>
                </a:lnTo>
                <a:lnTo>
                  <a:pt x="820251" y="221929"/>
                </a:lnTo>
                <a:lnTo>
                  <a:pt x="816247" y="213460"/>
                </a:lnTo>
                <a:close/>
              </a:path>
              <a:path w="824865" h="824864">
                <a:moveTo>
                  <a:pt x="588987" y="58889"/>
                </a:moveTo>
                <a:lnTo>
                  <a:pt x="530110" y="58889"/>
                </a:lnTo>
                <a:lnTo>
                  <a:pt x="530110" y="235585"/>
                </a:lnTo>
                <a:lnTo>
                  <a:pt x="588987" y="235585"/>
                </a:lnTo>
                <a:lnTo>
                  <a:pt x="588987" y="58889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82" name="object 92"/>
          <p:cNvSpPr/>
          <p:nvPr/>
        </p:nvSpPr>
        <p:spPr>
          <a:xfrm>
            <a:off x="4881704" y="6692723"/>
            <a:ext cx="209676" cy="217792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83" name="object 93"/>
          <p:cNvSpPr/>
          <p:nvPr/>
        </p:nvSpPr>
        <p:spPr>
          <a:xfrm>
            <a:off x="5147420" y="6691524"/>
            <a:ext cx="206832" cy="221145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84" name="object 94"/>
          <p:cNvSpPr/>
          <p:nvPr/>
        </p:nvSpPr>
        <p:spPr>
          <a:xfrm>
            <a:off x="4679820" y="5626799"/>
            <a:ext cx="885190" cy="885825"/>
          </a:xfrm>
          <a:custGeom>
            <a:avLst/>
            <a:gdLst/>
            <a:ahLst/>
            <a:cxnLst/>
            <a:rect l="l" t="t" r="r" b="b"/>
            <a:pathLst>
              <a:path w="885189" h="885825">
                <a:moveTo>
                  <a:pt x="584542" y="0"/>
                </a:moveTo>
                <a:lnTo>
                  <a:pt x="74663" y="0"/>
                </a:lnTo>
                <a:lnTo>
                  <a:pt x="45643" y="5458"/>
                </a:lnTo>
                <a:lnTo>
                  <a:pt x="21890" y="20324"/>
                </a:lnTo>
                <a:lnTo>
                  <a:pt x="5861" y="42332"/>
                </a:lnTo>
                <a:lnTo>
                  <a:pt x="0" y="69214"/>
                </a:lnTo>
                <a:lnTo>
                  <a:pt x="0" y="816457"/>
                </a:lnTo>
                <a:lnTo>
                  <a:pt x="5892" y="843319"/>
                </a:lnTo>
                <a:lnTo>
                  <a:pt x="21934" y="865328"/>
                </a:lnTo>
                <a:lnTo>
                  <a:pt x="45675" y="880206"/>
                </a:lnTo>
                <a:lnTo>
                  <a:pt x="74663" y="885672"/>
                </a:lnTo>
                <a:lnTo>
                  <a:pt x="206844" y="885672"/>
                </a:lnTo>
                <a:lnTo>
                  <a:pt x="206844" y="830326"/>
                </a:lnTo>
                <a:lnTo>
                  <a:pt x="66636" y="830326"/>
                </a:lnTo>
                <a:lnTo>
                  <a:pt x="59740" y="823950"/>
                </a:lnTo>
                <a:lnTo>
                  <a:pt x="59835" y="61645"/>
                </a:lnTo>
                <a:lnTo>
                  <a:pt x="66509" y="55359"/>
                </a:lnTo>
                <a:lnTo>
                  <a:pt x="656218" y="55359"/>
                </a:lnTo>
                <a:lnTo>
                  <a:pt x="653350" y="42316"/>
                </a:lnTo>
                <a:lnTo>
                  <a:pt x="637288" y="20310"/>
                </a:lnTo>
                <a:lnTo>
                  <a:pt x="613526" y="5453"/>
                </a:lnTo>
                <a:lnTo>
                  <a:pt x="584542" y="0"/>
                </a:lnTo>
                <a:close/>
              </a:path>
              <a:path w="885189" h="885825">
                <a:moveTo>
                  <a:pt x="298957" y="256412"/>
                </a:moveTo>
                <a:lnTo>
                  <a:pt x="273571" y="294358"/>
                </a:lnTo>
                <a:lnTo>
                  <a:pt x="265115" y="340101"/>
                </a:lnTo>
                <a:lnTo>
                  <a:pt x="273576" y="385873"/>
                </a:lnTo>
                <a:lnTo>
                  <a:pt x="298957" y="423798"/>
                </a:lnTo>
                <a:lnTo>
                  <a:pt x="479285" y="591235"/>
                </a:lnTo>
                <a:lnTo>
                  <a:pt x="434251" y="633082"/>
                </a:lnTo>
                <a:lnTo>
                  <a:pt x="384619" y="635948"/>
                </a:lnTo>
                <a:lnTo>
                  <a:pt x="327801" y="658617"/>
                </a:lnTo>
                <a:lnTo>
                  <a:pt x="268439" y="722087"/>
                </a:lnTo>
                <a:lnTo>
                  <a:pt x="253917" y="769959"/>
                </a:lnTo>
                <a:lnTo>
                  <a:pt x="259178" y="816160"/>
                </a:lnTo>
                <a:lnTo>
                  <a:pt x="284784" y="854989"/>
                </a:lnTo>
                <a:lnTo>
                  <a:pt x="321324" y="876857"/>
                </a:lnTo>
                <a:lnTo>
                  <a:pt x="364540" y="884085"/>
                </a:lnTo>
                <a:lnTo>
                  <a:pt x="393573" y="881218"/>
                </a:lnTo>
                <a:lnTo>
                  <a:pt x="422555" y="872677"/>
                </a:lnTo>
                <a:lnTo>
                  <a:pt x="450406" y="858549"/>
                </a:lnTo>
                <a:lnTo>
                  <a:pt x="476046" y="838923"/>
                </a:lnTo>
                <a:lnTo>
                  <a:pt x="485250" y="828294"/>
                </a:lnTo>
                <a:lnTo>
                  <a:pt x="364629" y="828294"/>
                </a:lnTo>
                <a:lnTo>
                  <a:pt x="355863" y="827778"/>
                </a:lnTo>
                <a:lnTo>
                  <a:pt x="320369" y="807035"/>
                </a:lnTo>
                <a:lnTo>
                  <a:pt x="313575" y="781265"/>
                </a:lnTo>
                <a:lnTo>
                  <a:pt x="314046" y="773512"/>
                </a:lnTo>
                <a:lnTo>
                  <a:pt x="331244" y="732605"/>
                </a:lnTo>
                <a:lnTo>
                  <a:pt x="361138" y="705108"/>
                </a:lnTo>
                <a:lnTo>
                  <a:pt x="396613" y="690668"/>
                </a:lnTo>
                <a:lnTo>
                  <a:pt x="413651" y="688924"/>
                </a:lnTo>
                <a:lnTo>
                  <a:pt x="554428" y="688924"/>
                </a:lnTo>
                <a:lnTo>
                  <a:pt x="569531" y="674941"/>
                </a:lnTo>
                <a:lnTo>
                  <a:pt x="832479" y="674941"/>
                </a:lnTo>
                <a:lnTo>
                  <a:pt x="811167" y="658617"/>
                </a:lnTo>
                <a:lnTo>
                  <a:pt x="795058" y="650443"/>
                </a:lnTo>
                <a:lnTo>
                  <a:pt x="569531" y="650443"/>
                </a:lnTo>
                <a:lnTo>
                  <a:pt x="544667" y="645787"/>
                </a:lnTo>
                <a:lnTo>
                  <a:pt x="524413" y="633112"/>
                </a:lnTo>
                <a:lnTo>
                  <a:pt x="510760" y="614272"/>
                </a:lnTo>
                <a:lnTo>
                  <a:pt x="505764" y="591235"/>
                </a:lnTo>
                <a:lnTo>
                  <a:pt x="510765" y="568206"/>
                </a:lnTo>
                <a:lnTo>
                  <a:pt x="524413" y="549403"/>
                </a:lnTo>
                <a:lnTo>
                  <a:pt x="544678" y="536727"/>
                </a:lnTo>
                <a:lnTo>
                  <a:pt x="569531" y="532079"/>
                </a:lnTo>
                <a:lnTo>
                  <a:pt x="723432" y="532079"/>
                </a:lnTo>
                <a:lnTo>
                  <a:pt x="749925" y="507491"/>
                </a:lnTo>
                <a:lnTo>
                  <a:pt x="569531" y="507491"/>
                </a:lnTo>
                <a:lnTo>
                  <a:pt x="298957" y="256412"/>
                </a:lnTo>
                <a:close/>
              </a:path>
              <a:path w="885189" h="885825">
                <a:moveTo>
                  <a:pt x="832479" y="674941"/>
                </a:moveTo>
                <a:lnTo>
                  <a:pt x="569531" y="674941"/>
                </a:lnTo>
                <a:lnTo>
                  <a:pt x="615670" y="717753"/>
                </a:lnTo>
                <a:lnTo>
                  <a:pt x="614873" y="748717"/>
                </a:lnTo>
                <a:lnTo>
                  <a:pt x="638719" y="810895"/>
                </a:lnTo>
                <a:lnTo>
                  <a:pt x="688656" y="858549"/>
                </a:lnTo>
                <a:lnTo>
                  <a:pt x="745452" y="881218"/>
                </a:lnTo>
                <a:lnTo>
                  <a:pt x="774433" y="884085"/>
                </a:lnTo>
                <a:lnTo>
                  <a:pt x="796636" y="882283"/>
                </a:lnTo>
                <a:lnTo>
                  <a:pt x="817672" y="876857"/>
                </a:lnTo>
                <a:lnTo>
                  <a:pt x="837014" y="867770"/>
                </a:lnTo>
                <a:lnTo>
                  <a:pt x="854138" y="854989"/>
                </a:lnTo>
                <a:lnTo>
                  <a:pt x="871762" y="828294"/>
                </a:lnTo>
                <a:lnTo>
                  <a:pt x="774433" y="828294"/>
                </a:lnTo>
                <a:lnTo>
                  <a:pt x="766021" y="827848"/>
                </a:lnTo>
                <a:lnTo>
                  <a:pt x="721747" y="811993"/>
                </a:lnTo>
                <a:lnTo>
                  <a:pt x="692034" y="784563"/>
                </a:lnTo>
                <a:lnTo>
                  <a:pt x="674879" y="744056"/>
                </a:lnTo>
                <a:lnTo>
                  <a:pt x="674306" y="735901"/>
                </a:lnTo>
                <a:lnTo>
                  <a:pt x="674864" y="727902"/>
                </a:lnTo>
                <a:lnTo>
                  <a:pt x="697250" y="695233"/>
                </a:lnTo>
                <a:lnTo>
                  <a:pt x="725411" y="688873"/>
                </a:lnTo>
                <a:lnTo>
                  <a:pt x="844978" y="688873"/>
                </a:lnTo>
                <a:lnTo>
                  <a:pt x="836790" y="678243"/>
                </a:lnTo>
                <a:lnTo>
                  <a:pt x="832479" y="674941"/>
                </a:lnTo>
                <a:close/>
              </a:path>
              <a:path w="885189" h="885825">
                <a:moveTo>
                  <a:pt x="554428" y="688924"/>
                </a:moveTo>
                <a:lnTo>
                  <a:pt x="413651" y="688924"/>
                </a:lnTo>
                <a:lnTo>
                  <a:pt x="422377" y="689436"/>
                </a:lnTo>
                <a:lnTo>
                  <a:pt x="432020" y="691357"/>
                </a:lnTo>
                <a:lnTo>
                  <a:pt x="462127" y="719113"/>
                </a:lnTo>
                <a:lnTo>
                  <a:pt x="464718" y="735901"/>
                </a:lnTo>
                <a:lnTo>
                  <a:pt x="464247" y="743634"/>
                </a:lnTo>
                <a:lnTo>
                  <a:pt x="447057" y="784582"/>
                </a:lnTo>
                <a:lnTo>
                  <a:pt x="417310" y="811993"/>
                </a:lnTo>
                <a:lnTo>
                  <a:pt x="373381" y="827781"/>
                </a:lnTo>
                <a:lnTo>
                  <a:pt x="364629" y="828294"/>
                </a:lnTo>
                <a:lnTo>
                  <a:pt x="485250" y="828294"/>
                </a:lnTo>
                <a:lnTo>
                  <a:pt x="500320" y="810888"/>
                </a:lnTo>
                <a:lnTo>
                  <a:pt x="516413" y="780276"/>
                </a:lnTo>
                <a:lnTo>
                  <a:pt x="524129" y="748717"/>
                </a:lnTo>
                <a:lnTo>
                  <a:pt x="523290" y="717753"/>
                </a:lnTo>
                <a:lnTo>
                  <a:pt x="554428" y="688924"/>
                </a:lnTo>
                <a:close/>
              </a:path>
              <a:path w="885189" h="885825">
                <a:moveTo>
                  <a:pt x="844978" y="688873"/>
                </a:moveTo>
                <a:lnTo>
                  <a:pt x="725411" y="688873"/>
                </a:lnTo>
                <a:lnTo>
                  <a:pt x="733838" y="689319"/>
                </a:lnTo>
                <a:lnTo>
                  <a:pt x="742536" y="690668"/>
                </a:lnTo>
                <a:lnTo>
                  <a:pt x="777935" y="705108"/>
                </a:lnTo>
                <a:lnTo>
                  <a:pt x="808086" y="732972"/>
                </a:lnTo>
                <a:lnTo>
                  <a:pt x="825030" y="773533"/>
                </a:lnTo>
                <a:lnTo>
                  <a:pt x="825487" y="781265"/>
                </a:lnTo>
                <a:lnTo>
                  <a:pt x="824944" y="789273"/>
                </a:lnTo>
                <a:lnTo>
                  <a:pt x="802586" y="821955"/>
                </a:lnTo>
                <a:lnTo>
                  <a:pt x="774433" y="828294"/>
                </a:lnTo>
                <a:lnTo>
                  <a:pt x="871762" y="828294"/>
                </a:lnTo>
                <a:lnTo>
                  <a:pt x="879772" y="816160"/>
                </a:lnTo>
                <a:lnTo>
                  <a:pt x="885074" y="769940"/>
                </a:lnTo>
                <a:lnTo>
                  <a:pt x="870556" y="722079"/>
                </a:lnTo>
                <a:lnTo>
                  <a:pt x="844978" y="688873"/>
                </a:lnTo>
                <a:close/>
              </a:path>
              <a:path w="885189" h="885825">
                <a:moveTo>
                  <a:pt x="723432" y="532079"/>
                </a:moveTo>
                <a:lnTo>
                  <a:pt x="569531" y="532079"/>
                </a:lnTo>
                <a:lnTo>
                  <a:pt x="594346" y="536727"/>
                </a:lnTo>
                <a:lnTo>
                  <a:pt x="614616" y="549403"/>
                </a:lnTo>
                <a:lnTo>
                  <a:pt x="628285" y="568206"/>
                </a:lnTo>
                <a:lnTo>
                  <a:pt x="633298" y="591235"/>
                </a:lnTo>
                <a:lnTo>
                  <a:pt x="628269" y="614294"/>
                </a:lnTo>
                <a:lnTo>
                  <a:pt x="614624" y="633082"/>
                </a:lnTo>
                <a:lnTo>
                  <a:pt x="594346" y="645787"/>
                </a:lnTo>
                <a:lnTo>
                  <a:pt x="569531" y="650443"/>
                </a:lnTo>
                <a:lnTo>
                  <a:pt x="795058" y="650443"/>
                </a:lnTo>
                <a:lnTo>
                  <a:pt x="783328" y="644490"/>
                </a:lnTo>
                <a:lnTo>
                  <a:pt x="754353" y="635948"/>
                </a:lnTo>
                <a:lnTo>
                  <a:pt x="725322" y="633082"/>
                </a:lnTo>
                <a:lnTo>
                  <a:pt x="704735" y="633082"/>
                </a:lnTo>
                <a:lnTo>
                  <a:pt x="659688" y="591235"/>
                </a:lnTo>
                <a:lnTo>
                  <a:pt x="723432" y="532079"/>
                </a:lnTo>
                <a:close/>
              </a:path>
              <a:path w="885189" h="885825">
                <a:moveTo>
                  <a:pt x="840066" y="256412"/>
                </a:moveTo>
                <a:lnTo>
                  <a:pt x="569531" y="507491"/>
                </a:lnTo>
                <a:lnTo>
                  <a:pt x="749925" y="507491"/>
                </a:lnTo>
                <a:lnTo>
                  <a:pt x="840092" y="423798"/>
                </a:lnTo>
                <a:lnTo>
                  <a:pt x="865420" y="385913"/>
                </a:lnTo>
                <a:lnTo>
                  <a:pt x="873871" y="340139"/>
                </a:lnTo>
                <a:lnTo>
                  <a:pt x="865420" y="294358"/>
                </a:lnTo>
                <a:lnTo>
                  <a:pt x="840066" y="256412"/>
                </a:lnTo>
                <a:close/>
              </a:path>
              <a:path w="885189" h="885825">
                <a:moveTo>
                  <a:pt x="656218" y="55359"/>
                </a:moveTo>
                <a:lnTo>
                  <a:pt x="592607" y="55359"/>
                </a:lnTo>
                <a:lnTo>
                  <a:pt x="599465" y="61645"/>
                </a:lnTo>
                <a:lnTo>
                  <a:pt x="599465" y="207822"/>
                </a:lnTo>
                <a:lnTo>
                  <a:pt x="659256" y="207822"/>
                </a:lnTo>
                <a:lnTo>
                  <a:pt x="659256" y="69214"/>
                </a:lnTo>
                <a:lnTo>
                  <a:pt x="656218" y="55359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85" name="object 95"/>
          <p:cNvSpPr/>
          <p:nvPr/>
        </p:nvSpPr>
        <p:spPr>
          <a:xfrm>
            <a:off x="7993940" y="5027624"/>
            <a:ext cx="1003260" cy="221145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86" name="object 96"/>
          <p:cNvSpPr/>
          <p:nvPr/>
        </p:nvSpPr>
        <p:spPr>
          <a:xfrm>
            <a:off x="8429274" y="4176261"/>
            <a:ext cx="280035" cy="325755"/>
          </a:xfrm>
          <a:custGeom>
            <a:avLst/>
            <a:gdLst/>
            <a:ahLst/>
            <a:cxnLst/>
            <a:rect l="l" t="t" r="r" b="b"/>
            <a:pathLst>
              <a:path w="280034" h="325754">
                <a:moveTo>
                  <a:pt x="54254" y="0"/>
                </a:moveTo>
                <a:lnTo>
                  <a:pt x="16346" y="13168"/>
                </a:lnTo>
                <a:lnTo>
                  <a:pt x="0" y="50401"/>
                </a:lnTo>
                <a:lnTo>
                  <a:pt x="0" y="274620"/>
                </a:lnTo>
                <a:lnTo>
                  <a:pt x="16346" y="311853"/>
                </a:lnTo>
                <a:lnTo>
                  <a:pt x="42900" y="325166"/>
                </a:lnTo>
                <a:lnTo>
                  <a:pt x="50558" y="325166"/>
                </a:lnTo>
                <a:lnTo>
                  <a:pt x="202674" y="238780"/>
                </a:lnTo>
                <a:lnTo>
                  <a:pt x="70294" y="238780"/>
                </a:lnTo>
                <a:lnTo>
                  <a:pt x="70294" y="86240"/>
                </a:lnTo>
                <a:lnTo>
                  <a:pt x="202674" y="86240"/>
                </a:lnTo>
                <a:lnTo>
                  <a:pt x="79362" y="8974"/>
                </a:lnTo>
                <a:lnTo>
                  <a:pt x="67286" y="2748"/>
                </a:lnTo>
                <a:lnTo>
                  <a:pt x="54254" y="0"/>
                </a:lnTo>
                <a:close/>
              </a:path>
              <a:path w="280034" h="325754">
                <a:moveTo>
                  <a:pt x="202674" y="86240"/>
                </a:moveTo>
                <a:lnTo>
                  <a:pt x="70294" y="86240"/>
                </a:lnTo>
                <a:lnTo>
                  <a:pt x="191998" y="162517"/>
                </a:lnTo>
                <a:lnTo>
                  <a:pt x="70294" y="238780"/>
                </a:lnTo>
                <a:lnTo>
                  <a:pt x="202674" y="238780"/>
                </a:lnTo>
                <a:lnTo>
                  <a:pt x="258635" y="203715"/>
                </a:lnTo>
                <a:lnTo>
                  <a:pt x="279895" y="162504"/>
                </a:lnTo>
                <a:lnTo>
                  <a:pt x="278555" y="150832"/>
                </a:lnTo>
                <a:lnTo>
                  <a:pt x="274651" y="139998"/>
                </a:lnTo>
                <a:lnTo>
                  <a:pt x="268359" y="130352"/>
                </a:lnTo>
                <a:lnTo>
                  <a:pt x="259854" y="122245"/>
                </a:lnTo>
                <a:lnTo>
                  <a:pt x="258635" y="121305"/>
                </a:lnTo>
                <a:lnTo>
                  <a:pt x="202674" y="8624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87" name="object 97"/>
          <p:cNvSpPr/>
          <p:nvPr/>
        </p:nvSpPr>
        <p:spPr>
          <a:xfrm>
            <a:off x="8066133" y="3867813"/>
            <a:ext cx="960755" cy="960755"/>
          </a:xfrm>
          <a:custGeom>
            <a:avLst/>
            <a:gdLst/>
            <a:ahLst/>
            <a:cxnLst/>
            <a:rect l="l" t="t" r="r" b="b"/>
            <a:pathLst>
              <a:path w="960754" h="960754">
                <a:moveTo>
                  <a:pt x="856614" y="856602"/>
                </a:moveTo>
                <a:lnTo>
                  <a:pt x="786320" y="856602"/>
                </a:lnTo>
                <a:lnTo>
                  <a:pt x="786320" y="925487"/>
                </a:lnTo>
                <a:lnTo>
                  <a:pt x="789084" y="939164"/>
                </a:lnTo>
                <a:lnTo>
                  <a:pt x="796620" y="950334"/>
                </a:lnTo>
                <a:lnTo>
                  <a:pt x="807794" y="957866"/>
                </a:lnTo>
                <a:lnTo>
                  <a:pt x="821474" y="960628"/>
                </a:lnTo>
                <a:lnTo>
                  <a:pt x="835151" y="957866"/>
                </a:lnTo>
                <a:lnTo>
                  <a:pt x="846321" y="950334"/>
                </a:lnTo>
                <a:lnTo>
                  <a:pt x="853853" y="939164"/>
                </a:lnTo>
                <a:lnTo>
                  <a:pt x="856614" y="925487"/>
                </a:lnTo>
                <a:lnTo>
                  <a:pt x="856614" y="856602"/>
                </a:lnTo>
                <a:close/>
              </a:path>
              <a:path w="960754" h="960754">
                <a:moveTo>
                  <a:pt x="174307" y="174307"/>
                </a:moveTo>
                <a:lnTo>
                  <a:pt x="104025" y="174307"/>
                </a:lnTo>
                <a:lnTo>
                  <a:pt x="104025" y="747699"/>
                </a:lnTo>
                <a:lnTo>
                  <a:pt x="112597" y="790047"/>
                </a:lnTo>
                <a:lnTo>
                  <a:pt x="135959" y="824668"/>
                </a:lnTo>
                <a:lnTo>
                  <a:pt x="170580" y="848030"/>
                </a:lnTo>
                <a:lnTo>
                  <a:pt x="212928" y="856602"/>
                </a:lnTo>
                <a:lnTo>
                  <a:pt x="925487" y="856602"/>
                </a:lnTo>
                <a:lnTo>
                  <a:pt x="939171" y="853842"/>
                </a:lnTo>
                <a:lnTo>
                  <a:pt x="950345" y="846315"/>
                </a:lnTo>
                <a:lnTo>
                  <a:pt x="957878" y="835149"/>
                </a:lnTo>
                <a:lnTo>
                  <a:pt x="960640" y="821474"/>
                </a:lnTo>
                <a:lnTo>
                  <a:pt x="957878" y="807789"/>
                </a:lnTo>
                <a:lnTo>
                  <a:pt x="950345" y="796615"/>
                </a:lnTo>
                <a:lnTo>
                  <a:pt x="939171" y="789082"/>
                </a:lnTo>
                <a:lnTo>
                  <a:pt x="925487" y="786320"/>
                </a:lnTo>
                <a:lnTo>
                  <a:pt x="212928" y="786320"/>
                </a:lnTo>
                <a:lnTo>
                  <a:pt x="197914" y="783281"/>
                </a:lnTo>
                <a:lnTo>
                  <a:pt x="185635" y="774996"/>
                </a:lnTo>
                <a:lnTo>
                  <a:pt x="177348" y="762719"/>
                </a:lnTo>
                <a:lnTo>
                  <a:pt x="174307" y="747699"/>
                </a:lnTo>
                <a:lnTo>
                  <a:pt x="174307" y="174307"/>
                </a:lnTo>
                <a:close/>
              </a:path>
              <a:path w="960754" h="960754">
                <a:moveTo>
                  <a:pt x="747712" y="104013"/>
                </a:moveTo>
                <a:lnTo>
                  <a:pt x="35140" y="104013"/>
                </a:lnTo>
                <a:lnTo>
                  <a:pt x="21463" y="106775"/>
                </a:lnTo>
                <a:lnTo>
                  <a:pt x="10293" y="114307"/>
                </a:lnTo>
                <a:lnTo>
                  <a:pt x="2761" y="125481"/>
                </a:lnTo>
                <a:lnTo>
                  <a:pt x="0" y="139166"/>
                </a:lnTo>
                <a:lnTo>
                  <a:pt x="2761" y="152844"/>
                </a:lnTo>
                <a:lnTo>
                  <a:pt x="10293" y="164014"/>
                </a:lnTo>
                <a:lnTo>
                  <a:pt x="21463" y="171545"/>
                </a:lnTo>
                <a:lnTo>
                  <a:pt x="35140" y="174307"/>
                </a:lnTo>
                <a:lnTo>
                  <a:pt x="747712" y="174307"/>
                </a:lnTo>
                <a:lnTo>
                  <a:pt x="762730" y="177346"/>
                </a:lnTo>
                <a:lnTo>
                  <a:pt x="775003" y="185631"/>
                </a:lnTo>
                <a:lnTo>
                  <a:pt x="783283" y="197908"/>
                </a:lnTo>
                <a:lnTo>
                  <a:pt x="786320" y="212928"/>
                </a:lnTo>
                <a:lnTo>
                  <a:pt x="786320" y="786320"/>
                </a:lnTo>
                <a:lnTo>
                  <a:pt x="856614" y="786320"/>
                </a:lnTo>
                <a:lnTo>
                  <a:pt x="856614" y="212928"/>
                </a:lnTo>
                <a:lnTo>
                  <a:pt x="848042" y="170573"/>
                </a:lnTo>
                <a:lnTo>
                  <a:pt x="824680" y="135948"/>
                </a:lnTo>
                <a:lnTo>
                  <a:pt x="790060" y="112585"/>
                </a:lnTo>
                <a:lnTo>
                  <a:pt x="747712" y="104013"/>
                </a:lnTo>
                <a:close/>
              </a:path>
              <a:path w="960754" h="960754">
                <a:moveTo>
                  <a:pt x="139166" y="0"/>
                </a:moveTo>
                <a:lnTo>
                  <a:pt x="125489" y="2760"/>
                </a:lnTo>
                <a:lnTo>
                  <a:pt x="114319" y="10288"/>
                </a:lnTo>
                <a:lnTo>
                  <a:pt x="106787" y="21458"/>
                </a:lnTo>
                <a:lnTo>
                  <a:pt x="104025" y="35140"/>
                </a:lnTo>
                <a:lnTo>
                  <a:pt x="104025" y="104013"/>
                </a:lnTo>
                <a:lnTo>
                  <a:pt x="174307" y="104013"/>
                </a:lnTo>
                <a:lnTo>
                  <a:pt x="174307" y="35140"/>
                </a:lnTo>
                <a:lnTo>
                  <a:pt x="171547" y="21458"/>
                </a:lnTo>
                <a:lnTo>
                  <a:pt x="164018" y="10288"/>
                </a:lnTo>
                <a:lnTo>
                  <a:pt x="152849" y="2760"/>
                </a:lnTo>
                <a:lnTo>
                  <a:pt x="139166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88" name="object 98"/>
          <p:cNvSpPr/>
          <p:nvPr/>
        </p:nvSpPr>
        <p:spPr>
          <a:xfrm>
            <a:off x="216737" y="6691524"/>
            <a:ext cx="1003260" cy="221145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89" name="object 99"/>
          <p:cNvSpPr/>
          <p:nvPr/>
        </p:nvSpPr>
        <p:spPr>
          <a:xfrm>
            <a:off x="586675" y="5968804"/>
            <a:ext cx="363855" cy="220979"/>
          </a:xfrm>
          <a:custGeom>
            <a:avLst/>
            <a:gdLst/>
            <a:ahLst/>
            <a:cxnLst/>
            <a:rect l="l" t="t" r="r" b="b"/>
            <a:pathLst>
              <a:path w="363855" h="220979">
                <a:moveTo>
                  <a:pt x="363245" y="51092"/>
                </a:moveTo>
                <a:lnTo>
                  <a:pt x="308609" y="67475"/>
                </a:lnTo>
                <a:lnTo>
                  <a:pt x="308609" y="149352"/>
                </a:lnTo>
                <a:lnTo>
                  <a:pt x="363245" y="165735"/>
                </a:lnTo>
                <a:lnTo>
                  <a:pt x="363245" y="51092"/>
                </a:lnTo>
                <a:close/>
              </a:path>
              <a:path w="363855" h="220979">
                <a:moveTo>
                  <a:pt x="257886" y="0"/>
                </a:moveTo>
                <a:lnTo>
                  <a:pt x="25057" y="0"/>
                </a:lnTo>
                <a:lnTo>
                  <a:pt x="15317" y="2209"/>
                </a:lnTo>
                <a:lnTo>
                  <a:pt x="7351" y="8234"/>
                </a:lnTo>
                <a:lnTo>
                  <a:pt x="1973" y="17171"/>
                </a:lnTo>
                <a:lnTo>
                  <a:pt x="0" y="28117"/>
                </a:lnTo>
                <a:lnTo>
                  <a:pt x="0" y="192252"/>
                </a:lnTo>
                <a:lnTo>
                  <a:pt x="1973" y="203198"/>
                </a:lnTo>
                <a:lnTo>
                  <a:pt x="7351" y="212136"/>
                </a:lnTo>
                <a:lnTo>
                  <a:pt x="15317" y="218161"/>
                </a:lnTo>
                <a:lnTo>
                  <a:pt x="25057" y="220370"/>
                </a:lnTo>
                <a:lnTo>
                  <a:pt x="257886" y="220370"/>
                </a:lnTo>
                <a:lnTo>
                  <a:pt x="267630" y="218161"/>
                </a:lnTo>
                <a:lnTo>
                  <a:pt x="275596" y="212136"/>
                </a:lnTo>
                <a:lnTo>
                  <a:pt x="280971" y="203198"/>
                </a:lnTo>
                <a:lnTo>
                  <a:pt x="282943" y="192252"/>
                </a:lnTo>
                <a:lnTo>
                  <a:pt x="282943" y="175628"/>
                </a:lnTo>
                <a:lnTo>
                  <a:pt x="108407" y="175628"/>
                </a:lnTo>
                <a:lnTo>
                  <a:pt x="104508" y="173431"/>
                </a:lnTo>
                <a:lnTo>
                  <a:pt x="104508" y="46939"/>
                </a:lnTo>
                <a:lnTo>
                  <a:pt x="108407" y="44742"/>
                </a:lnTo>
                <a:lnTo>
                  <a:pt x="282943" y="44742"/>
                </a:lnTo>
                <a:lnTo>
                  <a:pt x="282943" y="28117"/>
                </a:lnTo>
                <a:lnTo>
                  <a:pt x="280989" y="17171"/>
                </a:lnTo>
                <a:lnTo>
                  <a:pt x="275643" y="8234"/>
                </a:lnTo>
                <a:lnTo>
                  <a:pt x="267684" y="2209"/>
                </a:lnTo>
                <a:lnTo>
                  <a:pt x="257886" y="0"/>
                </a:lnTo>
                <a:close/>
              </a:path>
              <a:path w="363855" h="220979">
                <a:moveTo>
                  <a:pt x="282943" y="44742"/>
                </a:moveTo>
                <a:lnTo>
                  <a:pt x="108407" y="44742"/>
                </a:lnTo>
                <a:lnTo>
                  <a:pt x="205574" y="107683"/>
                </a:lnTo>
                <a:lnTo>
                  <a:pt x="205574" y="112814"/>
                </a:lnTo>
                <a:lnTo>
                  <a:pt x="200685" y="115862"/>
                </a:lnTo>
                <a:lnTo>
                  <a:pt x="108407" y="175628"/>
                </a:lnTo>
                <a:lnTo>
                  <a:pt x="282943" y="175628"/>
                </a:lnTo>
                <a:lnTo>
                  <a:pt x="282943" y="44742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90" name="object 100"/>
          <p:cNvSpPr/>
          <p:nvPr/>
        </p:nvSpPr>
        <p:spPr>
          <a:xfrm>
            <a:off x="895285" y="6019896"/>
            <a:ext cx="55244" cy="114935"/>
          </a:xfrm>
          <a:custGeom>
            <a:avLst/>
            <a:gdLst/>
            <a:ahLst/>
            <a:cxnLst/>
            <a:rect l="l" t="t" r="r" b="b"/>
            <a:pathLst>
              <a:path w="55244" h="114935">
                <a:moveTo>
                  <a:pt x="0" y="98259"/>
                </a:moveTo>
                <a:lnTo>
                  <a:pt x="54635" y="114642"/>
                </a:lnTo>
                <a:lnTo>
                  <a:pt x="54635" y="0"/>
                </a:lnTo>
                <a:lnTo>
                  <a:pt x="0" y="16383"/>
                </a:lnTo>
                <a:lnTo>
                  <a:pt x="0" y="98259"/>
                </a:lnTo>
                <a:close/>
              </a:path>
            </a:pathLst>
          </a:custGeom>
          <a:ln w="1270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91" name="object 101"/>
          <p:cNvSpPr/>
          <p:nvPr/>
        </p:nvSpPr>
        <p:spPr>
          <a:xfrm>
            <a:off x="684834" y="6007196"/>
            <a:ext cx="113766" cy="143586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92" name="object 102"/>
          <p:cNvSpPr/>
          <p:nvPr/>
        </p:nvSpPr>
        <p:spPr>
          <a:xfrm>
            <a:off x="586675" y="5968804"/>
            <a:ext cx="283210" cy="220979"/>
          </a:xfrm>
          <a:custGeom>
            <a:avLst/>
            <a:gdLst/>
            <a:ahLst/>
            <a:cxnLst/>
            <a:rect l="l" t="t" r="r" b="b"/>
            <a:pathLst>
              <a:path w="283209" h="220979">
                <a:moveTo>
                  <a:pt x="257886" y="0"/>
                </a:moveTo>
                <a:lnTo>
                  <a:pt x="25057" y="0"/>
                </a:lnTo>
                <a:lnTo>
                  <a:pt x="15317" y="2209"/>
                </a:lnTo>
                <a:lnTo>
                  <a:pt x="7351" y="8234"/>
                </a:lnTo>
                <a:lnTo>
                  <a:pt x="1973" y="17171"/>
                </a:lnTo>
                <a:lnTo>
                  <a:pt x="0" y="28117"/>
                </a:lnTo>
                <a:lnTo>
                  <a:pt x="0" y="192252"/>
                </a:lnTo>
                <a:lnTo>
                  <a:pt x="1973" y="203198"/>
                </a:lnTo>
                <a:lnTo>
                  <a:pt x="7351" y="212136"/>
                </a:lnTo>
                <a:lnTo>
                  <a:pt x="15317" y="218161"/>
                </a:lnTo>
                <a:lnTo>
                  <a:pt x="25057" y="220370"/>
                </a:lnTo>
                <a:lnTo>
                  <a:pt x="257886" y="220370"/>
                </a:lnTo>
                <a:lnTo>
                  <a:pt x="267630" y="218161"/>
                </a:lnTo>
                <a:lnTo>
                  <a:pt x="275596" y="212136"/>
                </a:lnTo>
                <a:lnTo>
                  <a:pt x="280971" y="203198"/>
                </a:lnTo>
                <a:lnTo>
                  <a:pt x="282943" y="192252"/>
                </a:lnTo>
                <a:lnTo>
                  <a:pt x="282943" y="28117"/>
                </a:lnTo>
                <a:lnTo>
                  <a:pt x="280989" y="17171"/>
                </a:lnTo>
                <a:lnTo>
                  <a:pt x="275643" y="8234"/>
                </a:lnTo>
                <a:lnTo>
                  <a:pt x="267684" y="2209"/>
                </a:lnTo>
                <a:lnTo>
                  <a:pt x="257886" y="0"/>
                </a:lnTo>
                <a:close/>
              </a:path>
            </a:pathLst>
          </a:custGeom>
          <a:ln w="1270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93" name="object 103"/>
          <p:cNvSpPr/>
          <p:nvPr/>
        </p:nvSpPr>
        <p:spPr>
          <a:xfrm>
            <a:off x="248744" y="5656047"/>
            <a:ext cx="986155" cy="827405"/>
          </a:xfrm>
          <a:custGeom>
            <a:avLst/>
            <a:gdLst/>
            <a:ahLst/>
            <a:cxnLst/>
            <a:rect l="l" t="t" r="r" b="b"/>
            <a:pathLst>
              <a:path w="986155" h="827404">
                <a:moveTo>
                  <a:pt x="882192" y="723544"/>
                </a:moveTo>
                <a:lnTo>
                  <a:pt x="837704" y="723544"/>
                </a:lnTo>
                <a:lnTo>
                  <a:pt x="837209" y="804697"/>
                </a:lnTo>
                <a:lnTo>
                  <a:pt x="838987" y="813419"/>
                </a:lnTo>
                <a:lnTo>
                  <a:pt x="843826" y="820572"/>
                </a:lnTo>
                <a:lnTo>
                  <a:pt x="850978" y="825410"/>
                </a:lnTo>
                <a:lnTo>
                  <a:pt x="859701" y="827189"/>
                </a:lnTo>
                <a:lnTo>
                  <a:pt x="868423" y="825410"/>
                </a:lnTo>
                <a:lnTo>
                  <a:pt x="875576" y="820572"/>
                </a:lnTo>
                <a:lnTo>
                  <a:pt x="880414" y="813419"/>
                </a:lnTo>
                <a:lnTo>
                  <a:pt x="882192" y="804697"/>
                </a:lnTo>
                <a:lnTo>
                  <a:pt x="882192" y="723544"/>
                </a:lnTo>
                <a:close/>
              </a:path>
              <a:path w="986155" h="827404">
                <a:moveTo>
                  <a:pt x="787590" y="103644"/>
                </a:moveTo>
                <a:lnTo>
                  <a:pt x="22491" y="103644"/>
                </a:lnTo>
                <a:lnTo>
                  <a:pt x="13764" y="105422"/>
                </a:lnTo>
                <a:lnTo>
                  <a:pt x="6611" y="110259"/>
                </a:lnTo>
                <a:lnTo>
                  <a:pt x="1776" y="117408"/>
                </a:lnTo>
                <a:lnTo>
                  <a:pt x="0" y="126123"/>
                </a:lnTo>
                <a:lnTo>
                  <a:pt x="1776" y="134845"/>
                </a:lnTo>
                <a:lnTo>
                  <a:pt x="6611" y="141998"/>
                </a:lnTo>
                <a:lnTo>
                  <a:pt x="13764" y="146837"/>
                </a:lnTo>
                <a:lnTo>
                  <a:pt x="22491" y="148615"/>
                </a:lnTo>
                <a:lnTo>
                  <a:pt x="103644" y="148615"/>
                </a:lnTo>
                <a:lnTo>
                  <a:pt x="103644" y="191884"/>
                </a:lnTo>
                <a:lnTo>
                  <a:pt x="103390" y="194449"/>
                </a:lnTo>
                <a:lnTo>
                  <a:pt x="103289" y="627481"/>
                </a:lnTo>
                <a:lnTo>
                  <a:pt x="110885" y="664537"/>
                </a:lnTo>
                <a:lnTo>
                  <a:pt x="131594" y="695099"/>
                </a:lnTo>
                <a:lnTo>
                  <a:pt x="162156" y="715808"/>
                </a:lnTo>
                <a:lnTo>
                  <a:pt x="199339" y="723430"/>
                </a:lnTo>
                <a:lnTo>
                  <a:pt x="689317" y="723430"/>
                </a:lnTo>
                <a:lnTo>
                  <a:pt x="689686" y="723544"/>
                </a:lnTo>
                <a:lnTo>
                  <a:pt x="963345" y="723544"/>
                </a:lnTo>
                <a:lnTo>
                  <a:pt x="972060" y="721767"/>
                </a:lnTo>
                <a:lnTo>
                  <a:pt x="979209" y="716932"/>
                </a:lnTo>
                <a:lnTo>
                  <a:pt x="984046" y="709780"/>
                </a:lnTo>
                <a:lnTo>
                  <a:pt x="985824" y="701052"/>
                </a:lnTo>
                <a:lnTo>
                  <a:pt x="984046" y="692330"/>
                </a:lnTo>
                <a:lnTo>
                  <a:pt x="979209" y="685177"/>
                </a:lnTo>
                <a:lnTo>
                  <a:pt x="972060" y="680339"/>
                </a:lnTo>
                <a:lnTo>
                  <a:pt x="963968" y="678687"/>
                </a:lnTo>
                <a:lnTo>
                  <a:pt x="789419" y="678687"/>
                </a:lnTo>
                <a:lnTo>
                  <a:pt x="788555" y="678560"/>
                </a:lnTo>
                <a:lnTo>
                  <a:pt x="199339" y="678560"/>
                </a:lnTo>
                <a:lnTo>
                  <a:pt x="179290" y="674583"/>
                </a:lnTo>
                <a:lnTo>
                  <a:pt x="163068" y="663698"/>
                </a:lnTo>
                <a:lnTo>
                  <a:pt x="152208" y="647474"/>
                </a:lnTo>
                <a:lnTo>
                  <a:pt x="148247" y="627481"/>
                </a:lnTo>
                <a:lnTo>
                  <a:pt x="148247" y="299567"/>
                </a:lnTo>
                <a:lnTo>
                  <a:pt x="148501" y="298335"/>
                </a:lnTo>
                <a:lnTo>
                  <a:pt x="148615" y="148742"/>
                </a:lnTo>
                <a:lnTo>
                  <a:pt x="866275" y="148742"/>
                </a:lnTo>
                <a:lnTo>
                  <a:pt x="855146" y="131967"/>
                </a:lnTo>
                <a:lnTo>
                  <a:pt x="824748" y="111264"/>
                </a:lnTo>
                <a:lnTo>
                  <a:pt x="787590" y="103644"/>
                </a:lnTo>
                <a:close/>
              </a:path>
              <a:path w="986155" h="827404">
                <a:moveTo>
                  <a:pt x="866275" y="148742"/>
                </a:moveTo>
                <a:lnTo>
                  <a:pt x="787590" y="148742"/>
                </a:lnTo>
                <a:lnTo>
                  <a:pt x="807583" y="152701"/>
                </a:lnTo>
                <a:lnTo>
                  <a:pt x="823807" y="163556"/>
                </a:lnTo>
                <a:lnTo>
                  <a:pt x="834692" y="179774"/>
                </a:lnTo>
                <a:lnTo>
                  <a:pt x="838644" y="199694"/>
                </a:lnTo>
                <a:lnTo>
                  <a:pt x="838556" y="299567"/>
                </a:lnTo>
                <a:lnTo>
                  <a:pt x="838187" y="623811"/>
                </a:lnTo>
                <a:lnTo>
                  <a:pt x="837946" y="678687"/>
                </a:lnTo>
                <a:lnTo>
                  <a:pt x="963968" y="678687"/>
                </a:lnTo>
                <a:lnTo>
                  <a:pt x="963345" y="678560"/>
                </a:lnTo>
                <a:lnTo>
                  <a:pt x="882192" y="678560"/>
                </a:lnTo>
                <a:lnTo>
                  <a:pt x="882192" y="199694"/>
                </a:lnTo>
                <a:lnTo>
                  <a:pt x="875417" y="162521"/>
                </a:lnTo>
                <a:lnTo>
                  <a:pt x="866275" y="148742"/>
                </a:lnTo>
                <a:close/>
              </a:path>
              <a:path w="986155" h="827404">
                <a:moveTo>
                  <a:pt x="126123" y="0"/>
                </a:moveTo>
                <a:lnTo>
                  <a:pt x="117403" y="1778"/>
                </a:lnTo>
                <a:lnTo>
                  <a:pt x="110255" y="6615"/>
                </a:lnTo>
                <a:lnTo>
                  <a:pt x="105421" y="13764"/>
                </a:lnTo>
                <a:lnTo>
                  <a:pt x="103644" y="22478"/>
                </a:lnTo>
                <a:lnTo>
                  <a:pt x="103644" y="103644"/>
                </a:lnTo>
                <a:lnTo>
                  <a:pt x="148615" y="103644"/>
                </a:lnTo>
                <a:lnTo>
                  <a:pt x="148615" y="22478"/>
                </a:lnTo>
                <a:lnTo>
                  <a:pt x="146837" y="13764"/>
                </a:lnTo>
                <a:lnTo>
                  <a:pt x="141998" y="6615"/>
                </a:lnTo>
                <a:lnTo>
                  <a:pt x="134845" y="1778"/>
                </a:lnTo>
                <a:lnTo>
                  <a:pt x="126123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94" name="object 104"/>
          <p:cNvSpPr/>
          <p:nvPr/>
        </p:nvSpPr>
        <p:spPr>
          <a:xfrm>
            <a:off x="396991" y="5804790"/>
            <a:ext cx="690880" cy="530225"/>
          </a:xfrm>
          <a:custGeom>
            <a:avLst/>
            <a:gdLst/>
            <a:ahLst/>
            <a:cxnLst/>
            <a:rect l="l" t="t" r="r" b="b"/>
            <a:pathLst>
              <a:path w="690880" h="530225">
                <a:moveTo>
                  <a:pt x="0" y="478739"/>
                </a:moveTo>
                <a:lnTo>
                  <a:pt x="0" y="150825"/>
                </a:lnTo>
                <a:lnTo>
                  <a:pt x="254" y="149593"/>
                </a:lnTo>
                <a:lnTo>
                  <a:pt x="368" y="148374"/>
                </a:lnTo>
                <a:lnTo>
                  <a:pt x="368" y="147027"/>
                </a:lnTo>
                <a:lnTo>
                  <a:pt x="368" y="0"/>
                </a:lnTo>
                <a:lnTo>
                  <a:pt x="639343" y="0"/>
                </a:lnTo>
                <a:lnTo>
                  <a:pt x="659336" y="3959"/>
                </a:lnTo>
                <a:lnTo>
                  <a:pt x="675560" y="14814"/>
                </a:lnTo>
                <a:lnTo>
                  <a:pt x="686445" y="31032"/>
                </a:lnTo>
                <a:lnTo>
                  <a:pt x="690422" y="51079"/>
                </a:lnTo>
                <a:lnTo>
                  <a:pt x="689940" y="475068"/>
                </a:lnTo>
                <a:lnTo>
                  <a:pt x="689698" y="529945"/>
                </a:lnTo>
                <a:lnTo>
                  <a:pt x="642023" y="529945"/>
                </a:lnTo>
                <a:lnTo>
                  <a:pt x="641172" y="529945"/>
                </a:lnTo>
                <a:lnTo>
                  <a:pt x="640308" y="529818"/>
                </a:lnTo>
                <a:lnTo>
                  <a:pt x="639470" y="529818"/>
                </a:lnTo>
                <a:lnTo>
                  <a:pt x="51092" y="529818"/>
                </a:lnTo>
                <a:lnTo>
                  <a:pt x="31043" y="525841"/>
                </a:lnTo>
                <a:lnTo>
                  <a:pt x="14820" y="514956"/>
                </a:lnTo>
                <a:lnTo>
                  <a:pt x="3961" y="498732"/>
                </a:lnTo>
                <a:lnTo>
                  <a:pt x="0" y="478739"/>
                </a:lnTo>
                <a:close/>
              </a:path>
            </a:pathLst>
          </a:custGeom>
          <a:ln w="1270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95" name="object 105"/>
          <p:cNvSpPr/>
          <p:nvPr/>
        </p:nvSpPr>
        <p:spPr>
          <a:xfrm>
            <a:off x="248744" y="5656047"/>
            <a:ext cx="986155" cy="827405"/>
          </a:xfrm>
          <a:custGeom>
            <a:avLst/>
            <a:gdLst/>
            <a:ahLst/>
            <a:cxnLst/>
            <a:rect l="l" t="t" r="r" b="b"/>
            <a:pathLst>
              <a:path w="986155" h="827404">
                <a:moveTo>
                  <a:pt x="963345" y="678560"/>
                </a:moveTo>
                <a:lnTo>
                  <a:pt x="882192" y="678560"/>
                </a:lnTo>
                <a:lnTo>
                  <a:pt x="882192" y="531533"/>
                </a:lnTo>
                <a:lnTo>
                  <a:pt x="882192" y="199694"/>
                </a:lnTo>
                <a:lnTo>
                  <a:pt x="875417" y="162521"/>
                </a:lnTo>
                <a:lnTo>
                  <a:pt x="855146" y="131967"/>
                </a:lnTo>
                <a:lnTo>
                  <a:pt x="824748" y="111264"/>
                </a:lnTo>
                <a:lnTo>
                  <a:pt x="787590" y="103644"/>
                </a:lnTo>
                <a:lnTo>
                  <a:pt x="148615" y="103644"/>
                </a:lnTo>
                <a:lnTo>
                  <a:pt x="148615" y="22478"/>
                </a:lnTo>
                <a:lnTo>
                  <a:pt x="146837" y="13764"/>
                </a:lnTo>
                <a:lnTo>
                  <a:pt x="141998" y="6615"/>
                </a:lnTo>
                <a:lnTo>
                  <a:pt x="134845" y="1778"/>
                </a:lnTo>
                <a:lnTo>
                  <a:pt x="126123" y="0"/>
                </a:lnTo>
                <a:lnTo>
                  <a:pt x="117403" y="1778"/>
                </a:lnTo>
                <a:lnTo>
                  <a:pt x="110255" y="6615"/>
                </a:lnTo>
                <a:lnTo>
                  <a:pt x="105421" y="13764"/>
                </a:lnTo>
                <a:lnTo>
                  <a:pt x="103644" y="22478"/>
                </a:lnTo>
                <a:lnTo>
                  <a:pt x="103644" y="103644"/>
                </a:lnTo>
                <a:lnTo>
                  <a:pt x="22491" y="103644"/>
                </a:lnTo>
                <a:lnTo>
                  <a:pt x="13764" y="105422"/>
                </a:lnTo>
                <a:lnTo>
                  <a:pt x="6611" y="110259"/>
                </a:lnTo>
                <a:lnTo>
                  <a:pt x="1776" y="117408"/>
                </a:lnTo>
                <a:lnTo>
                  <a:pt x="0" y="126123"/>
                </a:lnTo>
                <a:lnTo>
                  <a:pt x="1776" y="134845"/>
                </a:lnTo>
                <a:lnTo>
                  <a:pt x="6611" y="141998"/>
                </a:lnTo>
                <a:lnTo>
                  <a:pt x="13764" y="146837"/>
                </a:lnTo>
                <a:lnTo>
                  <a:pt x="22491" y="148615"/>
                </a:lnTo>
                <a:lnTo>
                  <a:pt x="103644" y="148615"/>
                </a:lnTo>
                <a:lnTo>
                  <a:pt x="103644" y="191884"/>
                </a:lnTo>
                <a:lnTo>
                  <a:pt x="103390" y="194449"/>
                </a:lnTo>
                <a:lnTo>
                  <a:pt x="103263" y="197015"/>
                </a:lnTo>
                <a:lnTo>
                  <a:pt x="103263" y="199593"/>
                </a:lnTo>
                <a:lnTo>
                  <a:pt x="103263" y="627354"/>
                </a:lnTo>
                <a:lnTo>
                  <a:pt x="110885" y="664537"/>
                </a:lnTo>
                <a:lnTo>
                  <a:pt x="131594" y="695099"/>
                </a:lnTo>
                <a:lnTo>
                  <a:pt x="162156" y="715808"/>
                </a:lnTo>
                <a:lnTo>
                  <a:pt x="199339" y="723430"/>
                </a:lnTo>
                <a:lnTo>
                  <a:pt x="688835" y="723430"/>
                </a:lnTo>
                <a:lnTo>
                  <a:pt x="689317" y="723430"/>
                </a:lnTo>
                <a:lnTo>
                  <a:pt x="689686" y="723544"/>
                </a:lnTo>
                <a:lnTo>
                  <a:pt x="690181" y="723544"/>
                </a:lnTo>
                <a:lnTo>
                  <a:pt x="837704" y="723544"/>
                </a:lnTo>
                <a:lnTo>
                  <a:pt x="837209" y="804697"/>
                </a:lnTo>
                <a:lnTo>
                  <a:pt x="859701" y="827189"/>
                </a:lnTo>
                <a:lnTo>
                  <a:pt x="868423" y="825410"/>
                </a:lnTo>
                <a:lnTo>
                  <a:pt x="875576" y="820572"/>
                </a:lnTo>
                <a:lnTo>
                  <a:pt x="880414" y="813419"/>
                </a:lnTo>
                <a:lnTo>
                  <a:pt x="882192" y="804697"/>
                </a:lnTo>
                <a:lnTo>
                  <a:pt x="882192" y="723544"/>
                </a:lnTo>
                <a:lnTo>
                  <a:pt x="963345" y="723544"/>
                </a:lnTo>
                <a:lnTo>
                  <a:pt x="972060" y="721767"/>
                </a:lnTo>
                <a:lnTo>
                  <a:pt x="979209" y="716932"/>
                </a:lnTo>
                <a:lnTo>
                  <a:pt x="984046" y="709780"/>
                </a:lnTo>
                <a:lnTo>
                  <a:pt x="985824" y="701052"/>
                </a:lnTo>
                <a:lnTo>
                  <a:pt x="984046" y="692330"/>
                </a:lnTo>
                <a:lnTo>
                  <a:pt x="979209" y="685177"/>
                </a:lnTo>
                <a:lnTo>
                  <a:pt x="972060" y="680339"/>
                </a:lnTo>
                <a:lnTo>
                  <a:pt x="963345" y="678560"/>
                </a:lnTo>
                <a:close/>
              </a:path>
            </a:pathLst>
          </a:custGeom>
          <a:ln w="1270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96" name="object 106"/>
          <p:cNvSpPr/>
          <p:nvPr/>
        </p:nvSpPr>
        <p:spPr>
          <a:xfrm>
            <a:off x="7118835" y="5028825"/>
            <a:ext cx="209676" cy="217792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97" name="object 107"/>
          <p:cNvSpPr/>
          <p:nvPr/>
        </p:nvSpPr>
        <p:spPr>
          <a:xfrm>
            <a:off x="7384551" y="5027624"/>
            <a:ext cx="206819" cy="221145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498" name="object 108"/>
          <p:cNvSpPr/>
          <p:nvPr/>
        </p:nvSpPr>
        <p:spPr>
          <a:xfrm>
            <a:off x="6913165" y="4779028"/>
            <a:ext cx="63500" cy="63500"/>
          </a:xfrm>
          <a:custGeom>
            <a:avLst/>
            <a:gdLst/>
            <a:ahLst/>
            <a:cxnLst/>
            <a:rect l="l" t="t" r="r" b="b"/>
            <a:pathLst>
              <a:path w="63500" h="63500">
                <a:moveTo>
                  <a:pt x="63195" y="0"/>
                </a:moveTo>
                <a:lnTo>
                  <a:pt x="0" y="0"/>
                </a:lnTo>
                <a:lnTo>
                  <a:pt x="0" y="63195"/>
                </a:lnTo>
                <a:lnTo>
                  <a:pt x="63195" y="63195"/>
                </a:lnTo>
                <a:lnTo>
                  <a:pt x="63195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99" name="object 109"/>
          <p:cNvSpPr/>
          <p:nvPr/>
        </p:nvSpPr>
        <p:spPr>
          <a:xfrm>
            <a:off x="7545053" y="4715833"/>
            <a:ext cx="127000" cy="127000"/>
          </a:xfrm>
          <a:custGeom>
            <a:avLst/>
            <a:gdLst/>
            <a:ahLst/>
            <a:cxnLst/>
            <a:rect l="l" t="t" r="r" b="b"/>
            <a:pathLst>
              <a:path w="127000" h="127000">
                <a:moveTo>
                  <a:pt x="126390" y="0"/>
                </a:moveTo>
                <a:lnTo>
                  <a:pt x="0" y="0"/>
                </a:lnTo>
                <a:lnTo>
                  <a:pt x="0" y="126377"/>
                </a:lnTo>
                <a:lnTo>
                  <a:pt x="126390" y="126377"/>
                </a:lnTo>
                <a:lnTo>
                  <a:pt x="126390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00" name="object 110"/>
          <p:cNvSpPr/>
          <p:nvPr/>
        </p:nvSpPr>
        <p:spPr>
          <a:xfrm>
            <a:off x="6976347" y="4715833"/>
            <a:ext cx="63500" cy="63500"/>
          </a:xfrm>
          <a:custGeom>
            <a:avLst/>
            <a:gdLst/>
            <a:ahLst/>
            <a:cxnLst/>
            <a:rect l="l" t="t" r="r" b="b"/>
            <a:pathLst>
              <a:path w="63500" h="63500">
                <a:moveTo>
                  <a:pt x="63195" y="0"/>
                </a:moveTo>
                <a:lnTo>
                  <a:pt x="0" y="0"/>
                </a:lnTo>
                <a:lnTo>
                  <a:pt x="0" y="63195"/>
                </a:lnTo>
                <a:lnTo>
                  <a:pt x="63195" y="63195"/>
                </a:lnTo>
                <a:lnTo>
                  <a:pt x="63195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01" name="object 111"/>
          <p:cNvSpPr/>
          <p:nvPr/>
        </p:nvSpPr>
        <p:spPr>
          <a:xfrm>
            <a:off x="7039542" y="4589544"/>
            <a:ext cx="758825" cy="125730"/>
          </a:xfrm>
          <a:custGeom>
            <a:avLst/>
            <a:gdLst/>
            <a:ahLst/>
            <a:cxnLst/>
            <a:rect l="l" t="t" r="r" b="b"/>
            <a:pathLst>
              <a:path w="758825" h="125729">
                <a:moveTo>
                  <a:pt x="0" y="125730"/>
                </a:moveTo>
                <a:lnTo>
                  <a:pt x="758278" y="125730"/>
                </a:lnTo>
                <a:lnTo>
                  <a:pt x="758278" y="0"/>
                </a:lnTo>
                <a:lnTo>
                  <a:pt x="0" y="0"/>
                </a:lnTo>
                <a:lnTo>
                  <a:pt x="0" y="12573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02" name="object 112"/>
          <p:cNvSpPr/>
          <p:nvPr/>
        </p:nvSpPr>
        <p:spPr>
          <a:xfrm>
            <a:off x="7039542" y="4557794"/>
            <a:ext cx="189865" cy="0"/>
          </a:xfrm>
          <a:custGeom>
            <a:avLst/>
            <a:gdLst/>
            <a:ahLst/>
            <a:cxnLst/>
            <a:rect l="l" t="t" r="r" b="b"/>
            <a:pathLst>
              <a:path w="189865">
                <a:moveTo>
                  <a:pt x="0" y="0"/>
                </a:moveTo>
                <a:lnTo>
                  <a:pt x="189572" y="0"/>
                </a:lnTo>
              </a:path>
            </a:pathLst>
          </a:custGeom>
          <a:ln w="6350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03" name="object 113"/>
          <p:cNvSpPr/>
          <p:nvPr/>
        </p:nvSpPr>
        <p:spPr>
          <a:xfrm>
            <a:off x="7039542" y="4209814"/>
            <a:ext cx="127000" cy="316230"/>
          </a:xfrm>
          <a:custGeom>
            <a:avLst/>
            <a:gdLst/>
            <a:ahLst/>
            <a:cxnLst/>
            <a:rect l="l" t="t" r="r" b="b"/>
            <a:pathLst>
              <a:path w="127000" h="316229">
                <a:moveTo>
                  <a:pt x="0" y="316230"/>
                </a:moveTo>
                <a:lnTo>
                  <a:pt x="126377" y="316230"/>
                </a:lnTo>
                <a:lnTo>
                  <a:pt x="126377" y="0"/>
                </a:lnTo>
                <a:lnTo>
                  <a:pt x="0" y="0"/>
                </a:lnTo>
                <a:lnTo>
                  <a:pt x="0" y="31623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04" name="object 114"/>
          <p:cNvSpPr/>
          <p:nvPr/>
        </p:nvSpPr>
        <p:spPr>
          <a:xfrm>
            <a:off x="7545053" y="4273314"/>
            <a:ext cx="127000" cy="316230"/>
          </a:xfrm>
          <a:custGeom>
            <a:avLst/>
            <a:gdLst/>
            <a:ahLst/>
            <a:cxnLst/>
            <a:rect l="l" t="t" r="r" b="b"/>
            <a:pathLst>
              <a:path w="127000" h="316229">
                <a:moveTo>
                  <a:pt x="0" y="316230"/>
                </a:moveTo>
                <a:lnTo>
                  <a:pt x="126390" y="316230"/>
                </a:lnTo>
                <a:lnTo>
                  <a:pt x="126390" y="0"/>
                </a:lnTo>
                <a:lnTo>
                  <a:pt x="0" y="0"/>
                </a:lnTo>
                <a:lnTo>
                  <a:pt x="0" y="31623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05" name="object 115"/>
          <p:cNvSpPr/>
          <p:nvPr/>
        </p:nvSpPr>
        <p:spPr>
          <a:xfrm>
            <a:off x="7481871" y="4241564"/>
            <a:ext cx="189865" cy="0"/>
          </a:xfrm>
          <a:custGeom>
            <a:avLst/>
            <a:gdLst/>
            <a:ahLst/>
            <a:cxnLst/>
            <a:rect l="l" t="t" r="r" b="b"/>
            <a:pathLst>
              <a:path w="189865">
                <a:moveTo>
                  <a:pt x="0" y="0"/>
                </a:moveTo>
                <a:lnTo>
                  <a:pt x="189572" y="0"/>
                </a:lnTo>
              </a:path>
            </a:pathLst>
          </a:custGeom>
          <a:ln w="6350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06" name="object 116"/>
          <p:cNvSpPr/>
          <p:nvPr/>
        </p:nvSpPr>
        <p:spPr>
          <a:xfrm>
            <a:off x="6913165" y="4084084"/>
            <a:ext cx="758825" cy="125730"/>
          </a:xfrm>
          <a:custGeom>
            <a:avLst/>
            <a:gdLst/>
            <a:ahLst/>
            <a:cxnLst/>
            <a:rect l="l" t="t" r="r" b="b"/>
            <a:pathLst>
              <a:path w="758825" h="125729">
                <a:moveTo>
                  <a:pt x="0" y="125730"/>
                </a:moveTo>
                <a:lnTo>
                  <a:pt x="758278" y="125730"/>
                </a:lnTo>
                <a:lnTo>
                  <a:pt x="758278" y="0"/>
                </a:lnTo>
                <a:lnTo>
                  <a:pt x="0" y="0"/>
                </a:lnTo>
                <a:lnTo>
                  <a:pt x="0" y="12573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07" name="object 117"/>
          <p:cNvSpPr/>
          <p:nvPr/>
        </p:nvSpPr>
        <p:spPr>
          <a:xfrm>
            <a:off x="7671443" y="4020749"/>
            <a:ext cx="63500" cy="63500"/>
          </a:xfrm>
          <a:custGeom>
            <a:avLst/>
            <a:gdLst/>
            <a:ahLst/>
            <a:cxnLst/>
            <a:rect l="l" t="t" r="r" b="b"/>
            <a:pathLst>
              <a:path w="63500" h="63500">
                <a:moveTo>
                  <a:pt x="63195" y="0"/>
                </a:moveTo>
                <a:lnTo>
                  <a:pt x="0" y="0"/>
                </a:lnTo>
                <a:lnTo>
                  <a:pt x="0" y="63195"/>
                </a:lnTo>
                <a:lnTo>
                  <a:pt x="63195" y="63195"/>
                </a:lnTo>
                <a:lnTo>
                  <a:pt x="63195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08" name="object 118"/>
          <p:cNvSpPr/>
          <p:nvPr/>
        </p:nvSpPr>
        <p:spPr>
          <a:xfrm>
            <a:off x="7039542" y="3957554"/>
            <a:ext cx="127000" cy="127000"/>
          </a:xfrm>
          <a:custGeom>
            <a:avLst/>
            <a:gdLst/>
            <a:ahLst/>
            <a:cxnLst/>
            <a:rect l="l" t="t" r="r" b="b"/>
            <a:pathLst>
              <a:path w="127000" h="127000">
                <a:moveTo>
                  <a:pt x="126377" y="0"/>
                </a:moveTo>
                <a:lnTo>
                  <a:pt x="0" y="0"/>
                </a:lnTo>
                <a:lnTo>
                  <a:pt x="0" y="126377"/>
                </a:lnTo>
                <a:lnTo>
                  <a:pt x="126377" y="126377"/>
                </a:lnTo>
                <a:lnTo>
                  <a:pt x="126377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09" name="object 119"/>
          <p:cNvSpPr/>
          <p:nvPr/>
        </p:nvSpPr>
        <p:spPr>
          <a:xfrm>
            <a:off x="7734626" y="3957554"/>
            <a:ext cx="63500" cy="63500"/>
          </a:xfrm>
          <a:custGeom>
            <a:avLst/>
            <a:gdLst/>
            <a:ahLst/>
            <a:cxnLst/>
            <a:rect l="l" t="t" r="r" b="b"/>
            <a:pathLst>
              <a:path w="63500" h="63500">
                <a:moveTo>
                  <a:pt x="63195" y="0"/>
                </a:moveTo>
                <a:lnTo>
                  <a:pt x="0" y="0"/>
                </a:lnTo>
                <a:lnTo>
                  <a:pt x="0" y="63195"/>
                </a:lnTo>
                <a:lnTo>
                  <a:pt x="63195" y="63195"/>
                </a:lnTo>
                <a:lnTo>
                  <a:pt x="63195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10" name="object 120"/>
          <p:cNvSpPr/>
          <p:nvPr/>
        </p:nvSpPr>
        <p:spPr>
          <a:xfrm>
            <a:off x="7229115" y="4463078"/>
            <a:ext cx="63500" cy="63500"/>
          </a:xfrm>
          <a:custGeom>
            <a:avLst/>
            <a:gdLst/>
            <a:ahLst/>
            <a:cxnLst/>
            <a:rect l="l" t="t" r="r" b="b"/>
            <a:pathLst>
              <a:path w="63500" h="63500">
                <a:moveTo>
                  <a:pt x="63195" y="0"/>
                </a:moveTo>
                <a:lnTo>
                  <a:pt x="0" y="0"/>
                </a:lnTo>
                <a:lnTo>
                  <a:pt x="0" y="63195"/>
                </a:lnTo>
                <a:lnTo>
                  <a:pt x="63195" y="63195"/>
                </a:lnTo>
                <a:lnTo>
                  <a:pt x="63195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11" name="object 121"/>
          <p:cNvSpPr/>
          <p:nvPr/>
        </p:nvSpPr>
        <p:spPr>
          <a:xfrm>
            <a:off x="7292298" y="4399882"/>
            <a:ext cx="63500" cy="63500"/>
          </a:xfrm>
          <a:custGeom>
            <a:avLst/>
            <a:gdLst/>
            <a:ahLst/>
            <a:cxnLst/>
            <a:rect l="l" t="t" r="r" b="b"/>
            <a:pathLst>
              <a:path w="63500" h="63500">
                <a:moveTo>
                  <a:pt x="63195" y="0"/>
                </a:moveTo>
                <a:lnTo>
                  <a:pt x="0" y="0"/>
                </a:lnTo>
                <a:lnTo>
                  <a:pt x="0" y="63195"/>
                </a:lnTo>
                <a:lnTo>
                  <a:pt x="63195" y="63195"/>
                </a:lnTo>
                <a:lnTo>
                  <a:pt x="63195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12" name="object 122"/>
          <p:cNvSpPr/>
          <p:nvPr/>
        </p:nvSpPr>
        <p:spPr>
          <a:xfrm>
            <a:off x="7355493" y="4336700"/>
            <a:ext cx="63500" cy="63500"/>
          </a:xfrm>
          <a:custGeom>
            <a:avLst/>
            <a:gdLst/>
            <a:ahLst/>
            <a:cxnLst/>
            <a:rect l="l" t="t" r="r" b="b"/>
            <a:pathLst>
              <a:path w="63500" h="63500">
                <a:moveTo>
                  <a:pt x="63195" y="0"/>
                </a:moveTo>
                <a:lnTo>
                  <a:pt x="0" y="0"/>
                </a:lnTo>
                <a:lnTo>
                  <a:pt x="0" y="63195"/>
                </a:lnTo>
                <a:lnTo>
                  <a:pt x="63195" y="63195"/>
                </a:lnTo>
                <a:lnTo>
                  <a:pt x="63195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13" name="object 123"/>
          <p:cNvSpPr/>
          <p:nvPr/>
        </p:nvSpPr>
        <p:spPr>
          <a:xfrm>
            <a:off x="7418676" y="4273505"/>
            <a:ext cx="63500" cy="63500"/>
          </a:xfrm>
          <a:custGeom>
            <a:avLst/>
            <a:gdLst/>
            <a:ahLst/>
            <a:cxnLst/>
            <a:rect l="l" t="t" r="r" b="b"/>
            <a:pathLst>
              <a:path w="63500" h="63500">
                <a:moveTo>
                  <a:pt x="63195" y="0"/>
                </a:moveTo>
                <a:lnTo>
                  <a:pt x="0" y="0"/>
                </a:lnTo>
                <a:lnTo>
                  <a:pt x="0" y="63195"/>
                </a:lnTo>
                <a:lnTo>
                  <a:pt x="63195" y="63195"/>
                </a:lnTo>
                <a:lnTo>
                  <a:pt x="63195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14" name="object 124"/>
          <p:cNvSpPr/>
          <p:nvPr/>
        </p:nvSpPr>
        <p:spPr>
          <a:xfrm>
            <a:off x="9225677" y="3401284"/>
            <a:ext cx="185826" cy="203962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15" name="object 125"/>
          <p:cNvSpPr/>
          <p:nvPr/>
        </p:nvSpPr>
        <p:spPr>
          <a:xfrm>
            <a:off x="9479959" y="3389114"/>
            <a:ext cx="730383" cy="221145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16" name="object 126"/>
          <p:cNvSpPr/>
          <p:nvPr/>
        </p:nvSpPr>
        <p:spPr>
          <a:xfrm>
            <a:off x="9290142" y="2496158"/>
            <a:ext cx="711200" cy="628650"/>
          </a:xfrm>
          <a:custGeom>
            <a:avLst/>
            <a:gdLst/>
            <a:ahLst/>
            <a:cxnLst/>
            <a:rect l="l" t="t" r="r" b="b"/>
            <a:pathLst>
              <a:path w="711200" h="628650">
                <a:moveTo>
                  <a:pt x="241376" y="319011"/>
                </a:moveTo>
                <a:lnTo>
                  <a:pt x="121335" y="490918"/>
                </a:lnTo>
                <a:lnTo>
                  <a:pt x="601560" y="490918"/>
                </a:lnTo>
                <a:lnTo>
                  <a:pt x="564521" y="421474"/>
                </a:lnTo>
                <a:lnTo>
                  <a:pt x="315175" y="421474"/>
                </a:lnTo>
                <a:lnTo>
                  <a:pt x="241376" y="319011"/>
                </a:lnTo>
                <a:close/>
              </a:path>
              <a:path w="711200" h="628650">
                <a:moveTo>
                  <a:pt x="522808" y="343268"/>
                </a:moveTo>
                <a:lnTo>
                  <a:pt x="370636" y="343268"/>
                </a:lnTo>
                <a:lnTo>
                  <a:pt x="315175" y="421474"/>
                </a:lnTo>
                <a:lnTo>
                  <a:pt x="564521" y="421474"/>
                </a:lnTo>
                <a:lnTo>
                  <a:pt x="522808" y="343268"/>
                </a:lnTo>
                <a:close/>
              </a:path>
              <a:path w="711200" h="628650">
                <a:moveTo>
                  <a:pt x="241376" y="154736"/>
                </a:moveTo>
                <a:lnTo>
                  <a:pt x="222685" y="158546"/>
                </a:lnTo>
                <a:lnTo>
                  <a:pt x="207437" y="168865"/>
                </a:lnTo>
                <a:lnTo>
                  <a:pt x="197172" y="184147"/>
                </a:lnTo>
                <a:lnTo>
                  <a:pt x="193433" y="202844"/>
                </a:lnTo>
                <a:lnTo>
                  <a:pt x="197218" y="221505"/>
                </a:lnTo>
                <a:lnTo>
                  <a:pt x="207494" y="236743"/>
                </a:lnTo>
                <a:lnTo>
                  <a:pt x="222724" y="247024"/>
                </a:lnTo>
                <a:lnTo>
                  <a:pt x="241376" y="250812"/>
                </a:lnTo>
                <a:lnTo>
                  <a:pt x="260087" y="247024"/>
                </a:lnTo>
                <a:lnTo>
                  <a:pt x="275340" y="236734"/>
                </a:lnTo>
                <a:lnTo>
                  <a:pt x="285633" y="221462"/>
                </a:lnTo>
                <a:lnTo>
                  <a:pt x="289407" y="202768"/>
                </a:lnTo>
                <a:lnTo>
                  <a:pt x="285633" y="184070"/>
                </a:lnTo>
                <a:lnTo>
                  <a:pt x="275340" y="168803"/>
                </a:lnTo>
                <a:lnTo>
                  <a:pt x="260073" y="158510"/>
                </a:lnTo>
                <a:lnTo>
                  <a:pt x="241376" y="154736"/>
                </a:lnTo>
                <a:close/>
              </a:path>
              <a:path w="711200" h="628650">
                <a:moveTo>
                  <a:pt x="36093" y="272745"/>
                </a:moveTo>
                <a:lnTo>
                  <a:pt x="0" y="272745"/>
                </a:lnTo>
                <a:lnTo>
                  <a:pt x="0" y="357835"/>
                </a:lnTo>
                <a:lnTo>
                  <a:pt x="36093" y="357835"/>
                </a:lnTo>
                <a:lnTo>
                  <a:pt x="36093" y="272745"/>
                </a:lnTo>
                <a:close/>
              </a:path>
              <a:path w="711200" h="628650">
                <a:moveTo>
                  <a:pt x="36093" y="552945"/>
                </a:moveTo>
                <a:lnTo>
                  <a:pt x="0" y="552945"/>
                </a:lnTo>
                <a:lnTo>
                  <a:pt x="0" y="601281"/>
                </a:lnTo>
                <a:lnTo>
                  <a:pt x="2137" y="611915"/>
                </a:lnTo>
                <a:lnTo>
                  <a:pt x="7983" y="620599"/>
                </a:lnTo>
                <a:lnTo>
                  <a:pt x="16661" y="626457"/>
                </a:lnTo>
                <a:lnTo>
                  <a:pt x="27292" y="628611"/>
                </a:lnTo>
                <a:lnTo>
                  <a:pt x="117640" y="628611"/>
                </a:lnTo>
                <a:lnTo>
                  <a:pt x="117640" y="590804"/>
                </a:lnTo>
                <a:lnTo>
                  <a:pt x="36093" y="590804"/>
                </a:lnTo>
                <a:lnTo>
                  <a:pt x="36093" y="552945"/>
                </a:lnTo>
                <a:close/>
              </a:path>
              <a:path w="711200" h="628650">
                <a:moveTo>
                  <a:pt x="117640" y="590791"/>
                </a:moveTo>
                <a:lnTo>
                  <a:pt x="36093" y="590791"/>
                </a:lnTo>
                <a:lnTo>
                  <a:pt x="117640" y="590804"/>
                </a:lnTo>
                <a:close/>
              </a:path>
              <a:path w="711200" h="628650">
                <a:moveTo>
                  <a:pt x="710565" y="561314"/>
                </a:moveTo>
                <a:lnTo>
                  <a:pt x="674471" y="561314"/>
                </a:lnTo>
                <a:lnTo>
                  <a:pt x="674471" y="590804"/>
                </a:lnTo>
                <a:lnTo>
                  <a:pt x="592937" y="590804"/>
                </a:lnTo>
                <a:lnTo>
                  <a:pt x="592937" y="628624"/>
                </a:lnTo>
                <a:lnTo>
                  <a:pt x="683247" y="628624"/>
                </a:lnTo>
                <a:lnTo>
                  <a:pt x="693873" y="626489"/>
                </a:lnTo>
                <a:lnTo>
                  <a:pt x="702554" y="620647"/>
                </a:lnTo>
                <a:lnTo>
                  <a:pt x="708411" y="611974"/>
                </a:lnTo>
                <a:lnTo>
                  <a:pt x="710565" y="601345"/>
                </a:lnTo>
                <a:lnTo>
                  <a:pt x="710565" y="561314"/>
                </a:lnTo>
                <a:close/>
              </a:path>
              <a:path w="711200" h="628650">
                <a:moveTo>
                  <a:pt x="710577" y="343268"/>
                </a:moveTo>
                <a:lnTo>
                  <a:pt x="674484" y="343268"/>
                </a:lnTo>
                <a:lnTo>
                  <a:pt x="674484" y="382905"/>
                </a:lnTo>
                <a:lnTo>
                  <a:pt x="710577" y="382905"/>
                </a:lnTo>
                <a:lnTo>
                  <a:pt x="710577" y="343268"/>
                </a:lnTo>
                <a:close/>
              </a:path>
              <a:path w="711200" h="628650">
                <a:moveTo>
                  <a:pt x="710577" y="437908"/>
                </a:moveTo>
                <a:lnTo>
                  <a:pt x="674484" y="437908"/>
                </a:lnTo>
                <a:lnTo>
                  <a:pt x="674484" y="506310"/>
                </a:lnTo>
                <a:lnTo>
                  <a:pt x="710577" y="506310"/>
                </a:lnTo>
                <a:lnTo>
                  <a:pt x="710577" y="437908"/>
                </a:lnTo>
                <a:close/>
              </a:path>
              <a:path w="711200" h="628650">
                <a:moveTo>
                  <a:pt x="537921" y="590804"/>
                </a:moveTo>
                <a:lnTo>
                  <a:pt x="452843" y="590804"/>
                </a:lnTo>
                <a:lnTo>
                  <a:pt x="452843" y="628624"/>
                </a:lnTo>
                <a:lnTo>
                  <a:pt x="537921" y="628624"/>
                </a:lnTo>
                <a:lnTo>
                  <a:pt x="537921" y="590804"/>
                </a:lnTo>
                <a:close/>
              </a:path>
              <a:path w="711200" h="628650">
                <a:moveTo>
                  <a:pt x="397840" y="590804"/>
                </a:moveTo>
                <a:lnTo>
                  <a:pt x="312750" y="590804"/>
                </a:lnTo>
                <a:lnTo>
                  <a:pt x="312750" y="628624"/>
                </a:lnTo>
                <a:lnTo>
                  <a:pt x="397840" y="628624"/>
                </a:lnTo>
                <a:lnTo>
                  <a:pt x="397840" y="590804"/>
                </a:lnTo>
                <a:close/>
              </a:path>
              <a:path w="711200" h="628650">
                <a:moveTo>
                  <a:pt x="257733" y="590804"/>
                </a:moveTo>
                <a:lnTo>
                  <a:pt x="172656" y="590804"/>
                </a:lnTo>
                <a:lnTo>
                  <a:pt x="172656" y="628624"/>
                </a:lnTo>
                <a:lnTo>
                  <a:pt x="257733" y="628624"/>
                </a:lnTo>
                <a:lnTo>
                  <a:pt x="257733" y="590804"/>
                </a:lnTo>
                <a:close/>
              </a:path>
              <a:path w="711200" h="628650">
                <a:moveTo>
                  <a:pt x="36093" y="412838"/>
                </a:moveTo>
                <a:lnTo>
                  <a:pt x="0" y="412838"/>
                </a:lnTo>
                <a:lnTo>
                  <a:pt x="0" y="497916"/>
                </a:lnTo>
                <a:lnTo>
                  <a:pt x="36093" y="497916"/>
                </a:lnTo>
                <a:lnTo>
                  <a:pt x="36093" y="412838"/>
                </a:lnTo>
                <a:close/>
              </a:path>
              <a:path w="711200" h="628650">
                <a:moveTo>
                  <a:pt x="36093" y="132651"/>
                </a:moveTo>
                <a:lnTo>
                  <a:pt x="0" y="132651"/>
                </a:lnTo>
                <a:lnTo>
                  <a:pt x="0" y="217728"/>
                </a:lnTo>
                <a:lnTo>
                  <a:pt x="36093" y="217728"/>
                </a:lnTo>
                <a:lnTo>
                  <a:pt x="36093" y="132651"/>
                </a:lnTo>
                <a:close/>
              </a:path>
              <a:path w="711200" h="628650">
                <a:moveTo>
                  <a:pt x="103505" y="0"/>
                </a:moveTo>
                <a:lnTo>
                  <a:pt x="27317" y="0"/>
                </a:lnTo>
                <a:lnTo>
                  <a:pt x="16684" y="2148"/>
                </a:lnTo>
                <a:lnTo>
                  <a:pt x="8001" y="8008"/>
                </a:lnTo>
                <a:lnTo>
                  <a:pt x="2146" y="16700"/>
                </a:lnTo>
                <a:lnTo>
                  <a:pt x="0" y="27343"/>
                </a:lnTo>
                <a:lnTo>
                  <a:pt x="0" y="77647"/>
                </a:lnTo>
                <a:lnTo>
                  <a:pt x="36093" y="77647"/>
                </a:lnTo>
                <a:lnTo>
                  <a:pt x="36093" y="37833"/>
                </a:lnTo>
                <a:lnTo>
                  <a:pt x="103505" y="37833"/>
                </a:lnTo>
                <a:lnTo>
                  <a:pt x="103505" y="0"/>
                </a:lnTo>
                <a:close/>
              </a:path>
              <a:path w="711200" h="628650">
                <a:moveTo>
                  <a:pt x="226910" y="0"/>
                </a:moveTo>
                <a:lnTo>
                  <a:pt x="158508" y="0"/>
                </a:lnTo>
                <a:lnTo>
                  <a:pt x="158508" y="37833"/>
                </a:lnTo>
                <a:lnTo>
                  <a:pt x="226910" y="37833"/>
                </a:lnTo>
                <a:lnTo>
                  <a:pt x="226910" y="0"/>
                </a:lnTo>
                <a:close/>
              </a:path>
              <a:path w="711200" h="628650">
                <a:moveTo>
                  <a:pt x="328142" y="0"/>
                </a:moveTo>
                <a:lnTo>
                  <a:pt x="281914" y="0"/>
                </a:lnTo>
                <a:lnTo>
                  <a:pt x="281914" y="37833"/>
                </a:lnTo>
                <a:lnTo>
                  <a:pt x="328142" y="37833"/>
                </a:lnTo>
                <a:lnTo>
                  <a:pt x="328142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17" name="object 127"/>
          <p:cNvSpPr/>
          <p:nvPr/>
        </p:nvSpPr>
        <p:spPr>
          <a:xfrm>
            <a:off x="9411478" y="2815169"/>
            <a:ext cx="480695" cy="172085"/>
          </a:xfrm>
          <a:custGeom>
            <a:avLst/>
            <a:gdLst/>
            <a:ahLst/>
            <a:cxnLst/>
            <a:rect l="l" t="t" r="r" b="b"/>
            <a:pathLst>
              <a:path w="480695" h="172085">
                <a:moveTo>
                  <a:pt x="193840" y="102463"/>
                </a:moveTo>
                <a:lnTo>
                  <a:pt x="120040" y="0"/>
                </a:lnTo>
                <a:lnTo>
                  <a:pt x="0" y="171907"/>
                </a:lnTo>
                <a:lnTo>
                  <a:pt x="480225" y="171907"/>
                </a:lnTo>
                <a:lnTo>
                  <a:pt x="401472" y="24256"/>
                </a:lnTo>
                <a:lnTo>
                  <a:pt x="249301" y="24256"/>
                </a:lnTo>
                <a:lnTo>
                  <a:pt x="193840" y="102463"/>
                </a:lnTo>
                <a:close/>
              </a:path>
            </a:pathLst>
          </a:custGeom>
          <a:ln w="1270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18" name="object 128"/>
          <p:cNvSpPr/>
          <p:nvPr/>
        </p:nvSpPr>
        <p:spPr>
          <a:xfrm>
            <a:off x="9477226" y="2644544"/>
            <a:ext cx="108673" cy="108775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19" name="object 129"/>
          <p:cNvSpPr/>
          <p:nvPr/>
        </p:nvSpPr>
        <p:spPr>
          <a:xfrm>
            <a:off x="9290142" y="2768903"/>
            <a:ext cx="36195" cy="85090"/>
          </a:xfrm>
          <a:custGeom>
            <a:avLst/>
            <a:gdLst/>
            <a:ahLst/>
            <a:cxnLst/>
            <a:rect l="l" t="t" r="r" b="b"/>
            <a:pathLst>
              <a:path w="36195" h="85089">
                <a:moveTo>
                  <a:pt x="0" y="0"/>
                </a:moveTo>
                <a:lnTo>
                  <a:pt x="36093" y="0"/>
                </a:lnTo>
                <a:lnTo>
                  <a:pt x="36093" y="85090"/>
                </a:lnTo>
                <a:lnTo>
                  <a:pt x="0" y="8509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20" name="object 130"/>
          <p:cNvSpPr/>
          <p:nvPr/>
        </p:nvSpPr>
        <p:spPr>
          <a:xfrm>
            <a:off x="9283792" y="3042753"/>
            <a:ext cx="130340" cy="88366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21" name="object 131"/>
          <p:cNvSpPr/>
          <p:nvPr/>
        </p:nvSpPr>
        <p:spPr>
          <a:xfrm>
            <a:off x="9876730" y="3051122"/>
            <a:ext cx="130327" cy="80009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22" name="object 132"/>
          <p:cNvSpPr/>
          <p:nvPr/>
        </p:nvSpPr>
        <p:spPr>
          <a:xfrm>
            <a:off x="9964627" y="2839426"/>
            <a:ext cx="36195" cy="40005"/>
          </a:xfrm>
          <a:custGeom>
            <a:avLst/>
            <a:gdLst/>
            <a:ahLst/>
            <a:cxnLst/>
            <a:rect l="l" t="t" r="r" b="b"/>
            <a:pathLst>
              <a:path w="36195" h="40005">
                <a:moveTo>
                  <a:pt x="0" y="0"/>
                </a:moveTo>
                <a:lnTo>
                  <a:pt x="36093" y="0"/>
                </a:lnTo>
                <a:lnTo>
                  <a:pt x="36093" y="39636"/>
                </a:lnTo>
                <a:lnTo>
                  <a:pt x="0" y="39636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23" name="object 133"/>
          <p:cNvSpPr/>
          <p:nvPr/>
        </p:nvSpPr>
        <p:spPr>
          <a:xfrm>
            <a:off x="9964627" y="2934066"/>
            <a:ext cx="36195" cy="68580"/>
          </a:xfrm>
          <a:custGeom>
            <a:avLst/>
            <a:gdLst/>
            <a:ahLst/>
            <a:cxnLst/>
            <a:rect l="l" t="t" r="r" b="b"/>
            <a:pathLst>
              <a:path w="36195" h="68580">
                <a:moveTo>
                  <a:pt x="0" y="0"/>
                </a:moveTo>
                <a:lnTo>
                  <a:pt x="36093" y="0"/>
                </a:lnTo>
                <a:lnTo>
                  <a:pt x="36093" y="68402"/>
                </a:lnTo>
                <a:lnTo>
                  <a:pt x="0" y="68402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24" name="object 134"/>
          <p:cNvSpPr/>
          <p:nvPr/>
        </p:nvSpPr>
        <p:spPr>
          <a:xfrm>
            <a:off x="9742987" y="3086962"/>
            <a:ext cx="85090" cy="38100"/>
          </a:xfrm>
          <a:custGeom>
            <a:avLst/>
            <a:gdLst/>
            <a:ahLst/>
            <a:cxnLst/>
            <a:rect l="l" t="t" r="r" b="b"/>
            <a:pathLst>
              <a:path w="85090" h="38100">
                <a:moveTo>
                  <a:pt x="0" y="0"/>
                </a:moveTo>
                <a:lnTo>
                  <a:pt x="85077" y="0"/>
                </a:lnTo>
                <a:lnTo>
                  <a:pt x="85077" y="37820"/>
                </a:lnTo>
                <a:lnTo>
                  <a:pt x="0" y="3782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25" name="object 135"/>
          <p:cNvSpPr/>
          <p:nvPr/>
        </p:nvSpPr>
        <p:spPr>
          <a:xfrm>
            <a:off x="9602893" y="3086962"/>
            <a:ext cx="85090" cy="38100"/>
          </a:xfrm>
          <a:custGeom>
            <a:avLst/>
            <a:gdLst/>
            <a:ahLst/>
            <a:cxnLst/>
            <a:rect l="l" t="t" r="r" b="b"/>
            <a:pathLst>
              <a:path w="85090" h="38100">
                <a:moveTo>
                  <a:pt x="0" y="0"/>
                </a:moveTo>
                <a:lnTo>
                  <a:pt x="85090" y="0"/>
                </a:lnTo>
                <a:lnTo>
                  <a:pt x="85090" y="37820"/>
                </a:lnTo>
                <a:lnTo>
                  <a:pt x="0" y="3782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26" name="object 136"/>
          <p:cNvSpPr/>
          <p:nvPr/>
        </p:nvSpPr>
        <p:spPr>
          <a:xfrm>
            <a:off x="9462799" y="3086962"/>
            <a:ext cx="85090" cy="38100"/>
          </a:xfrm>
          <a:custGeom>
            <a:avLst/>
            <a:gdLst/>
            <a:ahLst/>
            <a:cxnLst/>
            <a:rect l="l" t="t" r="r" b="b"/>
            <a:pathLst>
              <a:path w="85090" h="38100">
                <a:moveTo>
                  <a:pt x="0" y="0"/>
                </a:moveTo>
                <a:lnTo>
                  <a:pt x="85077" y="0"/>
                </a:lnTo>
                <a:lnTo>
                  <a:pt x="85077" y="37820"/>
                </a:lnTo>
                <a:lnTo>
                  <a:pt x="0" y="3782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27" name="object 137"/>
          <p:cNvSpPr/>
          <p:nvPr/>
        </p:nvSpPr>
        <p:spPr>
          <a:xfrm>
            <a:off x="9290142" y="2908996"/>
            <a:ext cx="36195" cy="85090"/>
          </a:xfrm>
          <a:custGeom>
            <a:avLst/>
            <a:gdLst/>
            <a:ahLst/>
            <a:cxnLst/>
            <a:rect l="l" t="t" r="r" b="b"/>
            <a:pathLst>
              <a:path w="36195" h="85089">
                <a:moveTo>
                  <a:pt x="0" y="0"/>
                </a:moveTo>
                <a:lnTo>
                  <a:pt x="36093" y="0"/>
                </a:lnTo>
                <a:lnTo>
                  <a:pt x="36093" y="85077"/>
                </a:lnTo>
                <a:lnTo>
                  <a:pt x="0" y="85077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28" name="object 138"/>
          <p:cNvSpPr/>
          <p:nvPr/>
        </p:nvSpPr>
        <p:spPr>
          <a:xfrm>
            <a:off x="9290142" y="2628809"/>
            <a:ext cx="36195" cy="85090"/>
          </a:xfrm>
          <a:custGeom>
            <a:avLst/>
            <a:gdLst/>
            <a:ahLst/>
            <a:cxnLst/>
            <a:rect l="l" t="t" r="r" b="b"/>
            <a:pathLst>
              <a:path w="36195" h="85089">
                <a:moveTo>
                  <a:pt x="0" y="0"/>
                </a:moveTo>
                <a:lnTo>
                  <a:pt x="36093" y="0"/>
                </a:lnTo>
                <a:lnTo>
                  <a:pt x="36093" y="85077"/>
                </a:lnTo>
                <a:lnTo>
                  <a:pt x="0" y="85077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29" name="object 139"/>
          <p:cNvSpPr/>
          <p:nvPr/>
        </p:nvSpPr>
        <p:spPr>
          <a:xfrm>
            <a:off x="9283792" y="2489808"/>
            <a:ext cx="116204" cy="90347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30" name="object 140"/>
          <p:cNvSpPr/>
          <p:nvPr/>
        </p:nvSpPr>
        <p:spPr>
          <a:xfrm>
            <a:off x="9448651" y="2496158"/>
            <a:ext cx="68580" cy="38100"/>
          </a:xfrm>
          <a:custGeom>
            <a:avLst/>
            <a:gdLst/>
            <a:ahLst/>
            <a:cxnLst/>
            <a:rect l="l" t="t" r="r" b="b"/>
            <a:pathLst>
              <a:path w="68579" h="38100">
                <a:moveTo>
                  <a:pt x="0" y="0"/>
                </a:moveTo>
                <a:lnTo>
                  <a:pt x="68402" y="0"/>
                </a:lnTo>
                <a:lnTo>
                  <a:pt x="68402" y="37833"/>
                </a:lnTo>
                <a:lnTo>
                  <a:pt x="0" y="37833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31" name="object 141"/>
          <p:cNvSpPr/>
          <p:nvPr/>
        </p:nvSpPr>
        <p:spPr>
          <a:xfrm>
            <a:off x="9572057" y="2496158"/>
            <a:ext cx="46355" cy="38100"/>
          </a:xfrm>
          <a:custGeom>
            <a:avLst/>
            <a:gdLst/>
            <a:ahLst/>
            <a:cxnLst/>
            <a:rect l="l" t="t" r="r" b="b"/>
            <a:pathLst>
              <a:path w="46354" h="38100">
                <a:moveTo>
                  <a:pt x="0" y="0"/>
                </a:moveTo>
                <a:lnTo>
                  <a:pt x="46228" y="0"/>
                </a:lnTo>
                <a:lnTo>
                  <a:pt x="46228" y="37833"/>
                </a:lnTo>
                <a:lnTo>
                  <a:pt x="0" y="37833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32" name="object 142"/>
          <p:cNvSpPr/>
          <p:nvPr/>
        </p:nvSpPr>
        <p:spPr>
          <a:xfrm>
            <a:off x="9688469" y="2380727"/>
            <a:ext cx="507365" cy="480059"/>
          </a:xfrm>
          <a:custGeom>
            <a:avLst/>
            <a:gdLst/>
            <a:ahLst/>
            <a:cxnLst/>
            <a:rect l="l" t="t" r="r" b="b"/>
            <a:pathLst>
              <a:path w="507365" h="480060">
                <a:moveTo>
                  <a:pt x="302423" y="269586"/>
                </a:moveTo>
                <a:lnTo>
                  <a:pt x="223507" y="269586"/>
                </a:lnTo>
                <a:lnTo>
                  <a:pt x="305346" y="341645"/>
                </a:lnTo>
                <a:lnTo>
                  <a:pt x="302843" y="349906"/>
                </a:lnTo>
                <a:lnTo>
                  <a:pt x="300915" y="358284"/>
                </a:lnTo>
                <a:lnTo>
                  <a:pt x="299675" y="366893"/>
                </a:lnTo>
                <a:lnTo>
                  <a:pt x="299254" y="375669"/>
                </a:lnTo>
                <a:lnTo>
                  <a:pt x="299263" y="376151"/>
                </a:lnTo>
                <a:lnTo>
                  <a:pt x="307422" y="416386"/>
                </a:lnTo>
                <a:lnTo>
                  <a:pt x="329676" y="449332"/>
                </a:lnTo>
                <a:lnTo>
                  <a:pt x="362659" y="471529"/>
                </a:lnTo>
                <a:lnTo>
                  <a:pt x="403034" y="479644"/>
                </a:lnTo>
                <a:lnTo>
                  <a:pt x="443474" y="471498"/>
                </a:lnTo>
                <a:lnTo>
                  <a:pt x="467619" y="455234"/>
                </a:lnTo>
                <a:lnTo>
                  <a:pt x="403034" y="455234"/>
                </a:lnTo>
                <a:lnTo>
                  <a:pt x="372081" y="449015"/>
                </a:lnTo>
                <a:lnTo>
                  <a:pt x="346852" y="432033"/>
                </a:lnTo>
                <a:lnTo>
                  <a:pt x="329868" y="406805"/>
                </a:lnTo>
                <a:lnTo>
                  <a:pt x="323708" y="376151"/>
                </a:lnTo>
                <a:lnTo>
                  <a:pt x="323682" y="375669"/>
                </a:lnTo>
                <a:lnTo>
                  <a:pt x="329868" y="344886"/>
                </a:lnTo>
                <a:lnTo>
                  <a:pt x="346852" y="319654"/>
                </a:lnTo>
                <a:lnTo>
                  <a:pt x="372081" y="302668"/>
                </a:lnTo>
                <a:lnTo>
                  <a:pt x="403034" y="296446"/>
                </a:lnTo>
                <a:lnTo>
                  <a:pt x="335876" y="296446"/>
                </a:lnTo>
                <a:lnTo>
                  <a:pt x="302423" y="269586"/>
                </a:lnTo>
                <a:close/>
              </a:path>
              <a:path w="507365" h="480060">
                <a:moveTo>
                  <a:pt x="403034" y="272024"/>
                </a:moveTo>
                <a:lnTo>
                  <a:pt x="384299" y="273609"/>
                </a:lnTo>
                <a:lnTo>
                  <a:pt x="366707" y="278287"/>
                </a:lnTo>
                <a:lnTo>
                  <a:pt x="350490" y="285938"/>
                </a:lnTo>
                <a:lnTo>
                  <a:pt x="335876" y="296446"/>
                </a:lnTo>
                <a:lnTo>
                  <a:pt x="403352" y="296446"/>
                </a:lnTo>
                <a:lnTo>
                  <a:pt x="434184" y="302736"/>
                </a:lnTo>
                <a:lnTo>
                  <a:pt x="459338" y="319768"/>
                </a:lnTo>
                <a:lnTo>
                  <a:pt x="476270" y="344990"/>
                </a:lnTo>
                <a:lnTo>
                  <a:pt x="482399" y="375669"/>
                </a:lnTo>
                <a:lnTo>
                  <a:pt x="482434" y="376151"/>
                </a:lnTo>
                <a:lnTo>
                  <a:pt x="476145" y="406984"/>
                </a:lnTo>
                <a:lnTo>
                  <a:pt x="459112" y="432138"/>
                </a:lnTo>
                <a:lnTo>
                  <a:pt x="433891" y="449069"/>
                </a:lnTo>
                <a:lnTo>
                  <a:pt x="403034" y="455234"/>
                </a:lnTo>
                <a:lnTo>
                  <a:pt x="467619" y="455234"/>
                </a:lnTo>
                <a:lnTo>
                  <a:pt x="476472" y="449272"/>
                </a:lnTo>
                <a:lnTo>
                  <a:pt x="498707" y="416282"/>
                </a:lnTo>
                <a:lnTo>
                  <a:pt x="506795" y="376151"/>
                </a:lnTo>
                <a:lnTo>
                  <a:pt x="506857" y="375669"/>
                </a:lnTo>
                <a:lnTo>
                  <a:pt x="498669" y="335303"/>
                </a:lnTo>
                <a:lnTo>
                  <a:pt x="476410" y="302348"/>
                </a:lnTo>
                <a:lnTo>
                  <a:pt x="443418" y="280142"/>
                </a:lnTo>
                <a:lnTo>
                  <a:pt x="403034" y="272024"/>
                </a:lnTo>
                <a:close/>
              </a:path>
              <a:path w="507365" h="480060">
                <a:moveTo>
                  <a:pt x="36652" y="72964"/>
                </a:moveTo>
                <a:lnTo>
                  <a:pt x="0" y="72964"/>
                </a:lnTo>
                <a:lnTo>
                  <a:pt x="190538" y="240261"/>
                </a:lnTo>
                <a:lnTo>
                  <a:pt x="0" y="407596"/>
                </a:lnTo>
                <a:lnTo>
                  <a:pt x="36639" y="407596"/>
                </a:lnTo>
                <a:lnTo>
                  <a:pt x="223507" y="269586"/>
                </a:lnTo>
                <a:lnTo>
                  <a:pt x="302423" y="269586"/>
                </a:lnTo>
                <a:lnTo>
                  <a:pt x="282652" y="253711"/>
                </a:lnTo>
                <a:lnTo>
                  <a:pt x="218617" y="253711"/>
                </a:lnTo>
                <a:lnTo>
                  <a:pt x="213741" y="248834"/>
                </a:lnTo>
                <a:lnTo>
                  <a:pt x="213741" y="234178"/>
                </a:lnTo>
                <a:lnTo>
                  <a:pt x="218617" y="229288"/>
                </a:lnTo>
                <a:lnTo>
                  <a:pt x="271329" y="229288"/>
                </a:lnTo>
                <a:lnTo>
                  <a:pt x="296172" y="210962"/>
                </a:lnTo>
                <a:lnTo>
                  <a:pt x="223520" y="210962"/>
                </a:lnTo>
                <a:lnTo>
                  <a:pt x="36652" y="72964"/>
                </a:lnTo>
                <a:close/>
              </a:path>
              <a:path w="507365" h="480060">
                <a:moveTo>
                  <a:pt x="271329" y="229288"/>
                </a:moveTo>
                <a:lnTo>
                  <a:pt x="233273" y="229288"/>
                </a:lnTo>
                <a:lnTo>
                  <a:pt x="238163" y="234178"/>
                </a:lnTo>
                <a:lnTo>
                  <a:pt x="238150" y="248834"/>
                </a:lnTo>
                <a:lnTo>
                  <a:pt x="233273" y="253711"/>
                </a:lnTo>
                <a:lnTo>
                  <a:pt x="282652" y="253711"/>
                </a:lnTo>
                <a:lnTo>
                  <a:pt x="261378" y="236629"/>
                </a:lnTo>
                <a:lnTo>
                  <a:pt x="271329" y="229288"/>
                </a:lnTo>
                <a:close/>
              </a:path>
              <a:path w="507365" h="480060">
                <a:moveTo>
                  <a:pt x="406966" y="0"/>
                </a:moveTo>
                <a:lnTo>
                  <a:pt x="337213" y="23871"/>
                </a:lnTo>
                <a:lnTo>
                  <a:pt x="312668" y="53419"/>
                </a:lnTo>
                <a:lnTo>
                  <a:pt x="299842" y="96618"/>
                </a:lnTo>
                <a:lnTo>
                  <a:pt x="300302" y="118168"/>
                </a:lnTo>
                <a:lnTo>
                  <a:pt x="305346" y="138915"/>
                </a:lnTo>
                <a:lnTo>
                  <a:pt x="223520" y="210962"/>
                </a:lnTo>
                <a:lnTo>
                  <a:pt x="296172" y="210962"/>
                </a:lnTo>
                <a:lnTo>
                  <a:pt x="335889" y="181663"/>
                </a:lnTo>
                <a:lnTo>
                  <a:pt x="391211" y="181663"/>
                </a:lnTo>
                <a:lnTo>
                  <a:pt x="365201" y="173104"/>
                </a:lnTo>
                <a:lnTo>
                  <a:pt x="341531" y="152176"/>
                </a:lnTo>
                <a:lnTo>
                  <a:pt x="327942" y="124718"/>
                </a:lnTo>
                <a:lnTo>
                  <a:pt x="325349" y="94281"/>
                </a:lnTo>
                <a:lnTo>
                  <a:pt x="334670" y="64417"/>
                </a:lnTo>
                <a:lnTo>
                  <a:pt x="353408" y="41896"/>
                </a:lnTo>
                <a:lnTo>
                  <a:pt x="378323" y="28074"/>
                </a:lnTo>
                <a:lnTo>
                  <a:pt x="406443" y="23871"/>
                </a:lnTo>
                <a:lnTo>
                  <a:pt x="450774" y="23871"/>
                </a:lnTo>
                <a:lnTo>
                  <a:pt x="453123" y="17986"/>
                </a:lnTo>
                <a:lnTo>
                  <a:pt x="450672" y="10671"/>
                </a:lnTo>
                <a:lnTo>
                  <a:pt x="444576" y="8232"/>
                </a:lnTo>
                <a:lnTo>
                  <a:pt x="406966" y="0"/>
                </a:lnTo>
                <a:close/>
              </a:path>
              <a:path w="507365" h="480060">
                <a:moveTo>
                  <a:pt x="391211" y="181663"/>
                </a:moveTo>
                <a:lnTo>
                  <a:pt x="335889" y="181663"/>
                </a:lnTo>
                <a:lnTo>
                  <a:pt x="345655" y="188991"/>
                </a:lnTo>
                <a:lnTo>
                  <a:pt x="351764" y="192662"/>
                </a:lnTo>
                <a:lnTo>
                  <a:pt x="391070" y="205258"/>
                </a:lnTo>
                <a:lnTo>
                  <a:pt x="430839" y="201825"/>
                </a:lnTo>
                <a:lnTo>
                  <a:pt x="466491" y="183732"/>
                </a:lnTo>
                <a:lnTo>
                  <a:pt x="467184" y="182925"/>
                </a:lnTo>
                <a:lnTo>
                  <a:pt x="395044" y="182925"/>
                </a:lnTo>
                <a:lnTo>
                  <a:pt x="391211" y="181663"/>
                </a:lnTo>
                <a:close/>
              </a:path>
              <a:path w="507365" h="480060">
                <a:moveTo>
                  <a:pt x="488556" y="53419"/>
                </a:moveTo>
                <a:lnTo>
                  <a:pt x="476338" y="58308"/>
                </a:lnTo>
                <a:lnTo>
                  <a:pt x="473900" y="65636"/>
                </a:lnTo>
                <a:lnTo>
                  <a:pt x="476338" y="71745"/>
                </a:lnTo>
                <a:lnTo>
                  <a:pt x="481603" y="88806"/>
                </a:lnTo>
                <a:lnTo>
                  <a:pt x="472681" y="141354"/>
                </a:lnTo>
                <a:lnTo>
                  <a:pt x="425346" y="180141"/>
                </a:lnTo>
                <a:lnTo>
                  <a:pt x="395044" y="182925"/>
                </a:lnTo>
                <a:lnTo>
                  <a:pt x="467184" y="182925"/>
                </a:lnTo>
                <a:lnTo>
                  <a:pt x="493445" y="152352"/>
                </a:lnTo>
                <a:lnTo>
                  <a:pt x="502623" y="130501"/>
                </a:lnTo>
                <a:lnTo>
                  <a:pt x="506418" y="107621"/>
                </a:lnTo>
                <a:lnTo>
                  <a:pt x="504947" y="84509"/>
                </a:lnTo>
                <a:lnTo>
                  <a:pt x="498322" y="61966"/>
                </a:lnTo>
                <a:lnTo>
                  <a:pt x="495871" y="55870"/>
                </a:lnTo>
                <a:lnTo>
                  <a:pt x="488556" y="53419"/>
                </a:lnTo>
                <a:close/>
              </a:path>
              <a:path w="507365" h="480060">
                <a:moveTo>
                  <a:pt x="450774" y="23871"/>
                </a:moveTo>
                <a:lnTo>
                  <a:pt x="406443" y="23871"/>
                </a:lnTo>
                <a:lnTo>
                  <a:pt x="434797" y="30203"/>
                </a:lnTo>
                <a:lnTo>
                  <a:pt x="440905" y="32654"/>
                </a:lnTo>
                <a:lnTo>
                  <a:pt x="448246" y="30203"/>
                </a:lnTo>
                <a:lnTo>
                  <a:pt x="450774" y="23871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33" name="object 143"/>
          <p:cNvSpPr/>
          <p:nvPr/>
        </p:nvSpPr>
        <p:spPr>
          <a:xfrm>
            <a:off x="9902210" y="2610016"/>
            <a:ext cx="24765" cy="24765"/>
          </a:xfrm>
          <a:custGeom>
            <a:avLst/>
            <a:gdLst/>
            <a:ahLst/>
            <a:cxnLst/>
            <a:rect l="l" t="t" r="r" b="b"/>
            <a:pathLst>
              <a:path w="24765" h="24764">
                <a:moveTo>
                  <a:pt x="24422" y="12217"/>
                </a:moveTo>
                <a:lnTo>
                  <a:pt x="24422" y="4889"/>
                </a:lnTo>
                <a:lnTo>
                  <a:pt x="19532" y="0"/>
                </a:lnTo>
                <a:lnTo>
                  <a:pt x="12230" y="0"/>
                </a:lnTo>
                <a:lnTo>
                  <a:pt x="4876" y="0"/>
                </a:lnTo>
                <a:lnTo>
                  <a:pt x="0" y="4889"/>
                </a:lnTo>
                <a:lnTo>
                  <a:pt x="0" y="12217"/>
                </a:lnTo>
                <a:lnTo>
                  <a:pt x="0" y="19545"/>
                </a:lnTo>
                <a:lnTo>
                  <a:pt x="4876" y="24422"/>
                </a:lnTo>
                <a:lnTo>
                  <a:pt x="12230" y="24422"/>
                </a:lnTo>
                <a:lnTo>
                  <a:pt x="19532" y="24422"/>
                </a:lnTo>
                <a:lnTo>
                  <a:pt x="24422" y="19532"/>
                </a:lnTo>
                <a:lnTo>
                  <a:pt x="24422" y="12217"/>
                </a:lnTo>
                <a:close/>
              </a:path>
            </a:pathLst>
          </a:custGeom>
          <a:ln w="1270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34" name="object 144"/>
          <p:cNvSpPr/>
          <p:nvPr/>
        </p:nvSpPr>
        <p:spPr>
          <a:xfrm>
            <a:off x="10005766" y="2670823"/>
            <a:ext cx="171488" cy="171488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35" name="object 145"/>
          <p:cNvSpPr/>
          <p:nvPr/>
        </p:nvSpPr>
        <p:spPr>
          <a:xfrm>
            <a:off x="9688469" y="2380727"/>
            <a:ext cx="507365" cy="480059"/>
          </a:xfrm>
          <a:custGeom>
            <a:avLst/>
            <a:gdLst/>
            <a:ahLst/>
            <a:cxnLst/>
            <a:rect l="l" t="t" r="r" b="b"/>
            <a:pathLst>
              <a:path w="507365" h="480060">
                <a:moveTo>
                  <a:pt x="335876" y="296446"/>
                </a:moveTo>
                <a:lnTo>
                  <a:pt x="350490" y="285938"/>
                </a:lnTo>
                <a:lnTo>
                  <a:pt x="366707" y="278287"/>
                </a:lnTo>
                <a:lnTo>
                  <a:pt x="384299" y="273609"/>
                </a:lnTo>
                <a:lnTo>
                  <a:pt x="403034" y="272024"/>
                </a:lnTo>
                <a:lnTo>
                  <a:pt x="443418" y="280142"/>
                </a:lnTo>
                <a:lnTo>
                  <a:pt x="476410" y="302348"/>
                </a:lnTo>
                <a:lnTo>
                  <a:pt x="498669" y="335303"/>
                </a:lnTo>
                <a:lnTo>
                  <a:pt x="506857" y="375669"/>
                </a:lnTo>
                <a:lnTo>
                  <a:pt x="506857" y="375846"/>
                </a:lnTo>
                <a:lnTo>
                  <a:pt x="498707" y="416282"/>
                </a:lnTo>
                <a:lnTo>
                  <a:pt x="476472" y="449272"/>
                </a:lnTo>
                <a:lnTo>
                  <a:pt x="443474" y="471498"/>
                </a:lnTo>
                <a:lnTo>
                  <a:pt x="403034" y="479644"/>
                </a:lnTo>
                <a:lnTo>
                  <a:pt x="362659" y="471529"/>
                </a:lnTo>
                <a:lnTo>
                  <a:pt x="329676" y="449332"/>
                </a:lnTo>
                <a:lnTo>
                  <a:pt x="307422" y="416386"/>
                </a:lnTo>
                <a:lnTo>
                  <a:pt x="299237" y="376024"/>
                </a:lnTo>
                <a:lnTo>
                  <a:pt x="299237" y="375846"/>
                </a:lnTo>
                <a:lnTo>
                  <a:pt x="299675" y="366893"/>
                </a:lnTo>
                <a:lnTo>
                  <a:pt x="300915" y="358284"/>
                </a:lnTo>
                <a:lnTo>
                  <a:pt x="302843" y="349906"/>
                </a:lnTo>
                <a:lnTo>
                  <a:pt x="305346" y="341645"/>
                </a:lnTo>
                <a:lnTo>
                  <a:pt x="223507" y="269586"/>
                </a:lnTo>
                <a:lnTo>
                  <a:pt x="36639" y="407596"/>
                </a:lnTo>
                <a:lnTo>
                  <a:pt x="0" y="407596"/>
                </a:lnTo>
                <a:lnTo>
                  <a:pt x="190538" y="240261"/>
                </a:lnTo>
                <a:lnTo>
                  <a:pt x="0" y="72964"/>
                </a:lnTo>
                <a:lnTo>
                  <a:pt x="36652" y="72964"/>
                </a:lnTo>
                <a:lnTo>
                  <a:pt x="223520" y="210962"/>
                </a:lnTo>
                <a:lnTo>
                  <a:pt x="305346" y="138915"/>
                </a:lnTo>
                <a:lnTo>
                  <a:pt x="300302" y="118168"/>
                </a:lnTo>
                <a:lnTo>
                  <a:pt x="299842" y="96618"/>
                </a:lnTo>
                <a:lnTo>
                  <a:pt x="303965" y="74839"/>
                </a:lnTo>
                <a:lnTo>
                  <a:pt x="312674" y="53406"/>
                </a:lnTo>
                <a:lnTo>
                  <a:pt x="337232" y="23849"/>
                </a:lnTo>
                <a:lnTo>
                  <a:pt x="369924" y="5626"/>
                </a:lnTo>
                <a:lnTo>
                  <a:pt x="406966" y="0"/>
                </a:lnTo>
                <a:lnTo>
                  <a:pt x="444576" y="8232"/>
                </a:lnTo>
                <a:lnTo>
                  <a:pt x="450672" y="10671"/>
                </a:lnTo>
                <a:lnTo>
                  <a:pt x="453123" y="17986"/>
                </a:lnTo>
                <a:lnTo>
                  <a:pt x="450672" y="24107"/>
                </a:lnTo>
                <a:lnTo>
                  <a:pt x="448246" y="30203"/>
                </a:lnTo>
                <a:lnTo>
                  <a:pt x="440905" y="32654"/>
                </a:lnTo>
                <a:lnTo>
                  <a:pt x="434797" y="30203"/>
                </a:lnTo>
                <a:lnTo>
                  <a:pt x="406443" y="23871"/>
                </a:lnTo>
                <a:lnTo>
                  <a:pt x="378323" y="28074"/>
                </a:lnTo>
                <a:lnTo>
                  <a:pt x="353408" y="41896"/>
                </a:lnTo>
                <a:lnTo>
                  <a:pt x="334670" y="64417"/>
                </a:lnTo>
                <a:lnTo>
                  <a:pt x="325349" y="94281"/>
                </a:lnTo>
                <a:lnTo>
                  <a:pt x="327942" y="124718"/>
                </a:lnTo>
                <a:lnTo>
                  <a:pt x="341531" y="152176"/>
                </a:lnTo>
                <a:lnTo>
                  <a:pt x="365201" y="173104"/>
                </a:lnTo>
                <a:lnTo>
                  <a:pt x="395044" y="182925"/>
                </a:lnTo>
                <a:lnTo>
                  <a:pt x="425346" y="180141"/>
                </a:lnTo>
                <a:lnTo>
                  <a:pt x="452446" y="165901"/>
                </a:lnTo>
                <a:lnTo>
                  <a:pt x="472681" y="141354"/>
                </a:lnTo>
                <a:lnTo>
                  <a:pt x="479775" y="124300"/>
                </a:lnTo>
                <a:lnTo>
                  <a:pt x="482749" y="106554"/>
                </a:lnTo>
                <a:lnTo>
                  <a:pt x="481603" y="88806"/>
                </a:lnTo>
                <a:lnTo>
                  <a:pt x="476338" y="71745"/>
                </a:lnTo>
                <a:lnTo>
                  <a:pt x="473900" y="65636"/>
                </a:lnTo>
                <a:lnTo>
                  <a:pt x="476338" y="58308"/>
                </a:lnTo>
                <a:lnTo>
                  <a:pt x="482447" y="55870"/>
                </a:lnTo>
                <a:lnTo>
                  <a:pt x="488556" y="53419"/>
                </a:lnTo>
                <a:lnTo>
                  <a:pt x="495871" y="55870"/>
                </a:lnTo>
                <a:lnTo>
                  <a:pt x="498322" y="61966"/>
                </a:lnTo>
                <a:lnTo>
                  <a:pt x="504947" y="84509"/>
                </a:lnTo>
                <a:lnTo>
                  <a:pt x="506418" y="107621"/>
                </a:lnTo>
                <a:lnTo>
                  <a:pt x="502623" y="130501"/>
                </a:lnTo>
                <a:lnTo>
                  <a:pt x="493445" y="152352"/>
                </a:lnTo>
                <a:lnTo>
                  <a:pt x="466491" y="183732"/>
                </a:lnTo>
                <a:lnTo>
                  <a:pt x="430839" y="201825"/>
                </a:lnTo>
                <a:lnTo>
                  <a:pt x="391070" y="205258"/>
                </a:lnTo>
                <a:lnTo>
                  <a:pt x="351764" y="192662"/>
                </a:lnTo>
                <a:lnTo>
                  <a:pt x="345655" y="188991"/>
                </a:lnTo>
                <a:lnTo>
                  <a:pt x="340753" y="185334"/>
                </a:lnTo>
                <a:lnTo>
                  <a:pt x="335889" y="181663"/>
                </a:lnTo>
                <a:lnTo>
                  <a:pt x="261378" y="236629"/>
                </a:lnTo>
                <a:lnTo>
                  <a:pt x="335876" y="296446"/>
                </a:lnTo>
                <a:close/>
              </a:path>
            </a:pathLst>
          </a:custGeom>
          <a:ln w="1270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36" name="object 146"/>
          <p:cNvSpPr/>
          <p:nvPr/>
        </p:nvSpPr>
        <p:spPr>
          <a:xfrm>
            <a:off x="7916883" y="6690808"/>
            <a:ext cx="1247278" cy="221861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37" name="object 147"/>
          <p:cNvSpPr/>
          <p:nvPr/>
        </p:nvSpPr>
        <p:spPr>
          <a:xfrm>
            <a:off x="8628439" y="6402241"/>
            <a:ext cx="69215" cy="69215"/>
          </a:xfrm>
          <a:custGeom>
            <a:avLst/>
            <a:gdLst/>
            <a:ahLst/>
            <a:cxnLst/>
            <a:rect l="l" t="t" r="r" b="b"/>
            <a:pathLst>
              <a:path w="69215" h="69214">
                <a:moveTo>
                  <a:pt x="68757" y="0"/>
                </a:moveTo>
                <a:lnTo>
                  <a:pt x="0" y="0"/>
                </a:lnTo>
                <a:lnTo>
                  <a:pt x="0" y="68757"/>
                </a:lnTo>
                <a:lnTo>
                  <a:pt x="68757" y="68757"/>
                </a:lnTo>
                <a:lnTo>
                  <a:pt x="68757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38" name="object 148"/>
          <p:cNvSpPr/>
          <p:nvPr/>
        </p:nvSpPr>
        <p:spPr>
          <a:xfrm>
            <a:off x="8559681" y="6367544"/>
            <a:ext cx="412750" cy="0"/>
          </a:xfrm>
          <a:custGeom>
            <a:avLst/>
            <a:gdLst/>
            <a:ahLst/>
            <a:cxnLst/>
            <a:rect l="l" t="t" r="r" b="b"/>
            <a:pathLst>
              <a:path w="412750">
                <a:moveTo>
                  <a:pt x="0" y="0"/>
                </a:moveTo>
                <a:lnTo>
                  <a:pt x="412534" y="0"/>
                </a:lnTo>
              </a:path>
            </a:pathLst>
          </a:custGeom>
          <a:ln w="68579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39" name="object 149"/>
          <p:cNvSpPr/>
          <p:nvPr/>
        </p:nvSpPr>
        <p:spPr>
          <a:xfrm>
            <a:off x="8937843" y="6161804"/>
            <a:ext cx="0" cy="171450"/>
          </a:xfrm>
          <a:custGeom>
            <a:avLst/>
            <a:gdLst/>
            <a:ahLst/>
            <a:cxnLst/>
            <a:rect l="l" t="t" r="r" b="b"/>
            <a:pathLst>
              <a:path h="171450">
                <a:moveTo>
                  <a:pt x="0" y="0"/>
                </a:moveTo>
                <a:lnTo>
                  <a:pt x="0" y="171450"/>
                </a:lnTo>
              </a:path>
            </a:pathLst>
          </a:custGeom>
          <a:ln w="68745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40" name="object 150"/>
          <p:cNvSpPr/>
          <p:nvPr/>
        </p:nvSpPr>
        <p:spPr>
          <a:xfrm>
            <a:off x="8662818" y="6161804"/>
            <a:ext cx="0" cy="171450"/>
          </a:xfrm>
          <a:custGeom>
            <a:avLst/>
            <a:gdLst/>
            <a:ahLst/>
            <a:cxnLst/>
            <a:rect l="l" t="t" r="r" b="b"/>
            <a:pathLst>
              <a:path h="171450">
                <a:moveTo>
                  <a:pt x="0" y="0"/>
                </a:moveTo>
                <a:lnTo>
                  <a:pt x="0" y="171450"/>
                </a:lnTo>
              </a:path>
            </a:pathLst>
          </a:custGeom>
          <a:ln w="68757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41" name="object 151"/>
          <p:cNvSpPr/>
          <p:nvPr/>
        </p:nvSpPr>
        <p:spPr>
          <a:xfrm>
            <a:off x="8628439" y="6127514"/>
            <a:ext cx="412750" cy="0"/>
          </a:xfrm>
          <a:custGeom>
            <a:avLst/>
            <a:gdLst/>
            <a:ahLst/>
            <a:cxnLst/>
            <a:rect l="l" t="t" r="r" b="b"/>
            <a:pathLst>
              <a:path w="412750">
                <a:moveTo>
                  <a:pt x="0" y="0"/>
                </a:moveTo>
                <a:lnTo>
                  <a:pt x="412546" y="0"/>
                </a:lnTo>
              </a:path>
            </a:pathLst>
          </a:custGeom>
          <a:ln w="6858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42" name="object 152"/>
          <p:cNvSpPr/>
          <p:nvPr/>
        </p:nvSpPr>
        <p:spPr>
          <a:xfrm>
            <a:off x="8903470" y="6024086"/>
            <a:ext cx="69215" cy="69215"/>
          </a:xfrm>
          <a:custGeom>
            <a:avLst/>
            <a:gdLst/>
            <a:ahLst/>
            <a:cxnLst/>
            <a:rect l="l" t="t" r="r" b="b"/>
            <a:pathLst>
              <a:path w="69215" h="69214">
                <a:moveTo>
                  <a:pt x="68745" y="0"/>
                </a:moveTo>
                <a:lnTo>
                  <a:pt x="0" y="0"/>
                </a:lnTo>
                <a:lnTo>
                  <a:pt x="0" y="68757"/>
                </a:lnTo>
                <a:lnTo>
                  <a:pt x="68745" y="68757"/>
                </a:lnTo>
                <a:lnTo>
                  <a:pt x="68745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43" name="object 153"/>
          <p:cNvSpPr/>
          <p:nvPr/>
        </p:nvSpPr>
        <p:spPr>
          <a:xfrm>
            <a:off x="8107444" y="5678833"/>
            <a:ext cx="727710" cy="738505"/>
          </a:xfrm>
          <a:custGeom>
            <a:avLst/>
            <a:gdLst/>
            <a:ahLst/>
            <a:cxnLst/>
            <a:rect l="l" t="t" r="r" b="b"/>
            <a:pathLst>
              <a:path w="727709" h="738504">
                <a:moveTo>
                  <a:pt x="387451" y="0"/>
                </a:moveTo>
                <a:lnTo>
                  <a:pt x="0" y="77482"/>
                </a:lnTo>
                <a:lnTo>
                  <a:pt x="116573" y="738047"/>
                </a:lnTo>
                <a:lnTo>
                  <a:pt x="340618" y="640029"/>
                </a:lnTo>
                <a:lnTo>
                  <a:pt x="169087" y="640029"/>
                </a:lnTo>
                <a:lnTo>
                  <a:pt x="79387" y="131724"/>
                </a:lnTo>
                <a:lnTo>
                  <a:pt x="379501" y="71691"/>
                </a:lnTo>
                <a:lnTo>
                  <a:pt x="548771" y="71691"/>
                </a:lnTo>
                <a:lnTo>
                  <a:pt x="387451" y="0"/>
                </a:lnTo>
                <a:close/>
              </a:path>
              <a:path w="727709" h="738504">
                <a:moveTo>
                  <a:pt x="452234" y="516140"/>
                </a:moveTo>
                <a:lnTo>
                  <a:pt x="169087" y="640029"/>
                </a:lnTo>
                <a:lnTo>
                  <a:pt x="340618" y="640029"/>
                </a:lnTo>
                <a:lnTo>
                  <a:pt x="452234" y="591197"/>
                </a:lnTo>
                <a:lnTo>
                  <a:pt x="452234" y="516140"/>
                </a:lnTo>
                <a:close/>
              </a:path>
              <a:path w="727709" h="738504">
                <a:moveTo>
                  <a:pt x="548771" y="71691"/>
                </a:moveTo>
                <a:lnTo>
                  <a:pt x="379501" y="71691"/>
                </a:lnTo>
                <a:lnTo>
                  <a:pt x="658507" y="195707"/>
                </a:lnTo>
                <a:lnTo>
                  <a:pt x="658507" y="345249"/>
                </a:lnTo>
                <a:lnTo>
                  <a:pt x="727265" y="345249"/>
                </a:lnTo>
                <a:lnTo>
                  <a:pt x="727265" y="151015"/>
                </a:lnTo>
                <a:lnTo>
                  <a:pt x="548771" y="71691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44" name="object 154"/>
          <p:cNvSpPr/>
          <p:nvPr/>
        </p:nvSpPr>
        <p:spPr>
          <a:xfrm>
            <a:off x="6004786" y="5028825"/>
            <a:ext cx="209689" cy="217792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45" name="object 155"/>
          <p:cNvSpPr/>
          <p:nvPr/>
        </p:nvSpPr>
        <p:spPr>
          <a:xfrm>
            <a:off x="6270509" y="5027624"/>
            <a:ext cx="206819" cy="221145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46" name="object 156"/>
          <p:cNvSpPr/>
          <p:nvPr/>
        </p:nvSpPr>
        <p:spPr>
          <a:xfrm>
            <a:off x="5770713" y="3883485"/>
            <a:ext cx="929640" cy="929640"/>
          </a:xfrm>
          <a:custGeom>
            <a:avLst/>
            <a:gdLst/>
            <a:ahLst/>
            <a:cxnLst/>
            <a:rect l="l" t="t" r="r" b="b"/>
            <a:pathLst>
              <a:path w="929640" h="929639">
                <a:moveTo>
                  <a:pt x="174244" y="813117"/>
                </a:moveTo>
                <a:lnTo>
                  <a:pt x="116154" y="813117"/>
                </a:lnTo>
                <a:lnTo>
                  <a:pt x="116154" y="929271"/>
                </a:lnTo>
                <a:lnTo>
                  <a:pt x="174244" y="929271"/>
                </a:lnTo>
                <a:lnTo>
                  <a:pt x="174244" y="813117"/>
                </a:lnTo>
                <a:close/>
              </a:path>
              <a:path w="929640" h="929639">
                <a:moveTo>
                  <a:pt x="929271" y="755027"/>
                </a:moveTo>
                <a:lnTo>
                  <a:pt x="0" y="755027"/>
                </a:lnTo>
                <a:lnTo>
                  <a:pt x="0" y="813117"/>
                </a:lnTo>
                <a:lnTo>
                  <a:pt x="929271" y="813117"/>
                </a:lnTo>
                <a:lnTo>
                  <a:pt x="929271" y="755027"/>
                </a:lnTo>
                <a:close/>
              </a:path>
              <a:path w="929640" h="929639">
                <a:moveTo>
                  <a:pt x="174244" y="174244"/>
                </a:moveTo>
                <a:lnTo>
                  <a:pt x="116154" y="174244"/>
                </a:lnTo>
                <a:lnTo>
                  <a:pt x="116154" y="755027"/>
                </a:lnTo>
                <a:lnTo>
                  <a:pt x="174244" y="755027"/>
                </a:lnTo>
                <a:lnTo>
                  <a:pt x="174244" y="580796"/>
                </a:lnTo>
                <a:lnTo>
                  <a:pt x="256146" y="498894"/>
                </a:lnTo>
                <a:lnTo>
                  <a:pt x="174244" y="498894"/>
                </a:lnTo>
                <a:lnTo>
                  <a:pt x="174244" y="348488"/>
                </a:lnTo>
                <a:lnTo>
                  <a:pt x="255556" y="267169"/>
                </a:lnTo>
                <a:lnTo>
                  <a:pt x="174244" y="267169"/>
                </a:lnTo>
                <a:lnTo>
                  <a:pt x="174244" y="174244"/>
                </a:lnTo>
                <a:close/>
              </a:path>
              <a:path w="929640" h="929639">
                <a:moveTo>
                  <a:pt x="813104" y="174244"/>
                </a:moveTo>
                <a:lnTo>
                  <a:pt x="755027" y="174244"/>
                </a:lnTo>
                <a:lnTo>
                  <a:pt x="174244" y="755027"/>
                </a:lnTo>
                <a:lnTo>
                  <a:pt x="813104" y="755027"/>
                </a:lnTo>
                <a:lnTo>
                  <a:pt x="813104" y="174244"/>
                </a:lnTo>
                <a:close/>
              </a:path>
              <a:path w="929640" h="929639">
                <a:moveTo>
                  <a:pt x="580796" y="174244"/>
                </a:moveTo>
                <a:lnTo>
                  <a:pt x="498906" y="174244"/>
                </a:lnTo>
                <a:lnTo>
                  <a:pt x="174244" y="498894"/>
                </a:lnTo>
                <a:lnTo>
                  <a:pt x="256146" y="498894"/>
                </a:lnTo>
                <a:lnTo>
                  <a:pt x="580796" y="174244"/>
                </a:lnTo>
                <a:close/>
              </a:path>
              <a:path w="929640" h="929639">
                <a:moveTo>
                  <a:pt x="348475" y="174244"/>
                </a:moveTo>
                <a:lnTo>
                  <a:pt x="267157" y="174244"/>
                </a:lnTo>
                <a:lnTo>
                  <a:pt x="174244" y="267169"/>
                </a:lnTo>
                <a:lnTo>
                  <a:pt x="255556" y="267169"/>
                </a:lnTo>
                <a:lnTo>
                  <a:pt x="348475" y="174244"/>
                </a:lnTo>
                <a:close/>
              </a:path>
              <a:path w="929640" h="929639">
                <a:moveTo>
                  <a:pt x="929271" y="116166"/>
                </a:moveTo>
                <a:lnTo>
                  <a:pt x="0" y="116166"/>
                </a:lnTo>
                <a:lnTo>
                  <a:pt x="0" y="174244"/>
                </a:lnTo>
                <a:lnTo>
                  <a:pt x="929271" y="174244"/>
                </a:lnTo>
                <a:lnTo>
                  <a:pt x="929271" y="116166"/>
                </a:lnTo>
                <a:close/>
              </a:path>
              <a:path w="929640" h="929639">
                <a:moveTo>
                  <a:pt x="174244" y="0"/>
                </a:moveTo>
                <a:lnTo>
                  <a:pt x="116154" y="0"/>
                </a:lnTo>
                <a:lnTo>
                  <a:pt x="116154" y="116166"/>
                </a:lnTo>
                <a:lnTo>
                  <a:pt x="174244" y="116166"/>
                </a:lnTo>
                <a:lnTo>
                  <a:pt x="174244" y="0"/>
                </a:lnTo>
                <a:close/>
              </a:path>
              <a:path w="929640" h="929639">
                <a:moveTo>
                  <a:pt x="813104" y="0"/>
                </a:moveTo>
                <a:lnTo>
                  <a:pt x="755027" y="0"/>
                </a:lnTo>
                <a:lnTo>
                  <a:pt x="755027" y="116166"/>
                </a:lnTo>
                <a:lnTo>
                  <a:pt x="813104" y="116166"/>
                </a:lnTo>
                <a:lnTo>
                  <a:pt x="813104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47" name="object 157"/>
          <p:cNvSpPr/>
          <p:nvPr/>
        </p:nvSpPr>
        <p:spPr>
          <a:xfrm>
            <a:off x="6554780" y="4696605"/>
            <a:ext cx="0" cy="116205"/>
          </a:xfrm>
          <a:custGeom>
            <a:avLst/>
            <a:gdLst/>
            <a:ahLst/>
            <a:cxnLst/>
            <a:rect l="l" t="t" r="r" b="b"/>
            <a:pathLst>
              <a:path h="116204">
                <a:moveTo>
                  <a:pt x="0" y="0"/>
                </a:moveTo>
                <a:lnTo>
                  <a:pt x="0" y="116154"/>
                </a:lnTo>
              </a:path>
            </a:pathLst>
          </a:custGeom>
          <a:ln w="58077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48" name="object 158"/>
          <p:cNvSpPr/>
          <p:nvPr/>
        </p:nvSpPr>
        <p:spPr>
          <a:xfrm>
            <a:off x="3743982" y="6691524"/>
            <a:ext cx="206819" cy="221145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49" name="object 159"/>
          <p:cNvSpPr/>
          <p:nvPr/>
        </p:nvSpPr>
        <p:spPr>
          <a:xfrm>
            <a:off x="4005414" y="6717301"/>
            <a:ext cx="192024" cy="191071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50" name="object 160"/>
          <p:cNvSpPr/>
          <p:nvPr/>
        </p:nvSpPr>
        <p:spPr>
          <a:xfrm>
            <a:off x="3570369" y="5662908"/>
            <a:ext cx="751840" cy="567055"/>
          </a:xfrm>
          <a:custGeom>
            <a:avLst/>
            <a:gdLst/>
            <a:ahLst/>
            <a:cxnLst/>
            <a:rect l="l" t="t" r="r" b="b"/>
            <a:pathLst>
              <a:path w="751839" h="567054">
                <a:moveTo>
                  <a:pt x="38455" y="45727"/>
                </a:moveTo>
                <a:lnTo>
                  <a:pt x="23045" y="50091"/>
                </a:lnTo>
                <a:lnTo>
                  <a:pt x="9977" y="60690"/>
                </a:lnTo>
                <a:lnTo>
                  <a:pt x="1872" y="74699"/>
                </a:lnTo>
                <a:lnTo>
                  <a:pt x="0" y="90420"/>
                </a:lnTo>
                <a:lnTo>
                  <a:pt x="4364" y="105827"/>
                </a:lnTo>
                <a:lnTo>
                  <a:pt x="14968" y="118894"/>
                </a:lnTo>
                <a:lnTo>
                  <a:pt x="535490" y="557933"/>
                </a:lnTo>
                <a:lnTo>
                  <a:pt x="550454" y="565074"/>
                </a:lnTo>
                <a:lnTo>
                  <a:pt x="566667" y="566450"/>
                </a:lnTo>
                <a:lnTo>
                  <a:pt x="582259" y="561903"/>
                </a:lnTo>
                <a:lnTo>
                  <a:pt x="595358" y="551278"/>
                </a:lnTo>
                <a:lnTo>
                  <a:pt x="603461" y="537296"/>
                </a:lnTo>
                <a:lnTo>
                  <a:pt x="605331" y="521760"/>
                </a:lnTo>
                <a:lnTo>
                  <a:pt x="600966" y="506847"/>
                </a:lnTo>
                <a:lnTo>
                  <a:pt x="590367" y="494738"/>
                </a:lnTo>
                <a:lnTo>
                  <a:pt x="68181" y="55711"/>
                </a:lnTo>
                <a:lnTo>
                  <a:pt x="54177" y="47600"/>
                </a:lnTo>
                <a:lnTo>
                  <a:pt x="38455" y="45727"/>
                </a:lnTo>
                <a:close/>
              </a:path>
              <a:path w="751839" h="567054">
                <a:moveTo>
                  <a:pt x="479151" y="139482"/>
                </a:moveTo>
                <a:lnTo>
                  <a:pt x="469875" y="141536"/>
                </a:lnTo>
                <a:lnTo>
                  <a:pt x="462313" y="147177"/>
                </a:lnTo>
                <a:lnTo>
                  <a:pt x="456705" y="155436"/>
                </a:lnTo>
                <a:lnTo>
                  <a:pt x="454836" y="164634"/>
                </a:lnTo>
                <a:lnTo>
                  <a:pt x="456705" y="173835"/>
                </a:lnTo>
                <a:lnTo>
                  <a:pt x="462313" y="182102"/>
                </a:lnTo>
                <a:lnTo>
                  <a:pt x="557106" y="276894"/>
                </a:lnTo>
                <a:lnTo>
                  <a:pt x="562097" y="276894"/>
                </a:lnTo>
                <a:lnTo>
                  <a:pt x="565424" y="273567"/>
                </a:lnTo>
                <a:lnTo>
                  <a:pt x="588703" y="248612"/>
                </a:lnTo>
                <a:lnTo>
                  <a:pt x="592031" y="245284"/>
                </a:lnTo>
                <a:lnTo>
                  <a:pt x="592031" y="240306"/>
                </a:lnTo>
                <a:lnTo>
                  <a:pt x="497238" y="145513"/>
                </a:lnTo>
                <a:lnTo>
                  <a:pt x="488739" y="140860"/>
                </a:lnTo>
                <a:lnTo>
                  <a:pt x="479151" y="139482"/>
                </a:lnTo>
                <a:close/>
              </a:path>
              <a:path w="751839" h="567054">
                <a:moveTo>
                  <a:pt x="553988" y="64433"/>
                </a:moveTo>
                <a:lnTo>
                  <a:pt x="544711" y="65993"/>
                </a:lnTo>
                <a:lnTo>
                  <a:pt x="537154" y="70672"/>
                </a:lnTo>
                <a:lnTo>
                  <a:pt x="531539" y="78931"/>
                </a:lnTo>
                <a:lnTo>
                  <a:pt x="529667" y="88130"/>
                </a:lnTo>
                <a:lnTo>
                  <a:pt x="531539" y="97331"/>
                </a:lnTo>
                <a:lnTo>
                  <a:pt x="537154" y="105597"/>
                </a:lnTo>
                <a:lnTo>
                  <a:pt x="631947" y="200390"/>
                </a:lnTo>
                <a:lnTo>
                  <a:pt x="636925" y="200390"/>
                </a:lnTo>
                <a:lnTo>
                  <a:pt x="666859" y="170456"/>
                </a:lnTo>
                <a:lnTo>
                  <a:pt x="666859" y="165465"/>
                </a:lnTo>
                <a:lnTo>
                  <a:pt x="572079" y="70672"/>
                </a:lnTo>
                <a:lnTo>
                  <a:pt x="563579" y="65993"/>
                </a:lnTo>
                <a:lnTo>
                  <a:pt x="553988" y="64433"/>
                </a:lnTo>
                <a:close/>
              </a:path>
              <a:path w="751839" h="567054">
                <a:moveTo>
                  <a:pt x="639427" y="0"/>
                </a:moveTo>
                <a:lnTo>
                  <a:pt x="630229" y="1869"/>
                </a:lnTo>
                <a:lnTo>
                  <a:pt x="621965" y="7477"/>
                </a:lnTo>
                <a:lnTo>
                  <a:pt x="616350" y="15743"/>
                </a:lnTo>
                <a:lnTo>
                  <a:pt x="614478" y="24944"/>
                </a:lnTo>
                <a:lnTo>
                  <a:pt x="616350" y="34142"/>
                </a:lnTo>
                <a:lnTo>
                  <a:pt x="621965" y="42402"/>
                </a:lnTo>
                <a:lnTo>
                  <a:pt x="716757" y="137194"/>
                </a:lnTo>
                <a:lnTo>
                  <a:pt x="721748" y="137194"/>
                </a:lnTo>
                <a:lnTo>
                  <a:pt x="751682" y="107261"/>
                </a:lnTo>
                <a:lnTo>
                  <a:pt x="751682" y="102269"/>
                </a:lnTo>
                <a:lnTo>
                  <a:pt x="656890" y="7477"/>
                </a:lnTo>
                <a:lnTo>
                  <a:pt x="648625" y="1869"/>
                </a:lnTo>
                <a:lnTo>
                  <a:pt x="639427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51" name="object 161"/>
          <p:cNvSpPr/>
          <p:nvPr/>
        </p:nvSpPr>
        <p:spPr>
          <a:xfrm>
            <a:off x="3796536" y="5708636"/>
            <a:ext cx="607060" cy="521334"/>
          </a:xfrm>
          <a:custGeom>
            <a:avLst/>
            <a:gdLst/>
            <a:ahLst/>
            <a:cxnLst/>
            <a:rect l="l" t="t" r="r" b="b"/>
            <a:pathLst>
              <a:path w="607060" h="521335">
                <a:moveTo>
                  <a:pt x="568544" y="0"/>
                </a:moveTo>
                <a:lnTo>
                  <a:pt x="14973" y="447346"/>
                </a:lnTo>
                <a:lnTo>
                  <a:pt x="0" y="475824"/>
                </a:lnTo>
                <a:lnTo>
                  <a:pt x="1871" y="491542"/>
                </a:lnTo>
                <a:lnTo>
                  <a:pt x="9982" y="505550"/>
                </a:lnTo>
                <a:lnTo>
                  <a:pt x="23074" y="516175"/>
                </a:lnTo>
                <a:lnTo>
                  <a:pt x="38663" y="520722"/>
                </a:lnTo>
                <a:lnTo>
                  <a:pt x="54878" y="519346"/>
                </a:lnTo>
                <a:lnTo>
                  <a:pt x="69850" y="512205"/>
                </a:lnTo>
                <a:lnTo>
                  <a:pt x="592035" y="73166"/>
                </a:lnTo>
                <a:lnTo>
                  <a:pt x="602634" y="60099"/>
                </a:lnTo>
                <a:lnTo>
                  <a:pt x="606999" y="44692"/>
                </a:lnTo>
                <a:lnTo>
                  <a:pt x="605130" y="28971"/>
                </a:lnTo>
                <a:lnTo>
                  <a:pt x="597027" y="14962"/>
                </a:lnTo>
                <a:lnTo>
                  <a:pt x="583953" y="4363"/>
                </a:lnTo>
                <a:lnTo>
                  <a:pt x="568544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52" name="object 162"/>
          <p:cNvSpPr/>
          <p:nvPr/>
        </p:nvSpPr>
        <p:spPr>
          <a:xfrm>
            <a:off x="4094219" y="6121063"/>
            <a:ext cx="366395" cy="366395"/>
          </a:xfrm>
          <a:custGeom>
            <a:avLst/>
            <a:gdLst/>
            <a:ahLst/>
            <a:cxnLst/>
            <a:rect l="l" t="t" r="r" b="b"/>
            <a:pathLst>
              <a:path w="366395" h="366395">
                <a:moveTo>
                  <a:pt x="182930" y="0"/>
                </a:moveTo>
                <a:lnTo>
                  <a:pt x="134155" y="6506"/>
                </a:lnTo>
                <a:lnTo>
                  <a:pt x="90416" y="24885"/>
                </a:lnTo>
                <a:lnTo>
                  <a:pt x="53422" y="53427"/>
                </a:lnTo>
                <a:lnTo>
                  <a:pt x="24882" y="90422"/>
                </a:lnTo>
                <a:lnTo>
                  <a:pt x="6505" y="134159"/>
                </a:lnTo>
                <a:lnTo>
                  <a:pt x="0" y="182930"/>
                </a:lnTo>
                <a:lnTo>
                  <a:pt x="6505" y="231706"/>
                </a:lnTo>
                <a:lnTo>
                  <a:pt x="24882" y="275445"/>
                </a:lnTo>
                <a:lnTo>
                  <a:pt x="53422" y="312439"/>
                </a:lnTo>
                <a:lnTo>
                  <a:pt x="90416" y="340979"/>
                </a:lnTo>
                <a:lnTo>
                  <a:pt x="134155" y="359356"/>
                </a:lnTo>
                <a:lnTo>
                  <a:pt x="182930" y="365861"/>
                </a:lnTo>
                <a:lnTo>
                  <a:pt x="231701" y="359356"/>
                </a:lnTo>
                <a:lnTo>
                  <a:pt x="275439" y="340979"/>
                </a:lnTo>
                <a:lnTo>
                  <a:pt x="312434" y="312439"/>
                </a:lnTo>
                <a:lnTo>
                  <a:pt x="322541" y="299338"/>
                </a:lnTo>
                <a:lnTo>
                  <a:pt x="182930" y="299338"/>
                </a:lnTo>
                <a:lnTo>
                  <a:pt x="137377" y="290271"/>
                </a:lnTo>
                <a:lnTo>
                  <a:pt x="100398" y="265456"/>
                </a:lnTo>
                <a:lnTo>
                  <a:pt x="75579" y="228481"/>
                </a:lnTo>
                <a:lnTo>
                  <a:pt x="66509" y="182930"/>
                </a:lnTo>
                <a:lnTo>
                  <a:pt x="75579" y="137385"/>
                </a:lnTo>
                <a:lnTo>
                  <a:pt x="100398" y="100409"/>
                </a:lnTo>
                <a:lnTo>
                  <a:pt x="137377" y="75592"/>
                </a:lnTo>
                <a:lnTo>
                  <a:pt x="182930" y="66522"/>
                </a:lnTo>
                <a:lnTo>
                  <a:pt x="322537" y="66522"/>
                </a:lnTo>
                <a:lnTo>
                  <a:pt x="312434" y="53427"/>
                </a:lnTo>
                <a:lnTo>
                  <a:pt x="275439" y="24885"/>
                </a:lnTo>
                <a:lnTo>
                  <a:pt x="231701" y="6506"/>
                </a:lnTo>
                <a:lnTo>
                  <a:pt x="182930" y="0"/>
                </a:lnTo>
                <a:close/>
              </a:path>
              <a:path w="366395" h="366395">
                <a:moveTo>
                  <a:pt x="322537" y="66522"/>
                </a:moveTo>
                <a:lnTo>
                  <a:pt x="182930" y="66522"/>
                </a:lnTo>
                <a:lnTo>
                  <a:pt x="228476" y="75592"/>
                </a:lnTo>
                <a:lnTo>
                  <a:pt x="265452" y="100409"/>
                </a:lnTo>
                <a:lnTo>
                  <a:pt x="290269" y="137385"/>
                </a:lnTo>
                <a:lnTo>
                  <a:pt x="299338" y="182930"/>
                </a:lnTo>
                <a:lnTo>
                  <a:pt x="290269" y="228481"/>
                </a:lnTo>
                <a:lnTo>
                  <a:pt x="265452" y="265456"/>
                </a:lnTo>
                <a:lnTo>
                  <a:pt x="228476" y="290271"/>
                </a:lnTo>
                <a:lnTo>
                  <a:pt x="182930" y="299338"/>
                </a:lnTo>
                <a:lnTo>
                  <a:pt x="322541" y="299338"/>
                </a:lnTo>
                <a:lnTo>
                  <a:pt x="340976" y="275445"/>
                </a:lnTo>
                <a:lnTo>
                  <a:pt x="359355" y="231706"/>
                </a:lnTo>
                <a:lnTo>
                  <a:pt x="365861" y="182930"/>
                </a:lnTo>
                <a:lnTo>
                  <a:pt x="359355" y="134159"/>
                </a:lnTo>
                <a:lnTo>
                  <a:pt x="340976" y="90422"/>
                </a:lnTo>
                <a:lnTo>
                  <a:pt x="322537" y="66522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53" name="object 163"/>
          <p:cNvSpPr/>
          <p:nvPr/>
        </p:nvSpPr>
        <p:spPr>
          <a:xfrm>
            <a:off x="3528789" y="6121063"/>
            <a:ext cx="366395" cy="366395"/>
          </a:xfrm>
          <a:custGeom>
            <a:avLst/>
            <a:gdLst/>
            <a:ahLst/>
            <a:cxnLst/>
            <a:rect l="l" t="t" r="r" b="b"/>
            <a:pathLst>
              <a:path w="366395" h="366395">
                <a:moveTo>
                  <a:pt x="182930" y="0"/>
                </a:moveTo>
                <a:lnTo>
                  <a:pt x="134159" y="6506"/>
                </a:lnTo>
                <a:lnTo>
                  <a:pt x="90422" y="24885"/>
                </a:lnTo>
                <a:lnTo>
                  <a:pt x="53427" y="53427"/>
                </a:lnTo>
                <a:lnTo>
                  <a:pt x="24885" y="90422"/>
                </a:lnTo>
                <a:lnTo>
                  <a:pt x="6506" y="134159"/>
                </a:lnTo>
                <a:lnTo>
                  <a:pt x="0" y="182930"/>
                </a:lnTo>
                <a:lnTo>
                  <a:pt x="6506" y="231706"/>
                </a:lnTo>
                <a:lnTo>
                  <a:pt x="24885" y="275445"/>
                </a:lnTo>
                <a:lnTo>
                  <a:pt x="53427" y="312439"/>
                </a:lnTo>
                <a:lnTo>
                  <a:pt x="90422" y="340979"/>
                </a:lnTo>
                <a:lnTo>
                  <a:pt x="134159" y="359356"/>
                </a:lnTo>
                <a:lnTo>
                  <a:pt x="182930" y="365861"/>
                </a:lnTo>
                <a:lnTo>
                  <a:pt x="231706" y="359356"/>
                </a:lnTo>
                <a:lnTo>
                  <a:pt x="275445" y="340979"/>
                </a:lnTo>
                <a:lnTo>
                  <a:pt x="312439" y="312439"/>
                </a:lnTo>
                <a:lnTo>
                  <a:pt x="322545" y="299338"/>
                </a:lnTo>
                <a:lnTo>
                  <a:pt x="182930" y="299338"/>
                </a:lnTo>
                <a:lnTo>
                  <a:pt x="137385" y="290271"/>
                </a:lnTo>
                <a:lnTo>
                  <a:pt x="100409" y="265456"/>
                </a:lnTo>
                <a:lnTo>
                  <a:pt x="75592" y="228481"/>
                </a:lnTo>
                <a:lnTo>
                  <a:pt x="66522" y="182930"/>
                </a:lnTo>
                <a:lnTo>
                  <a:pt x="75592" y="137385"/>
                </a:lnTo>
                <a:lnTo>
                  <a:pt x="100409" y="100409"/>
                </a:lnTo>
                <a:lnTo>
                  <a:pt x="137385" y="75592"/>
                </a:lnTo>
                <a:lnTo>
                  <a:pt x="182930" y="66522"/>
                </a:lnTo>
                <a:lnTo>
                  <a:pt x="322541" y="66522"/>
                </a:lnTo>
                <a:lnTo>
                  <a:pt x="312439" y="53427"/>
                </a:lnTo>
                <a:lnTo>
                  <a:pt x="275445" y="24885"/>
                </a:lnTo>
                <a:lnTo>
                  <a:pt x="231706" y="6506"/>
                </a:lnTo>
                <a:lnTo>
                  <a:pt x="182930" y="0"/>
                </a:lnTo>
                <a:close/>
              </a:path>
              <a:path w="366395" h="366395">
                <a:moveTo>
                  <a:pt x="322541" y="66522"/>
                </a:moveTo>
                <a:lnTo>
                  <a:pt x="182930" y="66522"/>
                </a:lnTo>
                <a:lnTo>
                  <a:pt x="228483" y="75592"/>
                </a:lnTo>
                <a:lnTo>
                  <a:pt x="265463" y="100409"/>
                </a:lnTo>
                <a:lnTo>
                  <a:pt x="290281" y="137385"/>
                </a:lnTo>
                <a:lnTo>
                  <a:pt x="299351" y="182930"/>
                </a:lnTo>
                <a:lnTo>
                  <a:pt x="290281" y="228481"/>
                </a:lnTo>
                <a:lnTo>
                  <a:pt x="265463" y="265456"/>
                </a:lnTo>
                <a:lnTo>
                  <a:pt x="228483" y="290271"/>
                </a:lnTo>
                <a:lnTo>
                  <a:pt x="182930" y="299338"/>
                </a:lnTo>
                <a:lnTo>
                  <a:pt x="322545" y="299338"/>
                </a:lnTo>
                <a:lnTo>
                  <a:pt x="340979" y="275445"/>
                </a:lnTo>
                <a:lnTo>
                  <a:pt x="359356" y="231706"/>
                </a:lnTo>
                <a:lnTo>
                  <a:pt x="365861" y="182930"/>
                </a:lnTo>
                <a:lnTo>
                  <a:pt x="359356" y="134159"/>
                </a:lnTo>
                <a:lnTo>
                  <a:pt x="340979" y="90422"/>
                </a:lnTo>
                <a:lnTo>
                  <a:pt x="322541" y="66522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54" name="object 164"/>
          <p:cNvSpPr/>
          <p:nvPr/>
        </p:nvSpPr>
        <p:spPr>
          <a:xfrm>
            <a:off x="3777552" y="3390314"/>
            <a:ext cx="209689" cy="217792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55" name="object 165"/>
          <p:cNvSpPr/>
          <p:nvPr/>
        </p:nvSpPr>
        <p:spPr>
          <a:xfrm>
            <a:off x="4043275" y="3389114"/>
            <a:ext cx="206819" cy="221145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56" name="object 166"/>
          <p:cNvSpPr/>
          <p:nvPr/>
        </p:nvSpPr>
        <p:spPr>
          <a:xfrm>
            <a:off x="3812553" y="2466281"/>
            <a:ext cx="147467" cy="189405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57" name="object 167"/>
          <p:cNvSpPr/>
          <p:nvPr/>
        </p:nvSpPr>
        <p:spPr>
          <a:xfrm>
            <a:off x="3610120" y="2745301"/>
            <a:ext cx="213893" cy="127914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58" name="object 168"/>
          <p:cNvSpPr/>
          <p:nvPr/>
        </p:nvSpPr>
        <p:spPr>
          <a:xfrm>
            <a:off x="3558158" y="2413748"/>
            <a:ext cx="899794" cy="619760"/>
          </a:xfrm>
          <a:custGeom>
            <a:avLst/>
            <a:gdLst/>
            <a:ahLst/>
            <a:cxnLst/>
            <a:rect l="l" t="t" r="r" b="b"/>
            <a:pathLst>
              <a:path w="899795" h="619760">
                <a:moveTo>
                  <a:pt x="518982" y="449387"/>
                </a:moveTo>
                <a:lnTo>
                  <a:pt x="441591" y="449387"/>
                </a:lnTo>
                <a:lnTo>
                  <a:pt x="515746" y="619186"/>
                </a:lnTo>
                <a:lnTo>
                  <a:pt x="594753" y="619186"/>
                </a:lnTo>
                <a:lnTo>
                  <a:pt x="518982" y="449387"/>
                </a:lnTo>
                <a:close/>
              </a:path>
              <a:path w="899795" h="619760">
                <a:moveTo>
                  <a:pt x="164884" y="289050"/>
                </a:moveTo>
                <a:lnTo>
                  <a:pt x="113900" y="292103"/>
                </a:lnTo>
                <a:lnTo>
                  <a:pt x="69402" y="306114"/>
                </a:lnTo>
                <a:lnTo>
                  <a:pt x="33906" y="328781"/>
                </a:lnTo>
                <a:lnTo>
                  <a:pt x="0" y="390879"/>
                </a:lnTo>
                <a:lnTo>
                  <a:pt x="2571" y="413962"/>
                </a:lnTo>
                <a:lnTo>
                  <a:pt x="29746" y="456144"/>
                </a:lnTo>
                <a:lnTo>
                  <a:pt x="75386" y="484877"/>
                </a:lnTo>
                <a:lnTo>
                  <a:pt x="125717" y="499466"/>
                </a:lnTo>
                <a:lnTo>
                  <a:pt x="152933" y="502600"/>
                </a:lnTo>
                <a:lnTo>
                  <a:pt x="204160" y="501745"/>
                </a:lnTo>
                <a:lnTo>
                  <a:pt x="248640" y="492718"/>
                </a:lnTo>
                <a:lnTo>
                  <a:pt x="283939" y="475402"/>
                </a:lnTo>
                <a:lnTo>
                  <a:pt x="298605" y="459471"/>
                </a:lnTo>
                <a:lnTo>
                  <a:pt x="155193" y="459471"/>
                </a:lnTo>
                <a:lnTo>
                  <a:pt x="115178" y="451565"/>
                </a:lnTo>
                <a:lnTo>
                  <a:pt x="81913" y="435130"/>
                </a:lnTo>
                <a:lnTo>
                  <a:pt x="59494" y="413207"/>
                </a:lnTo>
                <a:lnTo>
                  <a:pt x="52019" y="388834"/>
                </a:lnTo>
                <a:lnTo>
                  <a:pt x="61967" y="364673"/>
                </a:lnTo>
                <a:lnTo>
                  <a:pt x="86329" y="345741"/>
                </a:lnTo>
                <a:lnTo>
                  <a:pt x="121229" y="334036"/>
                </a:lnTo>
                <a:lnTo>
                  <a:pt x="162788" y="331557"/>
                </a:lnTo>
                <a:lnTo>
                  <a:pt x="269126" y="331557"/>
                </a:lnTo>
                <a:lnTo>
                  <a:pt x="264325" y="327429"/>
                </a:lnTo>
                <a:lnTo>
                  <a:pt x="242467" y="314794"/>
                </a:lnTo>
                <a:lnTo>
                  <a:pt x="218209" y="302891"/>
                </a:lnTo>
                <a:lnTo>
                  <a:pt x="192150" y="293663"/>
                </a:lnTo>
                <a:lnTo>
                  <a:pt x="164884" y="289050"/>
                </a:lnTo>
                <a:close/>
              </a:path>
              <a:path w="899795" h="619760">
                <a:moveTo>
                  <a:pt x="269126" y="331557"/>
                </a:moveTo>
                <a:lnTo>
                  <a:pt x="162788" y="331557"/>
                </a:lnTo>
                <a:lnTo>
                  <a:pt x="182539" y="333999"/>
                </a:lnTo>
                <a:lnTo>
                  <a:pt x="201339" y="338618"/>
                </a:lnTo>
                <a:lnTo>
                  <a:pt x="241473" y="358920"/>
                </a:lnTo>
                <a:lnTo>
                  <a:pt x="265645" y="395642"/>
                </a:lnTo>
                <a:lnTo>
                  <a:pt x="265855" y="402669"/>
                </a:lnTo>
                <a:lnTo>
                  <a:pt x="264378" y="410742"/>
                </a:lnTo>
                <a:lnTo>
                  <a:pt x="231458" y="445114"/>
                </a:lnTo>
                <a:lnTo>
                  <a:pt x="183441" y="458923"/>
                </a:lnTo>
                <a:lnTo>
                  <a:pt x="155193" y="459471"/>
                </a:lnTo>
                <a:lnTo>
                  <a:pt x="298605" y="459471"/>
                </a:lnTo>
                <a:lnTo>
                  <a:pt x="307619" y="449680"/>
                </a:lnTo>
                <a:lnTo>
                  <a:pt x="518982" y="449387"/>
                </a:lnTo>
                <a:lnTo>
                  <a:pt x="518909" y="449222"/>
                </a:lnTo>
                <a:lnTo>
                  <a:pt x="899604" y="448321"/>
                </a:lnTo>
                <a:lnTo>
                  <a:pt x="884734" y="418230"/>
                </a:lnTo>
                <a:lnTo>
                  <a:pt x="875939" y="402669"/>
                </a:lnTo>
                <a:lnTo>
                  <a:pt x="873586" y="400378"/>
                </a:lnTo>
                <a:lnTo>
                  <a:pt x="320586" y="400378"/>
                </a:lnTo>
                <a:lnTo>
                  <a:pt x="311200" y="383360"/>
                </a:lnTo>
                <a:lnTo>
                  <a:pt x="297318" y="362118"/>
                </a:lnTo>
                <a:lnTo>
                  <a:pt x="281004" y="341769"/>
                </a:lnTo>
                <a:lnTo>
                  <a:pt x="269126" y="331557"/>
                </a:lnTo>
                <a:close/>
              </a:path>
              <a:path w="899795" h="619760">
                <a:moveTo>
                  <a:pt x="289690" y="0"/>
                </a:moveTo>
                <a:lnTo>
                  <a:pt x="243319" y="10742"/>
                </a:lnTo>
                <a:lnTo>
                  <a:pt x="207727" y="69443"/>
                </a:lnTo>
                <a:lnTo>
                  <a:pt x="207195" y="110687"/>
                </a:lnTo>
                <a:lnTo>
                  <a:pt x="218222" y="155976"/>
                </a:lnTo>
                <a:lnTo>
                  <a:pt x="240842" y="202398"/>
                </a:lnTo>
                <a:lnTo>
                  <a:pt x="274042" y="245163"/>
                </a:lnTo>
                <a:lnTo>
                  <a:pt x="313232" y="276604"/>
                </a:lnTo>
                <a:lnTo>
                  <a:pt x="358215" y="293356"/>
                </a:lnTo>
                <a:lnTo>
                  <a:pt x="372541" y="294536"/>
                </a:lnTo>
                <a:lnTo>
                  <a:pt x="417601" y="399464"/>
                </a:lnTo>
                <a:lnTo>
                  <a:pt x="320586" y="400378"/>
                </a:lnTo>
                <a:lnTo>
                  <a:pt x="873586" y="400378"/>
                </a:lnTo>
                <a:lnTo>
                  <a:pt x="871904" y="398740"/>
                </a:lnTo>
                <a:lnTo>
                  <a:pt x="494004" y="398740"/>
                </a:lnTo>
                <a:lnTo>
                  <a:pt x="432600" y="264425"/>
                </a:lnTo>
                <a:lnTo>
                  <a:pt x="442130" y="241877"/>
                </a:lnTo>
                <a:lnTo>
                  <a:pt x="364464" y="241877"/>
                </a:lnTo>
                <a:lnTo>
                  <a:pt x="357035" y="240879"/>
                </a:lnTo>
                <a:lnTo>
                  <a:pt x="316220" y="220633"/>
                </a:lnTo>
                <a:lnTo>
                  <a:pt x="278930" y="178738"/>
                </a:lnTo>
                <a:lnTo>
                  <a:pt x="261406" y="141415"/>
                </a:lnTo>
                <a:lnTo>
                  <a:pt x="254336" y="105840"/>
                </a:lnTo>
                <a:lnTo>
                  <a:pt x="257963" y="76303"/>
                </a:lnTo>
                <a:lnTo>
                  <a:pt x="272529" y="57097"/>
                </a:lnTo>
                <a:lnTo>
                  <a:pt x="283627" y="52820"/>
                </a:lnTo>
                <a:lnTo>
                  <a:pt x="296643" y="52520"/>
                </a:lnTo>
                <a:lnTo>
                  <a:pt x="384467" y="52520"/>
                </a:lnTo>
                <a:lnTo>
                  <a:pt x="382108" y="49815"/>
                </a:lnTo>
                <a:lnTo>
                  <a:pt x="363063" y="32454"/>
                </a:lnTo>
                <a:lnTo>
                  <a:pt x="343052" y="18337"/>
                </a:lnTo>
                <a:lnTo>
                  <a:pt x="315924" y="5568"/>
                </a:lnTo>
                <a:lnTo>
                  <a:pt x="289690" y="0"/>
                </a:lnTo>
                <a:close/>
              </a:path>
              <a:path w="899795" h="619760">
                <a:moveTo>
                  <a:pt x="862761" y="395222"/>
                </a:moveTo>
                <a:lnTo>
                  <a:pt x="494004" y="398740"/>
                </a:lnTo>
                <a:lnTo>
                  <a:pt x="871904" y="398740"/>
                </a:lnTo>
                <a:lnTo>
                  <a:pt x="869766" y="396659"/>
                </a:lnTo>
                <a:lnTo>
                  <a:pt x="862761" y="395222"/>
                </a:lnTo>
                <a:close/>
              </a:path>
              <a:path w="899795" h="619760">
                <a:moveTo>
                  <a:pt x="384467" y="52520"/>
                </a:moveTo>
                <a:lnTo>
                  <a:pt x="296643" y="52520"/>
                </a:lnTo>
                <a:lnTo>
                  <a:pt x="311101" y="56138"/>
                </a:lnTo>
                <a:lnTo>
                  <a:pt x="326529" y="63612"/>
                </a:lnTo>
                <a:lnTo>
                  <a:pt x="366116" y="99979"/>
                </a:lnTo>
                <a:lnTo>
                  <a:pt x="390900" y="142759"/>
                </a:lnTo>
                <a:lnTo>
                  <a:pt x="401804" y="193648"/>
                </a:lnTo>
                <a:lnTo>
                  <a:pt x="399033" y="214780"/>
                </a:lnTo>
                <a:lnTo>
                  <a:pt x="371462" y="241747"/>
                </a:lnTo>
                <a:lnTo>
                  <a:pt x="364464" y="241877"/>
                </a:lnTo>
                <a:lnTo>
                  <a:pt x="442130" y="241877"/>
                </a:lnTo>
                <a:lnTo>
                  <a:pt x="447109" y="230096"/>
                </a:lnTo>
                <a:lnTo>
                  <a:pt x="449189" y="187861"/>
                </a:lnTo>
                <a:lnTo>
                  <a:pt x="438672" y="140947"/>
                </a:lnTo>
                <a:lnTo>
                  <a:pt x="415391" y="92581"/>
                </a:lnTo>
                <a:lnTo>
                  <a:pt x="399709" y="69999"/>
                </a:lnTo>
                <a:lnTo>
                  <a:pt x="384467" y="5252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59" name="object 169"/>
          <p:cNvSpPr/>
          <p:nvPr/>
        </p:nvSpPr>
        <p:spPr>
          <a:xfrm>
            <a:off x="4065979" y="3063677"/>
            <a:ext cx="112395" cy="0"/>
          </a:xfrm>
          <a:custGeom>
            <a:avLst/>
            <a:gdLst/>
            <a:ahLst/>
            <a:cxnLst/>
            <a:rect l="l" t="t" r="r" b="b"/>
            <a:pathLst>
              <a:path w="112395">
                <a:moveTo>
                  <a:pt x="0" y="0"/>
                </a:moveTo>
                <a:lnTo>
                  <a:pt x="112293" y="0"/>
                </a:lnTo>
              </a:path>
            </a:pathLst>
          </a:custGeom>
          <a:ln w="56591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60" name="object 170"/>
          <p:cNvSpPr/>
          <p:nvPr/>
        </p:nvSpPr>
        <p:spPr>
          <a:xfrm>
            <a:off x="3839576" y="3062801"/>
            <a:ext cx="112395" cy="0"/>
          </a:xfrm>
          <a:custGeom>
            <a:avLst/>
            <a:gdLst/>
            <a:ahLst/>
            <a:cxnLst/>
            <a:rect l="l" t="t" r="r" b="b"/>
            <a:pathLst>
              <a:path w="112395">
                <a:moveTo>
                  <a:pt x="0" y="0"/>
                </a:moveTo>
                <a:lnTo>
                  <a:pt x="112293" y="0"/>
                </a:lnTo>
              </a:path>
            </a:pathLst>
          </a:custGeom>
          <a:ln w="54838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61" name="object 171"/>
          <p:cNvSpPr/>
          <p:nvPr/>
        </p:nvSpPr>
        <p:spPr>
          <a:xfrm>
            <a:off x="4292369" y="3062801"/>
            <a:ext cx="112395" cy="0"/>
          </a:xfrm>
          <a:custGeom>
            <a:avLst/>
            <a:gdLst/>
            <a:ahLst/>
            <a:cxnLst/>
            <a:rect l="l" t="t" r="r" b="b"/>
            <a:pathLst>
              <a:path w="112395">
                <a:moveTo>
                  <a:pt x="0" y="0"/>
                </a:moveTo>
                <a:lnTo>
                  <a:pt x="112293" y="0"/>
                </a:lnTo>
              </a:path>
            </a:pathLst>
          </a:custGeom>
          <a:ln w="54838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62" name="object 172"/>
          <p:cNvSpPr/>
          <p:nvPr/>
        </p:nvSpPr>
        <p:spPr>
          <a:xfrm>
            <a:off x="3613173" y="3062801"/>
            <a:ext cx="112395" cy="0"/>
          </a:xfrm>
          <a:custGeom>
            <a:avLst/>
            <a:gdLst/>
            <a:ahLst/>
            <a:cxnLst/>
            <a:rect l="l" t="t" r="r" b="b"/>
            <a:pathLst>
              <a:path w="112395">
                <a:moveTo>
                  <a:pt x="0" y="0"/>
                </a:moveTo>
                <a:lnTo>
                  <a:pt x="112293" y="0"/>
                </a:lnTo>
              </a:path>
            </a:pathLst>
          </a:custGeom>
          <a:ln w="54838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63" name="object 173"/>
          <p:cNvSpPr/>
          <p:nvPr/>
        </p:nvSpPr>
        <p:spPr>
          <a:xfrm>
            <a:off x="6067457" y="3389114"/>
            <a:ext cx="206819" cy="221145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64" name="object 174"/>
          <p:cNvSpPr/>
          <p:nvPr/>
        </p:nvSpPr>
        <p:spPr>
          <a:xfrm>
            <a:off x="6328883" y="3414879"/>
            <a:ext cx="192036" cy="191084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65" name="object 175"/>
          <p:cNvSpPr/>
          <p:nvPr/>
        </p:nvSpPr>
        <p:spPr>
          <a:xfrm>
            <a:off x="5866014" y="2321888"/>
            <a:ext cx="811530" cy="859790"/>
          </a:xfrm>
          <a:custGeom>
            <a:avLst/>
            <a:gdLst/>
            <a:ahLst/>
            <a:cxnLst/>
            <a:rect l="l" t="t" r="r" b="b"/>
            <a:pathLst>
              <a:path w="811529" h="859789">
                <a:moveTo>
                  <a:pt x="465009" y="611847"/>
                </a:moveTo>
                <a:lnTo>
                  <a:pt x="287587" y="611847"/>
                </a:lnTo>
                <a:lnTo>
                  <a:pt x="277297" y="629743"/>
                </a:lnTo>
                <a:lnTo>
                  <a:pt x="263252" y="657459"/>
                </a:lnTo>
                <a:lnTo>
                  <a:pt x="250063" y="685842"/>
                </a:lnTo>
                <a:lnTo>
                  <a:pt x="242337" y="705738"/>
                </a:lnTo>
                <a:lnTo>
                  <a:pt x="237439" y="734204"/>
                </a:lnTo>
                <a:lnTo>
                  <a:pt x="237973" y="761819"/>
                </a:lnTo>
                <a:lnTo>
                  <a:pt x="253793" y="811060"/>
                </a:lnTo>
                <a:lnTo>
                  <a:pt x="278767" y="840787"/>
                </a:lnTo>
                <a:lnTo>
                  <a:pt x="313038" y="858456"/>
                </a:lnTo>
                <a:lnTo>
                  <a:pt x="356367" y="859741"/>
                </a:lnTo>
                <a:lnTo>
                  <a:pt x="396837" y="842125"/>
                </a:lnTo>
                <a:lnTo>
                  <a:pt x="429990" y="808691"/>
                </a:lnTo>
                <a:lnTo>
                  <a:pt x="432933" y="802335"/>
                </a:lnTo>
                <a:lnTo>
                  <a:pt x="328329" y="802335"/>
                </a:lnTo>
                <a:lnTo>
                  <a:pt x="319981" y="798834"/>
                </a:lnTo>
                <a:lnTo>
                  <a:pt x="295663" y="753546"/>
                </a:lnTo>
                <a:lnTo>
                  <a:pt x="295651" y="737412"/>
                </a:lnTo>
                <a:lnTo>
                  <a:pt x="298560" y="721042"/>
                </a:lnTo>
                <a:lnTo>
                  <a:pt x="313362" y="688259"/>
                </a:lnTo>
                <a:lnTo>
                  <a:pt x="338101" y="652678"/>
                </a:lnTo>
                <a:lnTo>
                  <a:pt x="365879" y="625355"/>
                </a:lnTo>
                <a:lnTo>
                  <a:pt x="389797" y="617346"/>
                </a:lnTo>
                <a:lnTo>
                  <a:pt x="466148" y="617346"/>
                </a:lnTo>
                <a:lnTo>
                  <a:pt x="465009" y="611847"/>
                </a:lnTo>
                <a:close/>
              </a:path>
              <a:path w="811529" h="859789">
                <a:moveTo>
                  <a:pt x="466148" y="617346"/>
                </a:moveTo>
                <a:lnTo>
                  <a:pt x="389797" y="617346"/>
                </a:lnTo>
                <a:lnTo>
                  <a:pt x="398136" y="620864"/>
                </a:lnTo>
                <a:lnTo>
                  <a:pt x="404843" y="625930"/>
                </a:lnTo>
                <a:lnTo>
                  <a:pt x="410032" y="631747"/>
                </a:lnTo>
                <a:lnTo>
                  <a:pt x="413813" y="637514"/>
                </a:lnTo>
                <a:lnTo>
                  <a:pt x="415795" y="658672"/>
                </a:lnTo>
                <a:lnTo>
                  <a:pt x="410352" y="690483"/>
                </a:lnTo>
                <a:lnTo>
                  <a:pt x="395271" y="747318"/>
                </a:lnTo>
                <a:lnTo>
                  <a:pt x="367824" y="791329"/>
                </a:lnTo>
                <a:lnTo>
                  <a:pt x="328329" y="802335"/>
                </a:lnTo>
                <a:lnTo>
                  <a:pt x="432933" y="802335"/>
                </a:lnTo>
                <a:lnTo>
                  <a:pt x="451366" y="762520"/>
                </a:lnTo>
                <a:lnTo>
                  <a:pt x="460088" y="726431"/>
                </a:lnTo>
                <a:lnTo>
                  <a:pt x="467930" y="682101"/>
                </a:lnTo>
                <a:lnTo>
                  <a:pt x="470730" y="639480"/>
                </a:lnTo>
                <a:lnTo>
                  <a:pt x="466148" y="617346"/>
                </a:lnTo>
                <a:close/>
              </a:path>
              <a:path w="811529" h="859789">
                <a:moveTo>
                  <a:pt x="438005" y="442658"/>
                </a:moveTo>
                <a:lnTo>
                  <a:pt x="368347" y="442658"/>
                </a:lnTo>
                <a:lnTo>
                  <a:pt x="362987" y="470454"/>
                </a:lnTo>
                <a:lnTo>
                  <a:pt x="350081" y="507255"/>
                </a:lnTo>
                <a:lnTo>
                  <a:pt x="326759" y="553159"/>
                </a:lnTo>
                <a:lnTo>
                  <a:pt x="290153" y="608266"/>
                </a:lnTo>
                <a:lnTo>
                  <a:pt x="289238" y="609307"/>
                </a:lnTo>
                <a:lnTo>
                  <a:pt x="288476" y="610463"/>
                </a:lnTo>
                <a:lnTo>
                  <a:pt x="287651" y="611479"/>
                </a:lnTo>
                <a:lnTo>
                  <a:pt x="287536" y="611873"/>
                </a:lnTo>
                <a:lnTo>
                  <a:pt x="465009" y="611847"/>
                </a:lnTo>
                <a:lnTo>
                  <a:pt x="439543" y="579004"/>
                </a:lnTo>
                <a:lnTo>
                  <a:pt x="405659" y="561365"/>
                </a:lnTo>
                <a:lnTo>
                  <a:pt x="438005" y="442658"/>
                </a:lnTo>
                <a:close/>
              </a:path>
              <a:path w="811529" h="859789">
                <a:moveTo>
                  <a:pt x="125686" y="330462"/>
                </a:moveTo>
                <a:lnTo>
                  <a:pt x="97163" y="335343"/>
                </a:lnTo>
                <a:lnTo>
                  <a:pt x="51013" y="356731"/>
                </a:lnTo>
                <a:lnTo>
                  <a:pt x="17600" y="389909"/>
                </a:lnTo>
                <a:lnTo>
                  <a:pt x="0" y="430401"/>
                </a:lnTo>
                <a:lnTo>
                  <a:pt x="1291" y="473735"/>
                </a:lnTo>
                <a:lnTo>
                  <a:pt x="18966" y="508001"/>
                </a:lnTo>
                <a:lnTo>
                  <a:pt x="48700" y="532980"/>
                </a:lnTo>
                <a:lnTo>
                  <a:pt x="97943" y="548790"/>
                </a:lnTo>
                <a:lnTo>
                  <a:pt x="125558" y="549331"/>
                </a:lnTo>
                <a:lnTo>
                  <a:pt x="154034" y="544436"/>
                </a:lnTo>
                <a:lnTo>
                  <a:pt x="166331" y="540491"/>
                </a:lnTo>
                <a:lnTo>
                  <a:pt x="177989" y="535651"/>
                </a:lnTo>
                <a:lnTo>
                  <a:pt x="188967" y="529977"/>
                </a:lnTo>
                <a:lnTo>
                  <a:pt x="199221" y="523532"/>
                </a:lnTo>
                <a:lnTo>
                  <a:pt x="199437" y="523417"/>
                </a:lnTo>
                <a:lnTo>
                  <a:pt x="200567" y="522592"/>
                </a:lnTo>
                <a:lnTo>
                  <a:pt x="201786" y="521746"/>
                </a:lnTo>
                <a:lnTo>
                  <a:pt x="202802" y="520941"/>
                </a:lnTo>
                <a:lnTo>
                  <a:pt x="247618" y="491138"/>
                </a:lnTo>
                <a:lnTo>
                  <a:pt x="122343" y="491138"/>
                </a:lnTo>
                <a:lnTo>
                  <a:pt x="106225" y="491108"/>
                </a:lnTo>
                <a:lnTo>
                  <a:pt x="65966" y="473502"/>
                </a:lnTo>
                <a:lnTo>
                  <a:pt x="57438" y="458482"/>
                </a:lnTo>
                <a:lnTo>
                  <a:pt x="57837" y="438386"/>
                </a:lnTo>
                <a:lnTo>
                  <a:pt x="68427" y="418972"/>
                </a:lnTo>
                <a:lnTo>
                  <a:pt x="87288" y="402579"/>
                </a:lnTo>
                <a:lnTo>
                  <a:pt x="112505" y="391540"/>
                </a:lnTo>
                <a:lnTo>
                  <a:pt x="128930" y="388566"/>
                </a:lnTo>
                <a:lnTo>
                  <a:pt x="243027" y="388566"/>
                </a:lnTo>
                <a:lnTo>
                  <a:pt x="242579" y="387434"/>
                </a:lnTo>
                <a:lnTo>
                  <a:pt x="202523" y="346798"/>
                </a:lnTo>
                <a:lnTo>
                  <a:pt x="153305" y="330988"/>
                </a:lnTo>
                <a:lnTo>
                  <a:pt x="125686" y="330462"/>
                </a:lnTo>
                <a:close/>
              </a:path>
              <a:path w="811529" h="859789">
                <a:moveTo>
                  <a:pt x="199270" y="523532"/>
                </a:moveTo>
                <a:close/>
              </a:path>
              <a:path w="811529" h="859789">
                <a:moveTo>
                  <a:pt x="243027" y="388566"/>
                </a:moveTo>
                <a:lnTo>
                  <a:pt x="128930" y="388566"/>
                </a:lnTo>
                <a:lnTo>
                  <a:pt x="144947" y="388567"/>
                </a:lnTo>
                <a:lnTo>
                  <a:pt x="160022" y="391499"/>
                </a:lnTo>
                <a:lnTo>
                  <a:pt x="193785" y="421271"/>
                </a:lnTo>
                <a:lnTo>
                  <a:pt x="193369" y="441386"/>
                </a:lnTo>
                <a:lnTo>
                  <a:pt x="182773" y="460813"/>
                </a:lnTo>
                <a:lnTo>
                  <a:pt x="163915" y="477210"/>
                </a:lnTo>
                <a:lnTo>
                  <a:pt x="138718" y="488238"/>
                </a:lnTo>
                <a:lnTo>
                  <a:pt x="122343" y="491138"/>
                </a:lnTo>
                <a:lnTo>
                  <a:pt x="247618" y="491138"/>
                </a:lnTo>
                <a:lnTo>
                  <a:pt x="257865" y="484324"/>
                </a:lnTo>
                <a:lnTo>
                  <a:pt x="303758" y="460997"/>
                </a:lnTo>
                <a:lnTo>
                  <a:pt x="340559" y="448071"/>
                </a:lnTo>
                <a:lnTo>
                  <a:pt x="368347" y="442658"/>
                </a:lnTo>
                <a:lnTo>
                  <a:pt x="438005" y="442658"/>
                </a:lnTo>
                <a:lnTo>
                  <a:pt x="441676" y="429183"/>
                </a:lnTo>
                <a:lnTo>
                  <a:pt x="513095" y="405447"/>
                </a:lnTo>
                <a:lnTo>
                  <a:pt x="249703" y="405447"/>
                </a:lnTo>
                <a:lnTo>
                  <a:pt x="243027" y="388566"/>
                </a:lnTo>
                <a:close/>
              </a:path>
              <a:path w="811529" h="859789">
                <a:moveTo>
                  <a:pt x="558643" y="0"/>
                </a:moveTo>
                <a:lnTo>
                  <a:pt x="504579" y="9240"/>
                </a:lnTo>
                <a:lnTo>
                  <a:pt x="486939" y="47180"/>
                </a:lnTo>
                <a:lnTo>
                  <a:pt x="479829" y="70748"/>
                </a:lnTo>
                <a:lnTo>
                  <a:pt x="467353" y="109907"/>
                </a:lnTo>
                <a:lnTo>
                  <a:pt x="451151" y="159798"/>
                </a:lnTo>
                <a:lnTo>
                  <a:pt x="432863" y="215559"/>
                </a:lnTo>
                <a:lnTo>
                  <a:pt x="414130" y="272329"/>
                </a:lnTo>
                <a:lnTo>
                  <a:pt x="394605" y="331215"/>
                </a:lnTo>
                <a:lnTo>
                  <a:pt x="381885" y="369455"/>
                </a:lnTo>
                <a:lnTo>
                  <a:pt x="249703" y="405447"/>
                </a:lnTo>
                <a:lnTo>
                  <a:pt x="513095" y="405447"/>
                </a:lnTo>
                <a:lnTo>
                  <a:pt x="564105" y="388566"/>
                </a:lnTo>
                <a:lnTo>
                  <a:pt x="691140" y="346951"/>
                </a:lnTo>
                <a:lnTo>
                  <a:pt x="464079" y="346951"/>
                </a:lnTo>
                <a:lnTo>
                  <a:pt x="558643" y="0"/>
                </a:lnTo>
                <a:close/>
              </a:path>
              <a:path w="811529" h="859789">
                <a:moveTo>
                  <a:pt x="811157" y="252425"/>
                </a:moveTo>
                <a:lnTo>
                  <a:pt x="464079" y="346951"/>
                </a:lnTo>
                <a:lnTo>
                  <a:pt x="691140" y="346951"/>
                </a:lnTo>
                <a:lnTo>
                  <a:pt x="740371" y="331215"/>
                </a:lnTo>
                <a:lnTo>
                  <a:pt x="763952" y="324129"/>
                </a:lnTo>
                <a:lnTo>
                  <a:pt x="789335" y="308012"/>
                </a:lnTo>
                <a:lnTo>
                  <a:pt x="803561" y="283910"/>
                </a:lnTo>
                <a:lnTo>
                  <a:pt x="809784" y="261991"/>
                </a:lnTo>
                <a:lnTo>
                  <a:pt x="811157" y="252425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66" name="object 176"/>
          <p:cNvSpPr/>
          <p:nvPr/>
        </p:nvSpPr>
        <p:spPr>
          <a:xfrm>
            <a:off x="7131753" y="3389114"/>
            <a:ext cx="206819" cy="221145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67" name="object 177"/>
          <p:cNvSpPr/>
          <p:nvPr/>
        </p:nvSpPr>
        <p:spPr>
          <a:xfrm>
            <a:off x="7393187" y="3414879"/>
            <a:ext cx="192024" cy="191084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68" name="object 178"/>
          <p:cNvSpPr/>
          <p:nvPr/>
        </p:nvSpPr>
        <p:spPr>
          <a:xfrm>
            <a:off x="6941303" y="2319086"/>
            <a:ext cx="737870" cy="902335"/>
          </a:xfrm>
          <a:custGeom>
            <a:avLst/>
            <a:gdLst/>
            <a:ahLst/>
            <a:cxnLst/>
            <a:rect l="l" t="t" r="r" b="b"/>
            <a:pathLst>
              <a:path w="737870" h="902335">
                <a:moveTo>
                  <a:pt x="465480" y="351385"/>
                </a:moveTo>
                <a:lnTo>
                  <a:pt x="294157" y="351385"/>
                </a:lnTo>
                <a:lnTo>
                  <a:pt x="322828" y="366378"/>
                </a:lnTo>
                <a:lnTo>
                  <a:pt x="341076" y="379366"/>
                </a:lnTo>
                <a:lnTo>
                  <a:pt x="356720" y="397540"/>
                </a:lnTo>
                <a:lnTo>
                  <a:pt x="377584" y="428093"/>
                </a:lnTo>
                <a:lnTo>
                  <a:pt x="663969" y="893408"/>
                </a:lnTo>
                <a:lnTo>
                  <a:pt x="669723" y="899532"/>
                </a:lnTo>
                <a:lnTo>
                  <a:pt x="676637" y="902011"/>
                </a:lnTo>
                <a:lnTo>
                  <a:pt x="683732" y="900668"/>
                </a:lnTo>
                <a:lnTo>
                  <a:pt x="690029" y="895326"/>
                </a:lnTo>
                <a:lnTo>
                  <a:pt x="706193" y="871221"/>
                </a:lnTo>
                <a:lnTo>
                  <a:pt x="722476" y="838496"/>
                </a:lnTo>
                <a:lnTo>
                  <a:pt x="734339" y="798598"/>
                </a:lnTo>
                <a:lnTo>
                  <a:pt x="737245" y="752978"/>
                </a:lnTo>
                <a:lnTo>
                  <a:pt x="726654" y="703084"/>
                </a:lnTo>
                <a:lnTo>
                  <a:pt x="698030" y="650368"/>
                </a:lnTo>
                <a:lnTo>
                  <a:pt x="659297" y="599041"/>
                </a:lnTo>
                <a:lnTo>
                  <a:pt x="618911" y="548211"/>
                </a:lnTo>
                <a:lnTo>
                  <a:pt x="579349" y="500084"/>
                </a:lnTo>
                <a:lnTo>
                  <a:pt x="575165" y="495098"/>
                </a:lnTo>
                <a:lnTo>
                  <a:pt x="453403" y="495098"/>
                </a:lnTo>
                <a:lnTo>
                  <a:pt x="443238" y="493047"/>
                </a:lnTo>
                <a:lnTo>
                  <a:pt x="434943" y="487457"/>
                </a:lnTo>
                <a:lnTo>
                  <a:pt x="429353" y="479169"/>
                </a:lnTo>
                <a:lnTo>
                  <a:pt x="427304" y="469025"/>
                </a:lnTo>
                <a:lnTo>
                  <a:pt x="429353" y="458868"/>
                </a:lnTo>
                <a:lnTo>
                  <a:pt x="434943" y="450576"/>
                </a:lnTo>
                <a:lnTo>
                  <a:pt x="443238" y="444988"/>
                </a:lnTo>
                <a:lnTo>
                  <a:pt x="453403" y="442939"/>
                </a:lnTo>
                <a:lnTo>
                  <a:pt x="531326" y="442939"/>
                </a:lnTo>
                <a:lnTo>
                  <a:pt x="512592" y="420752"/>
                </a:lnTo>
                <a:lnTo>
                  <a:pt x="490348" y="393956"/>
                </a:lnTo>
                <a:lnTo>
                  <a:pt x="478828" y="378677"/>
                </a:lnTo>
                <a:lnTo>
                  <a:pt x="465480" y="351385"/>
                </a:lnTo>
                <a:close/>
              </a:path>
              <a:path w="737870" h="902335">
                <a:moveTo>
                  <a:pt x="531326" y="442939"/>
                </a:moveTo>
                <a:lnTo>
                  <a:pt x="453403" y="442939"/>
                </a:lnTo>
                <a:lnTo>
                  <a:pt x="463552" y="444988"/>
                </a:lnTo>
                <a:lnTo>
                  <a:pt x="471840" y="450576"/>
                </a:lnTo>
                <a:lnTo>
                  <a:pt x="477427" y="458868"/>
                </a:lnTo>
                <a:lnTo>
                  <a:pt x="479476" y="469025"/>
                </a:lnTo>
                <a:lnTo>
                  <a:pt x="477432" y="479175"/>
                </a:lnTo>
                <a:lnTo>
                  <a:pt x="471845" y="487462"/>
                </a:lnTo>
                <a:lnTo>
                  <a:pt x="463554" y="493049"/>
                </a:lnTo>
                <a:lnTo>
                  <a:pt x="453403" y="495098"/>
                </a:lnTo>
                <a:lnTo>
                  <a:pt x="575165" y="495098"/>
                </a:lnTo>
                <a:lnTo>
                  <a:pt x="561800" y="479169"/>
                </a:lnTo>
                <a:lnTo>
                  <a:pt x="531326" y="442939"/>
                </a:lnTo>
                <a:close/>
              </a:path>
              <a:path w="737870" h="902335">
                <a:moveTo>
                  <a:pt x="154110" y="0"/>
                </a:moveTo>
                <a:lnTo>
                  <a:pt x="107658" y="9079"/>
                </a:lnTo>
                <a:lnTo>
                  <a:pt x="66843" y="27862"/>
                </a:lnTo>
                <a:lnTo>
                  <a:pt x="33750" y="55790"/>
                </a:lnTo>
                <a:lnTo>
                  <a:pt x="10465" y="92305"/>
                </a:lnTo>
                <a:lnTo>
                  <a:pt x="0" y="130587"/>
                </a:lnTo>
                <a:lnTo>
                  <a:pt x="462" y="170112"/>
                </a:lnTo>
                <a:lnTo>
                  <a:pt x="11076" y="209420"/>
                </a:lnTo>
                <a:lnTo>
                  <a:pt x="31068" y="247054"/>
                </a:lnTo>
                <a:lnTo>
                  <a:pt x="59663" y="281554"/>
                </a:lnTo>
                <a:lnTo>
                  <a:pt x="96085" y="311462"/>
                </a:lnTo>
                <a:lnTo>
                  <a:pt x="139560" y="335319"/>
                </a:lnTo>
                <a:lnTo>
                  <a:pt x="179314" y="349088"/>
                </a:lnTo>
                <a:lnTo>
                  <a:pt x="218973" y="356182"/>
                </a:lnTo>
                <a:lnTo>
                  <a:pt x="257575" y="356861"/>
                </a:lnTo>
                <a:lnTo>
                  <a:pt x="294157" y="351385"/>
                </a:lnTo>
                <a:lnTo>
                  <a:pt x="465480" y="351385"/>
                </a:lnTo>
                <a:lnTo>
                  <a:pt x="448467" y="316600"/>
                </a:lnTo>
                <a:lnTo>
                  <a:pt x="230243" y="316600"/>
                </a:lnTo>
                <a:lnTo>
                  <a:pt x="191298" y="304776"/>
                </a:lnTo>
                <a:lnTo>
                  <a:pt x="152418" y="275854"/>
                </a:lnTo>
                <a:lnTo>
                  <a:pt x="118313" y="232297"/>
                </a:lnTo>
                <a:lnTo>
                  <a:pt x="95745" y="181792"/>
                </a:lnTo>
                <a:lnTo>
                  <a:pt x="88343" y="133908"/>
                </a:lnTo>
                <a:lnTo>
                  <a:pt x="96087" y="93956"/>
                </a:lnTo>
                <a:lnTo>
                  <a:pt x="118961" y="67248"/>
                </a:lnTo>
                <a:lnTo>
                  <a:pt x="153258" y="59514"/>
                </a:lnTo>
                <a:lnTo>
                  <a:pt x="300033" y="59514"/>
                </a:lnTo>
                <a:lnTo>
                  <a:pt x="273586" y="33863"/>
                </a:lnTo>
                <a:lnTo>
                  <a:pt x="204114" y="1182"/>
                </a:lnTo>
                <a:lnTo>
                  <a:pt x="154110" y="0"/>
                </a:lnTo>
                <a:close/>
              </a:path>
              <a:path w="737870" h="902335">
                <a:moveTo>
                  <a:pt x="300033" y="59514"/>
                </a:moveTo>
                <a:lnTo>
                  <a:pt x="153258" y="59514"/>
                </a:lnTo>
                <a:lnTo>
                  <a:pt x="192203" y="71340"/>
                </a:lnTo>
                <a:lnTo>
                  <a:pt x="231084" y="100259"/>
                </a:lnTo>
                <a:lnTo>
                  <a:pt x="265189" y="143803"/>
                </a:lnTo>
                <a:lnTo>
                  <a:pt x="287751" y="194315"/>
                </a:lnTo>
                <a:lnTo>
                  <a:pt x="295154" y="242203"/>
                </a:lnTo>
                <a:lnTo>
                  <a:pt x="287413" y="282156"/>
                </a:lnTo>
                <a:lnTo>
                  <a:pt x="264541" y="308865"/>
                </a:lnTo>
                <a:lnTo>
                  <a:pt x="230243" y="316600"/>
                </a:lnTo>
                <a:lnTo>
                  <a:pt x="448467" y="316600"/>
                </a:lnTo>
                <a:lnTo>
                  <a:pt x="385189" y="187220"/>
                </a:lnTo>
                <a:lnTo>
                  <a:pt x="325360" y="84078"/>
                </a:lnTo>
                <a:lnTo>
                  <a:pt x="300033" y="59514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69" name="object 179"/>
          <p:cNvSpPr/>
          <p:nvPr/>
        </p:nvSpPr>
        <p:spPr>
          <a:xfrm>
            <a:off x="7100504" y="2781689"/>
            <a:ext cx="283210" cy="444500"/>
          </a:xfrm>
          <a:custGeom>
            <a:avLst/>
            <a:gdLst/>
            <a:ahLst/>
            <a:cxnLst/>
            <a:rect l="l" t="t" r="r" b="b"/>
            <a:pathLst>
              <a:path w="283209" h="444500">
                <a:moveTo>
                  <a:pt x="217997" y="0"/>
                </a:moveTo>
                <a:lnTo>
                  <a:pt x="165501" y="47962"/>
                </a:lnTo>
                <a:lnTo>
                  <a:pt x="127738" y="85229"/>
                </a:lnTo>
                <a:lnTo>
                  <a:pt x="87859" y="127903"/>
                </a:lnTo>
                <a:lnTo>
                  <a:pt x="50032" y="173393"/>
                </a:lnTo>
                <a:lnTo>
                  <a:pt x="18429" y="219113"/>
                </a:lnTo>
                <a:lnTo>
                  <a:pt x="387" y="268527"/>
                </a:lnTo>
                <a:lnTo>
                  <a:pt x="0" y="318605"/>
                </a:lnTo>
                <a:lnTo>
                  <a:pt x="11353" y="365727"/>
                </a:lnTo>
                <a:lnTo>
                  <a:pt x="28531" y="406273"/>
                </a:lnTo>
                <a:lnTo>
                  <a:pt x="45620" y="436625"/>
                </a:lnTo>
                <a:lnTo>
                  <a:pt x="51304" y="442450"/>
                </a:lnTo>
                <a:lnTo>
                  <a:pt x="57910" y="444295"/>
                </a:lnTo>
                <a:lnTo>
                  <a:pt x="64540" y="442232"/>
                </a:lnTo>
                <a:lnTo>
                  <a:pt x="70296" y="436333"/>
                </a:lnTo>
                <a:lnTo>
                  <a:pt x="282665" y="107403"/>
                </a:lnTo>
                <a:lnTo>
                  <a:pt x="217997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70" name="object 180"/>
          <p:cNvSpPr/>
          <p:nvPr/>
        </p:nvSpPr>
        <p:spPr>
          <a:xfrm>
            <a:off x="7406111" y="2314439"/>
            <a:ext cx="446405" cy="426084"/>
          </a:xfrm>
          <a:custGeom>
            <a:avLst/>
            <a:gdLst/>
            <a:ahLst/>
            <a:cxnLst/>
            <a:rect l="l" t="t" r="r" b="b"/>
            <a:pathLst>
              <a:path w="446404" h="426085">
                <a:moveTo>
                  <a:pt x="291683" y="0"/>
                </a:moveTo>
                <a:lnTo>
                  <a:pt x="241681" y="1199"/>
                </a:lnTo>
                <a:lnTo>
                  <a:pt x="208413" y="21563"/>
                </a:lnTo>
                <a:lnTo>
                  <a:pt x="174184" y="53952"/>
                </a:lnTo>
                <a:lnTo>
                  <a:pt x="139910" y="95318"/>
                </a:lnTo>
                <a:lnTo>
                  <a:pt x="106510" y="142614"/>
                </a:lnTo>
                <a:lnTo>
                  <a:pt x="74901" y="192791"/>
                </a:lnTo>
                <a:lnTo>
                  <a:pt x="46001" y="242801"/>
                </a:lnTo>
                <a:lnTo>
                  <a:pt x="20728" y="289596"/>
                </a:lnTo>
                <a:lnTo>
                  <a:pt x="0" y="330129"/>
                </a:lnTo>
                <a:lnTo>
                  <a:pt x="69672" y="425963"/>
                </a:lnTo>
                <a:lnTo>
                  <a:pt x="97100" y="392932"/>
                </a:lnTo>
                <a:lnTo>
                  <a:pt x="123651" y="369668"/>
                </a:lnTo>
                <a:lnTo>
                  <a:pt x="143704" y="355905"/>
                </a:lnTo>
                <a:lnTo>
                  <a:pt x="151638" y="351376"/>
                </a:lnTo>
                <a:lnTo>
                  <a:pt x="253737" y="351376"/>
                </a:lnTo>
                <a:lnTo>
                  <a:pt x="266493" y="349094"/>
                </a:lnTo>
                <a:lnTo>
                  <a:pt x="306235" y="335324"/>
                </a:lnTo>
                <a:lnTo>
                  <a:pt x="340395" y="316579"/>
                </a:lnTo>
                <a:lnTo>
                  <a:pt x="215555" y="316579"/>
                </a:lnTo>
                <a:lnTo>
                  <a:pt x="181241" y="308844"/>
                </a:lnTo>
                <a:lnTo>
                  <a:pt x="158382" y="282136"/>
                </a:lnTo>
                <a:lnTo>
                  <a:pt x="150644" y="242185"/>
                </a:lnTo>
                <a:lnTo>
                  <a:pt x="158045" y="194305"/>
                </a:lnTo>
                <a:lnTo>
                  <a:pt x="180606" y="143808"/>
                </a:lnTo>
                <a:lnTo>
                  <a:pt x="214709" y="100256"/>
                </a:lnTo>
                <a:lnTo>
                  <a:pt x="253587" y="71335"/>
                </a:lnTo>
                <a:lnTo>
                  <a:pt x="292531" y="59511"/>
                </a:lnTo>
                <a:lnTo>
                  <a:pt x="414411" y="59511"/>
                </a:lnTo>
                <a:lnTo>
                  <a:pt x="412040" y="55793"/>
                </a:lnTo>
                <a:lnTo>
                  <a:pt x="378947" y="27857"/>
                </a:lnTo>
                <a:lnTo>
                  <a:pt x="338133" y="9072"/>
                </a:lnTo>
                <a:lnTo>
                  <a:pt x="291683" y="0"/>
                </a:lnTo>
                <a:close/>
              </a:path>
              <a:path w="446404" h="426085">
                <a:moveTo>
                  <a:pt x="253737" y="351376"/>
                </a:moveTo>
                <a:lnTo>
                  <a:pt x="151638" y="351376"/>
                </a:lnTo>
                <a:lnTo>
                  <a:pt x="188229" y="356866"/>
                </a:lnTo>
                <a:lnTo>
                  <a:pt x="226836" y="356190"/>
                </a:lnTo>
                <a:lnTo>
                  <a:pt x="253737" y="351376"/>
                </a:lnTo>
                <a:close/>
              </a:path>
              <a:path w="446404" h="426085">
                <a:moveTo>
                  <a:pt x="414411" y="59511"/>
                </a:moveTo>
                <a:lnTo>
                  <a:pt x="292531" y="59511"/>
                </a:lnTo>
                <a:lnTo>
                  <a:pt x="326834" y="67252"/>
                </a:lnTo>
                <a:lnTo>
                  <a:pt x="349706" y="93960"/>
                </a:lnTo>
                <a:lnTo>
                  <a:pt x="357447" y="133911"/>
                </a:lnTo>
                <a:lnTo>
                  <a:pt x="350044" y="181791"/>
                </a:lnTo>
                <a:lnTo>
                  <a:pt x="327482" y="232288"/>
                </a:lnTo>
                <a:lnTo>
                  <a:pt x="293375" y="275838"/>
                </a:lnTo>
                <a:lnTo>
                  <a:pt x="254500" y="304756"/>
                </a:lnTo>
                <a:lnTo>
                  <a:pt x="215555" y="316579"/>
                </a:lnTo>
                <a:lnTo>
                  <a:pt x="340395" y="316579"/>
                </a:lnTo>
                <a:lnTo>
                  <a:pt x="386124" y="281564"/>
                </a:lnTo>
                <a:lnTo>
                  <a:pt x="414717" y="247065"/>
                </a:lnTo>
                <a:lnTo>
                  <a:pt x="434709" y="209431"/>
                </a:lnTo>
                <a:lnTo>
                  <a:pt x="445325" y="170123"/>
                </a:lnTo>
                <a:lnTo>
                  <a:pt x="445791" y="130600"/>
                </a:lnTo>
                <a:lnTo>
                  <a:pt x="435330" y="92322"/>
                </a:lnTo>
                <a:lnTo>
                  <a:pt x="414411" y="59511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71" name="object 181"/>
          <p:cNvSpPr/>
          <p:nvPr/>
        </p:nvSpPr>
        <p:spPr>
          <a:xfrm>
            <a:off x="488417" y="3389114"/>
            <a:ext cx="206819" cy="221145"/>
          </a:xfrm>
          <a:prstGeom prst="rect">
            <a:avLst/>
          </a:prstGeom>
          <a:blipFill>
            <a:blip r:embed="rId5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72" name="object 182"/>
          <p:cNvSpPr/>
          <p:nvPr/>
        </p:nvSpPr>
        <p:spPr>
          <a:xfrm>
            <a:off x="749842" y="3414879"/>
            <a:ext cx="192036" cy="191084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73" name="object 183"/>
          <p:cNvSpPr/>
          <p:nvPr/>
        </p:nvSpPr>
        <p:spPr>
          <a:xfrm>
            <a:off x="382157" y="2311096"/>
            <a:ext cx="709295" cy="917575"/>
          </a:xfrm>
          <a:custGeom>
            <a:avLst/>
            <a:gdLst/>
            <a:ahLst/>
            <a:cxnLst/>
            <a:rect l="l" t="t" r="r" b="b"/>
            <a:pathLst>
              <a:path w="709294" h="917575">
                <a:moveTo>
                  <a:pt x="480096" y="582980"/>
                </a:moveTo>
                <a:lnTo>
                  <a:pt x="354517" y="582980"/>
                </a:lnTo>
                <a:lnTo>
                  <a:pt x="370081" y="611515"/>
                </a:lnTo>
                <a:lnTo>
                  <a:pt x="385458" y="649579"/>
                </a:lnTo>
                <a:lnTo>
                  <a:pt x="399576" y="698616"/>
                </a:lnTo>
                <a:lnTo>
                  <a:pt x="411274" y="759840"/>
                </a:lnTo>
                <a:lnTo>
                  <a:pt x="411366" y="761161"/>
                </a:lnTo>
                <a:lnTo>
                  <a:pt x="411972" y="765060"/>
                </a:lnTo>
                <a:lnTo>
                  <a:pt x="412607" y="770597"/>
                </a:lnTo>
                <a:lnTo>
                  <a:pt x="413204" y="771194"/>
                </a:lnTo>
                <a:lnTo>
                  <a:pt x="416815" y="785406"/>
                </a:lnTo>
                <a:lnTo>
                  <a:pt x="434486" y="826681"/>
                </a:lnTo>
                <a:lnTo>
                  <a:pt x="464366" y="866092"/>
                </a:lnTo>
                <a:lnTo>
                  <a:pt x="513628" y="901778"/>
                </a:lnTo>
                <a:lnTo>
                  <a:pt x="550927" y="914515"/>
                </a:lnTo>
                <a:lnTo>
                  <a:pt x="579307" y="917435"/>
                </a:lnTo>
                <a:lnTo>
                  <a:pt x="596088" y="916389"/>
                </a:lnTo>
                <a:lnTo>
                  <a:pt x="642555" y="900810"/>
                </a:lnTo>
                <a:lnTo>
                  <a:pt x="677658" y="870825"/>
                </a:lnTo>
                <a:lnTo>
                  <a:pt x="689810" y="848931"/>
                </a:lnTo>
                <a:lnTo>
                  <a:pt x="572726" y="848918"/>
                </a:lnTo>
                <a:lnTo>
                  <a:pt x="566116" y="847991"/>
                </a:lnTo>
                <a:lnTo>
                  <a:pt x="522770" y="826681"/>
                </a:lnTo>
                <a:lnTo>
                  <a:pt x="493958" y="792429"/>
                </a:lnTo>
                <a:lnTo>
                  <a:pt x="479916" y="755972"/>
                </a:lnTo>
                <a:lnTo>
                  <a:pt x="478218" y="720542"/>
                </a:lnTo>
                <a:lnTo>
                  <a:pt x="488350" y="690173"/>
                </a:lnTo>
                <a:lnTo>
                  <a:pt x="509800" y="668870"/>
                </a:lnTo>
                <a:lnTo>
                  <a:pt x="520924" y="664056"/>
                </a:lnTo>
                <a:lnTo>
                  <a:pt x="532973" y="661662"/>
                </a:lnTo>
                <a:lnTo>
                  <a:pt x="668335" y="661662"/>
                </a:lnTo>
                <a:lnTo>
                  <a:pt x="662900" y="653949"/>
                </a:lnTo>
                <a:lnTo>
                  <a:pt x="637442" y="629237"/>
                </a:lnTo>
                <a:lnTo>
                  <a:pt x="608487" y="610336"/>
                </a:lnTo>
                <a:lnTo>
                  <a:pt x="587230" y="601992"/>
                </a:lnTo>
                <a:lnTo>
                  <a:pt x="490959" y="601979"/>
                </a:lnTo>
                <a:lnTo>
                  <a:pt x="480096" y="582980"/>
                </a:lnTo>
                <a:close/>
              </a:path>
              <a:path w="709294" h="917575">
                <a:moveTo>
                  <a:pt x="176335" y="592902"/>
                </a:moveTo>
                <a:lnTo>
                  <a:pt x="132121" y="597915"/>
                </a:lnTo>
                <a:lnTo>
                  <a:pt x="71471" y="629269"/>
                </a:lnTo>
                <a:lnTo>
                  <a:pt x="25100" y="683691"/>
                </a:lnTo>
                <a:lnTo>
                  <a:pt x="5148" y="733354"/>
                </a:lnTo>
                <a:lnTo>
                  <a:pt x="0" y="783501"/>
                </a:lnTo>
                <a:lnTo>
                  <a:pt x="8968" y="830530"/>
                </a:lnTo>
                <a:lnTo>
                  <a:pt x="31370" y="870838"/>
                </a:lnTo>
                <a:lnTo>
                  <a:pt x="66523" y="900823"/>
                </a:lnTo>
                <a:lnTo>
                  <a:pt x="114856" y="916546"/>
                </a:lnTo>
                <a:lnTo>
                  <a:pt x="140957" y="916927"/>
                </a:lnTo>
                <a:lnTo>
                  <a:pt x="167561" y="912240"/>
                </a:lnTo>
                <a:lnTo>
                  <a:pt x="219173" y="888412"/>
                </a:lnTo>
                <a:lnTo>
                  <a:pt x="255924" y="860259"/>
                </a:lnTo>
                <a:lnTo>
                  <a:pt x="266539" y="848918"/>
                </a:lnTo>
                <a:lnTo>
                  <a:pt x="129753" y="848918"/>
                </a:lnTo>
                <a:lnTo>
                  <a:pt x="121927" y="848439"/>
                </a:lnTo>
                <a:lnTo>
                  <a:pt x="79054" y="820032"/>
                </a:lnTo>
                <a:lnTo>
                  <a:pt x="68921" y="789665"/>
                </a:lnTo>
                <a:lnTo>
                  <a:pt x="70620" y="754238"/>
                </a:lnTo>
                <a:lnTo>
                  <a:pt x="84677" y="717740"/>
                </a:lnTo>
                <a:lnTo>
                  <a:pt x="113452" y="683418"/>
                </a:lnTo>
                <a:lnTo>
                  <a:pt x="150169" y="664056"/>
                </a:lnTo>
                <a:lnTo>
                  <a:pt x="320152" y="661633"/>
                </a:lnTo>
                <a:lnTo>
                  <a:pt x="323561" y="649762"/>
                </a:lnTo>
                <a:lnTo>
                  <a:pt x="339008" y="611458"/>
                </a:lnTo>
                <a:lnTo>
                  <a:pt x="344170" y="601979"/>
                </a:lnTo>
                <a:lnTo>
                  <a:pt x="218030" y="601979"/>
                </a:lnTo>
                <a:lnTo>
                  <a:pt x="197706" y="595706"/>
                </a:lnTo>
                <a:lnTo>
                  <a:pt x="176335" y="592902"/>
                </a:lnTo>
                <a:close/>
              </a:path>
              <a:path w="709294" h="917575">
                <a:moveTo>
                  <a:pt x="668335" y="661662"/>
                </a:moveTo>
                <a:lnTo>
                  <a:pt x="532973" y="661662"/>
                </a:lnTo>
                <a:lnTo>
                  <a:pt x="545710" y="661675"/>
                </a:lnTo>
                <a:lnTo>
                  <a:pt x="558898" y="664082"/>
                </a:lnTo>
                <a:lnTo>
                  <a:pt x="595554" y="683439"/>
                </a:lnTo>
                <a:lnTo>
                  <a:pt x="624308" y="717753"/>
                </a:lnTo>
                <a:lnTo>
                  <a:pt x="638359" y="754238"/>
                </a:lnTo>
                <a:lnTo>
                  <a:pt x="640047" y="789693"/>
                </a:lnTo>
                <a:lnTo>
                  <a:pt x="629884" y="820065"/>
                </a:lnTo>
                <a:lnTo>
                  <a:pt x="594527" y="847016"/>
                </a:lnTo>
                <a:lnTo>
                  <a:pt x="579193" y="848931"/>
                </a:lnTo>
                <a:lnTo>
                  <a:pt x="689817" y="848918"/>
                </a:lnTo>
                <a:lnTo>
                  <a:pt x="700027" y="830514"/>
                </a:lnTo>
                <a:lnTo>
                  <a:pt x="708972" y="783483"/>
                </a:lnTo>
                <a:lnTo>
                  <a:pt x="703802" y="733336"/>
                </a:lnTo>
                <a:lnTo>
                  <a:pt x="683832" y="683679"/>
                </a:lnTo>
                <a:lnTo>
                  <a:pt x="668335" y="661662"/>
                </a:lnTo>
                <a:close/>
              </a:path>
              <a:path w="709294" h="917575">
                <a:moveTo>
                  <a:pt x="320152" y="661633"/>
                </a:moveTo>
                <a:lnTo>
                  <a:pt x="175970" y="661633"/>
                </a:lnTo>
                <a:lnTo>
                  <a:pt x="188043" y="664016"/>
                </a:lnTo>
                <a:lnTo>
                  <a:pt x="199158" y="668781"/>
                </a:lnTo>
                <a:lnTo>
                  <a:pt x="220660" y="690173"/>
                </a:lnTo>
                <a:lnTo>
                  <a:pt x="230803" y="720545"/>
                </a:lnTo>
                <a:lnTo>
                  <a:pt x="229099" y="755972"/>
                </a:lnTo>
                <a:lnTo>
                  <a:pt x="215024" y="792441"/>
                </a:lnTo>
                <a:lnTo>
                  <a:pt x="186155" y="826681"/>
                </a:lnTo>
                <a:lnTo>
                  <a:pt x="149505" y="846175"/>
                </a:lnTo>
                <a:lnTo>
                  <a:pt x="136179" y="848918"/>
                </a:lnTo>
                <a:lnTo>
                  <a:pt x="266539" y="848918"/>
                </a:lnTo>
                <a:lnTo>
                  <a:pt x="297215" y="763828"/>
                </a:lnTo>
                <a:lnTo>
                  <a:pt x="297672" y="760653"/>
                </a:lnTo>
                <a:lnTo>
                  <a:pt x="309412" y="699036"/>
                </a:lnTo>
                <a:lnTo>
                  <a:pt x="320152" y="661633"/>
                </a:lnTo>
                <a:close/>
              </a:path>
              <a:path w="709294" h="917575">
                <a:moveTo>
                  <a:pt x="532619" y="592915"/>
                </a:moveTo>
                <a:lnTo>
                  <a:pt x="511267" y="595715"/>
                </a:lnTo>
                <a:lnTo>
                  <a:pt x="490966" y="601992"/>
                </a:lnTo>
                <a:lnTo>
                  <a:pt x="587230" y="601992"/>
                </a:lnTo>
                <a:lnTo>
                  <a:pt x="576778" y="597903"/>
                </a:lnTo>
                <a:lnTo>
                  <a:pt x="554613" y="593634"/>
                </a:lnTo>
                <a:lnTo>
                  <a:pt x="532619" y="592915"/>
                </a:lnTo>
                <a:close/>
              </a:path>
              <a:path w="709294" h="917575">
                <a:moveTo>
                  <a:pt x="146796" y="0"/>
                </a:moveTo>
                <a:lnTo>
                  <a:pt x="131905" y="17284"/>
                </a:lnTo>
                <a:lnTo>
                  <a:pt x="123116" y="29067"/>
                </a:lnTo>
                <a:lnTo>
                  <a:pt x="108277" y="56589"/>
                </a:lnTo>
                <a:lnTo>
                  <a:pt x="99704" y="93853"/>
                </a:lnTo>
                <a:lnTo>
                  <a:pt x="109694" y="134861"/>
                </a:lnTo>
                <a:lnTo>
                  <a:pt x="120839" y="155477"/>
                </a:lnTo>
                <a:lnTo>
                  <a:pt x="138545" y="189553"/>
                </a:lnTo>
                <a:lnTo>
                  <a:pt x="161089" y="233611"/>
                </a:lnTo>
                <a:lnTo>
                  <a:pt x="213844" y="337807"/>
                </a:lnTo>
                <a:lnTo>
                  <a:pt x="286445" y="482307"/>
                </a:lnTo>
                <a:lnTo>
                  <a:pt x="218030" y="601979"/>
                </a:lnTo>
                <a:lnTo>
                  <a:pt x="344170" y="601979"/>
                </a:lnTo>
                <a:lnTo>
                  <a:pt x="354517" y="582980"/>
                </a:lnTo>
                <a:lnTo>
                  <a:pt x="480096" y="582980"/>
                </a:lnTo>
                <a:lnTo>
                  <a:pt x="422551" y="482333"/>
                </a:lnTo>
                <a:lnTo>
                  <a:pt x="482337" y="363283"/>
                </a:lnTo>
                <a:lnTo>
                  <a:pt x="354492" y="363283"/>
                </a:lnTo>
                <a:lnTo>
                  <a:pt x="146796" y="0"/>
                </a:lnTo>
                <a:close/>
              </a:path>
              <a:path w="709294" h="917575">
                <a:moveTo>
                  <a:pt x="562200" y="38"/>
                </a:moveTo>
                <a:lnTo>
                  <a:pt x="354492" y="363283"/>
                </a:lnTo>
                <a:lnTo>
                  <a:pt x="482337" y="363283"/>
                </a:lnTo>
                <a:lnTo>
                  <a:pt x="532466" y="263976"/>
                </a:lnTo>
                <a:lnTo>
                  <a:pt x="555553" y="218590"/>
                </a:lnTo>
                <a:lnTo>
                  <a:pt x="573060" y="184455"/>
                </a:lnTo>
                <a:lnTo>
                  <a:pt x="585702" y="160101"/>
                </a:lnTo>
                <a:lnTo>
                  <a:pt x="594196" y="144060"/>
                </a:lnTo>
                <a:lnTo>
                  <a:pt x="599262" y="134848"/>
                </a:lnTo>
                <a:lnTo>
                  <a:pt x="609250" y="93826"/>
                </a:lnTo>
                <a:lnTo>
                  <a:pt x="600670" y="56556"/>
                </a:lnTo>
                <a:lnTo>
                  <a:pt x="585837" y="29035"/>
                </a:lnTo>
                <a:lnTo>
                  <a:pt x="577063" y="17259"/>
                </a:lnTo>
                <a:lnTo>
                  <a:pt x="562200" y="38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74" name="object 184"/>
          <p:cNvSpPr/>
          <p:nvPr/>
        </p:nvSpPr>
        <p:spPr>
          <a:xfrm>
            <a:off x="225077" y="5027624"/>
            <a:ext cx="990146" cy="221145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75" name="object 185"/>
          <p:cNvSpPr/>
          <p:nvPr/>
        </p:nvSpPr>
        <p:spPr>
          <a:xfrm>
            <a:off x="216421" y="3972194"/>
            <a:ext cx="711835" cy="855980"/>
          </a:xfrm>
          <a:custGeom>
            <a:avLst/>
            <a:gdLst/>
            <a:ahLst/>
            <a:cxnLst/>
            <a:rect l="l" t="t" r="r" b="b"/>
            <a:pathLst>
              <a:path w="711835" h="855979">
                <a:moveTo>
                  <a:pt x="668992" y="532648"/>
                </a:moveTo>
                <a:lnTo>
                  <a:pt x="300089" y="532648"/>
                </a:lnTo>
                <a:lnTo>
                  <a:pt x="419812" y="542516"/>
                </a:lnTo>
                <a:lnTo>
                  <a:pt x="436233" y="776488"/>
                </a:lnTo>
                <a:lnTo>
                  <a:pt x="464219" y="831920"/>
                </a:lnTo>
                <a:lnTo>
                  <a:pt x="509223" y="853338"/>
                </a:lnTo>
                <a:lnTo>
                  <a:pt x="551040" y="855421"/>
                </a:lnTo>
                <a:lnTo>
                  <a:pt x="569468" y="852853"/>
                </a:lnTo>
                <a:lnTo>
                  <a:pt x="554266" y="553083"/>
                </a:lnTo>
                <a:lnTo>
                  <a:pt x="698664" y="553083"/>
                </a:lnTo>
                <a:lnTo>
                  <a:pt x="672568" y="536094"/>
                </a:lnTo>
                <a:lnTo>
                  <a:pt x="668992" y="532648"/>
                </a:lnTo>
                <a:close/>
              </a:path>
              <a:path w="711835" h="855979">
                <a:moveTo>
                  <a:pt x="141738" y="341029"/>
                </a:moveTo>
                <a:lnTo>
                  <a:pt x="94947" y="346028"/>
                </a:lnTo>
                <a:lnTo>
                  <a:pt x="54264" y="362708"/>
                </a:lnTo>
                <a:lnTo>
                  <a:pt x="22798" y="389786"/>
                </a:lnTo>
                <a:lnTo>
                  <a:pt x="3723" y="425857"/>
                </a:lnTo>
                <a:lnTo>
                  <a:pt x="0" y="466749"/>
                </a:lnTo>
                <a:lnTo>
                  <a:pt x="11625" y="506555"/>
                </a:lnTo>
                <a:lnTo>
                  <a:pt x="36637" y="542645"/>
                </a:lnTo>
                <a:lnTo>
                  <a:pt x="73137" y="572267"/>
                </a:lnTo>
                <a:lnTo>
                  <a:pt x="119228" y="592668"/>
                </a:lnTo>
                <a:lnTo>
                  <a:pt x="175807" y="600703"/>
                </a:lnTo>
                <a:lnTo>
                  <a:pt x="227846" y="592119"/>
                </a:lnTo>
                <a:lnTo>
                  <a:pt x="270791" y="568805"/>
                </a:lnTo>
                <a:lnTo>
                  <a:pt x="299936" y="532837"/>
                </a:lnTo>
                <a:lnTo>
                  <a:pt x="172052" y="532837"/>
                </a:lnTo>
                <a:lnTo>
                  <a:pt x="139650" y="529549"/>
                </a:lnTo>
                <a:lnTo>
                  <a:pt x="109540" y="517144"/>
                </a:lnTo>
                <a:lnTo>
                  <a:pt x="87143" y="498295"/>
                </a:lnTo>
                <a:lnTo>
                  <a:pt x="74568" y="475521"/>
                </a:lnTo>
                <a:lnTo>
                  <a:pt x="73927" y="451343"/>
                </a:lnTo>
                <a:lnTo>
                  <a:pt x="85913" y="430334"/>
                </a:lnTo>
                <a:lnTo>
                  <a:pt x="107757" y="416202"/>
                </a:lnTo>
                <a:lnTo>
                  <a:pt x="136406" y="410166"/>
                </a:lnTo>
                <a:lnTo>
                  <a:pt x="283675" y="410166"/>
                </a:lnTo>
                <a:lnTo>
                  <a:pt x="268799" y="393087"/>
                </a:lnTo>
                <a:lnTo>
                  <a:pt x="246590" y="375014"/>
                </a:lnTo>
                <a:lnTo>
                  <a:pt x="220675" y="360130"/>
                </a:lnTo>
                <a:lnTo>
                  <a:pt x="191529" y="348994"/>
                </a:lnTo>
                <a:lnTo>
                  <a:pt x="141738" y="341029"/>
                </a:lnTo>
                <a:close/>
              </a:path>
              <a:path w="711835" h="855979">
                <a:moveTo>
                  <a:pt x="698664" y="553083"/>
                </a:moveTo>
                <a:lnTo>
                  <a:pt x="554266" y="553083"/>
                </a:lnTo>
                <a:lnTo>
                  <a:pt x="711442" y="561401"/>
                </a:lnTo>
                <a:lnTo>
                  <a:pt x="698664" y="553083"/>
                </a:lnTo>
                <a:close/>
              </a:path>
              <a:path w="711835" h="855979">
                <a:moveTo>
                  <a:pt x="283675" y="410166"/>
                </a:moveTo>
                <a:lnTo>
                  <a:pt x="136406" y="410166"/>
                </a:lnTo>
                <a:lnTo>
                  <a:pt x="168809" y="413446"/>
                </a:lnTo>
                <a:lnTo>
                  <a:pt x="198918" y="425857"/>
                </a:lnTo>
                <a:lnTo>
                  <a:pt x="221315" y="444707"/>
                </a:lnTo>
                <a:lnTo>
                  <a:pt x="233890" y="467481"/>
                </a:lnTo>
                <a:lnTo>
                  <a:pt x="234531" y="491665"/>
                </a:lnTo>
                <a:lnTo>
                  <a:pt x="222546" y="512674"/>
                </a:lnTo>
                <a:lnTo>
                  <a:pt x="200702" y="526805"/>
                </a:lnTo>
                <a:lnTo>
                  <a:pt x="172052" y="532837"/>
                </a:lnTo>
                <a:lnTo>
                  <a:pt x="299936" y="532837"/>
                </a:lnTo>
                <a:lnTo>
                  <a:pt x="300089" y="532648"/>
                </a:lnTo>
                <a:lnTo>
                  <a:pt x="668992" y="532648"/>
                </a:lnTo>
                <a:lnTo>
                  <a:pt x="639310" y="504049"/>
                </a:lnTo>
                <a:lnTo>
                  <a:pt x="612613" y="466216"/>
                </a:lnTo>
                <a:lnTo>
                  <a:pt x="594614" y="426197"/>
                </a:lnTo>
                <a:lnTo>
                  <a:pt x="427381" y="426197"/>
                </a:lnTo>
                <a:lnTo>
                  <a:pt x="286830" y="413789"/>
                </a:lnTo>
                <a:lnTo>
                  <a:pt x="283675" y="410166"/>
                </a:lnTo>
                <a:close/>
              </a:path>
              <a:path w="711835" h="855979">
                <a:moveTo>
                  <a:pt x="466775" y="0"/>
                </a:moveTo>
                <a:lnTo>
                  <a:pt x="426022" y="3642"/>
                </a:lnTo>
                <a:lnTo>
                  <a:pt x="389844" y="22760"/>
                </a:lnTo>
                <a:lnTo>
                  <a:pt x="362807" y="54184"/>
                </a:lnTo>
                <a:lnTo>
                  <a:pt x="346175" y="94818"/>
                </a:lnTo>
                <a:lnTo>
                  <a:pt x="341218" y="141567"/>
                </a:lnTo>
                <a:lnTo>
                  <a:pt x="349200" y="191336"/>
                </a:lnTo>
                <a:lnTo>
                  <a:pt x="360372" y="220432"/>
                </a:lnTo>
                <a:lnTo>
                  <a:pt x="375371" y="246238"/>
                </a:lnTo>
                <a:lnTo>
                  <a:pt x="393566" y="268338"/>
                </a:lnTo>
                <a:lnTo>
                  <a:pt x="414325" y="286319"/>
                </a:lnTo>
                <a:lnTo>
                  <a:pt x="427381" y="426197"/>
                </a:lnTo>
                <a:lnTo>
                  <a:pt x="594614" y="426197"/>
                </a:lnTo>
                <a:lnTo>
                  <a:pt x="593421" y="423543"/>
                </a:lnTo>
                <a:lnTo>
                  <a:pt x="542379" y="419948"/>
                </a:lnTo>
                <a:lnTo>
                  <a:pt x="532537" y="300213"/>
                </a:lnTo>
                <a:lnTo>
                  <a:pt x="568699" y="270910"/>
                </a:lnTo>
                <a:lnTo>
                  <a:pt x="588374" y="234681"/>
                </a:lnTo>
                <a:lnTo>
                  <a:pt x="491503" y="234681"/>
                </a:lnTo>
                <a:lnTo>
                  <a:pt x="467325" y="234033"/>
                </a:lnTo>
                <a:lnTo>
                  <a:pt x="444551" y="221457"/>
                </a:lnTo>
                <a:lnTo>
                  <a:pt x="425702" y="199066"/>
                </a:lnTo>
                <a:lnTo>
                  <a:pt x="413296" y="168971"/>
                </a:lnTo>
                <a:lnTo>
                  <a:pt x="410009" y="136565"/>
                </a:lnTo>
                <a:lnTo>
                  <a:pt x="416043" y="107919"/>
                </a:lnTo>
                <a:lnTo>
                  <a:pt x="430177" y="86079"/>
                </a:lnTo>
                <a:lnTo>
                  <a:pt x="451193" y="74089"/>
                </a:lnTo>
                <a:lnTo>
                  <a:pt x="572603" y="74089"/>
                </a:lnTo>
                <a:lnTo>
                  <a:pt x="572215" y="73214"/>
                </a:lnTo>
                <a:lnTo>
                  <a:pt x="542616" y="36691"/>
                </a:lnTo>
                <a:lnTo>
                  <a:pt x="506554" y="11651"/>
                </a:lnTo>
                <a:lnTo>
                  <a:pt x="466775" y="0"/>
                </a:lnTo>
                <a:close/>
              </a:path>
              <a:path w="711835" h="855979">
                <a:moveTo>
                  <a:pt x="572603" y="74089"/>
                </a:moveTo>
                <a:lnTo>
                  <a:pt x="451193" y="74089"/>
                </a:lnTo>
                <a:lnTo>
                  <a:pt x="475372" y="74725"/>
                </a:lnTo>
                <a:lnTo>
                  <a:pt x="498145" y="87301"/>
                </a:lnTo>
                <a:lnTo>
                  <a:pt x="516994" y="109701"/>
                </a:lnTo>
                <a:lnTo>
                  <a:pt x="529400" y="139812"/>
                </a:lnTo>
                <a:lnTo>
                  <a:pt x="532687" y="172205"/>
                </a:lnTo>
                <a:lnTo>
                  <a:pt x="526653" y="200848"/>
                </a:lnTo>
                <a:lnTo>
                  <a:pt x="512519" y="222690"/>
                </a:lnTo>
                <a:lnTo>
                  <a:pt x="491503" y="234681"/>
                </a:lnTo>
                <a:lnTo>
                  <a:pt x="588374" y="234681"/>
                </a:lnTo>
                <a:lnTo>
                  <a:pt x="592028" y="227951"/>
                </a:lnTo>
                <a:lnTo>
                  <a:pt x="600629" y="175899"/>
                </a:lnTo>
                <a:lnTo>
                  <a:pt x="592608" y="119314"/>
                </a:lnTo>
                <a:lnTo>
                  <a:pt x="572603" y="74089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76" name="object 186"/>
          <p:cNvSpPr/>
          <p:nvPr/>
        </p:nvSpPr>
        <p:spPr>
          <a:xfrm>
            <a:off x="834682" y="4112846"/>
            <a:ext cx="410845" cy="410845"/>
          </a:xfrm>
          <a:custGeom>
            <a:avLst/>
            <a:gdLst/>
            <a:ahLst/>
            <a:cxnLst/>
            <a:rect l="l" t="t" r="r" b="b"/>
            <a:pathLst>
              <a:path w="410844" h="410845">
                <a:moveTo>
                  <a:pt x="205308" y="0"/>
                </a:moveTo>
                <a:lnTo>
                  <a:pt x="158229" y="5422"/>
                </a:lnTo>
                <a:lnTo>
                  <a:pt x="115014" y="20868"/>
                </a:lnTo>
                <a:lnTo>
                  <a:pt x="76894" y="45105"/>
                </a:lnTo>
                <a:lnTo>
                  <a:pt x="45100" y="76902"/>
                </a:lnTo>
                <a:lnTo>
                  <a:pt x="20866" y="115024"/>
                </a:lnTo>
                <a:lnTo>
                  <a:pt x="5421" y="158241"/>
                </a:lnTo>
                <a:lnTo>
                  <a:pt x="0" y="205320"/>
                </a:lnTo>
                <a:lnTo>
                  <a:pt x="1077" y="226460"/>
                </a:lnTo>
                <a:lnTo>
                  <a:pt x="9381" y="266792"/>
                </a:lnTo>
                <a:lnTo>
                  <a:pt x="39915" y="326938"/>
                </a:lnTo>
                <a:lnTo>
                  <a:pt x="71982" y="361424"/>
                </a:lnTo>
                <a:lnTo>
                  <a:pt x="111179" y="387814"/>
                </a:lnTo>
                <a:lnTo>
                  <a:pt x="156093" y="404688"/>
                </a:lnTo>
                <a:lnTo>
                  <a:pt x="205308" y="410629"/>
                </a:lnTo>
                <a:lnTo>
                  <a:pt x="213541" y="410428"/>
                </a:lnTo>
                <a:lnTo>
                  <a:pt x="284515" y="394538"/>
                </a:lnTo>
                <a:lnTo>
                  <a:pt x="326064" y="371158"/>
                </a:lnTo>
                <a:lnTo>
                  <a:pt x="360894" y="339120"/>
                </a:lnTo>
                <a:lnTo>
                  <a:pt x="387561" y="299850"/>
                </a:lnTo>
                <a:lnTo>
                  <a:pt x="389355" y="295109"/>
                </a:lnTo>
                <a:lnTo>
                  <a:pt x="206501" y="295109"/>
                </a:lnTo>
                <a:lnTo>
                  <a:pt x="171825" y="290813"/>
                </a:lnTo>
                <a:lnTo>
                  <a:pt x="149486" y="281362"/>
                </a:lnTo>
                <a:lnTo>
                  <a:pt x="137523" y="271910"/>
                </a:lnTo>
                <a:lnTo>
                  <a:pt x="133972" y="267614"/>
                </a:lnTo>
                <a:lnTo>
                  <a:pt x="134572" y="251769"/>
                </a:lnTo>
                <a:lnTo>
                  <a:pt x="135137" y="220881"/>
                </a:lnTo>
                <a:lnTo>
                  <a:pt x="134674" y="210337"/>
                </a:lnTo>
                <a:lnTo>
                  <a:pt x="125742" y="210337"/>
                </a:lnTo>
                <a:lnTo>
                  <a:pt x="74891" y="187413"/>
                </a:lnTo>
                <a:lnTo>
                  <a:pt x="95036" y="157457"/>
                </a:lnTo>
                <a:lnTo>
                  <a:pt x="115460" y="142074"/>
                </a:lnTo>
                <a:lnTo>
                  <a:pt x="148502" y="136407"/>
                </a:lnTo>
                <a:lnTo>
                  <a:pt x="206501" y="135597"/>
                </a:lnTo>
                <a:lnTo>
                  <a:pt x="397113" y="135597"/>
                </a:lnTo>
                <a:lnTo>
                  <a:pt x="389760" y="115024"/>
                </a:lnTo>
                <a:lnTo>
                  <a:pt x="365523" y="76902"/>
                </a:lnTo>
                <a:lnTo>
                  <a:pt x="333727" y="45105"/>
                </a:lnTo>
                <a:lnTo>
                  <a:pt x="295604" y="20868"/>
                </a:lnTo>
                <a:lnTo>
                  <a:pt x="252387" y="5422"/>
                </a:lnTo>
                <a:lnTo>
                  <a:pt x="205308" y="0"/>
                </a:lnTo>
                <a:close/>
              </a:path>
              <a:path w="410844" h="410845">
                <a:moveTo>
                  <a:pt x="287248" y="178727"/>
                </a:moveTo>
                <a:lnTo>
                  <a:pt x="282178" y="192160"/>
                </a:lnTo>
                <a:lnTo>
                  <a:pt x="280891" y="220881"/>
                </a:lnTo>
                <a:lnTo>
                  <a:pt x="280948" y="226460"/>
                </a:lnTo>
                <a:lnTo>
                  <a:pt x="281425" y="251769"/>
                </a:lnTo>
                <a:lnTo>
                  <a:pt x="282028" y="267373"/>
                </a:lnTo>
                <a:lnTo>
                  <a:pt x="271222" y="283408"/>
                </a:lnTo>
                <a:lnTo>
                  <a:pt x="260065" y="291642"/>
                </a:lnTo>
                <a:lnTo>
                  <a:pt x="241757" y="294676"/>
                </a:lnTo>
                <a:lnTo>
                  <a:pt x="209499" y="295109"/>
                </a:lnTo>
                <a:lnTo>
                  <a:pt x="389355" y="295109"/>
                </a:lnTo>
                <a:lnTo>
                  <a:pt x="404621" y="254775"/>
                </a:lnTo>
                <a:lnTo>
                  <a:pt x="409922" y="211137"/>
                </a:lnTo>
                <a:lnTo>
                  <a:pt x="290245" y="211137"/>
                </a:lnTo>
                <a:lnTo>
                  <a:pt x="292720" y="192400"/>
                </a:lnTo>
                <a:lnTo>
                  <a:pt x="293233" y="182778"/>
                </a:lnTo>
                <a:lnTo>
                  <a:pt x="291503" y="179233"/>
                </a:lnTo>
                <a:lnTo>
                  <a:pt x="287248" y="178727"/>
                </a:lnTo>
                <a:close/>
              </a:path>
              <a:path w="410844" h="410845">
                <a:moveTo>
                  <a:pt x="397113" y="135597"/>
                </a:moveTo>
                <a:lnTo>
                  <a:pt x="209499" y="135597"/>
                </a:lnTo>
                <a:lnTo>
                  <a:pt x="272012" y="143700"/>
                </a:lnTo>
                <a:lnTo>
                  <a:pt x="312588" y="161524"/>
                </a:lnTo>
                <a:lnTo>
                  <a:pt x="334518" y="179349"/>
                </a:lnTo>
                <a:lnTo>
                  <a:pt x="341096" y="187451"/>
                </a:lnTo>
                <a:lnTo>
                  <a:pt x="290245" y="211137"/>
                </a:lnTo>
                <a:lnTo>
                  <a:pt x="409922" y="211137"/>
                </a:lnTo>
                <a:lnTo>
                  <a:pt x="410629" y="205320"/>
                </a:lnTo>
                <a:lnTo>
                  <a:pt x="405206" y="158241"/>
                </a:lnTo>
                <a:lnTo>
                  <a:pt x="397113" y="135597"/>
                </a:lnTo>
                <a:close/>
              </a:path>
              <a:path w="410844" h="410845">
                <a:moveTo>
                  <a:pt x="128739" y="176949"/>
                </a:moveTo>
                <a:lnTo>
                  <a:pt x="125115" y="182166"/>
                </a:lnTo>
                <a:lnTo>
                  <a:pt x="124436" y="193643"/>
                </a:lnTo>
                <a:lnTo>
                  <a:pt x="125181" y="205320"/>
                </a:lnTo>
                <a:lnTo>
                  <a:pt x="125742" y="210337"/>
                </a:lnTo>
                <a:lnTo>
                  <a:pt x="134674" y="210337"/>
                </a:lnTo>
                <a:lnTo>
                  <a:pt x="133811" y="190694"/>
                </a:lnTo>
                <a:lnTo>
                  <a:pt x="128739" y="176949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77" name="object 187"/>
          <p:cNvSpPr/>
          <p:nvPr/>
        </p:nvSpPr>
        <p:spPr>
          <a:xfrm>
            <a:off x="987725" y="4298261"/>
            <a:ext cx="17780" cy="17780"/>
          </a:xfrm>
          <a:custGeom>
            <a:avLst/>
            <a:gdLst/>
            <a:ahLst/>
            <a:cxnLst/>
            <a:rect l="l" t="t" r="r" b="b"/>
            <a:pathLst>
              <a:path w="17780" h="17779">
                <a:moveTo>
                  <a:pt x="13639" y="0"/>
                </a:moveTo>
                <a:lnTo>
                  <a:pt x="3936" y="0"/>
                </a:lnTo>
                <a:lnTo>
                  <a:pt x="0" y="3937"/>
                </a:lnTo>
                <a:lnTo>
                  <a:pt x="0" y="13639"/>
                </a:lnTo>
                <a:lnTo>
                  <a:pt x="3936" y="17589"/>
                </a:lnTo>
                <a:lnTo>
                  <a:pt x="13639" y="17589"/>
                </a:lnTo>
                <a:lnTo>
                  <a:pt x="17576" y="13639"/>
                </a:lnTo>
                <a:lnTo>
                  <a:pt x="17576" y="3937"/>
                </a:lnTo>
                <a:lnTo>
                  <a:pt x="13639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78" name="object 188"/>
          <p:cNvSpPr/>
          <p:nvPr/>
        </p:nvSpPr>
        <p:spPr>
          <a:xfrm>
            <a:off x="1077444" y="4298261"/>
            <a:ext cx="17780" cy="17780"/>
          </a:xfrm>
          <a:custGeom>
            <a:avLst/>
            <a:gdLst/>
            <a:ahLst/>
            <a:cxnLst/>
            <a:rect l="l" t="t" r="r" b="b"/>
            <a:pathLst>
              <a:path w="17780" h="17779">
                <a:moveTo>
                  <a:pt x="13639" y="0"/>
                </a:moveTo>
                <a:lnTo>
                  <a:pt x="3936" y="0"/>
                </a:lnTo>
                <a:lnTo>
                  <a:pt x="0" y="3937"/>
                </a:lnTo>
                <a:lnTo>
                  <a:pt x="0" y="13639"/>
                </a:lnTo>
                <a:lnTo>
                  <a:pt x="3936" y="17589"/>
                </a:lnTo>
                <a:lnTo>
                  <a:pt x="13639" y="17589"/>
                </a:lnTo>
                <a:lnTo>
                  <a:pt x="17576" y="13639"/>
                </a:lnTo>
                <a:lnTo>
                  <a:pt x="17576" y="3937"/>
                </a:lnTo>
                <a:lnTo>
                  <a:pt x="13639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79" name="object 189"/>
          <p:cNvSpPr/>
          <p:nvPr/>
        </p:nvSpPr>
        <p:spPr>
          <a:xfrm>
            <a:off x="1014268" y="4358204"/>
            <a:ext cx="55880" cy="25400"/>
          </a:xfrm>
          <a:custGeom>
            <a:avLst/>
            <a:gdLst/>
            <a:ahLst/>
            <a:cxnLst/>
            <a:rect l="l" t="t" r="r" b="b"/>
            <a:pathLst>
              <a:path w="55880" h="25400">
                <a:moveTo>
                  <a:pt x="16836" y="0"/>
                </a:moveTo>
                <a:lnTo>
                  <a:pt x="11117" y="439"/>
                </a:lnTo>
                <a:lnTo>
                  <a:pt x="6450" y="2414"/>
                </a:lnTo>
                <a:lnTo>
                  <a:pt x="378" y="6507"/>
                </a:lnTo>
                <a:lnTo>
                  <a:pt x="0" y="12340"/>
                </a:lnTo>
                <a:lnTo>
                  <a:pt x="8998" y="18236"/>
                </a:lnTo>
                <a:lnTo>
                  <a:pt x="19888" y="22799"/>
                </a:lnTo>
                <a:lnTo>
                  <a:pt x="25181" y="24630"/>
                </a:lnTo>
                <a:lnTo>
                  <a:pt x="27848" y="25303"/>
                </a:lnTo>
                <a:lnTo>
                  <a:pt x="30630" y="24681"/>
                </a:lnTo>
                <a:lnTo>
                  <a:pt x="36033" y="22799"/>
                </a:lnTo>
                <a:lnTo>
                  <a:pt x="46844" y="18236"/>
                </a:lnTo>
                <a:lnTo>
                  <a:pt x="55784" y="12340"/>
                </a:lnTo>
                <a:lnTo>
                  <a:pt x="55395" y="6507"/>
                </a:lnTo>
                <a:lnTo>
                  <a:pt x="47205" y="2568"/>
                </a:lnTo>
                <a:lnTo>
                  <a:pt x="39021" y="837"/>
                </a:lnTo>
                <a:lnTo>
                  <a:pt x="34704" y="564"/>
                </a:lnTo>
                <a:lnTo>
                  <a:pt x="25943" y="564"/>
                </a:lnTo>
                <a:lnTo>
                  <a:pt x="16836" y="0"/>
                </a:lnTo>
                <a:close/>
              </a:path>
              <a:path w="55880" h="25400">
                <a:moveTo>
                  <a:pt x="32727" y="439"/>
                </a:moveTo>
                <a:lnTo>
                  <a:pt x="25943" y="564"/>
                </a:lnTo>
                <a:lnTo>
                  <a:pt x="34704" y="564"/>
                </a:lnTo>
                <a:lnTo>
                  <a:pt x="32727" y="439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80" name="object 190"/>
          <p:cNvSpPr/>
          <p:nvPr/>
        </p:nvSpPr>
        <p:spPr>
          <a:xfrm>
            <a:off x="6008459" y="6691524"/>
            <a:ext cx="206819" cy="221145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81" name="object 191"/>
          <p:cNvSpPr/>
          <p:nvPr/>
        </p:nvSpPr>
        <p:spPr>
          <a:xfrm>
            <a:off x="6269878" y="6717301"/>
            <a:ext cx="192036" cy="191071"/>
          </a:xfrm>
          <a:prstGeom prst="rect">
            <a:avLst/>
          </a:prstGeom>
          <a:blipFill>
            <a:blip r:embed="rId5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82" name="object 192"/>
          <p:cNvSpPr/>
          <p:nvPr/>
        </p:nvSpPr>
        <p:spPr>
          <a:xfrm>
            <a:off x="6252783" y="5663412"/>
            <a:ext cx="445134" cy="434975"/>
          </a:xfrm>
          <a:custGeom>
            <a:avLst/>
            <a:gdLst/>
            <a:ahLst/>
            <a:cxnLst/>
            <a:rect l="l" t="t" r="r" b="b"/>
            <a:pathLst>
              <a:path w="445134" h="434975">
                <a:moveTo>
                  <a:pt x="444525" y="0"/>
                </a:moveTo>
                <a:lnTo>
                  <a:pt x="0" y="345236"/>
                </a:lnTo>
                <a:lnTo>
                  <a:pt x="115036" y="434873"/>
                </a:lnTo>
                <a:lnTo>
                  <a:pt x="159414" y="390773"/>
                </a:lnTo>
                <a:lnTo>
                  <a:pt x="203994" y="343007"/>
                </a:lnTo>
                <a:lnTo>
                  <a:pt x="247748" y="293101"/>
                </a:lnTo>
                <a:lnTo>
                  <a:pt x="289647" y="242582"/>
                </a:lnTo>
                <a:lnTo>
                  <a:pt x="328661" y="192976"/>
                </a:lnTo>
                <a:lnTo>
                  <a:pt x="363761" y="145809"/>
                </a:lnTo>
                <a:lnTo>
                  <a:pt x="393918" y="102609"/>
                </a:lnTo>
                <a:lnTo>
                  <a:pt x="418102" y="64901"/>
                </a:lnTo>
                <a:lnTo>
                  <a:pt x="444435" y="12070"/>
                </a:lnTo>
                <a:lnTo>
                  <a:pt x="444525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83" name="object 193"/>
          <p:cNvSpPr/>
          <p:nvPr/>
        </p:nvSpPr>
        <p:spPr>
          <a:xfrm>
            <a:off x="5761037" y="6106822"/>
            <a:ext cx="483870" cy="378460"/>
          </a:xfrm>
          <a:custGeom>
            <a:avLst/>
            <a:gdLst/>
            <a:ahLst/>
            <a:cxnLst/>
            <a:rect l="l" t="t" r="r" b="b"/>
            <a:pathLst>
              <a:path w="483870" h="378460">
                <a:moveTo>
                  <a:pt x="167474" y="49428"/>
                </a:moveTo>
                <a:lnTo>
                  <a:pt x="122948" y="55284"/>
                </a:lnTo>
                <a:lnTo>
                  <a:pt x="82941" y="71819"/>
                </a:lnTo>
                <a:lnTo>
                  <a:pt x="49047" y="97482"/>
                </a:lnTo>
                <a:lnTo>
                  <a:pt x="22862" y="130719"/>
                </a:lnTo>
                <a:lnTo>
                  <a:pt x="5981" y="169981"/>
                </a:lnTo>
                <a:lnTo>
                  <a:pt x="0" y="213715"/>
                </a:lnTo>
                <a:lnTo>
                  <a:pt x="5981" y="257454"/>
                </a:lnTo>
                <a:lnTo>
                  <a:pt x="22862" y="296717"/>
                </a:lnTo>
                <a:lnTo>
                  <a:pt x="49047" y="329953"/>
                </a:lnTo>
                <a:lnTo>
                  <a:pt x="82941" y="355614"/>
                </a:lnTo>
                <a:lnTo>
                  <a:pt x="122948" y="372147"/>
                </a:lnTo>
                <a:lnTo>
                  <a:pt x="167474" y="378002"/>
                </a:lnTo>
                <a:lnTo>
                  <a:pt x="212123" y="372147"/>
                </a:lnTo>
                <a:lnTo>
                  <a:pt x="252428" y="355614"/>
                </a:lnTo>
                <a:lnTo>
                  <a:pt x="286707" y="329953"/>
                </a:lnTo>
                <a:lnTo>
                  <a:pt x="294195" y="320586"/>
                </a:lnTo>
                <a:lnTo>
                  <a:pt x="165887" y="320586"/>
                </a:lnTo>
                <a:lnTo>
                  <a:pt x="126153" y="312815"/>
                </a:lnTo>
                <a:lnTo>
                  <a:pt x="93705" y="291623"/>
                </a:lnTo>
                <a:lnTo>
                  <a:pt x="71827" y="260192"/>
                </a:lnTo>
                <a:lnTo>
                  <a:pt x="63804" y="221703"/>
                </a:lnTo>
                <a:lnTo>
                  <a:pt x="71827" y="183207"/>
                </a:lnTo>
                <a:lnTo>
                  <a:pt x="93705" y="151772"/>
                </a:lnTo>
                <a:lnTo>
                  <a:pt x="126153" y="130580"/>
                </a:lnTo>
                <a:lnTo>
                  <a:pt x="165887" y="122808"/>
                </a:lnTo>
                <a:lnTo>
                  <a:pt x="317525" y="122808"/>
                </a:lnTo>
                <a:lnTo>
                  <a:pt x="341140" y="115030"/>
                </a:lnTo>
                <a:lnTo>
                  <a:pt x="370846" y="106457"/>
                </a:lnTo>
                <a:lnTo>
                  <a:pt x="392179" y="100875"/>
                </a:lnTo>
                <a:lnTo>
                  <a:pt x="400354" y="98882"/>
                </a:lnTo>
                <a:lnTo>
                  <a:pt x="444543" y="98882"/>
                </a:lnTo>
                <a:lnTo>
                  <a:pt x="459344" y="94174"/>
                </a:lnTo>
                <a:lnTo>
                  <a:pt x="483298" y="82930"/>
                </a:lnTo>
                <a:lnTo>
                  <a:pt x="481082" y="81330"/>
                </a:lnTo>
                <a:lnTo>
                  <a:pt x="266369" y="81330"/>
                </a:lnTo>
                <a:lnTo>
                  <a:pt x="244863" y="68271"/>
                </a:lnTo>
                <a:lnTo>
                  <a:pt x="221113" y="58202"/>
                </a:lnTo>
                <a:lnTo>
                  <a:pt x="195268" y="51721"/>
                </a:lnTo>
                <a:lnTo>
                  <a:pt x="167474" y="49428"/>
                </a:lnTo>
                <a:close/>
              </a:path>
              <a:path w="483870" h="378460">
                <a:moveTo>
                  <a:pt x="317525" y="122808"/>
                </a:moveTo>
                <a:lnTo>
                  <a:pt x="165887" y="122808"/>
                </a:lnTo>
                <a:lnTo>
                  <a:pt x="205621" y="130580"/>
                </a:lnTo>
                <a:lnTo>
                  <a:pt x="238069" y="151772"/>
                </a:lnTo>
                <a:lnTo>
                  <a:pt x="259947" y="183207"/>
                </a:lnTo>
                <a:lnTo>
                  <a:pt x="267970" y="221703"/>
                </a:lnTo>
                <a:lnTo>
                  <a:pt x="259947" y="260192"/>
                </a:lnTo>
                <a:lnTo>
                  <a:pt x="238069" y="291623"/>
                </a:lnTo>
                <a:lnTo>
                  <a:pt x="205621" y="312815"/>
                </a:lnTo>
                <a:lnTo>
                  <a:pt x="165887" y="320586"/>
                </a:lnTo>
                <a:lnTo>
                  <a:pt x="294195" y="320586"/>
                </a:lnTo>
                <a:lnTo>
                  <a:pt x="313275" y="296717"/>
                </a:lnTo>
                <a:lnTo>
                  <a:pt x="330450" y="257454"/>
                </a:lnTo>
                <a:lnTo>
                  <a:pt x="336550" y="213715"/>
                </a:lnTo>
                <a:lnTo>
                  <a:pt x="334531" y="190138"/>
                </a:lnTo>
                <a:lnTo>
                  <a:pt x="328776" y="167460"/>
                </a:lnTo>
                <a:lnTo>
                  <a:pt x="319731" y="145980"/>
                </a:lnTo>
                <a:lnTo>
                  <a:pt x="307848" y="125996"/>
                </a:lnTo>
                <a:lnTo>
                  <a:pt x="317525" y="122808"/>
                </a:lnTo>
                <a:close/>
              </a:path>
              <a:path w="483870" h="378460">
                <a:moveTo>
                  <a:pt x="444543" y="98882"/>
                </a:moveTo>
                <a:lnTo>
                  <a:pt x="400354" y="98882"/>
                </a:lnTo>
                <a:lnTo>
                  <a:pt x="418022" y="102897"/>
                </a:lnTo>
                <a:lnTo>
                  <a:pt x="437635" y="101079"/>
                </a:lnTo>
                <a:lnTo>
                  <a:pt x="444543" y="98882"/>
                </a:lnTo>
                <a:close/>
              </a:path>
              <a:path w="483870" h="378460">
                <a:moveTo>
                  <a:pt x="368452" y="0"/>
                </a:moveTo>
                <a:lnTo>
                  <a:pt x="338373" y="23921"/>
                </a:lnTo>
                <a:lnTo>
                  <a:pt x="286583" y="64588"/>
                </a:lnTo>
                <a:lnTo>
                  <a:pt x="266369" y="81330"/>
                </a:lnTo>
                <a:lnTo>
                  <a:pt x="481082" y="81330"/>
                </a:lnTo>
                <a:lnTo>
                  <a:pt x="368452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84" name="object 194"/>
          <p:cNvSpPr/>
          <p:nvPr/>
        </p:nvSpPr>
        <p:spPr>
          <a:xfrm>
            <a:off x="5808163" y="5665002"/>
            <a:ext cx="942340" cy="821690"/>
          </a:xfrm>
          <a:custGeom>
            <a:avLst/>
            <a:gdLst/>
            <a:ahLst/>
            <a:cxnLst/>
            <a:rect l="l" t="t" r="r" b="b"/>
            <a:pathLst>
              <a:path w="942340" h="821689">
                <a:moveTo>
                  <a:pt x="894153" y="542302"/>
                </a:moveTo>
                <a:lnTo>
                  <a:pt x="538244" y="542302"/>
                </a:lnTo>
                <a:lnTo>
                  <a:pt x="567500" y="548105"/>
                </a:lnTo>
                <a:lnTo>
                  <a:pt x="586888" y="552864"/>
                </a:lnTo>
                <a:lnTo>
                  <a:pt x="605081" y="559120"/>
                </a:lnTo>
                <a:lnTo>
                  <a:pt x="630751" y="569417"/>
                </a:lnTo>
                <a:lnTo>
                  <a:pt x="620035" y="589400"/>
                </a:lnTo>
                <a:lnTo>
                  <a:pt x="612012" y="610881"/>
                </a:lnTo>
                <a:lnTo>
                  <a:pt x="606980" y="633559"/>
                </a:lnTo>
                <a:lnTo>
                  <a:pt x="605236" y="657136"/>
                </a:lnTo>
                <a:lnTo>
                  <a:pt x="611217" y="700873"/>
                </a:lnTo>
                <a:lnTo>
                  <a:pt x="628096" y="740134"/>
                </a:lnTo>
                <a:lnTo>
                  <a:pt x="654279" y="773368"/>
                </a:lnTo>
                <a:lnTo>
                  <a:pt x="688172" y="799025"/>
                </a:lnTo>
                <a:lnTo>
                  <a:pt x="728181" y="815555"/>
                </a:lnTo>
                <a:lnTo>
                  <a:pt x="772711" y="821410"/>
                </a:lnTo>
                <a:lnTo>
                  <a:pt x="817355" y="815555"/>
                </a:lnTo>
                <a:lnTo>
                  <a:pt x="857656" y="799025"/>
                </a:lnTo>
                <a:lnTo>
                  <a:pt x="891933" y="773368"/>
                </a:lnTo>
                <a:lnTo>
                  <a:pt x="900695" y="762406"/>
                </a:lnTo>
                <a:lnTo>
                  <a:pt x="771111" y="762406"/>
                </a:lnTo>
                <a:lnTo>
                  <a:pt x="731997" y="754635"/>
                </a:lnTo>
                <a:lnTo>
                  <a:pt x="700058" y="733444"/>
                </a:lnTo>
                <a:lnTo>
                  <a:pt x="678524" y="702013"/>
                </a:lnTo>
                <a:lnTo>
                  <a:pt x="670629" y="663524"/>
                </a:lnTo>
                <a:lnTo>
                  <a:pt x="678524" y="625027"/>
                </a:lnTo>
                <a:lnTo>
                  <a:pt x="700058" y="593593"/>
                </a:lnTo>
                <a:lnTo>
                  <a:pt x="731997" y="572400"/>
                </a:lnTo>
                <a:lnTo>
                  <a:pt x="771111" y="564629"/>
                </a:lnTo>
                <a:lnTo>
                  <a:pt x="911852" y="564629"/>
                </a:lnTo>
                <a:lnTo>
                  <a:pt x="894153" y="542302"/>
                </a:lnTo>
                <a:close/>
              </a:path>
              <a:path w="942340" h="821689">
                <a:moveTo>
                  <a:pt x="911852" y="564629"/>
                </a:moveTo>
                <a:lnTo>
                  <a:pt x="771111" y="564629"/>
                </a:lnTo>
                <a:lnTo>
                  <a:pt x="810225" y="572400"/>
                </a:lnTo>
                <a:lnTo>
                  <a:pt x="842164" y="593593"/>
                </a:lnTo>
                <a:lnTo>
                  <a:pt x="863698" y="625027"/>
                </a:lnTo>
                <a:lnTo>
                  <a:pt x="871593" y="663524"/>
                </a:lnTo>
                <a:lnTo>
                  <a:pt x="863698" y="702013"/>
                </a:lnTo>
                <a:lnTo>
                  <a:pt x="842164" y="733444"/>
                </a:lnTo>
                <a:lnTo>
                  <a:pt x="810225" y="754635"/>
                </a:lnTo>
                <a:lnTo>
                  <a:pt x="771111" y="762406"/>
                </a:lnTo>
                <a:lnTo>
                  <a:pt x="900695" y="762406"/>
                </a:lnTo>
                <a:lnTo>
                  <a:pt x="918500" y="740134"/>
                </a:lnTo>
                <a:lnTo>
                  <a:pt x="935675" y="700873"/>
                </a:lnTo>
                <a:lnTo>
                  <a:pt x="941774" y="657136"/>
                </a:lnTo>
                <a:lnTo>
                  <a:pt x="935675" y="612727"/>
                </a:lnTo>
                <a:lnTo>
                  <a:pt x="918500" y="573014"/>
                </a:lnTo>
                <a:lnTo>
                  <a:pt x="911852" y="564629"/>
                </a:lnTo>
                <a:close/>
              </a:path>
              <a:path w="942340" h="821689">
                <a:moveTo>
                  <a:pt x="729" y="0"/>
                </a:moveTo>
                <a:lnTo>
                  <a:pt x="20610" y="56670"/>
                </a:lnTo>
                <a:lnTo>
                  <a:pt x="40448" y="89477"/>
                </a:lnTo>
                <a:lnTo>
                  <a:pt x="65638" y="127292"/>
                </a:lnTo>
                <a:lnTo>
                  <a:pt x="95429" y="168946"/>
                </a:lnTo>
                <a:lnTo>
                  <a:pt x="129069" y="213267"/>
                </a:lnTo>
                <a:lnTo>
                  <a:pt x="165808" y="259088"/>
                </a:lnTo>
                <a:lnTo>
                  <a:pt x="204893" y="305236"/>
                </a:lnTo>
                <a:lnTo>
                  <a:pt x="245573" y="350543"/>
                </a:lnTo>
                <a:lnTo>
                  <a:pt x="287096" y="393838"/>
                </a:lnTo>
                <a:lnTo>
                  <a:pt x="328711" y="433952"/>
                </a:lnTo>
                <a:lnTo>
                  <a:pt x="369666" y="469714"/>
                </a:lnTo>
                <a:lnTo>
                  <a:pt x="409210" y="499955"/>
                </a:lnTo>
                <a:lnTo>
                  <a:pt x="446592" y="523504"/>
                </a:lnTo>
                <a:lnTo>
                  <a:pt x="511860" y="545848"/>
                </a:lnTo>
                <a:lnTo>
                  <a:pt x="538244" y="542302"/>
                </a:lnTo>
                <a:lnTo>
                  <a:pt x="894153" y="542302"/>
                </a:lnTo>
                <a:lnTo>
                  <a:pt x="891933" y="539502"/>
                </a:lnTo>
                <a:lnTo>
                  <a:pt x="870212" y="523151"/>
                </a:lnTo>
                <a:lnTo>
                  <a:pt x="673816" y="523151"/>
                </a:lnTo>
                <a:lnTo>
                  <a:pt x="564442" y="437032"/>
                </a:lnTo>
                <a:lnTo>
                  <a:pt x="438523" y="437032"/>
                </a:lnTo>
                <a:lnTo>
                  <a:pt x="431386" y="429882"/>
                </a:lnTo>
                <a:lnTo>
                  <a:pt x="431386" y="412267"/>
                </a:lnTo>
                <a:lnTo>
                  <a:pt x="438523" y="405129"/>
                </a:lnTo>
                <a:lnTo>
                  <a:pt x="520060" y="405129"/>
                </a:lnTo>
                <a:lnTo>
                  <a:pt x="439349" y="347713"/>
                </a:lnTo>
                <a:lnTo>
                  <a:pt x="444619" y="343636"/>
                </a:lnTo>
                <a:lnTo>
                  <a:pt x="729" y="0"/>
                </a:lnTo>
                <a:close/>
              </a:path>
              <a:path w="942340" h="821689">
                <a:moveTo>
                  <a:pt x="772711" y="491248"/>
                </a:moveTo>
                <a:lnTo>
                  <a:pt x="745818" y="493318"/>
                </a:lnTo>
                <a:lnTo>
                  <a:pt x="720273" y="499427"/>
                </a:lnTo>
                <a:lnTo>
                  <a:pt x="696223" y="509422"/>
                </a:lnTo>
                <a:lnTo>
                  <a:pt x="673816" y="523151"/>
                </a:lnTo>
                <a:lnTo>
                  <a:pt x="870212" y="523151"/>
                </a:lnTo>
                <a:lnTo>
                  <a:pt x="857656" y="513699"/>
                </a:lnTo>
                <a:lnTo>
                  <a:pt x="817355" y="497112"/>
                </a:lnTo>
                <a:lnTo>
                  <a:pt x="772711" y="491248"/>
                </a:lnTo>
                <a:close/>
              </a:path>
              <a:path w="942340" h="821689">
                <a:moveTo>
                  <a:pt x="520060" y="405129"/>
                </a:moveTo>
                <a:lnTo>
                  <a:pt x="456138" y="405129"/>
                </a:lnTo>
                <a:lnTo>
                  <a:pt x="463276" y="412267"/>
                </a:lnTo>
                <a:lnTo>
                  <a:pt x="463276" y="429882"/>
                </a:lnTo>
                <a:lnTo>
                  <a:pt x="456138" y="437032"/>
                </a:lnTo>
                <a:lnTo>
                  <a:pt x="564442" y="437032"/>
                </a:lnTo>
                <a:lnTo>
                  <a:pt x="559638" y="433285"/>
                </a:lnTo>
                <a:lnTo>
                  <a:pt x="520060" y="405129"/>
                </a:lnTo>
                <a:close/>
              </a:path>
              <a:path w="942340" h="821689">
                <a:moveTo>
                  <a:pt x="559656" y="433285"/>
                </a:move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85" name="object 195"/>
          <p:cNvSpPr/>
          <p:nvPr/>
        </p:nvSpPr>
        <p:spPr>
          <a:xfrm>
            <a:off x="9472708" y="6691524"/>
            <a:ext cx="206832" cy="221145"/>
          </a:xfrm>
          <a:prstGeom prst="rect">
            <a:avLst/>
          </a:prstGeom>
          <a:blipFill>
            <a:blip r:embed="rId5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86" name="object 196"/>
          <p:cNvSpPr/>
          <p:nvPr/>
        </p:nvSpPr>
        <p:spPr>
          <a:xfrm>
            <a:off x="9734147" y="6717301"/>
            <a:ext cx="192024" cy="191071"/>
          </a:xfrm>
          <a:prstGeom prst="rect">
            <a:avLst/>
          </a:prstGeom>
          <a:blipFill>
            <a:blip r:embed="rId5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87" name="object 197"/>
          <p:cNvSpPr/>
          <p:nvPr/>
        </p:nvSpPr>
        <p:spPr>
          <a:xfrm>
            <a:off x="9345640" y="6179176"/>
            <a:ext cx="292100" cy="292100"/>
          </a:xfrm>
          <a:custGeom>
            <a:avLst/>
            <a:gdLst/>
            <a:ahLst/>
            <a:cxnLst/>
            <a:rect l="l" t="t" r="r" b="b"/>
            <a:pathLst>
              <a:path w="292100" h="292100">
                <a:moveTo>
                  <a:pt x="145973" y="0"/>
                </a:moveTo>
                <a:lnTo>
                  <a:pt x="99883" y="7453"/>
                </a:lnTo>
                <a:lnTo>
                  <a:pt x="59818" y="28200"/>
                </a:lnTo>
                <a:lnTo>
                  <a:pt x="28200" y="59818"/>
                </a:lnTo>
                <a:lnTo>
                  <a:pt x="7453" y="99883"/>
                </a:lnTo>
                <a:lnTo>
                  <a:pt x="0" y="145973"/>
                </a:lnTo>
                <a:lnTo>
                  <a:pt x="7453" y="192062"/>
                </a:lnTo>
                <a:lnTo>
                  <a:pt x="28200" y="232124"/>
                </a:lnTo>
                <a:lnTo>
                  <a:pt x="59818" y="263738"/>
                </a:lnTo>
                <a:lnTo>
                  <a:pt x="99883" y="284482"/>
                </a:lnTo>
                <a:lnTo>
                  <a:pt x="145973" y="291934"/>
                </a:lnTo>
                <a:lnTo>
                  <a:pt x="192059" y="284482"/>
                </a:lnTo>
                <a:lnTo>
                  <a:pt x="232123" y="263738"/>
                </a:lnTo>
                <a:lnTo>
                  <a:pt x="245623" y="250240"/>
                </a:lnTo>
                <a:lnTo>
                  <a:pt x="145973" y="250240"/>
                </a:lnTo>
                <a:lnTo>
                  <a:pt x="105427" y="242032"/>
                </a:lnTo>
                <a:lnTo>
                  <a:pt x="72280" y="219662"/>
                </a:lnTo>
                <a:lnTo>
                  <a:pt x="49913" y="186514"/>
                </a:lnTo>
                <a:lnTo>
                  <a:pt x="41706" y="145973"/>
                </a:lnTo>
                <a:lnTo>
                  <a:pt x="49913" y="105427"/>
                </a:lnTo>
                <a:lnTo>
                  <a:pt x="72280" y="72280"/>
                </a:lnTo>
                <a:lnTo>
                  <a:pt x="105427" y="49913"/>
                </a:lnTo>
                <a:lnTo>
                  <a:pt x="145973" y="41706"/>
                </a:lnTo>
                <a:lnTo>
                  <a:pt x="245630" y="41706"/>
                </a:lnTo>
                <a:lnTo>
                  <a:pt x="232123" y="28200"/>
                </a:lnTo>
                <a:lnTo>
                  <a:pt x="192059" y="7453"/>
                </a:lnTo>
                <a:lnTo>
                  <a:pt x="145973" y="0"/>
                </a:lnTo>
                <a:close/>
              </a:path>
              <a:path w="292100" h="292100">
                <a:moveTo>
                  <a:pt x="245630" y="41706"/>
                </a:moveTo>
                <a:lnTo>
                  <a:pt x="145973" y="41706"/>
                </a:lnTo>
                <a:lnTo>
                  <a:pt x="186520" y="49913"/>
                </a:lnTo>
                <a:lnTo>
                  <a:pt x="219667" y="72280"/>
                </a:lnTo>
                <a:lnTo>
                  <a:pt x="242034" y="105427"/>
                </a:lnTo>
                <a:lnTo>
                  <a:pt x="250240" y="145973"/>
                </a:lnTo>
                <a:lnTo>
                  <a:pt x="242034" y="186514"/>
                </a:lnTo>
                <a:lnTo>
                  <a:pt x="219667" y="219662"/>
                </a:lnTo>
                <a:lnTo>
                  <a:pt x="186520" y="242032"/>
                </a:lnTo>
                <a:lnTo>
                  <a:pt x="145973" y="250240"/>
                </a:lnTo>
                <a:lnTo>
                  <a:pt x="245623" y="250240"/>
                </a:lnTo>
                <a:lnTo>
                  <a:pt x="263743" y="232124"/>
                </a:lnTo>
                <a:lnTo>
                  <a:pt x="284492" y="192062"/>
                </a:lnTo>
                <a:lnTo>
                  <a:pt x="291947" y="145973"/>
                </a:lnTo>
                <a:lnTo>
                  <a:pt x="284492" y="99883"/>
                </a:lnTo>
                <a:lnTo>
                  <a:pt x="263743" y="59818"/>
                </a:lnTo>
                <a:lnTo>
                  <a:pt x="245630" y="41706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88" name="object 198"/>
          <p:cNvSpPr/>
          <p:nvPr/>
        </p:nvSpPr>
        <p:spPr>
          <a:xfrm>
            <a:off x="9763213" y="6179176"/>
            <a:ext cx="292100" cy="292100"/>
          </a:xfrm>
          <a:custGeom>
            <a:avLst/>
            <a:gdLst/>
            <a:ahLst/>
            <a:cxnLst/>
            <a:rect l="l" t="t" r="r" b="b"/>
            <a:pathLst>
              <a:path w="292100" h="292100">
                <a:moveTo>
                  <a:pt x="145973" y="0"/>
                </a:moveTo>
                <a:lnTo>
                  <a:pt x="99888" y="7453"/>
                </a:lnTo>
                <a:lnTo>
                  <a:pt x="59823" y="28200"/>
                </a:lnTo>
                <a:lnTo>
                  <a:pt x="28204" y="59818"/>
                </a:lnTo>
                <a:lnTo>
                  <a:pt x="7455" y="99883"/>
                </a:lnTo>
                <a:lnTo>
                  <a:pt x="0" y="145973"/>
                </a:lnTo>
                <a:lnTo>
                  <a:pt x="7455" y="192062"/>
                </a:lnTo>
                <a:lnTo>
                  <a:pt x="28204" y="232124"/>
                </a:lnTo>
                <a:lnTo>
                  <a:pt x="59823" y="263738"/>
                </a:lnTo>
                <a:lnTo>
                  <a:pt x="99888" y="284482"/>
                </a:lnTo>
                <a:lnTo>
                  <a:pt x="145973" y="291934"/>
                </a:lnTo>
                <a:lnTo>
                  <a:pt x="192064" y="284482"/>
                </a:lnTo>
                <a:lnTo>
                  <a:pt x="232129" y="263738"/>
                </a:lnTo>
                <a:lnTo>
                  <a:pt x="245628" y="250240"/>
                </a:lnTo>
                <a:lnTo>
                  <a:pt x="145973" y="250240"/>
                </a:lnTo>
                <a:lnTo>
                  <a:pt x="105429" y="242032"/>
                </a:lnTo>
                <a:lnTo>
                  <a:pt x="72286" y="219662"/>
                </a:lnTo>
                <a:lnTo>
                  <a:pt x="49924" y="186514"/>
                </a:lnTo>
                <a:lnTo>
                  <a:pt x="41719" y="145973"/>
                </a:lnTo>
                <a:lnTo>
                  <a:pt x="49926" y="105427"/>
                </a:lnTo>
                <a:lnTo>
                  <a:pt x="72291" y="72280"/>
                </a:lnTo>
                <a:lnTo>
                  <a:pt x="105434" y="49913"/>
                </a:lnTo>
                <a:lnTo>
                  <a:pt x="145973" y="41706"/>
                </a:lnTo>
                <a:lnTo>
                  <a:pt x="245635" y="41706"/>
                </a:lnTo>
                <a:lnTo>
                  <a:pt x="232129" y="28200"/>
                </a:lnTo>
                <a:lnTo>
                  <a:pt x="192064" y="7453"/>
                </a:lnTo>
                <a:lnTo>
                  <a:pt x="145973" y="0"/>
                </a:lnTo>
                <a:close/>
              </a:path>
              <a:path w="292100" h="292100">
                <a:moveTo>
                  <a:pt x="245635" y="41706"/>
                </a:moveTo>
                <a:lnTo>
                  <a:pt x="145973" y="41706"/>
                </a:lnTo>
                <a:lnTo>
                  <a:pt x="186520" y="49913"/>
                </a:lnTo>
                <a:lnTo>
                  <a:pt x="219667" y="72280"/>
                </a:lnTo>
                <a:lnTo>
                  <a:pt x="242034" y="105427"/>
                </a:lnTo>
                <a:lnTo>
                  <a:pt x="250240" y="145973"/>
                </a:lnTo>
                <a:lnTo>
                  <a:pt x="242034" y="186514"/>
                </a:lnTo>
                <a:lnTo>
                  <a:pt x="219667" y="219662"/>
                </a:lnTo>
                <a:lnTo>
                  <a:pt x="186520" y="242032"/>
                </a:lnTo>
                <a:lnTo>
                  <a:pt x="145973" y="250240"/>
                </a:lnTo>
                <a:lnTo>
                  <a:pt x="245628" y="250240"/>
                </a:lnTo>
                <a:lnTo>
                  <a:pt x="263746" y="232124"/>
                </a:lnTo>
                <a:lnTo>
                  <a:pt x="284493" y="192062"/>
                </a:lnTo>
                <a:lnTo>
                  <a:pt x="291947" y="145973"/>
                </a:lnTo>
                <a:lnTo>
                  <a:pt x="284493" y="99883"/>
                </a:lnTo>
                <a:lnTo>
                  <a:pt x="263746" y="59818"/>
                </a:lnTo>
                <a:lnTo>
                  <a:pt x="245635" y="41706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89" name="object 199"/>
          <p:cNvSpPr/>
          <p:nvPr/>
        </p:nvSpPr>
        <p:spPr>
          <a:xfrm>
            <a:off x="9804937" y="582455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22225" y="0"/>
                </a:moveTo>
                <a:lnTo>
                  <a:pt x="19443" y="0"/>
                </a:lnTo>
                <a:lnTo>
                  <a:pt x="15443" y="812"/>
                </a:lnTo>
                <a:lnTo>
                  <a:pt x="14135" y="1206"/>
                </a:lnTo>
                <a:lnTo>
                  <a:pt x="12877" y="1739"/>
                </a:lnTo>
                <a:lnTo>
                  <a:pt x="11607" y="2247"/>
                </a:lnTo>
                <a:lnTo>
                  <a:pt x="3517" y="9397"/>
                </a:lnTo>
                <a:lnTo>
                  <a:pt x="2743" y="10528"/>
                </a:lnTo>
                <a:lnTo>
                  <a:pt x="0" y="19621"/>
                </a:lnTo>
                <a:lnTo>
                  <a:pt x="0" y="22339"/>
                </a:lnTo>
                <a:lnTo>
                  <a:pt x="3517" y="32537"/>
                </a:lnTo>
                <a:lnTo>
                  <a:pt x="4267" y="33693"/>
                </a:lnTo>
                <a:lnTo>
                  <a:pt x="5143" y="34759"/>
                </a:lnTo>
                <a:lnTo>
                  <a:pt x="7061" y="36664"/>
                </a:lnTo>
                <a:lnTo>
                  <a:pt x="8128" y="37553"/>
                </a:lnTo>
                <a:lnTo>
                  <a:pt x="9271" y="38303"/>
                </a:lnTo>
                <a:lnTo>
                  <a:pt x="10401" y="39077"/>
                </a:lnTo>
                <a:lnTo>
                  <a:pt x="19481" y="41833"/>
                </a:lnTo>
                <a:lnTo>
                  <a:pt x="22199" y="41833"/>
                </a:lnTo>
                <a:lnTo>
                  <a:pt x="32410" y="38303"/>
                </a:lnTo>
                <a:lnTo>
                  <a:pt x="33566" y="37553"/>
                </a:lnTo>
                <a:lnTo>
                  <a:pt x="41694" y="22339"/>
                </a:lnTo>
                <a:lnTo>
                  <a:pt x="41694" y="15493"/>
                </a:lnTo>
                <a:lnTo>
                  <a:pt x="28803" y="1739"/>
                </a:lnTo>
                <a:lnTo>
                  <a:pt x="27559" y="1206"/>
                </a:lnTo>
                <a:lnTo>
                  <a:pt x="26250" y="800"/>
                </a:lnTo>
                <a:lnTo>
                  <a:pt x="22225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90" name="object 200"/>
          <p:cNvSpPr/>
          <p:nvPr/>
        </p:nvSpPr>
        <p:spPr>
          <a:xfrm>
            <a:off x="9262237" y="5595299"/>
            <a:ext cx="876935" cy="959485"/>
          </a:xfrm>
          <a:custGeom>
            <a:avLst/>
            <a:gdLst/>
            <a:ahLst/>
            <a:cxnLst/>
            <a:rect l="l" t="t" r="r" b="b"/>
            <a:pathLst>
              <a:path w="876934" h="959485">
                <a:moveTo>
                  <a:pt x="236334" y="500468"/>
                </a:moveTo>
                <a:lnTo>
                  <a:pt x="229374" y="500468"/>
                </a:lnTo>
                <a:lnTo>
                  <a:pt x="183203" y="505137"/>
                </a:lnTo>
                <a:lnTo>
                  <a:pt x="140173" y="518524"/>
                </a:lnTo>
                <a:lnTo>
                  <a:pt x="101213" y="539699"/>
                </a:lnTo>
                <a:lnTo>
                  <a:pt x="67257" y="567728"/>
                </a:lnTo>
                <a:lnTo>
                  <a:pt x="39223" y="601694"/>
                </a:lnTo>
                <a:lnTo>
                  <a:pt x="18051" y="640656"/>
                </a:lnTo>
                <a:lnTo>
                  <a:pt x="4667" y="683686"/>
                </a:lnTo>
                <a:lnTo>
                  <a:pt x="0" y="729856"/>
                </a:lnTo>
                <a:lnTo>
                  <a:pt x="4668" y="776025"/>
                </a:lnTo>
                <a:lnTo>
                  <a:pt x="18053" y="819054"/>
                </a:lnTo>
                <a:lnTo>
                  <a:pt x="39226" y="858013"/>
                </a:lnTo>
                <a:lnTo>
                  <a:pt x="67257" y="891973"/>
                </a:lnTo>
                <a:lnTo>
                  <a:pt x="101217" y="920004"/>
                </a:lnTo>
                <a:lnTo>
                  <a:pt x="140176" y="941177"/>
                </a:lnTo>
                <a:lnTo>
                  <a:pt x="183205" y="954562"/>
                </a:lnTo>
                <a:lnTo>
                  <a:pt x="229374" y="959230"/>
                </a:lnTo>
                <a:lnTo>
                  <a:pt x="283192" y="952855"/>
                </a:lnTo>
                <a:lnTo>
                  <a:pt x="332474" y="934726"/>
                </a:lnTo>
                <a:lnTo>
                  <a:pt x="358684" y="917524"/>
                </a:lnTo>
                <a:lnTo>
                  <a:pt x="229374" y="917524"/>
                </a:lnTo>
                <a:lnTo>
                  <a:pt x="179542" y="910808"/>
                </a:lnTo>
                <a:lnTo>
                  <a:pt x="134725" y="891865"/>
                </a:lnTo>
                <a:lnTo>
                  <a:pt x="96729" y="862495"/>
                </a:lnTo>
                <a:lnTo>
                  <a:pt x="67356" y="824501"/>
                </a:lnTo>
                <a:lnTo>
                  <a:pt x="48410" y="779688"/>
                </a:lnTo>
                <a:lnTo>
                  <a:pt x="41694" y="729856"/>
                </a:lnTo>
                <a:lnTo>
                  <a:pt x="48410" y="680019"/>
                </a:lnTo>
                <a:lnTo>
                  <a:pt x="67356" y="635201"/>
                </a:lnTo>
                <a:lnTo>
                  <a:pt x="96729" y="597206"/>
                </a:lnTo>
                <a:lnTo>
                  <a:pt x="134725" y="567835"/>
                </a:lnTo>
                <a:lnTo>
                  <a:pt x="179542" y="548891"/>
                </a:lnTo>
                <a:lnTo>
                  <a:pt x="229374" y="542175"/>
                </a:lnTo>
                <a:lnTo>
                  <a:pt x="283612" y="542175"/>
                </a:lnTo>
                <a:lnTo>
                  <a:pt x="289128" y="537679"/>
                </a:lnTo>
                <a:lnTo>
                  <a:pt x="291934" y="531748"/>
                </a:lnTo>
                <a:lnTo>
                  <a:pt x="291934" y="501395"/>
                </a:lnTo>
                <a:lnTo>
                  <a:pt x="250228" y="501395"/>
                </a:lnTo>
                <a:lnTo>
                  <a:pt x="243306" y="500786"/>
                </a:lnTo>
                <a:lnTo>
                  <a:pt x="236334" y="500468"/>
                </a:lnTo>
                <a:close/>
              </a:path>
              <a:path w="876934" h="959485">
                <a:moveTo>
                  <a:pt x="485418" y="824776"/>
                </a:moveTo>
                <a:lnTo>
                  <a:pt x="438162" y="824776"/>
                </a:lnTo>
                <a:lnTo>
                  <a:pt x="464877" y="869190"/>
                </a:lnTo>
                <a:lnTo>
                  <a:pt x="500608" y="906339"/>
                </a:lnTo>
                <a:lnTo>
                  <a:pt x="543860" y="934726"/>
                </a:lnTo>
                <a:lnTo>
                  <a:pt x="593138" y="952855"/>
                </a:lnTo>
                <a:lnTo>
                  <a:pt x="646950" y="959230"/>
                </a:lnTo>
                <a:lnTo>
                  <a:pt x="693120" y="954562"/>
                </a:lnTo>
                <a:lnTo>
                  <a:pt x="736150" y="941177"/>
                </a:lnTo>
                <a:lnTo>
                  <a:pt x="775112" y="920004"/>
                </a:lnTo>
                <a:lnTo>
                  <a:pt x="778117" y="917524"/>
                </a:lnTo>
                <a:lnTo>
                  <a:pt x="646950" y="917524"/>
                </a:lnTo>
                <a:lnTo>
                  <a:pt x="597780" y="910991"/>
                </a:lnTo>
                <a:lnTo>
                  <a:pt x="553466" y="892543"/>
                </a:lnTo>
                <a:lnTo>
                  <a:pt x="515737" y="863909"/>
                </a:lnTo>
                <a:lnTo>
                  <a:pt x="486320" y="826816"/>
                </a:lnTo>
                <a:lnTo>
                  <a:pt x="485418" y="824776"/>
                </a:lnTo>
                <a:close/>
              </a:path>
              <a:path w="876934" h="959485">
                <a:moveTo>
                  <a:pt x="459803" y="417055"/>
                </a:moveTo>
                <a:lnTo>
                  <a:pt x="416521" y="417055"/>
                </a:lnTo>
                <a:lnTo>
                  <a:pt x="416521" y="731342"/>
                </a:lnTo>
                <a:lnTo>
                  <a:pt x="416699" y="732777"/>
                </a:lnTo>
                <a:lnTo>
                  <a:pt x="416991" y="734161"/>
                </a:lnTo>
                <a:lnTo>
                  <a:pt x="409382" y="782990"/>
                </a:lnTo>
                <a:lnTo>
                  <a:pt x="390005" y="826816"/>
                </a:lnTo>
                <a:lnTo>
                  <a:pt x="360587" y="863909"/>
                </a:lnTo>
                <a:lnTo>
                  <a:pt x="322858" y="892543"/>
                </a:lnTo>
                <a:lnTo>
                  <a:pt x="278544" y="910991"/>
                </a:lnTo>
                <a:lnTo>
                  <a:pt x="229374" y="917524"/>
                </a:lnTo>
                <a:lnTo>
                  <a:pt x="358684" y="917524"/>
                </a:lnTo>
                <a:lnTo>
                  <a:pt x="375726" y="906339"/>
                </a:lnTo>
                <a:lnTo>
                  <a:pt x="411453" y="869190"/>
                </a:lnTo>
                <a:lnTo>
                  <a:pt x="438162" y="824776"/>
                </a:lnTo>
                <a:lnTo>
                  <a:pt x="485418" y="824776"/>
                </a:lnTo>
                <a:lnTo>
                  <a:pt x="466942" y="782990"/>
                </a:lnTo>
                <a:lnTo>
                  <a:pt x="459333" y="734161"/>
                </a:lnTo>
                <a:lnTo>
                  <a:pt x="459625" y="732777"/>
                </a:lnTo>
                <a:lnTo>
                  <a:pt x="459803" y="731342"/>
                </a:lnTo>
                <a:lnTo>
                  <a:pt x="459803" y="417055"/>
                </a:lnTo>
                <a:close/>
              </a:path>
              <a:path w="876934" h="959485">
                <a:moveTo>
                  <a:pt x="778111" y="542175"/>
                </a:moveTo>
                <a:lnTo>
                  <a:pt x="646950" y="542175"/>
                </a:lnTo>
                <a:lnTo>
                  <a:pt x="696783" y="548891"/>
                </a:lnTo>
                <a:lnTo>
                  <a:pt x="741599" y="567835"/>
                </a:lnTo>
                <a:lnTo>
                  <a:pt x="779595" y="597206"/>
                </a:lnTo>
                <a:lnTo>
                  <a:pt x="808968" y="635201"/>
                </a:lnTo>
                <a:lnTo>
                  <a:pt x="827915" y="680019"/>
                </a:lnTo>
                <a:lnTo>
                  <a:pt x="834631" y="729856"/>
                </a:lnTo>
                <a:lnTo>
                  <a:pt x="827915" y="779688"/>
                </a:lnTo>
                <a:lnTo>
                  <a:pt x="808968" y="824501"/>
                </a:lnTo>
                <a:lnTo>
                  <a:pt x="779595" y="862495"/>
                </a:lnTo>
                <a:lnTo>
                  <a:pt x="741599" y="891865"/>
                </a:lnTo>
                <a:lnTo>
                  <a:pt x="696783" y="910808"/>
                </a:lnTo>
                <a:lnTo>
                  <a:pt x="646950" y="917524"/>
                </a:lnTo>
                <a:lnTo>
                  <a:pt x="778117" y="917524"/>
                </a:lnTo>
                <a:lnTo>
                  <a:pt x="809074" y="891973"/>
                </a:lnTo>
                <a:lnTo>
                  <a:pt x="837107" y="858013"/>
                </a:lnTo>
                <a:lnTo>
                  <a:pt x="858282" y="819054"/>
                </a:lnTo>
                <a:lnTo>
                  <a:pt x="871669" y="776025"/>
                </a:lnTo>
                <a:lnTo>
                  <a:pt x="876338" y="729856"/>
                </a:lnTo>
                <a:lnTo>
                  <a:pt x="871668" y="683682"/>
                </a:lnTo>
                <a:lnTo>
                  <a:pt x="858279" y="640650"/>
                </a:lnTo>
                <a:lnTo>
                  <a:pt x="837102" y="601689"/>
                </a:lnTo>
                <a:lnTo>
                  <a:pt x="809068" y="567728"/>
                </a:lnTo>
                <a:lnTo>
                  <a:pt x="778111" y="542175"/>
                </a:lnTo>
                <a:close/>
              </a:path>
              <a:path w="876934" h="959485">
                <a:moveTo>
                  <a:pt x="626097" y="417055"/>
                </a:moveTo>
                <a:lnTo>
                  <a:pt x="584390" y="417055"/>
                </a:lnTo>
                <a:lnTo>
                  <a:pt x="584390" y="531748"/>
                </a:lnTo>
                <a:lnTo>
                  <a:pt x="587197" y="537679"/>
                </a:lnTo>
                <a:lnTo>
                  <a:pt x="596900" y="545604"/>
                </a:lnTo>
                <a:lnTo>
                  <a:pt x="603262" y="547179"/>
                </a:lnTo>
                <a:lnTo>
                  <a:pt x="609396" y="545934"/>
                </a:lnTo>
                <a:lnTo>
                  <a:pt x="618711" y="544292"/>
                </a:lnTo>
                <a:lnTo>
                  <a:pt x="628103" y="543117"/>
                </a:lnTo>
                <a:lnTo>
                  <a:pt x="637550" y="542411"/>
                </a:lnTo>
                <a:lnTo>
                  <a:pt x="646950" y="542175"/>
                </a:lnTo>
                <a:lnTo>
                  <a:pt x="778111" y="542175"/>
                </a:lnTo>
                <a:lnTo>
                  <a:pt x="775105" y="539696"/>
                </a:lnTo>
                <a:lnTo>
                  <a:pt x="736145" y="518522"/>
                </a:lnTo>
                <a:lnTo>
                  <a:pt x="693115" y="505137"/>
                </a:lnTo>
                <a:lnTo>
                  <a:pt x="656244" y="501408"/>
                </a:lnTo>
                <a:lnTo>
                  <a:pt x="626097" y="501408"/>
                </a:lnTo>
                <a:lnTo>
                  <a:pt x="626097" y="417055"/>
                </a:lnTo>
                <a:close/>
              </a:path>
              <a:path w="876934" h="959485">
                <a:moveTo>
                  <a:pt x="283612" y="542175"/>
                </a:moveTo>
                <a:lnTo>
                  <a:pt x="229374" y="542175"/>
                </a:lnTo>
                <a:lnTo>
                  <a:pt x="238870" y="542413"/>
                </a:lnTo>
                <a:lnTo>
                  <a:pt x="248322" y="543121"/>
                </a:lnTo>
                <a:lnTo>
                  <a:pt x="257687" y="544297"/>
                </a:lnTo>
                <a:lnTo>
                  <a:pt x="266928" y="545934"/>
                </a:lnTo>
                <a:lnTo>
                  <a:pt x="273062" y="547166"/>
                </a:lnTo>
                <a:lnTo>
                  <a:pt x="279438" y="545604"/>
                </a:lnTo>
                <a:lnTo>
                  <a:pt x="283612" y="542175"/>
                </a:lnTo>
                <a:close/>
              </a:path>
              <a:path w="876934" h="959485">
                <a:moveTo>
                  <a:pt x="646950" y="500468"/>
                </a:moveTo>
                <a:lnTo>
                  <a:pt x="639991" y="500468"/>
                </a:lnTo>
                <a:lnTo>
                  <a:pt x="633031" y="500786"/>
                </a:lnTo>
                <a:lnTo>
                  <a:pt x="626097" y="501408"/>
                </a:lnTo>
                <a:lnTo>
                  <a:pt x="656244" y="501408"/>
                </a:lnTo>
                <a:lnTo>
                  <a:pt x="646950" y="500468"/>
                </a:lnTo>
                <a:close/>
              </a:path>
              <a:path w="876934" h="959485">
                <a:moveTo>
                  <a:pt x="437642" y="0"/>
                </a:moveTo>
                <a:lnTo>
                  <a:pt x="436854" y="0"/>
                </a:lnTo>
                <a:lnTo>
                  <a:pt x="435800" y="76"/>
                </a:lnTo>
                <a:lnTo>
                  <a:pt x="390265" y="8324"/>
                </a:lnTo>
                <a:lnTo>
                  <a:pt x="350765" y="29481"/>
                </a:lnTo>
                <a:lnTo>
                  <a:pt x="319646" y="61209"/>
                </a:lnTo>
                <a:lnTo>
                  <a:pt x="299253" y="101166"/>
                </a:lnTo>
                <a:lnTo>
                  <a:pt x="291934" y="147015"/>
                </a:lnTo>
                <a:lnTo>
                  <a:pt x="291934" y="375348"/>
                </a:lnTo>
                <a:lnTo>
                  <a:pt x="271018" y="375361"/>
                </a:lnTo>
                <a:lnTo>
                  <a:pt x="262947" y="376997"/>
                </a:lnTo>
                <a:lnTo>
                  <a:pt x="256330" y="381461"/>
                </a:lnTo>
                <a:lnTo>
                  <a:pt x="251866" y="388086"/>
                </a:lnTo>
                <a:lnTo>
                  <a:pt x="250228" y="396201"/>
                </a:lnTo>
                <a:lnTo>
                  <a:pt x="250228" y="501395"/>
                </a:lnTo>
                <a:lnTo>
                  <a:pt x="291934" y="501395"/>
                </a:lnTo>
                <a:lnTo>
                  <a:pt x="291934" y="417055"/>
                </a:lnTo>
                <a:lnTo>
                  <a:pt x="626097" y="417055"/>
                </a:lnTo>
                <a:lnTo>
                  <a:pt x="626097" y="396201"/>
                </a:lnTo>
                <a:lnTo>
                  <a:pt x="624457" y="388084"/>
                </a:lnTo>
                <a:lnTo>
                  <a:pt x="619980" y="381455"/>
                </a:lnTo>
                <a:lnTo>
                  <a:pt x="613361" y="376997"/>
                </a:lnTo>
                <a:lnTo>
                  <a:pt x="605243" y="375361"/>
                </a:lnTo>
                <a:lnTo>
                  <a:pt x="333641" y="375361"/>
                </a:lnTo>
                <a:lnTo>
                  <a:pt x="333641" y="147015"/>
                </a:lnTo>
                <a:lnTo>
                  <a:pt x="339937" y="111133"/>
                </a:lnTo>
                <a:lnTo>
                  <a:pt x="357336" y="80543"/>
                </a:lnTo>
                <a:lnTo>
                  <a:pt x="383608" y="57468"/>
                </a:lnTo>
                <a:lnTo>
                  <a:pt x="416521" y="44132"/>
                </a:lnTo>
                <a:lnTo>
                  <a:pt x="539935" y="44132"/>
                </a:lnTo>
                <a:lnTo>
                  <a:pt x="525564" y="29481"/>
                </a:lnTo>
                <a:lnTo>
                  <a:pt x="486060" y="8324"/>
                </a:lnTo>
                <a:lnTo>
                  <a:pt x="440524" y="76"/>
                </a:lnTo>
                <a:lnTo>
                  <a:pt x="439830" y="25"/>
                </a:lnTo>
                <a:lnTo>
                  <a:pt x="438162" y="25"/>
                </a:lnTo>
                <a:lnTo>
                  <a:pt x="437642" y="0"/>
                </a:lnTo>
                <a:close/>
              </a:path>
              <a:path w="876934" h="959485">
                <a:moveTo>
                  <a:pt x="459803" y="44132"/>
                </a:moveTo>
                <a:lnTo>
                  <a:pt x="416521" y="44132"/>
                </a:lnTo>
                <a:lnTo>
                  <a:pt x="416521" y="375361"/>
                </a:lnTo>
                <a:lnTo>
                  <a:pt x="459803" y="375361"/>
                </a:lnTo>
                <a:lnTo>
                  <a:pt x="459803" y="44132"/>
                </a:lnTo>
                <a:close/>
              </a:path>
              <a:path w="876934" h="959485">
                <a:moveTo>
                  <a:pt x="563549" y="291934"/>
                </a:moveTo>
                <a:lnTo>
                  <a:pt x="555431" y="293575"/>
                </a:lnTo>
                <a:lnTo>
                  <a:pt x="548803" y="298048"/>
                </a:lnTo>
                <a:lnTo>
                  <a:pt x="544334" y="304681"/>
                </a:lnTo>
                <a:lnTo>
                  <a:pt x="542696" y="312800"/>
                </a:lnTo>
                <a:lnTo>
                  <a:pt x="542696" y="375361"/>
                </a:lnTo>
                <a:lnTo>
                  <a:pt x="584403" y="375361"/>
                </a:lnTo>
                <a:lnTo>
                  <a:pt x="584403" y="312800"/>
                </a:lnTo>
                <a:lnTo>
                  <a:pt x="582762" y="304681"/>
                </a:lnTo>
                <a:lnTo>
                  <a:pt x="578291" y="298048"/>
                </a:lnTo>
                <a:lnTo>
                  <a:pt x="571662" y="293575"/>
                </a:lnTo>
                <a:lnTo>
                  <a:pt x="563549" y="291934"/>
                </a:lnTo>
                <a:close/>
              </a:path>
              <a:path w="876934" h="959485">
                <a:moveTo>
                  <a:pt x="539935" y="44132"/>
                </a:moveTo>
                <a:lnTo>
                  <a:pt x="459803" y="44132"/>
                </a:lnTo>
                <a:lnTo>
                  <a:pt x="492724" y="57468"/>
                </a:lnTo>
                <a:lnTo>
                  <a:pt x="518999" y="80543"/>
                </a:lnTo>
                <a:lnTo>
                  <a:pt x="536400" y="111133"/>
                </a:lnTo>
                <a:lnTo>
                  <a:pt x="542696" y="147015"/>
                </a:lnTo>
                <a:lnTo>
                  <a:pt x="542696" y="187667"/>
                </a:lnTo>
                <a:lnTo>
                  <a:pt x="544334" y="195785"/>
                </a:lnTo>
                <a:lnTo>
                  <a:pt x="548803" y="202414"/>
                </a:lnTo>
                <a:lnTo>
                  <a:pt x="555431" y="206882"/>
                </a:lnTo>
                <a:lnTo>
                  <a:pt x="563549" y="208521"/>
                </a:lnTo>
                <a:lnTo>
                  <a:pt x="571662" y="206882"/>
                </a:lnTo>
                <a:lnTo>
                  <a:pt x="578291" y="202414"/>
                </a:lnTo>
                <a:lnTo>
                  <a:pt x="582762" y="195785"/>
                </a:lnTo>
                <a:lnTo>
                  <a:pt x="584403" y="187667"/>
                </a:lnTo>
                <a:lnTo>
                  <a:pt x="584403" y="147015"/>
                </a:lnTo>
                <a:lnTo>
                  <a:pt x="577083" y="101166"/>
                </a:lnTo>
                <a:lnTo>
                  <a:pt x="556687" y="61209"/>
                </a:lnTo>
                <a:lnTo>
                  <a:pt x="539935" y="44132"/>
                </a:lnTo>
                <a:close/>
              </a:path>
              <a:path w="876934" h="959485">
                <a:moveTo>
                  <a:pt x="439483" y="0"/>
                </a:moveTo>
                <a:lnTo>
                  <a:pt x="438162" y="25"/>
                </a:lnTo>
                <a:lnTo>
                  <a:pt x="439830" y="25"/>
                </a:lnTo>
                <a:lnTo>
                  <a:pt x="439483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91" name="object 201"/>
          <p:cNvSpPr/>
          <p:nvPr/>
        </p:nvSpPr>
        <p:spPr>
          <a:xfrm>
            <a:off x="10593283" y="5028825"/>
            <a:ext cx="209676" cy="217792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92" name="object 202"/>
          <p:cNvSpPr/>
          <p:nvPr/>
        </p:nvSpPr>
        <p:spPr>
          <a:xfrm>
            <a:off x="10858999" y="5027624"/>
            <a:ext cx="206819" cy="221145"/>
          </a:xfrm>
          <a:prstGeom prst="rect">
            <a:avLst/>
          </a:prstGeom>
          <a:blipFill>
            <a:blip r:embed="rId5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93" name="object 203"/>
          <p:cNvSpPr/>
          <p:nvPr/>
        </p:nvSpPr>
        <p:spPr>
          <a:xfrm>
            <a:off x="10421888" y="3957072"/>
            <a:ext cx="229235" cy="783590"/>
          </a:xfrm>
          <a:custGeom>
            <a:avLst/>
            <a:gdLst/>
            <a:ahLst/>
            <a:cxnLst/>
            <a:rect l="l" t="t" r="r" b="b"/>
            <a:pathLst>
              <a:path w="229234" h="783589">
                <a:moveTo>
                  <a:pt x="115381" y="0"/>
                </a:moveTo>
                <a:lnTo>
                  <a:pt x="72437" y="8298"/>
                </a:lnTo>
                <a:lnTo>
                  <a:pt x="34529" y="33194"/>
                </a:lnTo>
                <a:lnTo>
                  <a:pt x="9633" y="70744"/>
                </a:lnTo>
                <a:lnTo>
                  <a:pt x="1351" y="113484"/>
                </a:lnTo>
                <a:lnTo>
                  <a:pt x="1428" y="114050"/>
                </a:lnTo>
                <a:lnTo>
                  <a:pt x="9633" y="156513"/>
                </a:lnTo>
                <a:lnTo>
                  <a:pt x="34529" y="194421"/>
                </a:lnTo>
                <a:lnTo>
                  <a:pt x="175525" y="335403"/>
                </a:lnTo>
                <a:lnTo>
                  <a:pt x="173155" y="361470"/>
                </a:lnTo>
                <a:lnTo>
                  <a:pt x="173631" y="387416"/>
                </a:lnTo>
                <a:lnTo>
                  <a:pt x="176952" y="413124"/>
                </a:lnTo>
                <a:lnTo>
                  <a:pt x="183119" y="438477"/>
                </a:lnTo>
                <a:lnTo>
                  <a:pt x="30745" y="591486"/>
                </a:lnTo>
                <a:lnTo>
                  <a:pt x="7399" y="628719"/>
                </a:lnTo>
                <a:lnTo>
                  <a:pt x="0" y="670752"/>
                </a:lnTo>
                <a:lnTo>
                  <a:pt x="8604" y="712667"/>
                </a:lnTo>
                <a:lnTo>
                  <a:pt x="33272" y="749550"/>
                </a:lnTo>
                <a:lnTo>
                  <a:pt x="70812" y="774598"/>
                </a:lnTo>
                <a:lnTo>
                  <a:pt x="113561" y="783053"/>
                </a:lnTo>
                <a:lnTo>
                  <a:pt x="135272" y="780929"/>
                </a:lnTo>
                <a:lnTo>
                  <a:pt x="156327" y="774598"/>
                </a:lnTo>
                <a:lnTo>
                  <a:pt x="176074" y="764118"/>
                </a:lnTo>
                <a:lnTo>
                  <a:pt x="193863" y="749550"/>
                </a:lnTo>
                <a:lnTo>
                  <a:pt x="196693" y="745283"/>
                </a:lnTo>
                <a:lnTo>
                  <a:pt x="113568" y="745283"/>
                </a:lnTo>
                <a:lnTo>
                  <a:pt x="84976" y="739711"/>
                </a:lnTo>
                <a:lnTo>
                  <a:pt x="59828" y="722995"/>
                </a:lnTo>
                <a:lnTo>
                  <a:pt x="43111" y="697841"/>
                </a:lnTo>
                <a:lnTo>
                  <a:pt x="37539" y="669248"/>
                </a:lnTo>
                <a:lnTo>
                  <a:pt x="43111" y="640656"/>
                </a:lnTo>
                <a:lnTo>
                  <a:pt x="71602" y="605916"/>
                </a:lnTo>
                <a:lnTo>
                  <a:pt x="113561" y="593378"/>
                </a:lnTo>
                <a:lnTo>
                  <a:pt x="197183" y="593378"/>
                </a:lnTo>
                <a:lnTo>
                  <a:pt x="193863" y="588324"/>
                </a:lnTo>
                <a:lnTo>
                  <a:pt x="177593" y="574927"/>
                </a:lnTo>
                <a:lnTo>
                  <a:pt x="159485" y="565084"/>
                </a:lnTo>
                <a:lnTo>
                  <a:pt x="140071" y="558797"/>
                </a:lnTo>
                <a:lnTo>
                  <a:pt x="119886" y="556066"/>
                </a:lnTo>
                <a:lnTo>
                  <a:pt x="219162" y="456815"/>
                </a:lnTo>
                <a:lnTo>
                  <a:pt x="223581" y="451748"/>
                </a:lnTo>
                <a:lnTo>
                  <a:pt x="225474" y="444801"/>
                </a:lnTo>
                <a:lnTo>
                  <a:pt x="222946" y="437842"/>
                </a:lnTo>
                <a:lnTo>
                  <a:pt x="215622" y="412282"/>
                </a:lnTo>
                <a:lnTo>
                  <a:pt x="211732" y="386073"/>
                </a:lnTo>
                <a:lnTo>
                  <a:pt x="211395" y="359507"/>
                </a:lnTo>
                <a:lnTo>
                  <a:pt x="214730" y="332876"/>
                </a:lnTo>
                <a:lnTo>
                  <a:pt x="215987" y="326564"/>
                </a:lnTo>
                <a:lnTo>
                  <a:pt x="214095" y="320240"/>
                </a:lnTo>
                <a:lnTo>
                  <a:pt x="121791" y="227301"/>
                </a:lnTo>
                <a:lnTo>
                  <a:pt x="142326" y="224383"/>
                </a:lnTo>
                <a:lnTo>
                  <a:pt x="161855" y="217733"/>
                </a:lnTo>
                <a:lnTo>
                  <a:pt x="179843" y="207647"/>
                </a:lnTo>
                <a:lnTo>
                  <a:pt x="195756" y="194421"/>
                </a:lnTo>
                <a:lnTo>
                  <a:pt x="199116" y="189353"/>
                </a:lnTo>
                <a:lnTo>
                  <a:pt x="115466" y="189353"/>
                </a:lnTo>
                <a:lnTo>
                  <a:pt x="100579" y="187943"/>
                </a:lnTo>
                <a:lnTo>
                  <a:pt x="61733" y="167230"/>
                </a:lnTo>
                <a:lnTo>
                  <a:pt x="39435" y="113484"/>
                </a:lnTo>
                <a:lnTo>
                  <a:pt x="45009" y="84891"/>
                </a:lnTo>
                <a:lnTo>
                  <a:pt x="73502" y="50151"/>
                </a:lnTo>
                <a:lnTo>
                  <a:pt x="115466" y="37614"/>
                </a:lnTo>
                <a:lnTo>
                  <a:pt x="198658" y="37614"/>
                </a:lnTo>
                <a:lnTo>
                  <a:pt x="195756" y="33194"/>
                </a:lnTo>
                <a:lnTo>
                  <a:pt x="158205" y="8298"/>
                </a:lnTo>
                <a:lnTo>
                  <a:pt x="115381" y="0"/>
                </a:lnTo>
                <a:close/>
              </a:path>
              <a:path w="229234" h="783589">
                <a:moveTo>
                  <a:pt x="197183" y="593378"/>
                </a:moveTo>
                <a:lnTo>
                  <a:pt x="113561" y="593378"/>
                </a:lnTo>
                <a:lnTo>
                  <a:pt x="128097" y="594792"/>
                </a:lnTo>
                <a:lnTo>
                  <a:pt x="142097" y="598992"/>
                </a:lnTo>
                <a:lnTo>
                  <a:pt x="155265" y="605916"/>
                </a:lnTo>
                <a:lnTo>
                  <a:pt x="167308" y="615502"/>
                </a:lnTo>
                <a:lnTo>
                  <a:pt x="184024" y="640656"/>
                </a:lnTo>
                <a:lnTo>
                  <a:pt x="189596" y="669248"/>
                </a:lnTo>
                <a:lnTo>
                  <a:pt x="184024" y="697841"/>
                </a:lnTo>
                <a:lnTo>
                  <a:pt x="167308" y="722995"/>
                </a:lnTo>
                <a:lnTo>
                  <a:pt x="142159" y="739711"/>
                </a:lnTo>
                <a:lnTo>
                  <a:pt x="113568" y="745283"/>
                </a:lnTo>
                <a:lnTo>
                  <a:pt x="196693" y="745283"/>
                </a:lnTo>
                <a:lnTo>
                  <a:pt x="218759" y="712000"/>
                </a:lnTo>
                <a:lnTo>
                  <a:pt x="227058" y="669175"/>
                </a:lnTo>
                <a:lnTo>
                  <a:pt x="218759" y="626231"/>
                </a:lnTo>
                <a:lnTo>
                  <a:pt x="197183" y="593378"/>
                </a:lnTo>
                <a:close/>
              </a:path>
              <a:path w="229234" h="783589">
                <a:moveTo>
                  <a:pt x="198658" y="37614"/>
                </a:moveTo>
                <a:lnTo>
                  <a:pt x="115466" y="37614"/>
                </a:lnTo>
                <a:lnTo>
                  <a:pt x="129997" y="39027"/>
                </a:lnTo>
                <a:lnTo>
                  <a:pt x="143997" y="43227"/>
                </a:lnTo>
                <a:lnTo>
                  <a:pt x="157168" y="50151"/>
                </a:lnTo>
                <a:lnTo>
                  <a:pt x="169213" y="59737"/>
                </a:lnTo>
                <a:lnTo>
                  <a:pt x="185922" y="84891"/>
                </a:lnTo>
                <a:lnTo>
                  <a:pt x="191492" y="113484"/>
                </a:lnTo>
                <a:lnTo>
                  <a:pt x="185922" y="142076"/>
                </a:lnTo>
                <a:lnTo>
                  <a:pt x="157520" y="176827"/>
                </a:lnTo>
                <a:lnTo>
                  <a:pt x="115466" y="189353"/>
                </a:lnTo>
                <a:lnTo>
                  <a:pt x="199116" y="189353"/>
                </a:lnTo>
                <a:lnTo>
                  <a:pt x="220652" y="156876"/>
                </a:lnTo>
                <a:lnTo>
                  <a:pt x="228950" y="114050"/>
                </a:lnTo>
                <a:lnTo>
                  <a:pt x="220652" y="71103"/>
                </a:lnTo>
                <a:lnTo>
                  <a:pt x="198658" y="37614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94" name="object 204"/>
          <p:cNvSpPr/>
          <p:nvPr/>
        </p:nvSpPr>
        <p:spPr>
          <a:xfrm>
            <a:off x="10453077" y="4544101"/>
            <a:ext cx="164757" cy="164604"/>
          </a:xfrm>
          <a:prstGeom prst="rect">
            <a:avLst/>
          </a:prstGeom>
          <a:blipFill>
            <a:blip r:embed="rId5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95" name="object 205"/>
          <p:cNvSpPr/>
          <p:nvPr/>
        </p:nvSpPr>
        <p:spPr>
          <a:xfrm>
            <a:off x="10454973" y="3988337"/>
            <a:ext cx="164757" cy="164439"/>
          </a:xfrm>
          <a:prstGeom prst="rect">
            <a:avLst/>
          </a:prstGeom>
          <a:blipFill>
            <a:blip r:embed="rId6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596" name="object 206"/>
          <p:cNvSpPr/>
          <p:nvPr/>
        </p:nvSpPr>
        <p:spPr>
          <a:xfrm>
            <a:off x="10421888" y="3957072"/>
            <a:ext cx="229235" cy="783590"/>
          </a:xfrm>
          <a:custGeom>
            <a:avLst/>
            <a:gdLst/>
            <a:ahLst/>
            <a:cxnLst/>
            <a:rect l="l" t="t" r="r" b="b"/>
            <a:pathLst>
              <a:path w="229234" h="783589">
                <a:moveTo>
                  <a:pt x="119886" y="556066"/>
                </a:moveTo>
                <a:lnTo>
                  <a:pt x="218527" y="457438"/>
                </a:lnTo>
                <a:lnTo>
                  <a:pt x="219162" y="456815"/>
                </a:lnTo>
                <a:lnTo>
                  <a:pt x="223581" y="451748"/>
                </a:lnTo>
                <a:lnTo>
                  <a:pt x="225474" y="444801"/>
                </a:lnTo>
                <a:lnTo>
                  <a:pt x="222946" y="437842"/>
                </a:lnTo>
                <a:lnTo>
                  <a:pt x="215622" y="412282"/>
                </a:lnTo>
                <a:lnTo>
                  <a:pt x="211732" y="386073"/>
                </a:lnTo>
                <a:lnTo>
                  <a:pt x="211395" y="359507"/>
                </a:lnTo>
                <a:lnTo>
                  <a:pt x="214730" y="332876"/>
                </a:lnTo>
                <a:lnTo>
                  <a:pt x="215987" y="326564"/>
                </a:lnTo>
                <a:lnTo>
                  <a:pt x="214095" y="320240"/>
                </a:lnTo>
                <a:lnTo>
                  <a:pt x="209662" y="315807"/>
                </a:lnTo>
                <a:lnTo>
                  <a:pt x="121791" y="227301"/>
                </a:lnTo>
                <a:lnTo>
                  <a:pt x="142326" y="224383"/>
                </a:lnTo>
                <a:lnTo>
                  <a:pt x="161855" y="217733"/>
                </a:lnTo>
                <a:lnTo>
                  <a:pt x="179843" y="207647"/>
                </a:lnTo>
                <a:lnTo>
                  <a:pt x="195756" y="194421"/>
                </a:lnTo>
                <a:lnTo>
                  <a:pt x="220652" y="156876"/>
                </a:lnTo>
                <a:lnTo>
                  <a:pt x="228950" y="114050"/>
                </a:lnTo>
                <a:lnTo>
                  <a:pt x="220652" y="71103"/>
                </a:lnTo>
                <a:lnTo>
                  <a:pt x="195756" y="33194"/>
                </a:lnTo>
                <a:lnTo>
                  <a:pt x="158205" y="8298"/>
                </a:lnTo>
                <a:lnTo>
                  <a:pt x="115381" y="0"/>
                </a:lnTo>
                <a:lnTo>
                  <a:pt x="72437" y="8298"/>
                </a:lnTo>
                <a:lnTo>
                  <a:pt x="34529" y="33194"/>
                </a:lnTo>
                <a:lnTo>
                  <a:pt x="9633" y="70744"/>
                </a:lnTo>
                <a:lnTo>
                  <a:pt x="1335" y="113569"/>
                </a:lnTo>
                <a:lnTo>
                  <a:pt x="9633" y="156513"/>
                </a:lnTo>
                <a:lnTo>
                  <a:pt x="34529" y="194421"/>
                </a:lnTo>
                <a:lnTo>
                  <a:pt x="175525" y="335403"/>
                </a:lnTo>
                <a:lnTo>
                  <a:pt x="173155" y="361470"/>
                </a:lnTo>
                <a:lnTo>
                  <a:pt x="173631" y="387416"/>
                </a:lnTo>
                <a:lnTo>
                  <a:pt x="176952" y="413124"/>
                </a:lnTo>
                <a:lnTo>
                  <a:pt x="183119" y="438477"/>
                </a:lnTo>
                <a:lnTo>
                  <a:pt x="30745" y="591486"/>
                </a:lnTo>
                <a:lnTo>
                  <a:pt x="7399" y="628719"/>
                </a:lnTo>
                <a:lnTo>
                  <a:pt x="0" y="670752"/>
                </a:lnTo>
                <a:lnTo>
                  <a:pt x="8604" y="712667"/>
                </a:lnTo>
                <a:lnTo>
                  <a:pt x="33272" y="749550"/>
                </a:lnTo>
                <a:lnTo>
                  <a:pt x="70812" y="774598"/>
                </a:lnTo>
                <a:lnTo>
                  <a:pt x="113561" y="783053"/>
                </a:lnTo>
                <a:lnTo>
                  <a:pt x="135272" y="780929"/>
                </a:lnTo>
                <a:lnTo>
                  <a:pt x="176074" y="764118"/>
                </a:lnTo>
                <a:lnTo>
                  <a:pt x="218759" y="712000"/>
                </a:lnTo>
                <a:lnTo>
                  <a:pt x="227058" y="669175"/>
                </a:lnTo>
                <a:lnTo>
                  <a:pt x="218759" y="626231"/>
                </a:lnTo>
                <a:lnTo>
                  <a:pt x="193863" y="588324"/>
                </a:lnTo>
                <a:lnTo>
                  <a:pt x="177593" y="574927"/>
                </a:lnTo>
                <a:lnTo>
                  <a:pt x="159485" y="565084"/>
                </a:lnTo>
                <a:lnTo>
                  <a:pt x="140071" y="558797"/>
                </a:lnTo>
                <a:lnTo>
                  <a:pt x="119886" y="556066"/>
                </a:lnTo>
                <a:close/>
              </a:path>
            </a:pathLst>
          </a:custGeom>
          <a:ln w="1270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97" name="object 207"/>
          <p:cNvSpPr/>
          <p:nvPr/>
        </p:nvSpPr>
        <p:spPr>
          <a:xfrm>
            <a:off x="10687196" y="4354446"/>
            <a:ext cx="531495" cy="392430"/>
          </a:xfrm>
          <a:custGeom>
            <a:avLst/>
            <a:gdLst/>
            <a:ahLst/>
            <a:cxnLst/>
            <a:rect l="l" t="t" r="r" b="b"/>
            <a:pathLst>
              <a:path w="531495" h="392429">
                <a:moveTo>
                  <a:pt x="18961" y="0"/>
                </a:moveTo>
                <a:lnTo>
                  <a:pt x="11471" y="1451"/>
                </a:lnTo>
                <a:lnTo>
                  <a:pt x="5456" y="5453"/>
                </a:lnTo>
                <a:lnTo>
                  <a:pt x="1453" y="11471"/>
                </a:lnTo>
                <a:lnTo>
                  <a:pt x="0" y="18973"/>
                </a:lnTo>
                <a:lnTo>
                  <a:pt x="0" y="373037"/>
                </a:lnTo>
                <a:lnTo>
                  <a:pt x="1453" y="380539"/>
                </a:lnTo>
                <a:lnTo>
                  <a:pt x="5456" y="386557"/>
                </a:lnTo>
                <a:lnTo>
                  <a:pt x="11471" y="390558"/>
                </a:lnTo>
                <a:lnTo>
                  <a:pt x="18961" y="392010"/>
                </a:lnTo>
                <a:lnTo>
                  <a:pt x="512140" y="392010"/>
                </a:lnTo>
                <a:lnTo>
                  <a:pt x="519635" y="390558"/>
                </a:lnTo>
                <a:lnTo>
                  <a:pt x="525649" y="386557"/>
                </a:lnTo>
                <a:lnTo>
                  <a:pt x="529649" y="380539"/>
                </a:lnTo>
                <a:lnTo>
                  <a:pt x="531101" y="373037"/>
                </a:lnTo>
                <a:lnTo>
                  <a:pt x="529649" y="365541"/>
                </a:lnTo>
                <a:lnTo>
                  <a:pt x="525649" y="359527"/>
                </a:lnTo>
                <a:lnTo>
                  <a:pt x="519635" y="355527"/>
                </a:lnTo>
                <a:lnTo>
                  <a:pt x="512140" y="354075"/>
                </a:lnTo>
                <a:lnTo>
                  <a:pt x="37934" y="354075"/>
                </a:lnTo>
                <a:lnTo>
                  <a:pt x="37934" y="18973"/>
                </a:lnTo>
                <a:lnTo>
                  <a:pt x="36482" y="11471"/>
                </a:lnTo>
                <a:lnTo>
                  <a:pt x="32481" y="5453"/>
                </a:lnTo>
                <a:lnTo>
                  <a:pt x="26463" y="1451"/>
                </a:lnTo>
                <a:lnTo>
                  <a:pt x="18961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98" name="object 208"/>
          <p:cNvSpPr/>
          <p:nvPr/>
        </p:nvSpPr>
        <p:spPr>
          <a:xfrm>
            <a:off x="10687196" y="4354446"/>
            <a:ext cx="531495" cy="392430"/>
          </a:xfrm>
          <a:custGeom>
            <a:avLst/>
            <a:gdLst/>
            <a:ahLst/>
            <a:cxnLst/>
            <a:rect l="l" t="t" r="r" b="b"/>
            <a:pathLst>
              <a:path w="531495" h="392429">
                <a:moveTo>
                  <a:pt x="512140" y="392010"/>
                </a:moveTo>
                <a:lnTo>
                  <a:pt x="18961" y="392010"/>
                </a:lnTo>
                <a:lnTo>
                  <a:pt x="11471" y="390558"/>
                </a:lnTo>
                <a:lnTo>
                  <a:pt x="5456" y="386557"/>
                </a:lnTo>
                <a:lnTo>
                  <a:pt x="1453" y="380539"/>
                </a:lnTo>
                <a:lnTo>
                  <a:pt x="0" y="373037"/>
                </a:lnTo>
                <a:lnTo>
                  <a:pt x="0" y="18973"/>
                </a:lnTo>
                <a:lnTo>
                  <a:pt x="1453" y="11471"/>
                </a:lnTo>
                <a:lnTo>
                  <a:pt x="5456" y="5453"/>
                </a:lnTo>
                <a:lnTo>
                  <a:pt x="11471" y="1451"/>
                </a:lnTo>
                <a:lnTo>
                  <a:pt x="18961" y="0"/>
                </a:lnTo>
                <a:lnTo>
                  <a:pt x="26463" y="1451"/>
                </a:lnTo>
                <a:lnTo>
                  <a:pt x="32481" y="5453"/>
                </a:lnTo>
                <a:lnTo>
                  <a:pt x="36482" y="11471"/>
                </a:lnTo>
                <a:lnTo>
                  <a:pt x="37934" y="18973"/>
                </a:lnTo>
                <a:lnTo>
                  <a:pt x="37934" y="354075"/>
                </a:lnTo>
                <a:lnTo>
                  <a:pt x="512140" y="354075"/>
                </a:lnTo>
                <a:lnTo>
                  <a:pt x="519635" y="355527"/>
                </a:lnTo>
                <a:lnTo>
                  <a:pt x="525649" y="359527"/>
                </a:lnTo>
                <a:lnTo>
                  <a:pt x="529649" y="365541"/>
                </a:lnTo>
                <a:lnTo>
                  <a:pt x="531101" y="373037"/>
                </a:lnTo>
                <a:lnTo>
                  <a:pt x="529649" y="380539"/>
                </a:lnTo>
                <a:lnTo>
                  <a:pt x="525649" y="386557"/>
                </a:lnTo>
                <a:lnTo>
                  <a:pt x="519635" y="390558"/>
                </a:lnTo>
                <a:lnTo>
                  <a:pt x="512140" y="392010"/>
                </a:lnTo>
                <a:close/>
              </a:path>
            </a:pathLst>
          </a:custGeom>
          <a:ln w="12699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99" name="object 209"/>
          <p:cNvSpPr/>
          <p:nvPr/>
        </p:nvSpPr>
        <p:spPr>
          <a:xfrm>
            <a:off x="10687196" y="3968763"/>
            <a:ext cx="531495" cy="0"/>
          </a:xfrm>
          <a:custGeom>
            <a:avLst/>
            <a:gdLst/>
            <a:ahLst/>
            <a:cxnLst/>
            <a:rect l="l" t="t" r="r" b="b"/>
            <a:pathLst>
              <a:path w="531495">
                <a:moveTo>
                  <a:pt x="0" y="0"/>
                </a:moveTo>
                <a:lnTo>
                  <a:pt x="531101" y="0"/>
                </a:lnTo>
              </a:path>
            </a:pathLst>
          </a:custGeom>
          <a:ln w="37934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00" name="object 210"/>
          <p:cNvSpPr/>
          <p:nvPr/>
        </p:nvSpPr>
        <p:spPr>
          <a:xfrm>
            <a:off x="10687196" y="3949796"/>
            <a:ext cx="531495" cy="38100"/>
          </a:xfrm>
          <a:custGeom>
            <a:avLst/>
            <a:gdLst/>
            <a:ahLst/>
            <a:cxnLst/>
            <a:rect l="l" t="t" r="r" b="b"/>
            <a:pathLst>
              <a:path w="531495" h="38100">
                <a:moveTo>
                  <a:pt x="512140" y="37934"/>
                </a:moveTo>
                <a:lnTo>
                  <a:pt x="18961" y="37934"/>
                </a:lnTo>
                <a:lnTo>
                  <a:pt x="11471" y="36484"/>
                </a:lnTo>
                <a:lnTo>
                  <a:pt x="5456" y="32488"/>
                </a:lnTo>
                <a:lnTo>
                  <a:pt x="1453" y="26474"/>
                </a:lnTo>
                <a:lnTo>
                  <a:pt x="0" y="18973"/>
                </a:lnTo>
                <a:lnTo>
                  <a:pt x="1453" y="11471"/>
                </a:lnTo>
                <a:lnTo>
                  <a:pt x="5456" y="5453"/>
                </a:lnTo>
                <a:lnTo>
                  <a:pt x="11471" y="1451"/>
                </a:lnTo>
                <a:lnTo>
                  <a:pt x="18961" y="0"/>
                </a:lnTo>
                <a:lnTo>
                  <a:pt x="512140" y="0"/>
                </a:lnTo>
                <a:lnTo>
                  <a:pt x="519635" y="1451"/>
                </a:lnTo>
                <a:lnTo>
                  <a:pt x="525649" y="5453"/>
                </a:lnTo>
                <a:lnTo>
                  <a:pt x="529649" y="11471"/>
                </a:lnTo>
                <a:lnTo>
                  <a:pt x="531101" y="18973"/>
                </a:lnTo>
                <a:lnTo>
                  <a:pt x="529649" y="26474"/>
                </a:lnTo>
                <a:lnTo>
                  <a:pt x="525649" y="32488"/>
                </a:lnTo>
                <a:lnTo>
                  <a:pt x="519635" y="36484"/>
                </a:lnTo>
                <a:lnTo>
                  <a:pt x="512140" y="37934"/>
                </a:lnTo>
                <a:close/>
              </a:path>
            </a:pathLst>
          </a:custGeom>
          <a:ln w="1270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01" name="object 211"/>
          <p:cNvSpPr/>
          <p:nvPr/>
        </p:nvSpPr>
        <p:spPr>
          <a:xfrm>
            <a:off x="10655589" y="4035674"/>
            <a:ext cx="334010" cy="278765"/>
          </a:xfrm>
          <a:custGeom>
            <a:avLst/>
            <a:gdLst/>
            <a:ahLst/>
            <a:cxnLst/>
            <a:rect l="l" t="t" r="r" b="b"/>
            <a:pathLst>
              <a:path w="334009" h="278764">
                <a:moveTo>
                  <a:pt x="326255" y="37407"/>
                </a:moveTo>
                <a:lnTo>
                  <a:pt x="272510" y="37407"/>
                </a:lnTo>
                <a:lnTo>
                  <a:pt x="63861" y="246068"/>
                </a:lnTo>
                <a:lnTo>
                  <a:pt x="59589" y="252080"/>
                </a:lnTo>
                <a:lnTo>
                  <a:pt x="58165" y="259103"/>
                </a:lnTo>
                <a:lnTo>
                  <a:pt x="59589" y="266247"/>
                </a:lnTo>
                <a:lnTo>
                  <a:pt x="63861" y="272623"/>
                </a:lnTo>
                <a:lnTo>
                  <a:pt x="67646" y="276421"/>
                </a:lnTo>
                <a:lnTo>
                  <a:pt x="72078" y="278300"/>
                </a:lnTo>
                <a:lnTo>
                  <a:pt x="81565" y="278300"/>
                </a:lnTo>
                <a:lnTo>
                  <a:pt x="86620" y="276421"/>
                </a:lnTo>
                <a:lnTo>
                  <a:pt x="326255" y="37407"/>
                </a:lnTo>
                <a:close/>
              </a:path>
              <a:path w="334009" h="278764">
                <a:moveTo>
                  <a:pt x="271774" y="0"/>
                </a:moveTo>
                <a:lnTo>
                  <a:pt x="226793" y="4393"/>
                </a:lnTo>
                <a:lnTo>
                  <a:pt x="183693" y="17373"/>
                </a:lnTo>
                <a:lnTo>
                  <a:pt x="143717" y="38606"/>
                </a:lnTo>
                <a:lnTo>
                  <a:pt x="108108" y="67760"/>
                </a:lnTo>
                <a:lnTo>
                  <a:pt x="5695" y="170185"/>
                </a:lnTo>
                <a:lnTo>
                  <a:pt x="0" y="183230"/>
                </a:lnTo>
                <a:lnTo>
                  <a:pt x="1423" y="190372"/>
                </a:lnTo>
                <a:lnTo>
                  <a:pt x="5695" y="196741"/>
                </a:lnTo>
                <a:lnTo>
                  <a:pt x="11707" y="201013"/>
                </a:lnTo>
                <a:lnTo>
                  <a:pt x="18729" y="202437"/>
                </a:lnTo>
                <a:lnTo>
                  <a:pt x="25869" y="201013"/>
                </a:lnTo>
                <a:lnTo>
                  <a:pt x="32238" y="196741"/>
                </a:lnTo>
                <a:lnTo>
                  <a:pt x="135299" y="94328"/>
                </a:lnTo>
                <a:lnTo>
                  <a:pt x="165009" y="69961"/>
                </a:lnTo>
                <a:lnTo>
                  <a:pt x="198451" y="52113"/>
                </a:lnTo>
                <a:lnTo>
                  <a:pt x="234620" y="41143"/>
                </a:lnTo>
                <a:lnTo>
                  <a:pt x="272510" y="37407"/>
                </a:lnTo>
                <a:lnTo>
                  <a:pt x="326255" y="37407"/>
                </a:lnTo>
                <a:lnTo>
                  <a:pt x="331933" y="31717"/>
                </a:lnTo>
                <a:lnTo>
                  <a:pt x="333838" y="24770"/>
                </a:lnTo>
                <a:lnTo>
                  <a:pt x="330041" y="10851"/>
                </a:lnTo>
                <a:lnTo>
                  <a:pt x="324351" y="5796"/>
                </a:lnTo>
                <a:lnTo>
                  <a:pt x="317392" y="4526"/>
                </a:lnTo>
                <a:lnTo>
                  <a:pt x="271774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02" name="object 212"/>
          <p:cNvSpPr/>
          <p:nvPr/>
        </p:nvSpPr>
        <p:spPr>
          <a:xfrm>
            <a:off x="10655589" y="4035674"/>
            <a:ext cx="334010" cy="278765"/>
          </a:xfrm>
          <a:custGeom>
            <a:avLst/>
            <a:gdLst/>
            <a:ahLst/>
            <a:cxnLst/>
            <a:rect l="l" t="t" r="r" b="b"/>
            <a:pathLst>
              <a:path w="334009" h="278764">
                <a:moveTo>
                  <a:pt x="77133" y="278300"/>
                </a:moveTo>
                <a:lnTo>
                  <a:pt x="72078" y="278300"/>
                </a:lnTo>
                <a:lnTo>
                  <a:pt x="67646" y="276421"/>
                </a:lnTo>
                <a:lnTo>
                  <a:pt x="63861" y="272623"/>
                </a:lnTo>
                <a:lnTo>
                  <a:pt x="59589" y="266247"/>
                </a:lnTo>
                <a:lnTo>
                  <a:pt x="58165" y="259103"/>
                </a:lnTo>
                <a:lnTo>
                  <a:pt x="59589" y="252080"/>
                </a:lnTo>
                <a:lnTo>
                  <a:pt x="63861" y="246068"/>
                </a:lnTo>
                <a:lnTo>
                  <a:pt x="272510" y="37407"/>
                </a:lnTo>
                <a:lnTo>
                  <a:pt x="234620" y="41143"/>
                </a:lnTo>
                <a:lnTo>
                  <a:pt x="198451" y="52113"/>
                </a:lnTo>
                <a:lnTo>
                  <a:pt x="165009" y="69961"/>
                </a:lnTo>
                <a:lnTo>
                  <a:pt x="135299" y="94328"/>
                </a:lnTo>
                <a:lnTo>
                  <a:pt x="32238" y="196741"/>
                </a:lnTo>
                <a:lnTo>
                  <a:pt x="25869" y="201013"/>
                </a:lnTo>
                <a:lnTo>
                  <a:pt x="18729" y="202437"/>
                </a:lnTo>
                <a:lnTo>
                  <a:pt x="11707" y="201013"/>
                </a:lnTo>
                <a:lnTo>
                  <a:pt x="5695" y="196741"/>
                </a:lnTo>
                <a:lnTo>
                  <a:pt x="1423" y="190372"/>
                </a:lnTo>
                <a:lnTo>
                  <a:pt x="0" y="183230"/>
                </a:lnTo>
                <a:lnTo>
                  <a:pt x="1423" y="176204"/>
                </a:lnTo>
                <a:lnTo>
                  <a:pt x="108108" y="67760"/>
                </a:lnTo>
                <a:lnTo>
                  <a:pt x="143717" y="38606"/>
                </a:lnTo>
                <a:lnTo>
                  <a:pt x="183693" y="17373"/>
                </a:lnTo>
                <a:lnTo>
                  <a:pt x="226793" y="4393"/>
                </a:lnTo>
                <a:lnTo>
                  <a:pt x="271774" y="0"/>
                </a:lnTo>
                <a:lnTo>
                  <a:pt x="317392" y="4526"/>
                </a:lnTo>
                <a:lnTo>
                  <a:pt x="324351" y="5796"/>
                </a:lnTo>
                <a:lnTo>
                  <a:pt x="330041" y="10851"/>
                </a:lnTo>
                <a:lnTo>
                  <a:pt x="331933" y="17811"/>
                </a:lnTo>
                <a:lnTo>
                  <a:pt x="333838" y="24770"/>
                </a:lnTo>
                <a:lnTo>
                  <a:pt x="331933" y="31717"/>
                </a:lnTo>
                <a:lnTo>
                  <a:pt x="326878" y="36784"/>
                </a:lnTo>
                <a:lnTo>
                  <a:pt x="90417" y="272623"/>
                </a:lnTo>
                <a:lnTo>
                  <a:pt x="86620" y="276421"/>
                </a:lnTo>
                <a:lnTo>
                  <a:pt x="81565" y="278300"/>
                </a:lnTo>
                <a:lnTo>
                  <a:pt x="77133" y="278300"/>
                </a:lnTo>
                <a:close/>
              </a:path>
            </a:pathLst>
          </a:custGeom>
          <a:ln w="12700">
            <a:solidFill>
              <a:srgbClr val="0501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03" name="object 213"/>
          <p:cNvSpPr/>
          <p:nvPr/>
        </p:nvSpPr>
        <p:spPr>
          <a:xfrm>
            <a:off x="10596616" y="6691524"/>
            <a:ext cx="206819" cy="221145"/>
          </a:xfrm>
          <a:prstGeom prst="rect">
            <a:avLst/>
          </a:prstGeom>
          <a:blipFill>
            <a:blip r:embed="rId6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04" name="object 214"/>
          <p:cNvSpPr/>
          <p:nvPr/>
        </p:nvSpPr>
        <p:spPr>
          <a:xfrm>
            <a:off x="10858048" y="6717301"/>
            <a:ext cx="192024" cy="191071"/>
          </a:xfrm>
          <a:prstGeom prst="rect">
            <a:avLst/>
          </a:prstGeom>
          <a:blipFill>
            <a:blip r:embed="rId6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05" name="object 215"/>
          <p:cNvSpPr/>
          <p:nvPr/>
        </p:nvSpPr>
        <p:spPr>
          <a:xfrm>
            <a:off x="10413079" y="5621532"/>
            <a:ext cx="893444" cy="908685"/>
          </a:xfrm>
          <a:custGeom>
            <a:avLst/>
            <a:gdLst/>
            <a:ahLst/>
            <a:cxnLst/>
            <a:rect l="l" t="t" r="r" b="b"/>
            <a:pathLst>
              <a:path w="893445" h="908685">
                <a:moveTo>
                  <a:pt x="415997" y="392067"/>
                </a:moveTo>
                <a:lnTo>
                  <a:pt x="367888" y="396731"/>
                </a:lnTo>
                <a:lnTo>
                  <a:pt x="321321" y="408729"/>
                </a:lnTo>
                <a:lnTo>
                  <a:pt x="277109" y="427833"/>
                </a:lnTo>
                <a:lnTo>
                  <a:pt x="236064" y="453814"/>
                </a:lnTo>
                <a:lnTo>
                  <a:pt x="198999" y="486444"/>
                </a:lnTo>
                <a:lnTo>
                  <a:pt x="87493" y="601366"/>
                </a:lnTo>
                <a:lnTo>
                  <a:pt x="54787" y="641145"/>
                </a:lnTo>
                <a:lnTo>
                  <a:pt x="29415" y="685055"/>
                </a:lnTo>
                <a:lnTo>
                  <a:pt x="11647" y="732146"/>
                </a:lnTo>
                <a:lnTo>
                  <a:pt x="1752" y="781464"/>
                </a:lnTo>
                <a:lnTo>
                  <a:pt x="0" y="832059"/>
                </a:lnTo>
                <a:lnTo>
                  <a:pt x="6658" y="882976"/>
                </a:lnTo>
                <a:lnTo>
                  <a:pt x="78432" y="908162"/>
                </a:lnTo>
                <a:lnTo>
                  <a:pt x="128954" y="904885"/>
                </a:lnTo>
                <a:lnTo>
                  <a:pt x="177954" y="893509"/>
                </a:lnTo>
                <a:lnTo>
                  <a:pt x="224489" y="874330"/>
                </a:lnTo>
                <a:lnTo>
                  <a:pt x="251216" y="857792"/>
                </a:lnTo>
                <a:lnTo>
                  <a:pt x="87760" y="857792"/>
                </a:lnTo>
                <a:lnTo>
                  <a:pt x="122106" y="822397"/>
                </a:lnTo>
                <a:lnTo>
                  <a:pt x="51286" y="822397"/>
                </a:lnTo>
                <a:lnTo>
                  <a:pt x="55501" y="771686"/>
                </a:lnTo>
                <a:lnTo>
                  <a:pt x="69405" y="722962"/>
                </a:lnTo>
                <a:lnTo>
                  <a:pt x="92573" y="677697"/>
                </a:lnTo>
                <a:lnTo>
                  <a:pt x="124577" y="637358"/>
                </a:lnTo>
                <a:lnTo>
                  <a:pt x="236680" y="521826"/>
                </a:lnTo>
                <a:lnTo>
                  <a:pt x="276071" y="488511"/>
                </a:lnTo>
                <a:lnTo>
                  <a:pt x="320458" y="464011"/>
                </a:lnTo>
                <a:lnTo>
                  <a:pt x="368523" y="448745"/>
                </a:lnTo>
                <a:lnTo>
                  <a:pt x="418951" y="443132"/>
                </a:lnTo>
                <a:lnTo>
                  <a:pt x="488936" y="443132"/>
                </a:lnTo>
                <a:lnTo>
                  <a:pt x="535662" y="394966"/>
                </a:lnTo>
                <a:lnTo>
                  <a:pt x="464836" y="394966"/>
                </a:lnTo>
                <a:lnTo>
                  <a:pt x="415997" y="392067"/>
                </a:lnTo>
                <a:close/>
              </a:path>
              <a:path w="893445" h="908685">
                <a:moveTo>
                  <a:pt x="469725" y="519213"/>
                </a:moveTo>
                <a:lnTo>
                  <a:pt x="460621" y="522647"/>
                </a:lnTo>
                <a:lnTo>
                  <a:pt x="453586" y="529198"/>
                </a:lnTo>
                <a:lnTo>
                  <a:pt x="449621" y="538400"/>
                </a:lnTo>
                <a:lnTo>
                  <a:pt x="439630" y="572836"/>
                </a:lnTo>
                <a:lnTo>
                  <a:pt x="424947" y="605491"/>
                </a:lnTo>
                <a:lnTo>
                  <a:pt x="382603" y="663418"/>
                </a:lnTo>
                <a:lnTo>
                  <a:pt x="270513" y="778950"/>
                </a:lnTo>
                <a:lnTo>
                  <a:pt x="231153" y="812159"/>
                </a:lnTo>
                <a:lnTo>
                  <a:pt x="186604" y="836683"/>
                </a:lnTo>
                <a:lnTo>
                  <a:pt x="138322" y="852051"/>
                </a:lnTo>
                <a:lnTo>
                  <a:pt x="87760" y="857792"/>
                </a:lnTo>
                <a:lnTo>
                  <a:pt x="251216" y="857792"/>
                </a:lnTo>
                <a:lnTo>
                  <a:pt x="306391" y="813748"/>
                </a:lnTo>
                <a:lnTo>
                  <a:pt x="418481" y="698229"/>
                </a:lnTo>
                <a:lnTo>
                  <a:pt x="446157" y="665434"/>
                </a:lnTo>
                <a:lnTo>
                  <a:pt x="468898" y="629394"/>
                </a:lnTo>
                <a:lnTo>
                  <a:pt x="486541" y="590617"/>
                </a:lnTo>
                <a:lnTo>
                  <a:pt x="498923" y="549614"/>
                </a:lnTo>
                <a:lnTo>
                  <a:pt x="499066" y="539449"/>
                </a:lnTo>
                <a:lnTo>
                  <a:pt x="495635" y="530349"/>
                </a:lnTo>
                <a:lnTo>
                  <a:pt x="489091" y="523319"/>
                </a:lnTo>
                <a:lnTo>
                  <a:pt x="479898" y="519362"/>
                </a:lnTo>
                <a:lnTo>
                  <a:pt x="469725" y="519213"/>
                </a:lnTo>
                <a:close/>
              </a:path>
              <a:path w="893445" h="908685">
                <a:moveTo>
                  <a:pt x="321059" y="554852"/>
                </a:moveTo>
                <a:lnTo>
                  <a:pt x="311598" y="556903"/>
                </a:lnTo>
                <a:lnTo>
                  <a:pt x="303203" y="562758"/>
                </a:lnTo>
                <a:lnTo>
                  <a:pt x="51286" y="822397"/>
                </a:lnTo>
                <a:lnTo>
                  <a:pt x="122106" y="822397"/>
                </a:lnTo>
                <a:lnTo>
                  <a:pt x="339690" y="598166"/>
                </a:lnTo>
                <a:lnTo>
                  <a:pt x="345286" y="589594"/>
                </a:lnTo>
                <a:lnTo>
                  <a:pt x="347051" y="580076"/>
                </a:lnTo>
                <a:lnTo>
                  <a:pt x="345000" y="570618"/>
                </a:lnTo>
                <a:lnTo>
                  <a:pt x="339144" y="562225"/>
                </a:lnTo>
                <a:lnTo>
                  <a:pt x="330578" y="556622"/>
                </a:lnTo>
                <a:lnTo>
                  <a:pt x="321059" y="554852"/>
                </a:lnTo>
                <a:close/>
              </a:path>
              <a:path w="893445" h="908685">
                <a:moveTo>
                  <a:pt x="643293" y="338540"/>
                </a:moveTo>
                <a:lnTo>
                  <a:pt x="590401" y="338540"/>
                </a:lnTo>
                <a:lnTo>
                  <a:pt x="594621" y="365561"/>
                </a:lnTo>
                <a:lnTo>
                  <a:pt x="617606" y="415571"/>
                </a:lnTo>
                <a:lnTo>
                  <a:pt x="676171" y="465183"/>
                </a:lnTo>
                <a:lnTo>
                  <a:pt x="721327" y="478735"/>
                </a:lnTo>
                <a:lnTo>
                  <a:pt x="768079" y="478029"/>
                </a:lnTo>
                <a:lnTo>
                  <a:pt x="812804" y="463118"/>
                </a:lnTo>
                <a:lnTo>
                  <a:pt x="851881" y="434056"/>
                </a:lnTo>
                <a:lnTo>
                  <a:pt x="854724" y="429983"/>
                </a:lnTo>
                <a:lnTo>
                  <a:pt x="744568" y="429983"/>
                </a:lnTo>
                <a:lnTo>
                  <a:pt x="706157" y="423144"/>
                </a:lnTo>
                <a:lnTo>
                  <a:pt x="672239" y="401405"/>
                </a:lnTo>
                <a:lnTo>
                  <a:pt x="649494" y="368165"/>
                </a:lnTo>
                <a:lnTo>
                  <a:pt x="643293" y="338540"/>
                </a:lnTo>
                <a:close/>
              </a:path>
              <a:path w="893445" h="908685">
                <a:moveTo>
                  <a:pt x="488936" y="443132"/>
                </a:moveTo>
                <a:lnTo>
                  <a:pt x="418951" y="443132"/>
                </a:lnTo>
                <a:lnTo>
                  <a:pt x="470424" y="447595"/>
                </a:lnTo>
                <a:lnTo>
                  <a:pt x="478222" y="448077"/>
                </a:lnTo>
                <a:lnTo>
                  <a:pt x="486578" y="445563"/>
                </a:lnTo>
                <a:lnTo>
                  <a:pt x="488936" y="443132"/>
                </a:lnTo>
                <a:close/>
              </a:path>
              <a:path w="893445" h="908685">
                <a:moveTo>
                  <a:pt x="786017" y="183584"/>
                </a:moveTo>
                <a:lnTo>
                  <a:pt x="776606" y="185873"/>
                </a:lnTo>
                <a:lnTo>
                  <a:pt x="768708" y="191620"/>
                </a:lnTo>
                <a:lnTo>
                  <a:pt x="763273" y="200529"/>
                </a:lnTo>
                <a:lnTo>
                  <a:pt x="761802" y="210500"/>
                </a:lnTo>
                <a:lnTo>
                  <a:pt x="764087" y="219911"/>
                </a:lnTo>
                <a:lnTo>
                  <a:pt x="769833" y="227809"/>
                </a:lnTo>
                <a:lnTo>
                  <a:pt x="778742" y="233244"/>
                </a:lnTo>
                <a:lnTo>
                  <a:pt x="788364" y="237249"/>
                </a:lnTo>
                <a:lnTo>
                  <a:pt x="797382" y="242329"/>
                </a:lnTo>
                <a:lnTo>
                  <a:pt x="805852" y="248426"/>
                </a:lnTo>
                <a:lnTo>
                  <a:pt x="813832" y="255482"/>
                </a:lnTo>
                <a:lnTo>
                  <a:pt x="836576" y="288734"/>
                </a:lnTo>
                <a:lnTo>
                  <a:pt x="844563" y="326922"/>
                </a:lnTo>
                <a:lnTo>
                  <a:pt x="837724" y="365335"/>
                </a:lnTo>
                <a:lnTo>
                  <a:pt x="815991" y="399258"/>
                </a:lnTo>
                <a:lnTo>
                  <a:pt x="782752" y="421997"/>
                </a:lnTo>
                <a:lnTo>
                  <a:pt x="744568" y="429983"/>
                </a:lnTo>
                <a:lnTo>
                  <a:pt x="854724" y="429983"/>
                </a:lnTo>
                <a:lnTo>
                  <a:pt x="879750" y="394122"/>
                </a:lnTo>
                <a:lnTo>
                  <a:pt x="893305" y="348968"/>
                </a:lnTo>
                <a:lnTo>
                  <a:pt x="892598" y="302218"/>
                </a:lnTo>
                <a:lnTo>
                  <a:pt x="877685" y="257492"/>
                </a:lnTo>
                <a:lnTo>
                  <a:pt x="848617" y="218410"/>
                </a:lnTo>
                <a:lnTo>
                  <a:pt x="810466" y="191348"/>
                </a:lnTo>
                <a:lnTo>
                  <a:pt x="795988" y="185048"/>
                </a:lnTo>
                <a:lnTo>
                  <a:pt x="786017" y="183584"/>
                </a:lnTo>
                <a:close/>
              </a:path>
              <a:path w="893445" h="908685">
                <a:moveTo>
                  <a:pt x="581120" y="0"/>
                </a:moveTo>
                <a:lnTo>
                  <a:pt x="534372" y="706"/>
                </a:lnTo>
                <a:lnTo>
                  <a:pt x="489649" y="15620"/>
                </a:lnTo>
                <a:lnTo>
                  <a:pt x="450574" y="44687"/>
                </a:lnTo>
                <a:lnTo>
                  <a:pt x="422699" y="84616"/>
                </a:lnTo>
                <a:lnTo>
                  <a:pt x="409143" y="129765"/>
                </a:lnTo>
                <a:lnTo>
                  <a:pt x="409847" y="176513"/>
                </a:lnTo>
                <a:lnTo>
                  <a:pt x="424756" y="221239"/>
                </a:lnTo>
                <a:lnTo>
                  <a:pt x="453812" y="260320"/>
                </a:lnTo>
                <a:lnTo>
                  <a:pt x="500869" y="291215"/>
                </a:lnTo>
                <a:lnTo>
                  <a:pt x="553926" y="303145"/>
                </a:lnTo>
                <a:lnTo>
                  <a:pt x="464836" y="394966"/>
                </a:lnTo>
                <a:lnTo>
                  <a:pt x="535662" y="394966"/>
                </a:lnTo>
                <a:lnTo>
                  <a:pt x="590401" y="338540"/>
                </a:lnTo>
                <a:lnTo>
                  <a:pt x="643293" y="338540"/>
                </a:lnTo>
                <a:lnTo>
                  <a:pt x="641502" y="329982"/>
                </a:lnTo>
                <a:lnTo>
                  <a:pt x="648336" y="291571"/>
                </a:lnTo>
                <a:lnTo>
                  <a:pt x="670179" y="257492"/>
                </a:lnTo>
                <a:lnTo>
                  <a:pt x="673670" y="252399"/>
                </a:lnTo>
                <a:lnTo>
                  <a:pt x="561549" y="252399"/>
                </a:lnTo>
                <a:lnTo>
                  <a:pt x="523138" y="245565"/>
                </a:lnTo>
                <a:lnTo>
                  <a:pt x="489220" y="223833"/>
                </a:lnTo>
                <a:lnTo>
                  <a:pt x="466474" y="190592"/>
                </a:lnTo>
                <a:lnTo>
                  <a:pt x="458483" y="152405"/>
                </a:lnTo>
                <a:lnTo>
                  <a:pt x="465317" y="113995"/>
                </a:lnTo>
                <a:lnTo>
                  <a:pt x="487048" y="80082"/>
                </a:lnTo>
                <a:lnTo>
                  <a:pt x="520295" y="57335"/>
                </a:lnTo>
                <a:lnTo>
                  <a:pt x="558482" y="49340"/>
                </a:lnTo>
                <a:lnTo>
                  <a:pt x="672095" y="49340"/>
                </a:lnTo>
                <a:lnTo>
                  <a:pt x="666207" y="41423"/>
                </a:lnTo>
                <a:lnTo>
                  <a:pt x="626272" y="13554"/>
                </a:lnTo>
                <a:lnTo>
                  <a:pt x="581120" y="0"/>
                </a:lnTo>
                <a:close/>
              </a:path>
              <a:path w="893445" h="908685">
                <a:moveTo>
                  <a:pt x="672095" y="49340"/>
                </a:moveTo>
                <a:lnTo>
                  <a:pt x="558482" y="49340"/>
                </a:lnTo>
                <a:lnTo>
                  <a:pt x="596894" y="56174"/>
                </a:lnTo>
                <a:lnTo>
                  <a:pt x="630812" y="77910"/>
                </a:lnTo>
                <a:lnTo>
                  <a:pt x="653556" y="111151"/>
                </a:lnTo>
                <a:lnTo>
                  <a:pt x="661544" y="149338"/>
                </a:lnTo>
                <a:lnTo>
                  <a:pt x="654710" y="187749"/>
                </a:lnTo>
                <a:lnTo>
                  <a:pt x="632984" y="221662"/>
                </a:lnTo>
                <a:lnTo>
                  <a:pt x="599737" y="244407"/>
                </a:lnTo>
                <a:lnTo>
                  <a:pt x="561549" y="252399"/>
                </a:lnTo>
                <a:lnTo>
                  <a:pt x="673670" y="252399"/>
                </a:lnTo>
                <a:lnTo>
                  <a:pt x="697644" y="217432"/>
                </a:lnTo>
                <a:lnTo>
                  <a:pt x="711020" y="172104"/>
                </a:lnTo>
                <a:lnTo>
                  <a:pt x="710221" y="125263"/>
                </a:lnTo>
                <a:lnTo>
                  <a:pt x="695274" y="80504"/>
                </a:lnTo>
                <a:lnTo>
                  <a:pt x="672095" y="4934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06" name="object 216"/>
          <p:cNvSpPr/>
          <p:nvPr/>
        </p:nvSpPr>
        <p:spPr>
          <a:xfrm>
            <a:off x="10779302" y="6103023"/>
            <a:ext cx="51435" cy="51435"/>
          </a:xfrm>
          <a:custGeom>
            <a:avLst/>
            <a:gdLst/>
            <a:ahLst/>
            <a:cxnLst/>
            <a:rect l="l" t="t" r="r" b="b"/>
            <a:pathLst>
              <a:path w="51434" h="51435">
                <a:moveTo>
                  <a:pt x="25026" y="0"/>
                </a:moveTo>
                <a:lnTo>
                  <a:pt x="15491" y="2007"/>
                </a:lnTo>
                <a:lnTo>
                  <a:pt x="7165" y="7716"/>
                </a:lnTo>
                <a:lnTo>
                  <a:pt x="1714" y="16211"/>
                </a:lnTo>
                <a:lnTo>
                  <a:pt x="0" y="25801"/>
                </a:lnTo>
                <a:lnTo>
                  <a:pt x="2004" y="35334"/>
                </a:lnTo>
                <a:lnTo>
                  <a:pt x="7712" y="43657"/>
                </a:lnTo>
                <a:lnTo>
                  <a:pt x="16201" y="49116"/>
                </a:lnTo>
                <a:lnTo>
                  <a:pt x="25792" y="50833"/>
                </a:lnTo>
                <a:lnTo>
                  <a:pt x="35328" y="48826"/>
                </a:lnTo>
                <a:lnTo>
                  <a:pt x="43653" y="43111"/>
                </a:lnTo>
                <a:lnTo>
                  <a:pt x="49111" y="34622"/>
                </a:lnTo>
                <a:lnTo>
                  <a:pt x="50828" y="25031"/>
                </a:lnTo>
                <a:lnTo>
                  <a:pt x="48821" y="15495"/>
                </a:lnTo>
                <a:lnTo>
                  <a:pt x="43106" y="7170"/>
                </a:lnTo>
                <a:lnTo>
                  <a:pt x="34617" y="1714"/>
                </a:lnTo>
                <a:lnTo>
                  <a:pt x="25026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07" name="object 217"/>
          <p:cNvSpPr/>
          <p:nvPr/>
        </p:nvSpPr>
        <p:spPr>
          <a:xfrm>
            <a:off x="1296541" y="3410347"/>
            <a:ext cx="63944" cy="179628"/>
          </a:xfrm>
          <a:prstGeom prst="rect">
            <a:avLst/>
          </a:prstGeom>
          <a:blipFill>
            <a:blip r:embed="rId6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08" name="object 218"/>
          <p:cNvSpPr/>
          <p:nvPr/>
        </p:nvSpPr>
        <p:spPr>
          <a:xfrm>
            <a:off x="1471152" y="3438496"/>
            <a:ext cx="38735" cy="153670"/>
          </a:xfrm>
          <a:custGeom>
            <a:avLst/>
            <a:gdLst/>
            <a:ahLst/>
            <a:cxnLst/>
            <a:rect l="l" t="t" r="r" b="b"/>
            <a:pathLst>
              <a:path w="38735" h="153669">
                <a:moveTo>
                  <a:pt x="19316" y="114985"/>
                </a:moveTo>
                <a:lnTo>
                  <a:pt x="11771" y="116493"/>
                </a:lnTo>
                <a:lnTo>
                  <a:pt x="5634" y="120615"/>
                </a:lnTo>
                <a:lnTo>
                  <a:pt x="1509" y="126751"/>
                </a:lnTo>
                <a:lnTo>
                  <a:pt x="0" y="134302"/>
                </a:lnTo>
                <a:lnTo>
                  <a:pt x="1509" y="141848"/>
                </a:lnTo>
                <a:lnTo>
                  <a:pt x="5634" y="147985"/>
                </a:lnTo>
                <a:lnTo>
                  <a:pt x="11771" y="152110"/>
                </a:lnTo>
                <a:lnTo>
                  <a:pt x="19316" y="153619"/>
                </a:lnTo>
                <a:lnTo>
                  <a:pt x="26864" y="152110"/>
                </a:lnTo>
                <a:lnTo>
                  <a:pt x="33005" y="147985"/>
                </a:lnTo>
                <a:lnTo>
                  <a:pt x="37134" y="141848"/>
                </a:lnTo>
                <a:lnTo>
                  <a:pt x="38646" y="134302"/>
                </a:lnTo>
                <a:lnTo>
                  <a:pt x="37202" y="126955"/>
                </a:lnTo>
                <a:lnTo>
                  <a:pt x="33186" y="120796"/>
                </a:lnTo>
                <a:lnTo>
                  <a:pt x="27067" y="116560"/>
                </a:lnTo>
                <a:lnTo>
                  <a:pt x="19316" y="114985"/>
                </a:lnTo>
                <a:close/>
              </a:path>
              <a:path w="38735" h="153669">
                <a:moveTo>
                  <a:pt x="19316" y="0"/>
                </a:moveTo>
                <a:lnTo>
                  <a:pt x="11771" y="1511"/>
                </a:lnTo>
                <a:lnTo>
                  <a:pt x="5634" y="5640"/>
                </a:lnTo>
                <a:lnTo>
                  <a:pt x="1509" y="11781"/>
                </a:lnTo>
                <a:lnTo>
                  <a:pt x="0" y="19329"/>
                </a:lnTo>
                <a:lnTo>
                  <a:pt x="1509" y="26876"/>
                </a:lnTo>
                <a:lnTo>
                  <a:pt x="5634" y="33018"/>
                </a:lnTo>
                <a:lnTo>
                  <a:pt x="11771" y="37147"/>
                </a:lnTo>
                <a:lnTo>
                  <a:pt x="19316" y="38658"/>
                </a:lnTo>
                <a:lnTo>
                  <a:pt x="26864" y="37147"/>
                </a:lnTo>
                <a:lnTo>
                  <a:pt x="33005" y="33018"/>
                </a:lnTo>
                <a:lnTo>
                  <a:pt x="37134" y="26876"/>
                </a:lnTo>
                <a:lnTo>
                  <a:pt x="38646" y="19329"/>
                </a:lnTo>
                <a:lnTo>
                  <a:pt x="37202" y="11980"/>
                </a:lnTo>
                <a:lnTo>
                  <a:pt x="33186" y="5816"/>
                </a:lnTo>
                <a:lnTo>
                  <a:pt x="27067" y="1577"/>
                </a:lnTo>
                <a:lnTo>
                  <a:pt x="19316" y="0"/>
                </a:lnTo>
                <a:close/>
              </a:path>
            </a:pathLst>
          </a:custGeom>
          <a:solidFill>
            <a:srgbClr val="2C2B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09" name="object 219"/>
          <p:cNvSpPr/>
          <p:nvPr/>
        </p:nvSpPr>
        <p:spPr>
          <a:xfrm>
            <a:off x="1716831" y="3410347"/>
            <a:ext cx="63931" cy="179628"/>
          </a:xfrm>
          <a:prstGeom prst="rect">
            <a:avLst/>
          </a:prstGeom>
          <a:blipFill>
            <a:blip r:embed="rId6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10" name="object 220"/>
          <p:cNvSpPr/>
          <p:nvPr/>
        </p:nvSpPr>
        <p:spPr>
          <a:xfrm>
            <a:off x="1866142" y="3390314"/>
            <a:ext cx="209689" cy="217792"/>
          </a:xfrm>
          <a:prstGeom prst="rect">
            <a:avLst/>
          </a:prstGeom>
          <a:blipFill>
            <a:blip r:embed="rId6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11" name="object 221"/>
          <p:cNvSpPr/>
          <p:nvPr/>
        </p:nvSpPr>
        <p:spPr>
          <a:xfrm>
            <a:off x="2131864" y="3389114"/>
            <a:ext cx="206832" cy="221145"/>
          </a:xfrm>
          <a:prstGeom prst="rect">
            <a:avLst/>
          </a:prstGeom>
          <a:blipFill>
            <a:blip r:embed="rId6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12" name="object 222"/>
          <p:cNvSpPr/>
          <p:nvPr/>
        </p:nvSpPr>
        <p:spPr>
          <a:xfrm>
            <a:off x="1898370" y="2913539"/>
            <a:ext cx="377190" cy="317500"/>
          </a:xfrm>
          <a:custGeom>
            <a:avLst/>
            <a:gdLst/>
            <a:ahLst/>
            <a:cxnLst/>
            <a:rect l="l" t="t" r="r" b="b"/>
            <a:pathLst>
              <a:path w="377189" h="317500">
                <a:moveTo>
                  <a:pt x="228238" y="179070"/>
                </a:moveTo>
                <a:lnTo>
                  <a:pt x="168046" y="179070"/>
                </a:lnTo>
                <a:lnTo>
                  <a:pt x="173164" y="181610"/>
                </a:lnTo>
                <a:lnTo>
                  <a:pt x="178180" y="185420"/>
                </a:lnTo>
                <a:lnTo>
                  <a:pt x="183083" y="189230"/>
                </a:lnTo>
                <a:lnTo>
                  <a:pt x="187121" y="191770"/>
                </a:lnTo>
                <a:lnTo>
                  <a:pt x="191312" y="195580"/>
                </a:lnTo>
                <a:lnTo>
                  <a:pt x="195630" y="198120"/>
                </a:lnTo>
                <a:lnTo>
                  <a:pt x="199186" y="200660"/>
                </a:lnTo>
                <a:lnTo>
                  <a:pt x="206159" y="205740"/>
                </a:lnTo>
                <a:lnTo>
                  <a:pt x="211518" y="209550"/>
                </a:lnTo>
                <a:lnTo>
                  <a:pt x="216039" y="214630"/>
                </a:lnTo>
                <a:lnTo>
                  <a:pt x="219709" y="218440"/>
                </a:lnTo>
                <a:lnTo>
                  <a:pt x="222565" y="223520"/>
                </a:lnTo>
                <a:lnTo>
                  <a:pt x="225607" y="228600"/>
                </a:lnTo>
                <a:lnTo>
                  <a:pt x="228837" y="234950"/>
                </a:lnTo>
                <a:lnTo>
                  <a:pt x="232257" y="243840"/>
                </a:lnTo>
                <a:lnTo>
                  <a:pt x="234251" y="250190"/>
                </a:lnTo>
                <a:lnTo>
                  <a:pt x="237096" y="257810"/>
                </a:lnTo>
                <a:lnTo>
                  <a:pt x="240779" y="265430"/>
                </a:lnTo>
                <a:lnTo>
                  <a:pt x="243837" y="273050"/>
                </a:lnTo>
                <a:lnTo>
                  <a:pt x="247288" y="279400"/>
                </a:lnTo>
                <a:lnTo>
                  <a:pt x="251119" y="285750"/>
                </a:lnTo>
                <a:lnTo>
                  <a:pt x="255320" y="290830"/>
                </a:lnTo>
                <a:lnTo>
                  <a:pt x="260149" y="297180"/>
                </a:lnTo>
                <a:lnTo>
                  <a:pt x="294197" y="317500"/>
                </a:lnTo>
                <a:lnTo>
                  <a:pt x="324142" y="317500"/>
                </a:lnTo>
                <a:lnTo>
                  <a:pt x="358344" y="298450"/>
                </a:lnTo>
                <a:lnTo>
                  <a:pt x="370472" y="279400"/>
                </a:lnTo>
                <a:lnTo>
                  <a:pt x="294741" y="279400"/>
                </a:lnTo>
                <a:lnTo>
                  <a:pt x="288564" y="278130"/>
                </a:lnTo>
                <a:lnTo>
                  <a:pt x="268574" y="248920"/>
                </a:lnTo>
                <a:lnTo>
                  <a:pt x="268614" y="243840"/>
                </a:lnTo>
                <a:lnTo>
                  <a:pt x="294741" y="214630"/>
                </a:lnTo>
                <a:lnTo>
                  <a:pt x="301485" y="213360"/>
                </a:lnTo>
                <a:lnTo>
                  <a:pt x="366363" y="213360"/>
                </a:lnTo>
                <a:lnTo>
                  <a:pt x="361795" y="207010"/>
                </a:lnTo>
                <a:lnTo>
                  <a:pt x="324048" y="184150"/>
                </a:lnTo>
                <a:lnTo>
                  <a:pt x="236270" y="184150"/>
                </a:lnTo>
                <a:lnTo>
                  <a:pt x="231241" y="181610"/>
                </a:lnTo>
                <a:lnTo>
                  <a:pt x="228238" y="179070"/>
                </a:lnTo>
                <a:close/>
              </a:path>
              <a:path w="377189" h="317500">
                <a:moveTo>
                  <a:pt x="366363" y="213360"/>
                </a:moveTo>
                <a:lnTo>
                  <a:pt x="301485" y="213360"/>
                </a:lnTo>
                <a:lnTo>
                  <a:pt x="308229" y="214630"/>
                </a:lnTo>
                <a:lnTo>
                  <a:pt x="314405" y="215900"/>
                </a:lnTo>
                <a:lnTo>
                  <a:pt x="334594" y="246380"/>
                </a:lnTo>
                <a:lnTo>
                  <a:pt x="333998" y="254000"/>
                </a:lnTo>
                <a:lnTo>
                  <a:pt x="308229" y="279400"/>
                </a:lnTo>
                <a:lnTo>
                  <a:pt x="370472" y="279400"/>
                </a:lnTo>
                <a:lnTo>
                  <a:pt x="373202" y="273050"/>
                </a:lnTo>
                <a:lnTo>
                  <a:pt x="375802" y="264160"/>
                </a:lnTo>
                <a:lnTo>
                  <a:pt x="377088" y="254000"/>
                </a:lnTo>
                <a:lnTo>
                  <a:pt x="377059" y="245110"/>
                </a:lnTo>
                <a:lnTo>
                  <a:pt x="375716" y="234950"/>
                </a:lnTo>
                <a:lnTo>
                  <a:pt x="372830" y="224790"/>
                </a:lnTo>
                <a:lnTo>
                  <a:pt x="368190" y="215900"/>
                </a:lnTo>
                <a:lnTo>
                  <a:pt x="366363" y="213360"/>
                </a:lnTo>
                <a:close/>
              </a:path>
              <a:path w="377189" h="317500">
                <a:moveTo>
                  <a:pt x="25867" y="60960"/>
                </a:moveTo>
                <a:lnTo>
                  <a:pt x="10871" y="60960"/>
                </a:lnTo>
                <a:lnTo>
                  <a:pt x="7531" y="62230"/>
                </a:lnTo>
                <a:lnTo>
                  <a:pt x="4178" y="64770"/>
                </a:lnTo>
                <a:lnTo>
                  <a:pt x="2006" y="67310"/>
                </a:lnTo>
                <a:lnTo>
                  <a:pt x="0" y="72390"/>
                </a:lnTo>
                <a:lnTo>
                  <a:pt x="177" y="74930"/>
                </a:lnTo>
                <a:lnTo>
                  <a:pt x="28587" y="93980"/>
                </a:lnTo>
                <a:lnTo>
                  <a:pt x="32287" y="96520"/>
                </a:lnTo>
                <a:lnTo>
                  <a:pt x="37368" y="100330"/>
                </a:lnTo>
                <a:lnTo>
                  <a:pt x="43827" y="104140"/>
                </a:lnTo>
                <a:lnTo>
                  <a:pt x="60474" y="113030"/>
                </a:lnTo>
                <a:lnTo>
                  <a:pt x="69264" y="119380"/>
                </a:lnTo>
                <a:lnTo>
                  <a:pt x="86779" y="129540"/>
                </a:lnTo>
                <a:lnTo>
                  <a:pt x="109486" y="142240"/>
                </a:lnTo>
                <a:lnTo>
                  <a:pt x="120740" y="149860"/>
                </a:lnTo>
                <a:lnTo>
                  <a:pt x="131927" y="156210"/>
                </a:lnTo>
                <a:lnTo>
                  <a:pt x="104776" y="173990"/>
                </a:lnTo>
                <a:lnTo>
                  <a:pt x="91249" y="181610"/>
                </a:lnTo>
                <a:lnTo>
                  <a:pt x="68176" y="196850"/>
                </a:lnTo>
                <a:lnTo>
                  <a:pt x="30753" y="222250"/>
                </a:lnTo>
                <a:lnTo>
                  <a:pt x="19465" y="228600"/>
                </a:lnTo>
                <a:lnTo>
                  <a:pt x="16548" y="231140"/>
                </a:lnTo>
                <a:lnTo>
                  <a:pt x="12445" y="233680"/>
                </a:lnTo>
                <a:lnTo>
                  <a:pt x="8267" y="237490"/>
                </a:lnTo>
                <a:lnTo>
                  <a:pt x="4013" y="240030"/>
                </a:lnTo>
                <a:lnTo>
                  <a:pt x="1003" y="241300"/>
                </a:lnTo>
                <a:lnTo>
                  <a:pt x="1168" y="245110"/>
                </a:lnTo>
                <a:lnTo>
                  <a:pt x="7861" y="256540"/>
                </a:lnTo>
                <a:lnTo>
                  <a:pt x="14884" y="257810"/>
                </a:lnTo>
                <a:lnTo>
                  <a:pt x="25577" y="256540"/>
                </a:lnTo>
                <a:lnTo>
                  <a:pt x="55003" y="250190"/>
                </a:lnTo>
                <a:lnTo>
                  <a:pt x="59855" y="248920"/>
                </a:lnTo>
                <a:lnTo>
                  <a:pt x="73304" y="242570"/>
                </a:lnTo>
                <a:lnTo>
                  <a:pt x="87287" y="234950"/>
                </a:lnTo>
                <a:lnTo>
                  <a:pt x="93137" y="231140"/>
                </a:lnTo>
                <a:lnTo>
                  <a:pt x="98934" y="228600"/>
                </a:lnTo>
                <a:lnTo>
                  <a:pt x="104676" y="224790"/>
                </a:lnTo>
                <a:lnTo>
                  <a:pt x="110362" y="222250"/>
                </a:lnTo>
                <a:lnTo>
                  <a:pt x="118046" y="217170"/>
                </a:lnTo>
                <a:lnTo>
                  <a:pt x="124574" y="212090"/>
                </a:lnTo>
                <a:lnTo>
                  <a:pt x="129920" y="208280"/>
                </a:lnTo>
                <a:lnTo>
                  <a:pt x="135420" y="204470"/>
                </a:lnTo>
                <a:lnTo>
                  <a:pt x="140766" y="200660"/>
                </a:lnTo>
                <a:lnTo>
                  <a:pt x="145973" y="196850"/>
                </a:lnTo>
                <a:lnTo>
                  <a:pt x="154012" y="190500"/>
                </a:lnTo>
                <a:lnTo>
                  <a:pt x="158013" y="186690"/>
                </a:lnTo>
                <a:lnTo>
                  <a:pt x="162026" y="184150"/>
                </a:lnTo>
                <a:lnTo>
                  <a:pt x="165366" y="181610"/>
                </a:lnTo>
                <a:lnTo>
                  <a:pt x="168046" y="179070"/>
                </a:lnTo>
                <a:lnTo>
                  <a:pt x="228238" y="179070"/>
                </a:lnTo>
                <a:lnTo>
                  <a:pt x="225234" y="176530"/>
                </a:lnTo>
                <a:lnTo>
                  <a:pt x="221881" y="175260"/>
                </a:lnTo>
                <a:lnTo>
                  <a:pt x="211861" y="167640"/>
                </a:lnTo>
                <a:lnTo>
                  <a:pt x="208851" y="165100"/>
                </a:lnTo>
                <a:lnTo>
                  <a:pt x="206171" y="163830"/>
                </a:lnTo>
                <a:lnTo>
                  <a:pt x="203466" y="161290"/>
                </a:lnTo>
                <a:lnTo>
                  <a:pt x="200431" y="158750"/>
                </a:lnTo>
                <a:lnTo>
                  <a:pt x="197142" y="156210"/>
                </a:lnTo>
                <a:lnTo>
                  <a:pt x="200939" y="153670"/>
                </a:lnTo>
                <a:lnTo>
                  <a:pt x="204622" y="151130"/>
                </a:lnTo>
                <a:lnTo>
                  <a:pt x="208178" y="148590"/>
                </a:lnTo>
                <a:lnTo>
                  <a:pt x="211531" y="146050"/>
                </a:lnTo>
                <a:lnTo>
                  <a:pt x="214706" y="144780"/>
                </a:lnTo>
                <a:lnTo>
                  <a:pt x="220713" y="139700"/>
                </a:lnTo>
                <a:lnTo>
                  <a:pt x="222897" y="138430"/>
                </a:lnTo>
                <a:lnTo>
                  <a:pt x="224231" y="137160"/>
                </a:lnTo>
                <a:lnTo>
                  <a:pt x="227774" y="134620"/>
                </a:lnTo>
                <a:lnTo>
                  <a:pt x="166039" y="134620"/>
                </a:lnTo>
                <a:lnTo>
                  <a:pt x="159511" y="129540"/>
                </a:lnTo>
                <a:lnTo>
                  <a:pt x="152819" y="124460"/>
                </a:lnTo>
                <a:lnTo>
                  <a:pt x="145973" y="119380"/>
                </a:lnTo>
                <a:lnTo>
                  <a:pt x="135267" y="111760"/>
                </a:lnTo>
                <a:lnTo>
                  <a:pt x="124574" y="102870"/>
                </a:lnTo>
                <a:lnTo>
                  <a:pt x="120230" y="99060"/>
                </a:lnTo>
                <a:lnTo>
                  <a:pt x="116878" y="97790"/>
                </a:lnTo>
                <a:lnTo>
                  <a:pt x="114211" y="95250"/>
                </a:lnTo>
                <a:lnTo>
                  <a:pt x="109854" y="92710"/>
                </a:lnTo>
                <a:lnTo>
                  <a:pt x="97561" y="86360"/>
                </a:lnTo>
                <a:lnTo>
                  <a:pt x="91211" y="82550"/>
                </a:lnTo>
                <a:lnTo>
                  <a:pt x="78155" y="76200"/>
                </a:lnTo>
                <a:lnTo>
                  <a:pt x="71462" y="72390"/>
                </a:lnTo>
                <a:lnTo>
                  <a:pt x="58013" y="67310"/>
                </a:lnTo>
                <a:lnTo>
                  <a:pt x="52006" y="64770"/>
                </a:lnTo>
                <a:lnTo>
                  <a:pt x="46647" y="63500"/>
                </a:lnTo>
                <a:lnTo>
                  <a:pt x="38655" y="62230"/>
                </a:lnTo>
                <a:lnTo>
                  <a:pt x="31729" y="62230"/>
                </a:lnTo>
                <a:lnTo>
                  <a:pt x="25867" y="60960"/>
                </a:lnTo>
                <a:close/>
              </a:path>
              <a:path w="377189" h="317500">
                <a:moveTo>
                  <a:pt x="301564" y="179070"/>
                </a:moveTo>
                <a:lnTo>
                  <a:pt x="276732" y="179070"/>
                </a:lnTo>
                <a:lnTo>
                  <a:pt x="262013" y="181610"/>
                </a:lnTo>
                <a:lnTo>
                  <a:pt x="256997" y="181610"/>
                </a:lnTo>
                <a:lnTo>
                  <a:pt x="248970" y="184150"/>
                </a:lnTo>
                <a:lnTo>
                  <a:pt x="324048" y="184150"/>
                </a:lnTo>
                <a:lnTo>
                  <a:pt x="316366" y="181610"/>
                </a:lnTo>
                <a:lnTo>
                  <a:pt x="301564" y="179070"/>
                </a:lnTo>
                <a:close/>
              </a:path>
              <a:path w="377189" h="317500">
                <a:moveTo>
                  <a:pt x="337134" y="129540"/>
                </a:moveTo>
                <a:lnTo>
                  <a:pt x="245973" y="129540"/>
                </a:lnTo>
                <a:lnTo>
                  <a:pt x="255333" y="130810"/>
                </a:lnTo>
                <a:lnTo>
                  <a:pt x="302996" y="135890"/>
                </a:lnTo>
                <a:lnTo>
                  <a:pt x="314309" y="135890"/>
                </a:lnTo>
                <a:lnTo>
                  <a:pt x="325689" y="133350"/>
                </a:lnTo>
                <a:lnTo>
                  <a:pt x="337134" y="129540"/>
                </a:lnTo>
                <a:close/>
              </a:path>
              <a:path w="377189" h="317500">
                <a:moveTo>
                  <a:pt x="312521" y="0"/>
                </a:moveTo>
                <a:lnTo>
                  <a:pt x="302017" y="0"/>
                </a:lnTo>
                <a:lnTo>
                  <a:pt x="292582" y="1270"/>
                </a:lnTo>
                <a:lnTo>
                  <a:pt x="284214" y="3810"/>
                </a:lnTo>
                <a:lnTo>
                  <a:pt x="276910" y="7620"/>
                </a:lnTo>
                <a:lnTo>
                  <a:pt x="270514" y="12700"/>
                </a:lnTo>
                <a:lnTo>
                  <a:pt x="264869" y="16510"/>
                </a:lnTo>
                <a:lnTo>
                  <a:pt x="259974" y="21590"/>
                </a:lnTo>
                <a:lnTo>
                  <a:pt x="255828" y="27940"/>
                </a:lnTo>
                <a:lnTo>
                  <a:pt x="252292" y="33020"/>
                </a:lnTo>
                <a:lnTo>
                  <a:pt x="249191" y="39370"/>
                </a:lnTo>
                <a:lnTo>
                  <a:pt x="246525" y="45720"/>
                </a:lnTo>
                <a:lnTo>
                  <a:pt x="244297" y="50800"/>
                </a:lnTo>
                <a:lnTo>
                  <a:pt x="241617" y="59690"/>
                </a:lnTo>
                <a:lnTo>
                  <a:pt x="239280" y="64770"/>
                </a:lnTo>
                <a:lnTo>
                  <a:pt x="237286" y="69850"/>
                </a:lnTo>
                <a:lnTo>
                  <a:pt x="234019" y="74930"/>
                </a:lnTo>
                <a:lnTo>
                  <a:pt x="230254" y="81280"/>
                </a:lnTo>
                <a:lnTo>
                  <a:pt x="225988" y="87630"/>
                </a:lnTo>
                <a:lnTo>
                  <a:pt x="198145" y="114300"/>
                </a:lnTo>
                <a:lnTo>
                  <a:pt x="195300" y="115570"/>
                </a:lnTo>
                <a:lnTo>
                  <a:pt x="187947" y="120650"/>
                </a:lnTo>
                <a:lnTo>
                  <a:pt x="184099" y="123190"/>
                </a:lnTo>
                <a:lnTo>
                  <a:pt x="175450" y="128270"/>
                </a:lnTo>
                <a:lnTo>
                  <a:pt x="170764" y="132080"/>
                </a:lnTo>
                <a:lnTo>
                  <a:pt x="166039" y="134620"/>
                </a:lnTo>
                <a:lnTo>
                  <a:pt x="227774" y="134620"/>
                </a:lnTo>
                <a:lnTo>
                  <a:pt x="231470" y="132080"/>
                </a:lnTo>
                <a:lnTo>
                  <a:pt x="239280" y="129540"/>
                </a:lnTo>
                <a:lnTo>
                  <a:pt x="337134" y="129540"/>
                </a:lnTo>
                <a:lnTo>
                  <a:pt x="348640" y="123190"/>
                </a:lnTo>
                <a:lnTo>
                  <a:pt x="356948" y="116840"/>
                </a:lnTo>
                <a:lnTo>
                  <a:pt x="363815" y="110490"/>
                </a:lnTo>
                <a:lnTo>
                  <a:pt x="368466" y="102870"/>
                </a:lnTo>
                <a:lnTo>
                  <a:pt x="304276" y="102870"/>
                </a:lnTo>
                <a:lnTo>
                  <a:pt x="297600" y="100330"/>
                </a:lnTo>
                <a:lnTo>
                  <a:pt x="275412" y="67310"/>
                </a:lnTo>
                <a:lnTo>
                  <a:pt x="276069" y="59690"/>
                </a:lnTo>
                <a:lnTo>
                  <a:pt x="304276" y="31750"/>
                </a:lnTo>
                <a:lnTo>
                  <a:pt x="367139" y="31750"/>
                </a:lnTo>
                <a:lnTo>
                  <a:pt x="362246" y="24130"/>
                </a:lnTo>
                <a:lnTo>
                  <a:pt x="355155" y="16510"/>
                </a:lnTo>
                <a:lnTo>
                  <a:pt x="346661" y="8890"/>
                </a:lnTo>
                <a:lnTo>
                  <a:pt x="336724" y="5080"/>
                </a:lnTo>
                <a:lnTo>
                  <a:pt x="325344" y="1270"/>
                </a:lnTo>
                <a:lnTo>
                  <a:pt x="312521" y="0"/>
                </a:lnTo>
                <a:close/>
              </a:path>
              <a:path w="377189" h="317500">
                <a:moveTo>
                  <a:pt x="367139" y="31750"/>
                </a:moveTo>
                <a:lnTo>
                  <a:pt x="318761" y="31750"/>
                </a:lnTo>
                <a:lnTo>
                  <a:pt x="325440" y="34290"/>
                </a:lnTo>
                <a:lnTo>
                  <a:pt x="331552" y="36830"/>
                </a:lnTo>
                <a:lnTo>
                  <a:pt x="347637" y="67310"/>
                </a:lnTo>
                <a:lnTo>
                  <a:pt x="346979" y="74930"/>
                </a:lnTo>
                <a:lnTo>
                  <a:pt x="318761" y="102870"/>
                </a:lnTo>
                <a:lnTo>
                  <a:pt x="368466" y="102870"/>
                </a:lnTo>
                <a:lnTo>
                  <a:pt x="369241" y="101600"/>
                </a:lnTo>
                <a:lnTo>
                  <a:pt x="373227" y="91440"/>
                </a:lnTo>
                <a:lnTo>
                  <a:pt x="375789" y="81280"/>
                </a:lnTo>
                <a:lnTo>
                  <a:pt x="376977" y="71120"/>
                </a:lnTo>
                <a:lnTo>
                  <a:pt x="376788" y="60960"/>
                </a:lnTo>
                <a:lnTo>
                  <a:pt x="375221" y="50800"/>
                </a:lnTo>
                <a:lnTo>
                  <a:pt x="372280" y="41910"/>
                </a:lnTo>
                <a:lnTo>
                  <a:pt x="367955" y="33020"/>
                </a:lnTo>
                <a:lnTo>
                  <a:pt x="367139" y="3175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13" name="object 223"/>
          <p:cNvSpPr/>
          <p:nvPr/>
        </p:nvSpPr>
        <p:spPr>
          <a:xfrm>
            <a:off x="1366358" y="2308494"/>
            <a:ext cx="909319" cy="859155"/>
          </a:xfrm>
          <a:custGeom>
            <a:avLst/>
            <a:gdLst/>
            <a:ahLst/>
            <a:cxnLst/>
            <a:rect l="l" t="t" r="r" b="b"/>
            <a:pathLst>
              <a:path w="909319" h="859155">
                <a:moveTo>
                  <a:pt x="795604" y="0"/>
                </a:moveTo>
                <a:lnTo>
                  <a:pt x="113652" y="0"/>
                </a:lnTo>
                <a:lnTo>
                  <a:pt x="69453" y="8946"/>
                </a:lnTo>
                <a:lnTo>
                  <a:pt x="33323" y="33327"/>
                </a:lnTo>
                <a:lnTo>
                  <a:pt x="8944" y="69458"/>
                </a:lnTo>
                <a:lnTo>
                  <a:pt x="0" y="113652"/>
                </a:lnTo>
                <a:lnTo>
                  <a:pt x="0" y="745363"/>
                </a:lnTo>
                <a:lnTo>
                  <a:pt x="8944" y="789567"/>
                </a:lnTo>
                <a:lnTo>
                  <a:pt x="33324" y="825696"/>
                </a:lnTo>
                <a:lnTo>
                  <a:pt x="69458" y="850072"/>
                </a:lnTo>
                <a:lnTo>
                  <a:pt x="113664" y="859015"/>
                </a:lnTo>
                <a:lnTo>
                  <a:pt x="426224" y="859015"/>
                </a:lnTo>
                <a:lnTo>
                  <a:pt x="453783" y="829767"/>
                </a:lnTo>
                <a:lnTo>
                  <a:pt x="426224" y="802195"/>
                </a:lnTo>
                <a:lnTo>
                  <a:pt x="113652" y="802195"/>
                </a:lnTo>
                <a:lnTo>
                  <a:pt x="91556" y="797726"/>
                </a:lnTo>
                <a:lnTo>
                  <a:pt x="73493" y="785542"/>
                </a:lnTo>
                <a:lnTo>
                  <a:pt x="61304" y="767476"/>
                </a:lnTo>
                <a:lnTo>
                  <a:pt x="56832" y="745363"/>
                </a:lnTo>
                <a:lnTo>
                  <a:pt x="56832" y="113652"/>
                </a:lnTo>
                <a:lnTo>
                  <a:pt x="61304" y="91554"/>
                </a:lnTo>
                <a:lnTo>
                  <a:pt x="73493" y="73486"/>
                </a:lnTo>
                <a:lnTo>
                  <a:pt x="91556" y="61293"/>
                </a:lnTo>
                <a:lnTo>
                  <a:pt x="113652" y="56819"/>
                </a:lnTo>
                <a:lnTo>
                  <a:pt x="891796" y="56819"/>
                </a:lnTo>
                <a:lnTo>
                  <a:pt x="875944" y="33327"/>
                </a:lnTo>
                <a:lnTo>
                  <a:pt x="839810" y="8946"/>
                </a:lnTo>
                <a:lnTo>
                  <a:pt x="795604" y="0"/>
                </a:lnTo>
                <a:close/>
              </a:path>
              <a:path w="909319" h="859155">
                <a:moveTo>
                  <a:pt x="891796" y="56819"/>
                </a:moveTo>
                <a:lnTo>
                  <a:pt x="795604" y="56819"/>
                </a:lnTo>
                <a:lnTo>
                  <a:pt x="817702" y="61293"/>
                </a:lnTo>
                <a:lnTo>
                  <a:pt x="835769" y="73486"/>
                </a:lnTo>
                <a:lnTo>
                  <a:pt x="847962" y="91554"/>
                </a:lnTo>
                <a:lnTo>
                  <a:pt x="852436" y="113652"/>
                </a:lnTo>
                <a:lnTo>
                  <a:pt x="852441" y="526707"/>
                </a:lnTo>
                <a:lnTo>
                  <a:pt x="854658" y="537737"/>
                </a:lnTo>
                <a:lnTo>
                  <a:pt x="860736" y="546769"/>
                </a:lnTo>
                <a:lnTo>
                  <a:pt x="869756" y="552863"/>
                </a:lnTo>
                <a:lnTo>
                  <a:pt x="880808" y="555104"/>
                </a:lnTo>
                <a:lnTo>
                  <a:pt x="891919" y="552863"/>
                </a:lnTo>
                <a:lnTo>
                  <a:pt x="900949" y="546769"/>
                </a:lnTo>
                <a:lnTo>
                  <a:pt x="907034" y="537737"/>
                </a:lnTo>
                <a:lnTo>
                  <a:pt x="909269" y="526707"/>
                </a:lnTo>
                <a:lnTo>
                  <a:pt x="909269" y="113652"/>
                </a:lnTo>
                <a:lnTo>
                  <a:pt x="900324" y="69458"/>
                </a:lnTo>
                <a:lnTo>
                  <a:pt x="891796" y="56819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14" name="object 224"/>
          <p:cNvSpPr/>
          <p:nvPr/>
        </p:nvSpPr>
        <p:spPr>
          <a:xfrm>
            <a:off x="1586295" y="2598080"/>
            <a:ext cx="94615" cy="265430"/>
          </a:xfrm>
          <a:custGeom>
            <a:avLst/>
            <a:gdLst/>
            <a:ahLst/>
            <a:cxnLst/>
            <a:rect l="l" t="t" r="r" b="b"/>
            <a:pathLst>
              <a:path w="94614" h="265430">
                <a:moveTo>
                  <a:pt x="94246" y="37274"/>
                </a:moveTo>
                <a:lnTo>
                  <a:pt x="54508" y="37274"/>
                </a:lnTo>
                <a:lnTo>
                  <a:pt x="54508" y="264807"/>
                </a:lnTo>
                <a:lnTo>
                  <a:pt x="94246" y="264807"/>
                </a:lnTo>
                <a:lnTo>
                  <a:pt x="94246" y="37274"/>
                </a:lnTo>
                <a:close/>
              </a:path>
              <a:path w="94614" h="265430">
                <a:moveTo>
                  <a:pt x="94246" y="0"/>
                </a:moveTo>
                <a:lnTo>
                  <a:pt x="59791" y="0"/>
                </a:lnTo>
                <a:lnTo>
                  <a:pt x="0" y="32003"/>
                </a:lnTo>
                <a:lnTo>
                  <a:pt x="9144" y="61887"/>
                </a:lnTo>
                <a:lnTo>
                  <a:pt x="53797" y="37274"/>
                </a:lnTo>
                <a:lnTo>
                  <a:pt x="94246" y="37274"/>
                </a:lnTo>
                <a:lnTo>
                  <a:pt x="94246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15" name="object 225"/>
          <p:cNvSpPr/>
          <p:nvPr/>
        </p:nvSpPr>
        <p:spPr>
          <a:xfrm>
            <a:off x="1808549" y="2639570"/>
            <a:ext cx="57150" cy="226695"/>
          </a:xfrm>
          <a:custGeom>
            <a:avLst/>
            <a:gdLst/>
            <a:ahLst/>
            <a:cxnLst/>
            <a:rect l="l" t="t" r="r" b="b"/>
            <a:pathLst>
              <a:path w="57150" h="226694">
                <a:moveTo>
                  <a:pt x="28486" y="169519"/>
                </a:moveTo>
                <a:lnTo>
                  <a:pt x="17359" y="171745"/>
                </a:lnTo>
                <a:lnTo>
                  <a:pt x="8308" y="177826"/>
                </a:lnTo>
                <a:lnTo>
                  <a:pt x="2225" y="186873"/>
                </a:lnTo>
                <a:lnTo>
                  <a:pt x="0" y="197992"/>
                </a:lnTo>
                <a:lnTo>
                  <a:pt x="2225" y="209125"/>
                </a:lnTo>
                <a:lnTo>
                  <a:pt x="8308" y="218174"/>
                </a:lnTo>
                <a:lnTo>
                  <a:pt x="17359" y="224255"/>
                </a:lnTo>
                <a:lnTo>
                  <a:pt x="28486" y="226479"/>
                </a:lnTo>
                <a:lnTo>
                  <a:pt x="39612" y="224255"/>
                </a:lnTo>
                <a:lnTo>
                  <a:pt x="48663" y="218174"/>
                </a:lnTo>
                <a:lnTo>
                  <a:pt x="54746" y="209125"/>
                </a:lnTo>
                <a:lnTo>
                  <a:pt x="56972" y="197992"/>
                </a:lnTo>
                <a:lnTo>
                  <a:pt x="54844" y="187168"/>
                </a:lnTo>
                <a:lnTo>
                  <a:pt x="48925" y="178088"/>
                </a:lnTo>
                <a:lnTo>
                  <a:pt x="39907" y="171843"/>
                </a:lnTo>
                <a:lnTo>
                  <a:pt x="28486" y="169519"/>
                </a:lnTo>
                <a:close/>
              </a:path>
              <a:path w="57150" h="226694">
                <a:moveTo>
                  <a:pt x="28486" y="0"/>
                </a:moveTo>
                <a:lnTo>
                  <a:pt x="17359" y="2225"/>
                </a:lnTo>
                <a:lnTo>
                  <a:pt x="8308" y="8308"/>
                </a:lnTo>
                <a:lnTo>
                  <a:pt x="2225" y="17359"/>
                </a:lnTo>
                <a:lnTo>
                  <a:pt x="0" y="28486"/>
                </a:lnTo>
                <a:lnTo>
                  <a:pt x="2225" y="39612"/>
                </a:lnTo>
                <a:lnTo>
                  <a:pt x="8308" y="48663"/>
                </a:lnTo>
                <a:lnTo>
                  <a:pt x="17359" y="54746"/>
                </a:lnTo>
                <a:lnTo>
                  <a:pt x="28486" y="56972"/>
                </a:lnTo>
                <a:lnTo>
                  <a:pt x="39612" y="54746"/>
                </a:lnTo>
                <a:lnTo>
                  <a:pt x="48663" y="48663"/>
                </a:lnTo>
                <a:lnTo>
                  <a:pt x="54746" y="39612"/>
                </a:lnTo>
                <a:lnTo>
                  <a:pt x="56972" y="28486"/>
                </a:lnTo>
                <a:lnTo>
                  <a:pt x="54844" y="17659"/>
                </a:lnTo>
                <a:lnTo>
                  <a:pt x="48925" y="8575"/>
                </a:lnTo>
                <a:lnTo>
                  <a:pt x="39907" y="2325"/>
                </a:lnTo>
                <a:lnTo>
                  <a:pt x="28486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16" name="object 226"/>
          <p:cNvSpPr/>
          <p:nvPr/>
        </p:nvSpPr>
        <p:spPr>
          <a:xfrm>
            <a:off x="2135607" y="2598080"/>
            <a:ext cx="94615" cy="265430"/>
          </a:xfrm>
          <a:custGeom>
            <a:avLst/>
            <a:gdLst/>
            <a:ahLst/>
            <a:cxnLst/>
            <a:rect l="l" t="t" r="r" b="b"/>
            <a:pathLst>
              <a:path w="94614" h="265430">
                <a:moveTo>
                  <a:pt x="94246" y="37274"/>
                </a:moveTo>
                <a:lnTo>
                  <a:pt x="54508" y="37274"/>
                </a:lnTo>
                <a:lnTo>
                  <a:pt x="54508" y="264807"/>
                </a:lnTo>
                <a:lnTo>
                  <a:pt x="94246" y="264807"/>
                </a:lnTo>
                <a:lnTo>
                  <a:pt x="94246" y="37274"/>
                </a:lnTo>
                <a:close/>
              </a:path>
              <a:path w="94614" h="265430">
                <a:moveTo>
                  <a:pt x="94246" y="0"/>
                </a:moveTo>
                <a:lnTo>
                  <a:pt x="59791" y="0"/>
                </a:lnTo>
                <a:lnTo>
                  <a:pt x="0" y="32003"/>
                </a:lnTo>
                <a:lnTo>
                  <a:pt x="9144" y="61887"/>
                </a:lnTo>
                <a:lnTo>
                  <a:pt x="53809" y="37274"/>
                </a:lnTo>
                <a:lnTo>
                  <a:pt x="94246" y="37274"/>
                </a:lnTo>
                <a:lnTo>
                  <a:pt x="94246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17" name="object 227"/>
          <p:cNvSpPr/>
          <p:nvPr/>
        </p:nvSpPr>
        <p:spPr>
          <a:xfrm>
            <a:off x="2376661" y="3410352"/>
            <a:ext cx="123570" cy="179628"/>
          </a:xfrm>
          <a:prstGeom prst="rect">
            <a:avLst/>
          </a:prstGeom>
          <a:blipFill>
            <a:blip r:embed="rId6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18" name="object 228"/>
          <p:cNvSpPr/>
          <p:nvPr/>
        </p:nvSpPr>
        <p:spPr>
          <a:xfrm>
            <a:off x="2569631" y="3438496"/>
            <a:ext cx="38735" cy="153670"/>
          </a:xfrm>
          <a:custGeom>
            <a:avLst/>
            <a:gdLst/>
            <a:ahLst/>
            <a:cxnLst/>
            <a:rect l="l" t="t" r="r" b="b"/>
            <a:pathLst>
              <a:path w="38735" h="153669">
                <a:moveTo>
                  <a:pt x="19329" y="114985"/>
                </a:moveTo>
                <a:lnTo>
                  <a:pt x="11776" y="116493"/>
                </a:lnTo>
                <a:lnTo>
                  <a:pt x="5635" y="120615"/>
                </a:lnTo>
                <a:lnTo>
                  <a:pt x="1509" y="126751"/>
                </a:lnTo>
                <a:lnTo>
                  <a:pt x="0" y="134302"/>
                </a:lnTo>
                <a:lnTo>
                  <a:pt x="1509" y="141848"/>
                </a:lnTo>
                <a:lnTo>
                  <a:pt x="5635" y="147985"/>
                </a:lnTo>
                <a:lnTo>
                  <a:pt x="11776" y="152110"/>
                </a:lnTo>
                <a:lnTo>
                  <a:pt x="19329" y="153619"/>
                </a:lnTo>
                <a:lnTo>
                  <a:pt x="26874" y="152110"/>
                </a:lnTo>
                <a:lnTo>
                  <a:pt x="33012" y="147985"/>
                </a:lnTo>
                <a:lnTo>
                  <a:pt x="37136" y="141848"/>
                </a:lnTo>
                <a:lnTo>
                  <a:pt x="38646" y="134302"/>
                </a:lnTo>
                <a:lnTo>
                  <a:pt x="37203" y="126955"/>
                </a:lnTo>
                <a:lnTo>
                  <a:pt x="33188" y="120796"/>
                </a:lnTo>
                <a:lnTo>
                  <a:pt x="27073" y="116560"/>
                </a:lnTo>
                <a:lnTo>
                  <a:pt x="19329" y="114985"/>
                </a:lnTo>
                <a:close/>
              </a:path>
              <a:path w="38735" h="153669">
                <a:moveTo>
                  <a:pt x="19329" y="0"/>
                </a:moveTo>
                <a:lnTo>
                  <a:pt x="11776" y="1511"/>
                </a:lnTo>
                <a:lnTo>
                  <a:pt x="5635" y="5640"/>
                </a:lnTo>
                <a:lnTo>
                  <a:pt x="1509" y="11781"/>
                </a:lnTo>
                <a:lnTo>
                  <a:pt x="0" y="19329"/>
                </a:lnTo>
                <a:lnTo>
                  <a:pt x="1509" y="26876"/>
                </a:lnTo>
                <a:lnTo>
                  <a:pt x="5635" y="33018"/>
                </a:lnTo>
                <a:lnTo>
                  <a:pt x="11776" y="37147"/>
                </a:lnTo>
                <a:lnTo>
                  <a:pt x="19329" y="38658"/>
                </a:lnTo>
                <a:lnTo>
                  <a:pt x="26874" y="37147"/>
                </a:lnTo>
                <a:lnTo>
                  <a:pt x="33012" y="33018"/>
                </a:lnTo>
                <a:lnTo>
                  <a:pt x="37136" y="26876"/>
                </a:lnTo>
                <a:lnTo>
                  <a:pt x="38646" y="19329"/>
                </a:lnTo>
                <a:lnTo>
                  <a:pt x="37203" y="11980"/>
                </a:lnTo>
                <a:lnTo>
                  <a:pt x="33188" y="5816"/>
                </a:lnTo>
                <a:lnTo>
                  <a:pt x="27073" y="1577"/>
                </a:lnTo>
                <a:lnTo>
                  <a:pt x="19329" y="0"/>
                </a:lnTo>
                <a:close/>
              </a:path>
            </a:pathLst>
          </a:custGeom>
          <a:solidFill>
            <a:srgbClr val="2C2B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19" name="object 229"/>
          <p:cNvSpPr/>
          <p:nvPr/>
        </p:nvSpPr>
        <p:spPr>
          <a:xfrm>
            <a:off x="2801720" y="3389114"/>
            <a:ext cx="635448" cy="221145"/>
          </a:xfrm>
          <a:prstGeom prst="rect">
            <a:avLst/>
          </a:prstGeom>
          <a:blipFill>
            <a:blip r:embed="rId6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20" name="object 230"/>
          <p:cNvSpPr/>
          <p:nvPr/>
        </p:nvSpPr>
        <p:spPr>
          <a:xfrm>
            <a:off x="3025115" y="2912299"/>
            <a:ext cx="373380" cy="313690"/>
          </a:xfrm>
          <a:custGeom>
            <a:avLst/>
            <a:gdLst/>
            <a:ahLst/>
            <a:cxnLst/>
            <a:rect l="l" t="t" r="r" b="b"/>
            <a:pathLst>
              <a:path w="373379" h="313689">
                <a:moveTo>
                  <a:pt x="225748" y="176529"/>
                </a:moveTo>
                <a:lnTo>
                  <a:pt x="166204" y="176529"/>
                </a:lnTo>
                <a:lnTo>
                  <a:pt x="171272" y="179069"/>
                </a:lnTo>
                <a:lnTo>
                  <a:pt x="176237" y="182879"/>
                </a:lnTo>
                <a:lnTo>
                  <a:pt x="181089" y="186689"/>
                </a:lnTo>
                <a:lnTo>
                  <a:pt x="185089" y="189229"/>
                </a:lnTo>
                <a:lnTo>
                  <a:pt x="189217" y="193039"/>
                </a:lnTo>
                <a:lnTo>
                  <a:pt x="197002" y="198119"/>
                </a:lnTo>
                <a:lnTo>
                  <a:pt x="200482" y="200659"/>
                </a:lnTo>
                <a:lnTo>
                  <a:pt x="203911" y="203199"/>
                </a:lnTo>
                <a:lnTo>
                  <a:pt x="209207" y="207009"/>
                </a:lnTo>
                <a:lnTo>
                  <a:pt x="213664" y="212089"/>
                </a:lnTo>
                <a:lnTo>
                  <a:pt x="217309" y="215899"/>
                </a:lnTo>
                <a:lnTo>
                  <a:pt x="220128" y="219709"/>
                </a:lnTo>
                <a:lnTo>
                  <a:pt x="223137" y="226059"/>
                </a:lnTo>
                <a:lnTo>
                  <a:pt x="226334" y="232409"/>
                </a:lnTo>
                <a:lnTo>
                  <a:pt x="229717" y="241299"/>
                </a:lnTo>
                <a:lnTo>
                  <a:pt x="231698" y="246379"/>
                </a:lnTo>
                <a:lnTo>
                  <a:pt x="234505" y="253999"/>
                </a:lnTo>
                <a:lnTo>
                  <a:pt x="238150" y="262889"/>
                </a:lnTo>
                <a:lnTo>
                  <a:pt x="241175" y="269239"/>
                </a:lnTo>
                <a:lnTo>
                  <a:pt x="244587" y="275589"/>
                </a:lnTo>
                <a:lnTo>
                  <a:pt x="248378" y="281939"/>
                </a:lnTo>
                <a:lnTo>
                  <a:pt x="252539" y="287019"/>
                </a:lnTo>
                <a:lnTo>
                  <a:pt x="257309" y="293369"/>
                </a:lnTo>
                <a:lnTo>
                  <a:pt x="290979" y="313689"/>
                </a:lnTo>
                <a:lnTo>
                  <a:pt x="320596" y="313689"/>
                </a:lnTo>
                <a:lnTo>
                  <a:pt x="354430" y="294639"/>
                </a:lnTo>
                <a:lnTo>
                  <a:pt x="366426" y="276859"/>
                </a:lnTo>
                <a:lnTo>
                  <a:pt x="288925" y="276859"/>
                </a:lnTo>
                <a:lnTo>
                  <a:pt x="281152" y="273049"/>
                </a:lnTo>
                <a:lnTo>
                  <a:pt x="268579" y="260349"/>
                </a:lnTo>
                <a:lnTo>
                  <a:pt x="265442" y="252729"/>
                </a:lnTo>
                <a:lnTo>
                  <a:pt x="265442" y="234949"/>
                </a:lnTo>
                <a:lnTo>
                  <a:pt x="268579" y="227329"/>
                </a:lnTo>
                <a:lnTo>
                  <a:pt x="281152" y="214629"/>
                </a:lnTo>
                <a:lnTo>
                  <a:pt x="288925" y="210819"/>
                </a:lnTo>
                <a:lnTo>
                  <a:pt x="362359" y="210819"/>
                </a:lnTo>
                <a:lnTo>
                  <a:pt x="357841" y="204469"/>
                </a:lnTo>
                <a:lnTo>
                  <a:pt x="320509" y="181609"/>
                </a:lnTo>
                <a:lnTo>
                  <a:pt x="233692" y="181609"/>
                </a:lnTo>
                <a:lnTo>
                  <a:pt x="228727" y="179069"/>
                </a:lnTo>
                <a:lnTo>
                  <a:pt x="225748" y="176529"/>
                </a:lnTo>
                <a:close/>
              </a:path>
              <a:path w="373379" h="313689">
                <a:moveTo>
                  <a:pt x="362359" y="210819"/>
                </a:moveTo>
                <a:lnTo>
                  <a:pt x="307454" y="210819"/>
                </a:lnTo>
                <a:lnTo>
                  <a:pt x="315226" y="214629"/>
                </a:lnTo>
                <a:lnTo>
                  <a:pt x="327799" y="227329"/>
                </a:lnTo>
                <a:lnTo>
                  <a:pt x="330936" y="234949"/>
                </a:lnTo>
                <a:lnTo>
                  <a:pt x="330936" y="252729"/>
                </a:lnTo>
                <a:lnTo>
                  <a:pt x="327799" y="260349"/>
                </a:lnTo>
                <a:lnTo>
                  <a:pt x="315226" y="273049"/>
                </a:lnTo>
                <a:lnTo>
                  <a:pt x="307454" y="276859"/>
                </a:lnTo>
                <a:lnTo>
                  <a:pt x="366426" y="276859"/>
                </a:lnTo>
                <a:lnTo>
                  <a:pt x="369125" y="270509"/>
                </a:lnTo>
                <a:lnTo>
                  <a:pt x="371702" y="260349"/>
                </a:lnTo>
                <a:lnTo>
                  <a:pt x="372975" y="251459"/>
                </a:lnTo>
                <a:lnTo>
                  <a:pt x="372945" y="241299"/>
                </a:lnTo>
                <a:lnTo>
                  <a:pt x="371614" y="232409"/>
                </a:lnTo>
                <a:lnTo>
                  <a:pt x="368757" y="222249"/>
                </a:lnTo>
                <a:lnTo>
                  <a:pt x="364166" y="213359"/>
                </a:lnTo>
                <a:lnTo>
                  <a:pt x="362359" y="210819"/>
                </a:lnTo>
                <a:close/>
              </a:path>
              <a:path w="373379" h="313689">
                <a:moveTo>
                  <a:pt x="25586" y="59689"/>
                </a:moveTo>
                <a:lnTo>
                  <a:pt x="10756" y="59689"/>
                </a:lnTo>
                <a:lnTo>
                  <a:pt x="7442" y="60959"/>
                </a:lnTo>
                <a:lnTo>
                  <a:pt x="4127" y="63499"/>
                </a:lnTo>
                <a:lnTo>
                  <a:pt x="1993" y="66039"/>
                </a:lnTo>
                <a:lnTo>
                  <a:pt x="0" y="71119"/>
                </a:lnTo>
                <a:lnTo>
                  <a:pt x="165" y="73659"/>
                </a:lnTo>
                <a:lnTo>
                  <a:pt x="28282" y="92709"/>
                </a:lnTo>
                <a:lnTo>
                  <a:pt x="31938" y="95249"/>
                </a:lnTo>
                <a:lnTo>
                  <a:pt x="36960" y="99059"/>
                </a:lnTo>
                <a:lnTo>
                  <a:pt x="43349" y="102869"/>
                </a:lnTo>
                <a:lnTo>
                  <a:pt x="59817" y="111759"/>
                </a:lnTo>
                <a:lnTo>
                  <a:pt x="77177" y="121919"/>
                </a:lnTo>
                <a:lnTo>
                  <a:pt x="85826" y="128269"/>
                </a:lnTo>
                <a:lnTo>
                  <a:pt x="119416" y="147319"/>
                </a:lnTo>
                <a:lnTo>
                  <a:pt x="130479" y="154939"/>
                </a:lnTo>
                <a:lnTo>
                  <a:pt x="117042" y="162559"/>
                </a:lnTo>
                <a:lnTo>
                  <a:pt x="90249" y="180339"/>
                </a:lnTo>
                <a:lnTo>
                  <a:pt x="76898" y="187959"/>
                </a:lnTo>
                <a:lnTo>
                  <a:pt x="67430" y="194309"/>
                </a:lnTo>
                <a:lnTo>
                  <a:pt x="57907" y="201929"/>
                </a:lnTo>
                <a:lnTo>
                  <a:pt x="38696" y="214629"/>
                </a:lnTo>
                <a:lnTo>
                  <a:pt x="30414" y="219709"/>
                </a:lnTo>
                <a:lnTo>
                  <a:pt x="23933" y="223519"/>
                </a:lnTo>
                <a:lnTo>
                  <a:pt x="19251" y="226059"/>
                </a:lnTo>
                <a:lnTo>
                  <a:pt x="16370" y="228599"/>
                </a:lnTo>
                <a:lnTo>
                  <a:pt x="12319" y="231139"/>
                </a:lnTo>
                <a:lnTo>
                  <a:pt x="8178" y="233679"/>
                </a:lnTo>
                <a:lnTo>
                  <a:pt x="3962" y="237489"/>
                </a:lnTo>
                <a:lnTo>
                  <a:pt x="990" y="238759"/>
                </a:lnTo>
                <a:lnTo>
                  <a:pt x="1155" y="242569"/>
                </a:lnTo>
                <a:lnTo>
                  <a:pt x="7772" y="252729"/>
                </a:lnTo>
                <a:lnTo>
                  <a:pt x="14719" y="255269"/>
                </a:lnTo>
                <a:lnTo>
                  <a:pt x="25298" y="253999"/>
                </a:lnTo>
                <a:lnTo>
                  <a:pt x="32868" y="252729"/>
                </a:lnTo>
                <a:lnTo>
                  <a:pt x="39692" y="251459"/>
                </a:lnTo>
                <a:lnTo>
                  <a:pt x="45770" y="250189"/>
                </a:lnTo>
                <a:lnTo>
                  <a:pt x="51104" y="247649"/>
                </a:lnTo>
                <a:lnTo>
                  <a:pt x="54406" y="247649"/>
                </a:lnTo>
                <a:lnTo>
                  <a:pt x="59207" y="245109"/>
                </a:lnTo>
                <a:lnTo>
                  <a:pt x="72504" y="238759"/>
                </a:lnTo>
                <a:lnTo>
                  <a:pt x="79451" y="236219"/>
                </a:lnTo>
                <a:lnTo>
                  <a:pt x="86334" y="232409"/>
                </a:lnTo>
                <a:lnTo>
                  <a:pt x="92118" y="228599"/>
                </a:lnTo>
                <a:lnTo>
                  <a:pt x="97850" y="226059"/>
                </a:lnTo>
                <a:lnTo>
                  <a:pt x="103529" y="222249"/>
                </a:lnTo>
                <a:lnTo>
                  <a:pt x="109156" y="219709"/>
                </a:lnTo>
                <a:lnTo>
                  <a:pt x="116763" y="214629"/>
                </a:lnTo>
                <a:lnTo>
                  <a:pt x="123215" y="209549"/>
                </a:lnTo>
                <a:lnTo>
                  <a:pt x="128498" y="205739"/>
                </a:lnTo>
                <a:lnTo>
                  <a:pt x="133946" y="201929"/>
                </a:lnTo>
                <a:lnTo>
                  <a:pt x="139242" y="198119"/>
                </a:lnTo>
                <a:lnTo>
                  <a:pt x="148361" y="190499"/>
                </a:lnTo>
                <a:lnTo>
                  <a:pt x="156286" y="184149"/>
                </a:lnTo>
                <a:lnTo>
                  <a:pt x="160248" y="181609"/>
                </a:lnTo>
                <a:lnTo>
                  <a:pt x="163563" y="179069"/>
                </a:lnTo>
                <a:lnTo>
                  <a:pt x="166204" y="176529"/>
                </a:lnTo>
                <a:lnTo>
                  <a:pt x="225748" y="176529"/>
                </a:lnTo>
                <a:lnTo>
                  <a:pt x="222770" y="173989"/>
                </a:lnTo>
                <a:lnTo>
                  <a:pt x="219468" y="172719"/>
                </a:lnTo>
                <a:lnTo>
                  <a:pt x="209537" y="165099"/>
                </a:lnTo>
                <a:lnTo>
                  <a:pt x="206565" y="163829"/>
                </a:lnTo>
                <a:lnTo>
                  <a:pt x="201231" y="158749"/>
                </a:lnTo>
                <a:lnTo>
                  <a:pt x="198247" y="156209"/>
                </a:lnTo>
                <a:lnTo>
                  <a:pt x="194983" y="154939"/>
                </a:lnTo>
                <a:lnTo>
                  <a:pt x="198742" y="152399"/>
                </a:lnTo>
                <a:lnTo>
                  <a:pt x="202387" y="149859"/>
                </a:lnTo>
                <a:lnTo>
                  <a:pt x="205905" y="146049"/>
                </a:lnTo>
                <a:lnTo>
                  <a:pt x="209207" y="144779"/>
                </a:lnTo>
                <a:lnTo>
                  <a:pt x="212356" y="142239"/>
                </a:lnTo>
                <a:lnTo>
                  <a:pt x="218313" y="138429"/>
                </a:lnTo>
                <a:lnTo>
                  <a:pt x="220459" y="135889"/>
                </a:lnTo>
                <a:lnTo>
                  <a:pt x="221780" y="134619"/>
                </a:lnTo>
                <a:lnTo>
                  <a:pt x="223532" y="133349"/>
                </a:lnTo>
                <a:lnTo>
                  <a:pt x="164223" y="133349"/>
                </a:lnTo>
                <a:lnTo>
                  <a:pt x="157772" y="126999"/>
                </a:lnTo>
                <a:lnTo>
                  <a:pt x="151155" y="123189"/>
                </a:lnTo>
                <a:lnTo>
                  <a:pt x="144373" y="118109"/>
                </a:lnTo>
                <a:lnTo>
                  <a:pt x="139090" y="114299"/>
                </a:lnTo>
                <a:lnTo>
                  <a:pt x="133794" y="109219"/>
                </a:lnTo>
                <a:lnTo>
                  <a:pt x="123215" y="101599"/>
                </a:lnTo>
                <a:lnTo>
                  <a:pt x="118910" y="97789"/>
                </a:lnTo>
                <a:lnTo>
                  <a:pt x="115608" y="96519"/>
                </a:lnTo>
                <a:lnTo>
                  <a:pt x="112953" y="93979"/>
                </a:lnTo>
                <a:lnTo>
                  <a:pt x="108661" y="91439"/>
                </a:lnTo>
                <a:lnTo>
                  <a:pt x="96494" y="85089"/>
                </a:lnTo>
                <a:lnTo>
                  <a:pt x="90208" y="81279"/>
                </a:lnTo>
                <a:lnTo>
                  <a:pt x="77304" y="74929"/>
                </a:lnTo>
                <a:lnTo>
                  <a:pt x="70688" y="71119"/>
                </a:lnTo>
                <a:lnTo>
                  <a:pt x="57391" y="66039"/>
                </a:lnTo>
                <a:lnTo>
                  <a:pt x="51435" y="63499"/>
                </a:lnTo>
                <a:lnTo>
                  <a:pt x="46139" y="62229"/>
                </a:lnTo>
                <a:lnTo>
                  <a:pt x="38235" y="60959"/>
                </a:lnTo>
                <a:lnTo>
                  <a:pt x="31384" y="60959"/>
                </a:lnTo>
                <a:lnTo>
                  <a:pt x="25586" y="59689"/>
                </a:lnTo>
                <a:close/>
              </a:path>
              <a:path w="373379" h="313689">
                <a:moveTo>
                  <a:pt x="291236" y="176529"/>
                </a:moveTo>
                <a:lnTo>
                  <a:pt x="273710" y="176529"/>
                </a:lnTo>
                <a:lnTo>
                  <a:pt x="259156" y="179069"/>
                </a:lnTo>
                <a:lnTo>
                  <a:pt x="254190" y="180339"/>
                </a:lnTo>
                <a:lnTo>
                  <a:pt x="246253" y="181609"/>
                </a:lnTo>
                <a:lnTo>
                  <a:pt x="320509" y="181609"/>
                </a:lnTo>
                <a:lnTo>
                  <a:pt x="312908" y="180339"/>
                </a:lnTo>
                <a:lnTo>
                  <a:pt x="305496" y="177799"/>
                </a:lnTo>
                <a:lnTo>
                  <a:pt x="298273" y="177799"/>
                </a:lnTo>
                <a:lnTo>
                  <a:pt x="291236" y="176529"/>
                </a:lnTo>
                <a:close/>
              </a:path>
              <a:path w="373379" h="313689">
                <a:moveTo>
                  <a:pt x="335726" y="126999"/>
                </a:moveTo>
                <a:lnTo>
                  <a:pt x="243281" y="126999"/>
                </a:lnTo>
                <a:lnTo>
                  <a:pt x="252552" y="128269"/>
                </a:lnTo>
                <a:lnTo>
                  <a:pt x="264798" y="130809"/>
                </a:lnTo>
                <a:lnTo>
                  <a:pt x="299681" y="134619"/>
                </a:lnTo>
                <a:lnTo>
                  <a:pt x="310876" y="134619"/>
                </a:lnTo>
                <a:lnTo>
                  <a:pt x="322132" y="132079"/>
                </a:lnTo>
                <a:lnTo>
                  <a:pt x="333450" y="128269"/>
                </a:lnTo>
                <a:lnTo>
                  <a:pt x="335726" y="126999"/>
                </a:lnTo>
                <a:close/>
              </a:path>
              <a:path w="373379" h="313689">
                <a:moveTo>
                  <a:pt x="309105" y="0"/>
                </a:moveTo>
                <a:lnTo>
                  <a:pt x="298718" y="0"/>
                </a:lnTo>
                <a:lnTo>
                  <a:pt x="289386" y="1269"/>
                </a:lnTo>
                <a:lnTo>
                  <a:pt x="257136" y="21589"/>
                </a:lnTo>
                <a:lnTo>
                  <a:pt x="249541" y="33019"/>
                </a:lnTo>
                <a:lnTo>
                  <a:pt x="246472" y="38099"/>
                </a:lnTo>
                <a:lnTo>
                  <a:pt x="243835" y="44449"/>
                </a:lnTo>
                <a:lnTo>
                  <a:pt x="238988" y="58419"/>
                </a:lnTo>
                <a:lnTo>
                  <a:pt x="236677" y="64769"/>
                </a:lnTo>
                <a:lnTo>
                  <a:pt x="234683" y="68579"/>
                </a:lnTo>
                <a:lnTo>
                  <a:pt x="231461" y="73659"/>
                </a:lnTo>
                <a:lnTo>
                  <a:pt x="227739" y="80009"/>
                </a:lnTo>
                <a:lnTo>
                  <a:pt x="197954" y="110489"/>
                </a:lnTo>
                <a:lnTo>
                  <a:pt x="195973" y="111759"/>
                </a:lnTo>
                <a:lnTo>
                  <a:pt x="193167" y="114299"/>
                </a:lnTo>
                <a:lnTo>
                  <a:pt x="185889" y="118109"/>
                </a:lnTo>
                <a:lnTo>
                  <a:pt x="182092" y="120649"/>
                </a:lnTo>
                <a:lnTo>
                  <a:pt x="173532" y="126999"/>
                </a:lnTo>
                <a:lnTo>
                  <a:pt x="168897" y="129539"/>
                </a:lnTo>
                <a:lnTo>
                  <a:pt x="164223" y="133349"/>
                </a:lnTo>
                <a:lnTo>
                  <a:pt x="223532" y="133349"/>
                </a:lnTo>
                <a:lnTo>
                  <a:pt x="225285" y="132079"/>
                </a:lnTo>
                <a:lnTo>
                  <a:pt x="228930" y="130809"/>
                </a:lnTo>
                <a:lnTo>
                  <a:pt x="232702" y="129539"/>
                </a:lnTo>
                <a:lnTo>
                  <a:pt x="236677" y="126999"/>
                </a:lnTo>
                <a:lnTo>
                  <a:pt x="335726" y="126999"/>
                </a:lnTo>
                <a:lnTo>
                  <a:pt x="344830" y="121919"/>
                </a:lnTo>
                <a:lnTo>
                  <a:pt x="353050" y="115569"/>
                </a:lnTo>
                <a:lnTo>
                  <a:pt x="359841" y="107949"/>
                </a:lnTo>
                <a:lnTo>
                  <a:pt x="364310" y="101599"/>
                </a:lnTo>
                <a:lnTo>
                  <a:pt x="300954" y="101599"/>
                </a:lnTo>
                <a:lnTo>
                  <a:pt x="294351" y="99059"/>
                </a:lnTo>
                <a:lnTo>
                  <a:pt x="272402" y="66039"/>
                </a:lnTo>
                <a:lnTo>
                  <a:pt x="273052" y="59689"/>
                </a:lnTo>
                <a:lnTo>
                  <a:pt x="300954" y="31749"/>
                </a:lnTo>
                <a:lnTo>
                  <a:pt x="308114" y="30479"/>
                </a:lnTo>
                <a:lnTo>
                  <a:pt x="363128" y="30479"/>
                </a:lnTo>
                <a:lnTo>
                  <a:pt x="358292" y="22859"/>
                </a:lnTo>
                <a:lnTo>
                  <a:pt x="351282" y="15239"/>
                </a:lnTo>
                <a:lnTo>
                  <a:pt x="342880" y="8889"/>
                </a:lnTo>
                <a:lnTo>
                  <a:pt x="333051" y="3809"/>
                </a:lnTo>
                <a:lnTo>
                  <a:pt x="321792" y="1269"/>
                </a:lnTo>
                <a:lnTo>
                  <a:pt x="309105" y="0"/>
                </a:lnTo>
                <a:close/>
              </a:path>
              <a:path w="373379" h="313689">
                <a:moveTo>
                  <a:pt x="363128" y="30479"/>
                </a:moveTo>
                <a:lnTo>
                  <a:pt x="308114" y="30479"/>
                </a:lnTo>
                <a:lnTo>
                  <a:pt x="315282" y="31749"/>
                </a:lnTo>
                <a:lnTo>
                  <a:pt x="321889" y="33019"/>
                </a:lnTo>
                <a:lnTo>
                  <a:pt x="343839" y="66039"/>
                </a:lnTo>
                <a:lnTo>
                  <a:pt x="343189" y="73659"/>
                </a:lnTo>
                <a:lnTo>
                  <a:pt x="315282" y="101599"/>
                </a:lnTo>
                <a:lnTo>
                  <a:pt x="364310" y="101599"/>
                </a:lnTo>
                <a:lnTo>
                  <a:pt x="365204" y="100329"/>
                </a:lnTo>
                <a:lnTo>
                  <a:pt x="369138" y="90169"/>
                </a:lnTo>
                <a:lnTo>
                  <a:pt x="371683" y="80009"/>
                </a:lnTo>
                <a:lnTo>
                  <a:pt x="372862" y="69849"/>
                </a:lnTo>
                <a:lnTo>
                  <a:pt x="372674" y="60959"/>
                </a:lnTo>
                <a:lnTo>
                  <a:pt x="371119" y="50799"/>
                </a:lnTo>
                <a:lnTo>
                  <a:pt x="368209" y="40639"/>
                </a:lnTo>
                <a:lnTo>
                  <a:pt x="363934" y="31749"/>
                </a:lnTo>
                <a:lnTo>
                  <a:pt x="363128" y="30479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21" name="object 231"/>
          <p:cNvSpPr/>
          <p:nvPr/>
        </p:nvSpPr>
        <p:spPr>
          <a:xfrm>
            <a:off x="2498919" y="2313520"/>
            <a:ext cx="899794" cy="850265"/>
          </a:xfrm>
          <a:custGeom>
            <a:avLst/>
            <a:gdLst/>
            <a:ahLst/>
            <a:cxnLst/>
            <a:rect l="l" t="t" r="r" b="b"/>
            <a:pathLst>
              <a:path w="899795" h="850264">
                <a:moveTo>
                  <a:pt x="786917" y="0"/>
                </a:moveTo>
                <a:lnTo>
                  <a:pt x="112420" y="0"/>
                </a:lnTo>
                <a:lnTo>
                  <a:pt x="68697" y="8852"/>
                </a:lnTo>
                <a:lnTo>
                  <a:pt x="32959" y="32975"/>
                </a:lnTo>
                <a:lnTo>
                  <a:pt x="8846" y="68719"/>
                </a:lnTo>
                <a:lnTo>
                  <a:pt x="0" y="112433"/>
                </a:lnTo>
                <a:lnTo>
                  <a:pt x="2" y="737235"/>
                </a:lnTo>
                <a:lnTo>
                  <a:pt x="8846" y="780946"/>
                </a:lnTo>
                <a:lnTo>
                  <a:pt x="32959" y="816689"/>
                </a:lnTo>
                <a:lnTo>
                  <a:pt x="68697" y="840806"/>
                </a:lnTo>
                <a:lnTo>
                  <a:pt x="112420" y="849655"/>
                </a:lnTo>
                <a:lnTo>
                  <a:pt x="421563" y="849655"/>
                </a:lnTo>
                <a:lnTo>
                  <a:pt x="448830" y="820712"/>
                </a:lnTo>
                <a:lnTo>
                  <a:pt x="421563" y="793445"/>
                </a:lnTo>
                <a:lnTo>
                  <a:pt x="112420" y="793445"/>
                </a:lnTo>
                <a:lnTo>
                  <a:pt x="90564" y="789025"/>
                </a:lnTo>
                <a:lnTo>
                  <a:pt x="72694" y="776974"/>
                </a:lnTo>
                <a:lnTo>
                  <a:pt x="60635" y="759106"/>
                </a:lnTo>
                <a:lnTo>
                  <a:pt x="56210" y="737235"/>
                </a:lnTo>
                <a:lnTo>
                  <a:pt x="56210" y="112433"/>
                </a:lnTo>
                <a:lnTo>
                  <a:pt x="60635" y="90575"/>
                </a:lnTo>
                <a:lnTo>
                  <a:pt x="72694" y="72701"/>
                </a:lnTo>
                <a:lnTo>
                  <a:pt x="90564" y="60637"/>
                </a:lnTo>
                <a:lnTo>
                  <a:pt x="112420" y="56210"/>
                </a:lnTo>
                <a:lnTo>
                  <a:pt x="882043" y="56210"/>
                </a:lnTo>
                <a:lnTo>
                  <a:pt x="866371" y="32975"/>
                </a:lnTo>
                <a:lnTo>
                  <a:pt x="830637" y="8852"/>
                </a:lnTo>
                <a:lnTo>
                  <a:pt x="786917" y="0"/>
                </a:lnTo>
                <a:close/>
              </a:path>
              <a:path w="899795" h="850264">
                <a:moveTo>
                  <a:pt x="882043" y="56210"/>
                </a:moveTo>
                <a:lnTo>
                  <a:pt x="786904" y="56210"/>
                </a:lnTo>
                <a:lnTo>
                  <a:pt x="808760" y="60637"/>
                </a:lnTo>
                <a:lnTo>
                  <a:pt x="826630" y="72701"/>
                </a:lnTo>
                <a:lnTo>
                  <a:pt x="838689" y="90575"/>
                </a:lnTo>
                <a:lnTo>
                  <a:pt x="843114" y="112433"/>
                </a:lnTo>
                <a:lnTo>
                  <a:pt x="843120" y="520966"/>
                </a:lnTo>
                <a:lnTo>
                  <a:pt x="845336" y="531903"/>
                </a:lnTo>
                <a:lnTo>
                  <a:pt x="851333" y="540808"/>
                </a:lnTo>
                <a:lnTo>
                  <a:pt x="860254" y="546832"/>
                </a:lnTo>
                <a:lnTo>
                  <a:pt x="871181" y="549046"/>
                </a:lnTo>
                <a:lnTo>
                  <a:pt x="882178" y="546832"/>
                </a:lnTo>
                <a:lnTo>
                  <a:pt x="891102" y="540808"/>
                </a:lnTo>
                <a:lnTo>
                  <a:pt x="897115" y="531878"/>
                </a:lnTo>
                <a:lnTo>
                  <a:pt x="899325" y="520966"/>
                </a:lnTo>
                <a:lnTo>
                  <a:pt x="899325" y="112433"/>
                </a:lnTo>
                <a:lnTo>
                  <a:pt x="890480" y="68719"/>
                </a:lnTo>
                <a:lnTo>
                  <a:pt x="882043" y="5621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22" name="object 232"/>
          <p:cNvSpPr/>
          <p:nvPr/>
        </p:nvSpPr>
        <p:spPr>
          <a:xfrm>
            <a:off x="2688400" y="2586721"/>
            <a:ext cx="180340" cy="262255"/>
          </a:xfrm>
          <a:custGeom>
            <a:avLst/>
            <a:gdLst/>
            <a:ahLst/>
            <a:cxnLst/>
            <a:rect l="l" t="t" r="r" b="b"/>
            <a:pathLst>
              <a:path w="180339" h="262255">
                <a:moveTo>
                  <a:pt x="147510" y="192722"/>
                </a:moveTo>
                <a:lnTo>
                  <a:pt x="109588" y="192722"/>
                </a:lnTo>
                <a:lnTo>
                  <a:pt x="109588" y="261962"/>
                </a:lnTo>
                <a:lnTo>
                  <a:pt x="147510" y="261962"/>
                </a:lnTo>
                <a:lnTo>
                  <a:pt x="147510" y="192722"/>
                </a:lnTo>
                <a:close/>
              </a:path>
              <a:path w="180339" h="262255">
                <a:moveTo>
                  <a:pt x="147510" y="0"/>
                </a:moveTo>
                <a:lnTo>
                  <a:pt x="102628" y="0"/>
                </a:lnTo>
                <a:lnTo>
                  <a:pt x="0" y="166636"/>
                </a:lnTo>
                <a:lnTo>
                  <a:pt x="0" y="192722"/>
                </a:lnTo>
                <a:lnTo>
                  <a:pt x="180212" y="192722"/>
                </a:lnTo>
                <a:lnTo>
                  <a:pt x="180212" y="162115"/>
                </a:lnTo>
                <a:lnTo>
                  <a:pt x="37922" y="162115"/>
                </a:lnTo>
                <a:lnTo>
                  <a:pt x="37922" y="161416"/>
                </a:lnTo>
                <a:lnTo>
                  <a:pt x="88023" y="81406"/>
                </a:lnTo>
                <a:lnTo>
                  <a:pt x="109931" y="37922"/>
                </a:lnTo>
                <a:lnTo>
                  <a:pt x="147510" y="37922"/>
                </a:lnTo>
                <a:lnTo>
                  <a:pt x="147510" y="0"/>
                </a:lnTo>
                <a:close/>
              </a:path>
              <a:path w="180339" h="262255">
                <a:moveTo>
                  <a:pt x="147510" y="37922"/>
                </a:moveTo>
                <a:lnTo>
                  <a:pt x="111328" y="37922"/>
                </a:lnTo>
                <a:lnTo>
                  <a:pt x="110590" y="49799"/>
                </a:lnTo>
                <a:lnTo>
                  <a:pt x="110067" y="60707"/>
                </a:lnTo>
                <a:lnTo>
                  <a:pt x="109713" y="72171"/>
                </a:lnTo>
                <a:lnTo>
                  <a:pt x="109588" y="162115"/>
                </a:lnTo>
                <a:lnTo>
                  <a:pt x="147510" y="162115"/>
                </a:lnTo>
                <a:lnTo>
                  <a:pt x="147510" y="37922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23" name="object 233"/>
          <p:cNvSpPr/>
          <p:nvPr/>
        </p:nvSpPr>
        <p:spPr>
          <a:xfrm>
            <a:off x="2896407" y="2660817"/>
            <a:ext cx="52069" cy="191770"/>
          </a:xfrm>
          <a:custGeom>
            <a:avLst/>
            <a:gdLst/>
            <a:ahLst/>
            <a:cxnLst/>
            <a:rect l="l" t="t" r="r" b="b"/>
            <a:pathLst>
              <a:path w="52070" h="191769">
                <a:moveTo>
                  <a:pt x="25742" y="137071"/>
                </a:moveTo>
                <a:lnTo>
                  <a:pt x="15409" y="139165"/>
                </a:lnTo>
                <a:lnTo>
                  <a:pt x="7261" y="144945"/>
                </a:lnTo>
                <a:lnTo>
                  <a:pt x="1918" y="153658"/>
                </a:lnTo>
                <a:lnTo>
                  <a:pt x="0" y="164553"/>
                </a:lnTo>
                <a:lnTo>
                  <a:pt x="1722" y="174955"/>
                </a:lnTo>
                <a:lnTo>
                  <a:pt x="6737" y="183600"/>
                </a:lnTo>
                <a:lnTo>
                  <a:pt x="14819" y="189507"/>
                </a:lnTo>
                <a:lnTo>
                  <a:pt x="25742" y="191693"/>
                </a:lnTo>
                <a:lnTo>
                  <a:pt x="36371" y="189653"/>
                </a:lnTo>
                <a:lnTo>
                  <a:pt x="44486" y="183991"/>
                </a:lnTo>
                <a:lnTo>
                  <a:pt x="49665" y="175395"/>
                </a:lnTo>
                <a:lnTo>
                  <a:pt x="51485" y="164553"/>
                </a:lnTo>
                <a:lnTo>
                  <a:pt x="49615" y="153508"/>
                </a:lnTo>
                <a:lnTo>
                  <a:pt x="44353" y="144811"/>
                </a:lnTo>
                <a:lnTo>
                  <a:pt x="36221" y="139115"/>
                </a:lnTo>
                <a:lnTo>
                  <a:pt x="25742" y="137071"/>
                </a:lnTo>
                <a:close/>
              </a:path>
              <a:path w="52070" h="191769">
                <a:moveTo>
                  <a:pt x="25742" y="0"/>
                </a:moveTo>
                <a:lnTo>
                  <a:pt x="15409" y="2093"/>
                </a:lnTo>
                <a:lnTo>
                  <a:pt x="7261" y="7873"/>
                </a:lnTo>
                <a:lnTo>
                  <a:pt x="1918" y="16587"/>
                </a:lnTo>
                <a:lnTo>
                  <a:pt x="0" y="27482"/>
                </a:lnTo>
                <a:lnTo>
                  <a:pt x="1722" y="37884"/>
                </a:lnTo>
                <a:lnTo>
                  <a:pt x="6737" y="46529"/>
                </a:lnTo>
                <a:lnTo>
                  <a:pt x="14819" y="52435"/>
                </a:lnTo>
                <a:lnTo>
                  <a:pt x="25742" y="54622"/>
                </a:lnTo>
                <a:lnTo>
                  <a:pt x="36371" y="52534"/>
                </a:lnTo>
                <a:lnTo>
                  <a:pt x="44486" y="46791"/>
                </a:lnTo>
                <a:lnTo>
                  <a:pt x="49665" y="38179"/>
                </a:lnTo>
                <a:lnTo>
                  <a:pt x="51485" y="27482"/>
                </a:lnTo>
                <a:lnTo>
                  <a:pt x="49615" y="16293"/>
                </a:lnTo>
                <a:lnTo>
                  <a:pt x="44353" y="7612"/>
                </a:lnTo>
                <a:lnTo>
                  <a:pt x="36221" y="1995"/>
                </a:lnTo>
                <a:lnTo>
                  <a:pt x="25742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24" name="object 234"/>
          <p:cNvSpPr/>
          <p:nvPr/>
        </p:nvSpPr>
        <p:spPr>
          <a:xfrm>
            <a:off x="2976051" y="2582545"/>
            <a:ext cx="156210" cy="270510"/>
          </a:xfrm>
          <a:custGeom>
            <a:avLst/>
            <a:gdLst/>
            <a:ahLst/>
            <a:cxnLst/>
            <a:rect l="l" t="t" r="r" b="b"/>
            <a:pathLst>
              <a:path w="156210" h="270510">
                <a:moveTo>
                  <a:pt x="10452" y="222656"/>
                </a:moveTo>
                <a:lnTo>
                  <a:pt x="26533" y="264920"/>
                </a:lnTo>
                <a:lnTo>
                  <a:pt x="64020" y="269963"/>
                </a:lnTo>
                <a:lnTo>
                  <a:pt x="103521" y="263697"/>
                </a:lnTo>
                <a:lnTo>
                  <a:pt x="132422" y="246700"/>
                </a:lnTo>
                <a:lnTo>
                  <a:pt x="138866" y="237617"/>
                </a:lnTo>
                <a:lnTo>
                  <a:pt x="62280" y="237617"/>
                </a:lnTo>
                <a:lnTo>
                  <a:pt x="46399" y="236158"/>
                </a:lnTo>
                <a:lnTo>
                  <a:pt x="31794" y="232479"/>
                </a:lnTo>
                <a:lnTo>
                  <a:pt x="19475" y="227630"/>
                </a:lnTo>
                <a:lnTo>
                  <a:pt x="10452" y="222656"/>
                </a:lnTo>
                <a:close/>
              </a:path>
              <a:path w="156210" h="270510">
                <a:moveTo>
                  <a:pt x="138811" y="32359"/>
                </a:moveTo>
                <a:lnTo>
                  <a:pt x="65760" y="32359"/>
                </a:lnTo>
                <a:lnTo>
                  <a:pt x="83913" y="35234"/>
                </a:lnTo>
                <a:lnTo>
                  <a:pt x="96718" y="43097"/>
                </a:lnTo>
                <a:lnTo>
                  <a:pt x="104306" y="54808"/>
                </a:lnTo>
                <a:lnTo>
                  <a:pt x="106806" y="69227"/>
                </a:lnTo>
                <a:lnTo>
                  <a:pt x="101834" y="88043"/>
                </a:lnTo>
                <a:lnTo>
                  <a:pt x="89198" y="101279"/>
                </a:lnTo>
                <a:lnTo>
                  <a:pt x="72324" y="109100"/>
                </a:lnTo>
                <a:lnTo>
                  <a:pt x="54635" y="111671"/>
                </a:lnTo>
                <a:lnTo>
                  <a:pt x="37579" y="111671"/>
                </a:lnTo>
                <a:lnTo>
                  <a:pt x="37579" y="140538"/>
                </a:lnTo>
                <a:lnTo>
                  <a:pt x="55321" y="140538"/>
                </a:lnTo>
                <a:lnTo>
                  <a:pt x="77678" y="143512"/>
                </a:lnTo>
                <a:lnTo>
                  <a:pt x="96675" y="152585"/>
                </a:lnTo>
                <a:lnTo>
                  <a:pt x="109867" y="167986"/>
                </a:lnTo>
                <a:lnTo>
                  <a:pt x="114807" y="189941"/>
                </a:lnTo>
                <a:lnTo>
                  <a:pt x="111835" y="207227"/>
                </a:lnTo>
                <a:lnTo>
                  <a:pt x="102503" y="222523"/>
                </a:lnTo>
                <a:lnTo>
                  <a:pt x="86191" y="233446"/>
                </a:lnTo>
                <a:lnTo>
                  <a:pt x="62280" y="237617"/>
                </a:lnTo>
                <a:lnTo>
                  <a:pt x="138866" y="237617"/>
                </a:lnTo>
                <a:lnTo>
                  <a:pt x="150170" y="221679"/>
                </a:lnTo>
                <a:lnTo>
                  <a:pt x="156209" y="191338"/>
                </a:lnTo>
                <a:lnTo>
                  <a:pt x="151781" y="166179"/>
                </a:lnTo>
                <a:lnTo>
                  <a:pt x="139819" y="146370"/>
                </a:lnTo>
                <a:lnTo>
                  <a:pt x="122311" y="132434"/>
                </a:lnTo>
                <a:lnTo>
                  <a:pt x="101244" y="124891"/>
                </a:lnTo>
                <a:lnTo>
                  <a:pt x="101244" y="124193"/>
                </a:lnTo>
                <a:lnTo>
                  <a:pt x="121150" y="113699"/>
                </a:lnTo>
                <a:lnTo>
                  <a:pt x="135769" y="99452"/>
                </a:lnTo>
                <a:lnTo>
                  <a:pt x="144778" y="82268"/>
                </a:lnTo>
                <a:lnTo>
                  <a:pt x="147853" y="62966"/>
                </a:lnTo>
                <a:lnTo>
                  <a:pt x="143338" y="39037"/>
                </a:lnTo>
                <a:lnTo>
                  <a:pt x="138811" y="32359"/>
                </a:lnTo>
                <a:close/>
              </a:path>
              <a:path w="156210" h="270510">
                <a:moveTo>
                  <a:pt x="74802" y="0"/>
                </a:moveTo>
                <a:lnTo>
                  <a:pt x="54937" y="1618"/>
                </a:lnTo>
                <a:lnTo>
                  <a:pt x="36704" y="5911"/>
                </a:lnTo>
                <a:lnTo>
                  <a:pt x="21083" y="12033"/>
                </a:lnTo>
                <a:lnTo>
                  <a:pt x="9055" y="19138"/>
                </a:lnTo>
                <a:lnTo>
                  <a:pt x="19138" y="48006"/>
                </a:lnTo>
                <a:lnTo>
                  <a:pt x="28089" y="42625"/>
                </a:lnTo>
                <a:lnTo>
                  <a:pt x="39320" y="37572"/>
                </a:lnTo>
                <a:lnTo>
                  <a:pt x="52116" y="33825"/>
                </a:lnTo>
                <a:lnTo>
                  <a:pt x="65760" y="32359"/>
                </a:lnTo>
                <a:lnTo>
                  <a:pt x="138811" y="32359"/>
                </a:lnTo>
                <a:lnTo>
                  <a:pt x="129725" y="18957"/>
                </a:lnTo>
                <a:lnTo>
                  <a:pt x="106914" y="5141"/>
                </a:lnTo>
                <a:lnTo>
                  <a:pt x="74802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25" name="object 235"/>
          <p:cNvSpPr/>
          <p:nvPr/>
        </p:nvSpPr>
        <p:spPr>
          <a:xfrm>
            <a:off x="4536901" y="3410347"/>
            <a:ext cx="63944" cy="179628"/>
          </a:xfrm>
          <a:prstGeom prst="rect">
            <a:avLst/>
          </a:prstGeom>
          <a:blipFill>
            <a:blip r:embed="rId6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26" name="object 236"/>
          <p:cNvSpPr/>
          <p:nvPr/>
        </p:nvSpPr>
        <p:spPr>
          <a:xfrm>
            <a:off x="4679788" y="3407723"/>
            <a:ext cx="117373" cy="184873"/>
          </a:xfrm>
          <a:prstGeom prst="rect">
            <a:avLst/>
          </a:prstGeom>
          <a:blipFill>
            <a:blip r:embed="rId7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27" name="object 237"/>
          <p:cNvSpPr/>
          <p:nvPr/>
        </p:nvSpPr>
        <p:spPr>
          <a:xfrm>
            <a:off x="4869425" y="3438496"/>
            <a:ext cx="38735" cy="153670"/>
          </a:xfrm>
          <a:custGeom>
            <a:avLst/>
            <a:gdLst/>
            <a:ahLst/>
            <a:cxnLst/>
            <a:rect l="l" t="t" r="r" b="b"/>
            <a:pathLst>
              <a:path w="38735" h="153669">
                <a:moveTo>
                  <a:pt x="19316" y="114985"/>
                </a:moveTo>
                <a:lnTo>
                  <a:pt x="11765" y="116493"/>
                </a:lnTo>
                <a:lnTo>
                  <a:pt x="5629" y="120615"/>
                </a:lnTo>
                <a:lnTo>
                  <a:pt x="1507" y="126751"/>
                </a:lnTo>
                <a:lnTo>
                  <a:pt x="0" y="134302"/>
                </a:lnTo>
                <a:lnTo>
                  <a:pt x="1507" y="141848"/>
                </a:lnTo>
                <a:lnTo>
                  <a:pt x="5629" y="147985"/>
                </a:lnTo>
                <a:lnTo>
                  <a:pt x="11765" y="152110"/>
                </a:lnTo>
                <a:lnTo>
                  <a:pt x="19316" y="153619"/>
                </a:lnTo>
                <a:lnTo>
                  <a:pt x="26864" y="152110"/>
                </a:lnTo>
                <a:lnTo>
                  <a:pt x="33005" y="147985"/>
                </a:lnTo>
                <a:lnTo>
                  <a:pt x="37134" y="141848"/>
                </a:lnTo>
                <a:lnTo>
                  <a:pt x="38646" y="134302"/>
                </a:lnTo>
                <a:lnTo>
                  <a:pt x="37202" y="126955"/>
                </a:lnTo>
                <a:lnTo>
                  <a:pt x="33186" y="120796"/>
                </a:lnTo>
                <a:lnTo>
                  <a:pt x="27067" y="116560"/>
                </a:lnTo>
                <a:lnTo>
                  <a:pt x="19316" y="114985"/>
                </a:lnTo>
                <a:close/>
              </a:path>
              <a:path w="38735" h="153669">
                <a:moveTo>
                  <a:pt x="19316" y="0"/>
                </a:moveTo>
                <a:lnTo>
                  <a:pt x="11765" y="1511"/>
                </a:lnTo>
                <a:lnTo>
                  <a:pt x="5629" y="5640"/>
                </a:lnTo>
                <a:lnTo>
                  <a:pt x="1507" y="11781"/>
                </a:lnTo>
                <a:lnTo>
                  <a:pt x="0" y="19329"/>
                </a:lnTo>
                <a:lnTo>
                  <a:pt x="1507" y="26876"/>
                </a:lnTo>
                <a:lnTo>
                  <a:pt x="5629" y="33018"/>
                </a:lnTo>
                <a:lnTo>
                  <a:pt x="11765" y="37147"/>
                </a:lnTo>
                <a:lnTo>
                  <a:pt x="19316" y="38658"/>
                </a:lnTo>
                <a:lnTo>
                  <a:pt x="26864" y="37147"/>
                </a:lnTo>
                <a:lnTo>
                  <a:pt x="33005" y="33018"/>
                </a:lnTo>
                <a:lnTo>
                  <a:pt x="37134" y="26876"/>
                </a:lnTo>
                <a:lnTo>
                  <a:pt x="38646" y="19329"/>
                </a:lnTo>
                <a:lnTo>
                  <a:pt x="37202" y="11980"/>
                </a:lnTo>
                <a:lnTo>
                  <a:pt x="33186" y="5816"/>
                </a:lnTo>
                <a:lnTo>
                  <a:pt x="27067" y="1577"/>
                </a:lnTo>
                <a:lnTo>
                  <a:pt x="19316" y="0"/>
                </a:lnTo>
                <a:close/>
              </a:path>
            </a:pathLst>
          </a:custGeom>
          <a:solidFill>
            <a:srgbClr val="2C2B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28" name="object 238"/>
          <p:cNvSpPr/>
          <p:nvPr/>
        </p:nvSpPr>
        <p:spPr>
          <a:xfrm>
            <a:off x="5101265" y="3389114"/>
            <a:ext cx="635698" cy="221145"/>
          </a:xfrm>
          <a:prstGeom prst="rect">
            <a:avLst/>
          </a:prstGeom>
          <a:blipFill>
            <a:blip r:embed="rId7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629" name="object 239"/>
          <p:cNvSpPr/>
          <p:nvPr/>
        </p:nvSpPr>
        <p:spPr>
          <a:xfrm>
            <a:off x="5224863" y="2909540"/>
            <a:ext cx="367030" cy="308610"/>
          </a:xfrm>
          <a:custGeom>
            <a:avLst/>
            <a:gdLst/>
            <a:ahLst/>
            <a:cxnLst/>
            <a:rect l="l" t="t" r="r" b="b"/>
            <a:pathLst>
              <a:path w="367029" h="308610">
                <a:moveTo>
                  <a:pt x="221862" y="173989"/>
                </a:moveTo>
                <a:lnTo>
                  <a:pt x="163347" y="173989"/>
                </a:lnTo>
                <a:lnTo>
                  <a:pt x="168325" y="176529"/>
                </a:lnTo>
                <a:lnTo>
                  <a:pt x="173189" y="180339"/>
                </a:lnTo>
                <a:lnTo>
                  <a:pt x="177965" y="182879"/>
                </a:lnTo>
                <a:lnTo>
                  <a:pt x="181889" y="186689"/>
                </a:lnTo>
                <a:lnTo>
                  <a:pt x="185966" y="189229"/>
                </a:lnTo>
                <a:lnTo>
                  <a:pt x="190157" y="193039"/>
                </a:lnTo>
                <a:lnTo>
                  <a:pt x="205600" y="204469"/>
                </a:lnTo>
                <a:lnTo>
                  <a:pt x="209994" y="208279"/>
                </a:lnTo>
                <a:lnTo>
                  <a:pt x="213563" y="212089"/>
                </a:lnTo>
                <a:lnTo>
                  <a:pt x="216339" y="217169"/>
                </a:lnTo>
                <a:lnTo>
                  <a:pt x="219297" y="222249"/>
                </a:lnTo>
                <a:lnTo>
                  <a:pt x="222435" y="228599"/>
                </a:lnTo>
                <a:lnTo>
                  <a:pt x="225755" y="237489"/>
                </a:lnTo>
                <a:lnTo>
                  <a:pt x="227711" y="242569"/>
                </a:lnTo>
                <a:lnTo>
                  <a:pt x="244095" y="276859"/>
                </a:lnTo>
                <a:lnTo>
                  <a:pt x="248183" y="283209"/>
                </a:lnTo>
                <a:lnTo>
                  <a:pt x="285977" y="308609"/>
                </a:lnTo>
                <a:lnTo>
                  <a:pt x="315079" y="308609"/>
                </a:lnTo>
                <a:lnTo>
                  <a:pt x="348332" y="289559"/>
                </a:lnTo>
                <a:lnTo>
                  <a:pt x="360122" y="271779"/>
                </a:lnTo>
                <a:lnTo>
                  <a:pt x="283946" y="271779"/>
                </a:lnTo>
                <a:lnTo>
                  <a:pt x="276313" y="269239"/>
                </a:lnTo>
                <a:lnTo>
                  <a:pt x="263956" y="256539"/>
                </a:lnTo>
                <a:lnTo>
                  <a:pt x="260870" y="248919"/>
                </a:lnTo>
                <a:lnTo>
                  <a:pt x="260870" y="231139"/>
                </a:lnTo>
                <a:lnTo>
                  <a:pt x="263956" y="223519"/>
                </a:lnTo>
                <a:lnTo>
                  <a:pt x="276313" y="210819"/>
                </a:lnTo>
                <a:lnTo>
                  <a:pt x="283946" y="208279"/>
                </a:lnTo>
                <a:lnTo>
                  <a:pt x="356860" y="208279"/>
                </a:lnTo>
                <a:lnTo>
                  <a:pt x="351678" y="201929"/>
                </a:lnTo>
                <a:lnTo>
                  <a:pt x="314988" y="179069"/>
                </a:lnTo>
                <a:lnTo>
                  <a:pt x="229666" y="179069"/>
                </a:lnTo>
                <a:lnTo>
                  <a:pt x="224790" y="176529"/>
                </a:lnTo>
                <a:lnTo>
                  <a:pt x="221862" y="173989"/>
                </a:lnTo>
                <a:close/>
              </a:path>
              <a:path w="367029" h="308610">
                <a:moveTo>
                  <a:pt x="356860" y="208279"/>
                </a:moveTo>
                <a:lnTo>
                  <a:pt x="302158" y="208279"/>
                </a:lnTo>
                <a:lnTo>
                  <a:pt x="309803" y="210819"/>
                </a:lnTo>
                <a:lnTo>
                  <a:pt x="322148" y="223519"/>
                </a:lnTo>
                <a:lnTo>
                  <a:pt x="325234" y="231139"/>
                </a:lnTo>
                <a:lnTo>
                  <a:pt x="325234" y="248919"/>
                </a:lnTo>
                <a:lnTo>
                  <a:pt x="322148" y="256539"/>
                </a:lnTo>
                <a:lnTo>
                  <a:pt x="309803" y="269239"/>
                </a:lnTo>
                <a:lnTo>
                  <a:pt x="302158" y="271779"/>
                </a:lnTo>
                <a:lnTo>
                  <a:pt x="360122" y="271779"/>
                </a:lnTo>
                <a:lnTo>
                  <a:pt x="362775" y="265429"/>
                </a:lnTo>
                <a:lnTo>
                  <a:pt x="365306" y="256539"/>
                </a:lnTo>
                <a:lnTo>
                  <a:pt x="366556" y="247649"/>
                </a:lnTo>
                <a:lnTo>
                  <a:pt x="366525" y="237489"/>
                </a:lnTo>
                <a:lnTo>
                  <a:pt x="365213" y="228599"/>
                </a:lnTo>
                <a:lnTo>
                  <a:pt x="362408" y="218439"/>
                </a:lnTo>
                <a:lnTo>
                  <a:pt x="357897" y="209549"/>
                </a:lnTo>
                <a:lnTo>
                  <a:pt x="356860" y="208279"/>
                </a:lnTo>
                <a:close/>
              </a:path>
              <a:path w="367029" h="308610">
                <a:moveTo>
                  <a:pt x="14947" y="58419"/>
                </a:moveTo>
                <a:lnTo>
                  <a:pt x="10566" y="59689"/>
                </a:lnTo>
                <a:lnTo>
                  <a:pt x="4051" y="62229"/>
                </a:lnTo>
                <a:lnTo>
                  <a:pt x="1943" y="64769"/>
                </a:lnTo>
                <a:lnTo>
                  <a:pt x="0" y="71119"/>
                </a:lnTo>
                <a:lnTo>
                  <a:pt x="165" y="72389"/>
                </a:lnTo>
                <a:lnTo>
                  <a:pt x="27787" y="91439"/>
                </a:lnTo>
                <a:lnTo>
                  <a:pt x="31383" y="93979"/>
                </a:lnTo>
                <a:lnTo>
                  <a:pt x="36320" y="96519"/>
                </a:lnTo>
                <a:lnTo>
                  <a:pt x="42598" y="100329"/>
                </a:lnTo>
                <a:lnTo>
                  <a:pt x="58778" y="110489"/>
                </a:lnTo>
                <a:lnTo>
                  <a:pt x="84353" y="125729"/>
                </a:lnTo>
                <a:lnTo>
                  <a:pt x="106421" y="138429"/>
                </a:lnTo>
                <a:lnTo>
                  <a:pt x="117359" y="146049"/>
                </a:lnTo>
                <a:lnTo>
                  <a:pt x="128231" y="152399"/>
                </a:lnTo>
                <a:lnTo>
                  <a:pt x="115023" y="160019"/>
                </a:lnTo>
                <a:lnTo>
                  <a:pt x="101841" y="168909"/>
                </a:lnTo>
                <a:lnTo>
                  <a:pt x="88687" y="176529"/>
                </a:lnTo>
                <a:lnTo>
                  <a:pt x="38023" y="210819"/>
                </a:lnTo>
                <a:lnTo>
                  <a:pt x="29887" y="215899"/>
                </a:lnTo>
                <a:lnTo>
                  <a:pt x="23517" y="219709"/>
                </a:lnTo>
                <a:lnTo>
                  <a:pt x="18914" y="222249"/>
                </a:lnTo>
                <a:lnTo>
                  <a:pt x="16078" y="224789"/>
                </a:lnTo>
                <a:lnTo>
                  <a:pt x="12090" y="227329"/>
                </a:lnTo>
                <a:lnTo>
                  <a:pt x="8026" y="229869"/>
                </a:lnTo>
                <a:lnTo>
                  <a:pt x="3886" y="233679"/>
                </a:lnTo>
                <a:lnTo>
                  <a:pt x="965" y="234949"/>
                </a:lnTo>
                <a:lnTo>
                  <a:pt x="1130" y="238759"/>
                </a:lnTo>
                <a:lnTo>
                  <a:pt x="7632" y="248919"/>
                </a:lnTo>
                <a:lnTo>
                  <a:pt x="14452" y="251459"/>
                </a:lnTo>
                <a:lnTo>
                  <a:pt x="24866" y="250189"/>
                </a:lnTo>
                <a:lnTo>
                  <a:pt x="32295" y="248919"/>
                </a:lnTo>
                <a:lnTo>
                  <a:pt x="38998" y="247649"/>
                </a:lnTo>
                <a:lnTo>
                  <a:pt x="44972" y="246379"/>
                </a:lnTo>
                <a:lnTo>
                  <a:pt x="50215" y="243839"/>
                </a:lnTo>
                <a:lnTo>
                  <a:pt x="53467" y="243839"/>
                </a:lnTo>
                <a:lnTo>
                  <a:pt x="58178" y="241299"/>
                </a:lnTo>
                <a:lnTo>
                  <a:pt x="64350" y="238759"/>
                </a:lnTo>
                <a:lnTo>
                  <a:pt x="71247" y="234949"/>
                </a:lnTo>
                <a:lnTo>
                  <a:pt x="78079" y="232409"/>
                </a:lnTo>
                <a:lnTo>
                  <a:pt x="84836" y="228599"/>
                </a:lnTo>
                <a:lnTo>
                  <a:pt x="90524" y="224789"/>
                </a:lnTo>
                <a:lnTo>
                  <a:pt x="96159" y="222249"/>
                </a:lnTo>
                <a:lnTo>
                  <a:pt x="101739" y="218439"/>
                </a:lnTo>
                <a:lnTo>
                  <a:pt x="107264" y="215899"/>
                </a:lnTo>
                <a:lnTo>
                  <a:pt x="114744" y="210819"/>
                </a:lnTo>
                <a:lnTo>
                  <a:pt x="121081" y="207009"/>
                </a:lnTo>
                <a:lnTo>
                  <a:pt x="126288" y="201929"/>
                </a:lnTo>
                <a:lnTo>
                  <a:pt x="131635" y="198119"/>
                </a:lnTo>
                <a:lnTo>
                  <a:pt x="136842" y="194309"/>
                </a:lnTo>
                <a:lnTo>
                  <a:pt x="145808" y="187959"/>
                </a:lnTo>
                <a:lnTo>
                  <a:pt x="153593" y="181609"/>
                </a:lnTo>
                <a:lnTo>
                  <a:pt x="157492" y="179069"/>
                </a:lnTo>
                <a:lnTo>
                  <a:pt x="160743" y="176529"/>
                </a:lnTo>
                <a:lnTo>
                  <a:pt x="163347" y="173989"/>
                </a:lnTo>
                <a:lnTo>
                  <a:pt x="221862" y="173989"/>
                </a:lnTo>
                <a:lnTo>
                  <a:pt x="218935" y="171449"/>
                </a:lnTo>
                <a:lnTo>
                  <a:pt x="215684" y="170179"/>
                </a:lnTo>
                <a:lnTo>
                  <a:pt x="205930" y="162559"/>
                </a:lnTo>
                <a:lnTo>
                  <a:pt x="203009" y="161289"/>
                </a:lnTo>
                <a:lnTo>
                  <a:pt x="197777" y="156209"/>
                </a:lnTo>
                <a:lnTo>
                  <a:pt x="194830" y="153669"/>
                </a:lnTo>
                <a:lnTo>
                  <a:pt x="191630" y="152399"/>
                </a:lnTo>
                <a:lnTo>
                  <a:pt x="195313" y="149859"/>
                </a:lnTo>
                <a:lnTo>
                  <a:pt x="198894" y="147319"/>
                </a:lnTo>
                <a:lnTo>
                  <a:pt x="202361" y="144779"/>
                </a:lnTo>
                <a:lnTo>
                  <a:pt x="205613" y="142239"/>
                </a:lnTo>
                <a:lnTo>
                  <a:pt x="208699" y="140969"/>
                </a:lnTo>
                <a:lnTo>
                  <a:pt x="214553" y="135889"/>
                </a:lnTo>
                <a:lnTo>
                  <a:pt x="216662" y="134619"/>
                </a:lnTo>
                <a:lnTo>
                  <a:pt x="217957" y="133349"/>
                </a:lnTo>
                <a:lnTo>
                  <a:pt x="221411" y="130809"/>
                </a:lnTo>
                <a:lnTo>
                  <a:pt x="161404" y="130809"/>
                </a:lnTo>
                <a:lnTo>
                  <a:pt x="155054" y="125729"/>
                </a:lnTo>
                <a:lnTo>
                  <a:pt x="148539" y="120649"/>
                </a:lnTo>
                <a:lnTo>
                  <a:pt x="141884" y="115569"/>
                </a:lnTo>
                <a:lnTo>
                  <a:pt x="121081" y="100329"/>
                </a:lnTo>
                <a:lnTo>
                  <a:pt x="116865" y="96519"/>
                </a:lnTo>
                <a:lnTo>
                  <a:pt x="113614" y="95249"/>
                </a:lnTo>
                <a:lnTo>
                  <a:pt x="111010" y="92709"/>
                </a:lnTo>
                <a:lnTo>
                  <a:pt x="106781" y="90169"/>
                </a:lnTo>
                <a:lnTo>
                  <a:pt x="94830" y="83819"/>
                </a:lnTo>
                <a:lnTo>
                  <a:pt x="88646" y="80009"/>
                </a:lnTo>
                <a:lnTo>
                  <a:pt x="75971" y="73659"/>
                </a:lnTo>
                <a:lnTo>
                  <a:pt x="69456" y="71119"/>
                </a:lnTo>
                <a:lnTo>
                  <a:pt x="56400" y="64769"/>
                </a:lnTo>
                <a:lnTo>
                  <a:pt x="50546" y="62229"/>
                </a:lnTo>
                <a:lnTo>
                  <a:pt x="45339" y="60959"/>
                </a:lnTo>
                <a:lnTo>
                  <a:pt x="34290" y="59689"/>
                </a:lnTo>
                <a:lnTo>
                  <a:pt x="25996" y="59689"/>
                </a:lnTo>
                <a:lnTo>
                  <a:pt x="14947" y="58419"/>
                </a:lnTo>
                <a:close/>
              </a:path>
              <a:path w="367029" h="308610">
                <a:moveTo>
                  <a:pt x="286219" y="173989"/>
                </a:moveTo>
                <a:lnTo>
                  <a:pt x="268986" y="173989"/>
                </a:lnTo>
                <a:lnTo>
                  <a:pt x="254685" y="176529"/>
                </a:lnTo>
                <a:lnTo>
                  <a:pt x="249821" y="176529"/>
                </a:lnTo>
                <a:lnTo>
                  <a:pt x="242011" y="179069"/>
                </a:lnTo>
                <a:lnTo>
                  <a:pt x="314988" y="179069"/>
                </a:lnTo>
                <a:lnTo>
                  <a:pt x="307522" y="176529"/>
                </a:lnTo>
                <a:lnTo>
                  <a:pt x="300240" y="175259"/>
                </a:lnTo>
                <a:lnTo>
                  <a:pt x="293139" y="175259"/>
                </a:lnTo>
                <a:lnTo>
                  <a:pt x="286219" y="173989"/>
                </a:lnTo>
                <a:close/>
              </a:path>
              <a:path w="367029" h="308610">
                <a:moveTo>
                  <a:pt x="327710" y="125729"/>
                </a:moveTo>
                <a:lnTo>
                  <a:pt x="239090" y="125729"/>
                </a:lnTo>
                <a:lnTo>
                  <a:pt x="248196" y="126999"/>
                </a:lnTo>
                <a:lnTo>
                  <a:pt x="260235" y="128269"/>
                </a:lnTo>
                <a:lnTo>
                  <a:pt x="271970" y="130809"/>
                </a:lnTo>
                <a:lnTo>
                  <a:pt x="283400" y="130809"/>
                </a:lnTo>
                <a:lnTo>
                  <a:pt x="294525" y="132079"/>
                </a:lnTo>
                <a:lnTo>
                  <a:pt x="305522" y="132079"/>
                </a:lnTo>
                <a:lnTo>
                  <a:pt x="316584" y="129539"/>
                </a:lnTo>
                <a:lnTo>
                  <a:pt x="327710" y="125729"/>
                </a:lnTo>
                <a:close/>
              </a:path>
              <a:path w="367029" h="308610">
                <a:moveTo>
                  <a:pt x="303784" y="0"/>
                </a:moveTo>
                <a:lnTo>
                  <a:pt x="293577" y="0"/>
                </a:lnTo>
                <a:lnTo>
                  <a:pt x="284406" y="1269"/>
                </a:lnTo>
                <a:lnTo>
                  <a:pt x="248691" y="26669"/>
                </a:lnTo>
                <a:lnTo>
                  <a:pt x="245246" y="33019"/>
                </a:lnTo>
                <a:lnTo>
                  <a:pt x="242227" y="38099"/>
                </a:lnTo>
                <a:lnTo>
                  <a:pt x="239636" y="44449"/>
                </a:lnTo>
                <a:lnTo>
                  <a:pt x="237477" y="49529"/>
                </a:lnTo>
                <a:lnTo>
                  <a:pt x="234873" y="57149"/>
                </a:lnTo>
                <a:lnTo>
                  <a:pt x="232600" y="63499"/>
                </a:lnTo>
                <a:lnTo>
                  <a:pt x="230644" y="67309"/>
                </a:lnTo>
                <a:lnTo>
                  <a:pt x="227475" y="73659"/>
                </a:lnTo>
                <a:lnTo>
                  <a:pt x="223816" y="78739"/>
                </a:lnTo>
                <a:lnTo>
                  <a:pt x="219670" y="85089"/>
                </a:lnTo>
                <a:lnTo>
                  <a:pt x="215036" y="91439"/>
                </a:lnTo>
                <a:lnTo>
                  <a:pt x="182689" y="116839"/>
                </a:lnTo>
                <a:lnTo>
                  <a:pt x="178955" y="119379"/>
                </a:lnTo>
                <a:lnTo>
                  <a:pt x="170535" y="124459"/>
                </a:lnTo>
                <a:lnTo>
                  <a:pt x="165989" y="128269"/>
                </a:lnTo>
                <a:lnTo>
                  <a:pt x="161404" y="130809"/>
                </a:lnTo>
                <a:lnTo>
                  <a:pt x="221411" y="130809"/>
                </a:lnTo>
                <a:lnTo>
                  <a:pt x="224993" y="128269"/>
                </a:lnTo>
                <a:lnTo>
                  <a:pt x="232600" y="125729"/>
                </a:lnTo>
                <a:lnTo>
                  <a:pt x="327710" y="125729"/>
                </a:lnTo>
                <a:lnTo>
                  <a:pt x="338899" y="120649"/>
                </a:lnTo>
                <a:lnTo>
                  <a:pt x="346977" y="114299"/>
                </a:lnTo>
                <a:lnTo>
                  <a:pt x="353648" y="106679"/>
                </a:lnTo>
                <a:lnTo>
                  <a:pt x="358039" y="100329"/>
                </a:lnTo>
                <a:lnTo>
                  <a:pt x="295777" y="100329"/>
                </a:lnTo>
                <a:lnTo>
                  <a:pt x="289285" y="97789"/>
                </a:lnTo>
                <a:lnTo>
                  <a:pt x="267703" y="66039"/>
                </a:lnTo>
                <a:lnTo>
                  <a:pt x="268343" y="58419"/>
                </a:lnTo>
                <a:lnTo>
                  <a:pt x="295777" y="30479"/>
                </a:lnTo>
                <a:lnTo>
                  <a:pt x="356879" y="30479"/>
                </a:lnTo>
                <a:lnTo>
                  <a:pt x="352126" y="22859"/>
                </a:lnTo>
                <a:lnTo>
                  <a:pt x="345236" y="15239"/>
                </a:lnTo>
                <a:lnTo>
                  <a:pt x="336975" y="8889"/>
                </a:lnTo>
                <a:lnTo>
                  <a:pt x="327315" y="5079"/>
                </a:lnTo>
                <a:lnTo>
                  <a:pt x="316252" y="1269"/>
                </a:lnTo>
                <a:lnTo>
                  <a:pt x="303784" y="0"/>
                </a:lnTo>
                <a:close/>
              </a:path>
              <a:path w="367029" h="308610">
                <a:moveTo>
                  <a:pt x="356879" y="30479"/>
                </a:moveTo>
                <a:lnTo>
                  <a:pt x="309852" y="30479"/>
                </a:lnTo>
                <a:lnTo>
                  <a:pt x="316342" y="33019"/>
                </a:lnTo>
                <a:lnTo>
                  <a:pt x="322287" y="35559"/>
                </a:lnTo>
                <a:lnTo>
                  <a:pt x="337921" y="66039"/>
                </a:lnTo>
                <a:lnTo>
                  <a:pt x="337281" y="72389"/>
                </a:lnTo>
                <a:lnTo>
                  <a:pt x="309852" y="100329"/>
                </a:lnTo>
                <a:lnTo>
                  <a:pt x="358039" y="100329"/>
                </a:lnTo>
                <a:lnTo>
                  <a:pt x="358918" y="99059"/>
                </a:lnTo>
                <a:lnTo>
                  <a:pt x="362788" y="88899"/>
                </a:lnTo>
                <a:lnTo>
                  <a:pt x="365288" y="80009"/>
                </a:lnTo>
                <a:lnTo>
                  <a:pt x="366447" y="69849"/>
                </a:lnTo>
                <a:lnTo>
                  <a:pt x="366265" y="59689"/>
                </a:lnTo>
                <a:lnTo>
                  <a:pt x="364744" y="49529"/>
                </a:lnTo>
                <a:lnTo>
                  <a:pt x="361876" y="40639"/>
                </a:lnTo>
                <a:lnTo>
                  <a:pt x="357671" y="31749"/>
                </a:lnTo>
                <a:lnTo>
                  <a:pt x="356879" y="30479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30" name="object 240"/>
          <p:cNvSpPr/>
          <p:nvPr/>
        </p:nvSpPr>
        <p:spPr>
          <a:xfrm>
            <a:off x="4707705" y="2321380"/>
            <a:ext cx="883919" cy="835025"/>
          </a:xfrm>
          <a:custGeom>
            <a:avLst/>
            <a:gdLst/>
            <a:ahLst/>
            <a:cxnLst/>
            <a:rect l="l" t="t" r="r" b="b"/>
            <a:pathLst>
              <a:path w="883920" h="835025">
                <a:moveTo>
                  <a:pt x="773391" y="0"/>
                </a:moveTo>
                <a:lnTo>
                  <a:pt x="110477" y="0"/>
                </a:lnTo>
                <a:lnTo>
                  <a:pt x="67513" y="8696"/>
                </a:lnTo>
                <a:lnTo>
                  <a:pt x="32392" y="32397"/>
                </a:lnTo>
                <a:lnTo>
                  <a:pt x="8694" y="67519"/>
                </a:lnTo>
                <a:lnTo>
                  <a:pt x="0" y="110477"/>
                </a:lnTo>
                <a:lnTo>
                  <a:pt x="0" y="724547"/>
                </a:lnTo>
                <a:lnTo>
                  <a:pt x="8693" y="767511"/>
                </a:lnTo>
                <a:lnTo>
                  <a:pt x="32389" y="802632"/>
                </a:lnTo>
                <a:lnTo>
                  <a:pt x="67513" y="826330"/>
                </a:lnTo>
                <a:lnTo>
                  <a:pt x="110489" y="835025"/>
                </a:lnTo>
                <a:lnTo>
                  <a:pt x="414312" y="835025"/>
                </a:lnTo>
                <a:lnTo>
                  <a:pt x="441109" y="806589"/>
                </a:lnTo>
                <a:lnTo>
                  <a:pt x="110477" y="779792"/>
                </a:lnTo>
                <a:lnTo>
                  <a:pt x="88999" y="775446"/>
                </a:lnTo>
                <a:lnTo>
                  <a:pt x="71440" y="763600"/>
                </a:lnTo>
                <a:lnTo>
                  <a:pt x="59592" y="746038"/>
                </a:lnTo>
                <a:lnTo>
                  <a:pt x="55244" y="724547"/>
                </a:lnTo>
                <a:lnTo>
                  <a:pt x="55244" y="110477"/>
                </a:lnTo>
                <a:lnTo>
                  <a:pt x="59595" y="88997"/>
                </a:lnTo>
                <a:lnTo>
                  <a:pt x="71447" y="71434"/>
                </a:lnTo>
                <a:lnTo>
                  <a:pt x="89008" y="59581"/>
                </a:lnTo>
                <a:lnTo>
                  <a:pt x="110477" y="55232"/>
                </a:lnTo>
                <a:lnTo>
                  <a:pt x="866883" y="55232"/>
                </a:lnTo>
                <a:lnTo>
                  <a:pt x="851476" y="32397"/>
                </a:lnTo>
                <a:lnTo>
                  <a:pt x="816355" y="8696"/>
                </a:lnTo>
                <a:lnTo>
                  <a:pt x="773391" y="0"/>
                </a:lnTo>
                <a:close/>
              </a:path>
              <a:path w="883920" h="835025">
                <a:moveTo>
                  <a:pt x="866883" y="55232"/>
                </a:moveTo>
                <a:lnTo>
                  <a:pt x="773379" y="55232"/>
                </a:lnTo>
                <a:lnTo>
                  <a:pt x="794861" y="59583"/>
                </a:lnTo>
                <a:lnTo>
                  <a:pt x="812425" y="71439"/>
                </a:lnTo>
                <a:lnTo>
                  <a:pt x="824275" y="89002"/>
                </a:lnTo>
                <a:lnTo>
                  <a:pt x="828624" y="110477"/>
                </a:lnTo>
                <a:lnTo>
                  <a:pt x="828629" y="512000"/>
                </a:lnTo>
                <a:lnTo>
                  <a:pt x="830802" y="522741"/>
                </a:lnTo>
                <a:lnTo>
                  <a:pt x="836695" y="531490"/>
                </a:lnTo>
                <a:lnTo>
                  <a:pt x="845462" y="537408"/>
                </a:lnTo>
                <a:lnTo>
                  <a:pt x="856195" y="539584"/>
                </a:lnTo>
                <a:lnTo>
                  <a:pt x="867012" y="537408"/>
                </a:lnTo>
                <a:lnTo>
                  <a:pt x="875783" y="531490"/>
                </a:lnTo>
                <a:lnTo>
                  <a:pt x="881696" y="522716"/>
                </a:lnTo>
                <a:lnTo>
                  <a:pt x="883869" y="512000"/>
                </a:lnTo>
                <a:lnTo>
                  <a:pt x="883869" y="110477"/>
                </a:lnTo>
                <a:lnTo>
                  <a:pt x="875174" y="67519"/>
                </a:lnTo>
                <a:lnTo>
                  <a:pt x="866883" y="55232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31" name="object 241"/>
          <p:cNvSpPr/>
          <p:nvPr/>
        </p:nvSpPr>
        <p:spPr>
          <a:xfrm>
            <a:off x="4834771" y="2578026"/>
            <a:ext cx="92075" cy="257810"/>
          </a:xfrm>
          <a:custGeom>
            <a:avLst/>
            <a:gdLst/>
            <a:ahLst/>
            <a:cxnLst/>
            <a:rect l="l" t="t" r="r" b="b"/>
            <a:pathLst>
              <a:path w="92075" h="257810">
                <a:moveTo>
                  <a:pt x="91605" y="36233"/>
                </a:moveTo>
                <a:lnTo>
                  <a:pt x="52984" y="36233"/>
                </a:lnTo>
                <a:lnTo>
                  <a:pt x="52984" y="257403"/>
                </a:lnTo>
                <a:lnTo>
                  <a:pt x="91605" y="257403"/>
                </a:lnTo>
                <a:lnTo>
                  <a:pt x="91605" y="36233"/>
                </a:lnTo>
                <a:close/>
              </a:path>
              <a:path w="92075" h="257810">
                <a:moveTo>
                  <a:pt x="91605" y="0"/>
                </a:moveTo>
                <a:lnTo>
                  <a:pt x="58115" y="0"/>
                </a:lnTo>
                <a:lnTo>
                  <a:pt x="0" y="31115"/>
                </a:lnTo>
                <a:lnTo>
                  <a:pt x="8877" y="60172"/>
                </a:lnTo>
                <a:lnTo>
                  <a:pt x="52298" y="36233"/>
                </a:lnTo>
                <a:lnTo>
                  <a:pt x="91605" y="36233"/>
                </a:lnTo>
                <a:lnTo>
                  <a:pt x="91605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32" name="object 242"/>
          <p:cNvSpPr/>
          <p:nvPr/>
        </p:nvSpPr>
        <p:spPr>
          <a:xfrm>
            <a:off x="5005350" y="2574274"/>
            <a:ext cx="168275" cy="265430"/>
          </a:xfrm>
          <a:custGeom>
            <a:avLst/>
            <a:gdLst/>
            <a:ahLst/>
            <a:cxnLst/>
            <a:rect l="l" t="t" r="r" b="b"/>
            <a:pathLst>
              <a:path w="168275" h="265430">
                <a:moveTo>
                  <a:pt x="144589" y="0"/>
                </a:moveTo>
                <a:lnTo>
                  <a:pt x="89385" y="9483"/>
                </a:lnTo>
                <a:lnTo>
                  <a:pt x="41363" y="39979"/>
                </a:lnTo>
                <a:lnTo>
                  <a:pt x="11452" y="88998"/>
                </a:lnTo>
                <a:lnTo>
                  <a:pt x="0" y="156210"/>
                </a:lnTo>
                <a:lnTo>
                  <a:pt x="5874" y="200158"/>
                </a:lnTo>
                <a:lnTo>
                  <a:pt x="22901" y="234522"/>
                </a:lnTo>
                <a:lnTo>
                  <a:pt x="50181" y="256902"/>
                </a:lnTo>
                <a:lnTo>
                  <a:pt x="86817" y="264896"/>
                </a:lnTo>
                <a:lnTo>
                  <a:pt x="121019" y="257475"/>
                </a:lnTo>
                <a:lnTo>
                  <a:pt x="146597" y="237559"/>
                </a:lnTo>
                <a:lnTo>
                  <a:pt x="147918" y="235178"/>
                </a:lnTo>
                <a:lnTo>
                  <a:pt x="86817" y="235178"/>
                </a:lnTo>
                <a:lnTo>
                  <a:pt x="66802" y="230006"/>
                </a:lnTo>
                <a:lnTo>
                  <a:pt x="52041" y="215603"/>
                </a:lnTo>
                <a:lnTo>
                  <a:pt x="42790" y="193639"/>
                </a:lnTo>
                <a:lnTo>
                  <a:pt x="39306" y="165785"/>
                </a:lnTo>
                <a:lnTo>
                  <a:pt x="43136" y="148982"/>
                </a:lnTo>
                <a:lnTo>
                  <a:pt x="53281" y="134673"/>
                </a:lnTo>
                <a:lnTo>
                  <a:pt x="67718" y="124723"/>
                </a:lnTo>
                <a:lnTo>
                  <a:pt x="84429" y="120992"/>
                </a:lnTo>
                <a:lnTo>
                  <a:pt x="151709" y="120992"/>
                </a:lnTo>
                <a:lnTo>
                  <a:pt x="150725" y="119291"/>
                </a:lnTo>
                <a:lnTo>
                  <a:pt x="39992" y="119291"/>
                </a:lnTo>
                <a:lnTo>
                  <a:pt x="48411" y="89556"/>
                </a:lnTo>
                <a:lnTo>
                  <a:pt x="67082" y="61137"/>
                </a:lnTo>
                <a:lnTo>
                  <a:pt x="98444" y="39834"/>
                </a:lnTo>
                <a:lnTo>
                  <a:pt x="144932" y="31445"/>
                </a:lnTo>
                <a:lnTo>
                  <a:pt x="144589" y="0"/>
                </a:lnTo>
                <a:close/>
              </a:path>
              <a:path w="168275" h="265430">
                <a:moveTo>
                  <a:pt x="151709" y="120992"/>
                </a:moveTo>
                <a:lnTo>
                  <a:pt x="84429" y="120992"/>
                </a:lnTo>
                <a:lnTo>
                  <a:pt x="102710" y="124989"/>
                </a:lnTo>
                <a:lnTo>
                  <a:pt x="116601" y="136293"/>
                </a:lnTo>
                <a:lnTo>
                  <a:pt x="125431" y="153879"/>
                </a:lnTo>
                <a:lnTo>
                  <a:pt x="128524" y="176720"/>
                </a:lnTo>
                <a:lnTo>
                  <a:pt x="125650" y="200158"/>
                </a:lnTo>
                <a:lnTo>
                  <a:pt x="117414" y="218641"/>
                </a:lnTo>
                <a:lnTo>
                  <a:pt x="104295" y="230804"/>
                </a:lnTo>
                <a:lnTo>
                  <a:pt x="86817" y="235178"/>
                </a:lnTo>
                <a:lnTo>
                  <a:pt x="147918" y="235178"/>
                </a:lnTo>
                <a:lnTo>
                  <a:pt x="162624" y="208671"/>
                </a:lnTo>
                <a:lnTo>
                  <a:pt x="168173" y="174332"/>
                </a:lnTo>
                <a:lnTo>
                  <a:pt x="162826" y="140221"/>
                </a:lnTo>
                <a:lnTo>
                  <a:pt x="151709" y="120992"/>
                </a:lnTo>
                <a:close/>
              </a:path>
              <a:path w="168275" h="265430">
                <a:moveTo>
                  <a:pt x="96735" y="92633"/>
                </a:moveTo>
                <a:lnTo>
                  <a:pt x="79131" y="94684"/>
                </a:lnTo>
                <a:lnTo>
                  <a:pt x="63834" y="100323"/>
                </a:lnTo>
                <a:lnTo>
                  <a:pt x="50974" y="108782"/>
                </a:lnTo>
                <a:lnTo>
                  <a:pt x="40678" y="119291"/>
                </a:lnTo>
                <a:lnTo>
                  <a:pt x="150725" y="119291"/>
                </a:lnTo>
                <a:lnTo>
                  <a:pt x="147961" y="114509"/>
                </a:lnTo>
                <a:lnTo>
                  <a:pt x="125343" y="98284"/>
                </a:lnTo>
                <a:lnTo>
                  <a:pt x="96735" y="92633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33" name="object 243"/>
          <p:cNvSpPr/>
          <p:nvPr/>
        </p:nvSpPr>
        <p:spPr>
          <a:xfrm>
            <a:off x="5204990" y="2650851"/>
            <a:ext cx="50800" cy="188595"/>
          </a:xfrm>
          <a:custGeom>
            <a:avLst/>
            <a:gdLst/>
            <a:ahLst/>
            <a:cxnLst/>
            <a:rect l="l" t="t" r="r" b="b"/>
            <a:pathLst>
              <a:path w="50800" h="188594">
                <a:moveTo>
                  <a:pt x="25298" y="134670"/>
                </a:moveTo>
                <a:lnTo>
                  <a:pt x="15141" y="136726"/>
                </a:lnTo>
                <a:lnTo>
                  <a:pt x="7134" y="142403"/>
                </a:lnTo>
                <a:lnTo>
                  <a:pt x="1884" y="150963"/>
                </a:lnTo>
                <a:lnTo>
                  <a:pt x="0" y="161671"/>
                </a:lnTo>
                <a:lnTo>
                  <a:pt x="1693" y="171895"/>
                </a:lnTo>
                <a:lnTo>
                  <a:pt x="6624" y="180386"/>
                </a:lnTo>
                <a:lnTo>
                  <a:pt x="14567" y="186182"/>
                </a:lnTo>
                <a:lnTo>
                  <a:pt x="25298" y="188328"/>
                </a:lnTo>
                <a:lnTo>
                  <a:pt x="35737" y="186325"/>
                </a:lnTo>
                <a:lnTo>
                  <a:pt x="43708" y="180767"/>
                </a:lnTo>
                <a:lnTo>
                  <a:pt x="48795" y="172324"/>
                </a:lnTo>
                <a:lnTo>
                  <a:pt x="50584" y="161671"/>
                </a:lnTo>
                <a:lnTo>
                  <a:pt x="48747" y="150819"/>
                </a:lnTo>
                <a:lnTo>
                  <a:pt x="43580" y="142274"/>
                </a:lnTo>
                <a:lnTo>
                  <a:pt x="35592" y="136678"/>
                </a:lnTo>
                <a:lnTo>
                  <a:pt x="25298" y="134670"/>
                </a:lnTo>
                <a:close/>
              </a:path>
              <a:path w="50800" h="188594">
                <a:moveTo>
                  <a:pt x="25298" y="0"/>
                </a:moveTo>
                <a:lnTo>
                  <a:pt x="15141" y="2054"/>
                </a:lnTo>
                <a:lnTo>
                  <a:pt x="7134" y="7727"/>
                </a:lnTo>
                <a:lnTo>
                  <a:pt x="1884" y="16287"/>
                </a:lnTo>
                <a:lnTo>
                  <a:pt x="0" y="27000"/>
                </a:lnTo>
                <a:lnTo>
                  <a:pt x="1693" y="37212"/>
                </a:lnTo>
                <a:lnTo>
                  <a:pt x="6624" y="45699"/>
                </a:lnTo>
                <a:lnTo>
                  <a:pt x="14567" y="51497"/>
                </a:lnTo>
                <a:lnTo>
                  <a:pt x="25298" y="53644"/>
                </a:lnTo>
                <a:lnTo>
                  <a:pt x="35737" y="51596"/>
                </a:lnTo>
                <a:lnTo>
                  <a:pt x="43708" y="45961"/>
                </a:lnTo>
                <a:lnTo>
                  <a:pt x="48795" y="37507"/>
                </a:lnTo>
                <a:lnTo>
                  <a:pt x="50584" y="27000"/>
                </a:lnTo>
                <a:lnTo>
                  <a:pt x="48747" y="16003"/>
                </a:lnTo>
                <a:lnTo>
                  <a:pt x="43580" y="7475"/>
                </a:lnTo>
                <a:lnTo>
                  <a:pt x="35592" y="1959"/>
                </a:lnTo>
                <a:lnTo>
                  <a:pt x="25298" y="0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34" name="object 244"/>
          <p:cNvSpPr/>
          <p:nvPr/>
        </p:nvSpPr>
        <p:spPr>
          <a:xfrm>
            <a:off x="5282926" y="2573942"/>
            <a:ext cx="165735" cy="265430"/>
          </a:xfrm>
          <a:custGeom>
            <a:avLst/>
            <a:gdLst/>
            <a:ahLst/>
            <a:cxnLst/>
            <a:rect l="l" t="t" r="r" b="b"/>
            <a:pathLst>
              <a:path w="165735" h="265430">
                <a:moveTo>
                  <a:pt x="20510" y="233108"/>
                </a:moveTo>
                <a:lnTo>
                  <a:pt x="20510" y="264896"/>
                </a:lnTo>
                <a:lnTo>
                  <a:pt x="26431" y="265009"/>
                </a:lnTo>
                <a:lnTo>
                  <a:pt x="89967" y="251805"/>
                </a:lnTo>
                <a:lnTo>
                  <a:pt x="116059" y="233376"/>
                </a:lnTo>
                <a:lnTo>
                  <a:pt x="26143" y="233376"/>
                </a:lnTo>
                <a:lnTo>
                  <a:pt x="20510" y="233108"/>
                </a:lnTo>
                <a:close/>
              </a:path>
              <a:path w="165735" h="265430">
                <a:moveTo>
                  <a:pt x="161640" y="144919"/>
                </a:moveTo>
                <a:lnTo>
                  <a:pt x="125450" y="144919"/>
                </a:lnTo>
                <a:lnTo>
                  <a:pt x="118676" y="170983"/>
                </a:lnTo>
                <a:lnTo>
                  <a:pt x="104597" y="197559"/>
                </a:lnTo>
                <a:lnTo>
                  <a:pt x="45796" y="231749"/>
                </a:lnTo>
                <a:lnTo>
                  <a:pt x="26143" y="233376"/>
                </a:lnTo>
                <a:lnTo>
                  <a:pt x="116059" y="233376"/>
                </a:lnTo>
                <a:lnTo>
                  <a:pt x="122618" y="228743"/>
                </a:lnTo>
                <a:lnTo>
                  <a:pt x="146245" y="195852"/>
                </a:lnTo>
                <a:lnTo>
                  <a:pt x="160602" y="154990"/>
                </a:lnTo>
                <a:lnTo>
                  <a:pt x="161640" y="144919"/>
                </a:lnTo>
                <a:close/>
              </a:path>
              <a:path w="165735" h="265430">
                <a:moveTo>
                  <a:pt x="83400" y="0"/>
                </a:moveTo>
                <a:lnTo>
                  <a:pt x="48884" y="7421"/>
                </a:lnTo>
                <a:lnTo>
                  <a:pt x="22602" y="27336"/>
                </a:lnTo>
                <a:lnTo>
                  <a:pt x="5869" y="56224"/>
                </a:lnTo>
                <a:lnTo>
                  <a:pt x="0" y="90563"/>
                </a:lnTo>
                <a:lnTo>
                  <a:pt x="5245" y="122267"/>
                </a:lnTo>
                <a:lnTo>
                  <a:pt x="19912" y="147018"/>
                </a:lnTo>
                <a:lnTo>
                  <a:pt x="42396" y="163115"/>
                </a:lnTo>
                <a:lnTo>
                  <a:pt x="71094" y="168859"/>
                </a:lnTo>
                <a:lnTo>
                  <a:pt x="87363" y="167184"/>
                </a:lnTo>
                <a:lnTo>
                  <a:pt x="101739" y="162399"/>
                </a:lnTo>
                <a:lnTo>
                  <a:pt x="114124" y="154859"/>
                </a:lnTo>
                <a:lnTo>
                  <a:pt x="124421" y="144919"/>
                </a:lnTo>
                <a:lnTo>
                  <a:pt x="161640" y="144919"/>
                </a:lnTo>
                <a:lnTo>
                  <a:pt x="162061" y="140830"/>
                </a:lnTo>
                <a:lnTo>
                  <a:pt x="81356" y="140830"/>
                </a:lnTo>
                <a:lnTo>
                  <a:pt x="63877" y="136882"/>
                </a:lnTo>
                <a:lnTo>
                  <a:pt x="50758" y="125914"/>
                </a:lnTo>
                <a:lnTo>
                  <a:pt x="42512" y="109240"/>
                </a:lnTo>
                <a:lnTo>
                  <a:pt x="39649" y="88176"/>
                </a:lnTo>
                <a:lnTo>
                  <a:pt x="42704" y="64368"/>
                </a:lnTo>
                <a:lnTo>
                  <a:pt x="51273" y="45661"/>
                </a:lnTo>
                <a:lnTo>
                  <a:pt x="64456" y="33428"/>
                </a:lnTo>
                <a:lnTo>
                  <a:pt x="81356" y="29044"/>
                </a:lnTo>
                <a:lnTo>
                  <a:pt x="142726" y="29044"/>
                </a:lnTo>
                <a:lnTo>
                  <a:pt x="118428" y="7983"/>
                </a:lnTo>
                <a:lnTo>
                  <a:pt x="83400" y="0"/>
                </a:lnTo>
                <a:close/>
              </a:path>
              <a:path w="165735" h="265430">
                <a:moveTo>
                  <a:pt x="142726" y="29044"/>
                </a:moveTo>
                <a:lnTo>
                  <a:pt x="81356" y="29044"/>
                </a:lnTo>
                <a:lnTo>
                  <a:pt x="100451" y="34406"/>
                </a:lnTo>
                <a:lnTo>
                  <a:pt x="114128" y="49380"/>
                </a:lnTo>
                <a:lnTo>
                  <a:pt x="122357" y="72303"/>
                </a:lnTo>
                <a:lnTo>
                  <a:pt x="125107" y="101511"/>
                </a:lnTo>
                <a:lnTo>
                  <a:pt x="125107" y="108686"/>
                </a:lnTo>
                <a:lnTo>
                  <a:pt x="94636" y="138911"/>
                </a:lnTo>
                <a:lnTo>
                  <a:pt x="81356" y="140830"/>
                </a:lnTo>
                <a:lnTo>
                  <a:pt x="162061" y="140830"/>
                </a:lnTo>
                <a:lnTo>
                  <a:pt x="165442" y="108013"/>
                </a:lnTo>
                <a:lnTo>
                  <a:pt x="160026" y="64454"/>
                </a:lnTo>
                <a:lnTo>
                  <a:pt x="144162" y="30289"/>
                </a:lnTo>
                <a:lnTo>
                  <a:pt x="142726" y="29044"/>
                </a:lnTo>
                <a:close/>
              </a:path>
            </a:pathLst>
          </a:custGeom>
          <a:solidFill>
            <a:srgbClr val="050100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932735bf-77a0-4745-b9b7-4e1470dfc79a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自定义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微软雅黑</vt:lpstr>
      <vt:lpstr>Arial</vt:lpstr>
      <vt:lpstr>Calibri</vt:lpstr>
      <vt:lpstr>Arial Unicode MS</vt:lpstr>
      <vt:lpstr>第一PPT，www.1ppt.com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creator>第一PPT</dc:creator>
  <dc:description>第一PPT，www.1ppt.com</dc:description>
  <dc:subject>第一PPT，www.1ppt.com</dc:subject>
  <cp:lastModifiedBy>吴为</cp:lastModifiedBy>
  <cp:revision>42</cp:revision>
  <dcterms:created xsi:type="dcterms:W3CDTF">2019-10-03T15:40:00Z</dcterms:created>
  <dcterms:modified xsi:type="dcterms:W3CDTF">2023-03-13T07:18:41Z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AFE4C883E8FA4CE18F36960EC1201089</vt:lpwstr>
  </property>
  <property fmtid="{D5CDD505-2E9C-101B-9397-08002B2CF9AE}" pid="3" name="KSOProductBuildVer">
    <vt:lpwstr>2052-11.1.0.13703</vt:lpwstr>
  </property>
</Properties>
</file>