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</p:sldIdLst>
  <p:sldSz cx="11522075" cy="8640445"/>
  <p:notesSz cx="6858000" cy="9144000"/>
  <p:custDataLst>
    <p:tags r:id="rId7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82" autoAdjust="0"/>
  </p:normalViewPr>
  <p:slideViewPr>
    <p:cSldViewPr showGuides="1">
      <p:cViewPr>
        <p:scale>
          <a:sx n="75" d="100"/>
          <a:sy n="75" d="100"/>
        </p:scale>
        <p:origin x="2076" y="5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3" Type="http://schemas.openxmlformats.org/officeDocument/2006/relationships/slideLayout" Target="../slideLayouts/slideLayout8.xml"/><Relationship Id="rId42" Type="http://schemas.openxmlformats.org/officeDocument/2006/relationships/image" Target="../media/image43.png"/><Relationship Id="rId41" Type="http://schemas.openxmlformats.org/officeDocument/2006/relationships/image" Target="../media/image42.png"/><Relationship Id="rId40" Type="http://schemas.openxmlformats.org/officeDocument/2006/relationships/image" Target="../media/image41.png"/><Relationship Id="rId4" Type="http://schemas.openxmlformats.org/officeDocument/2006/relationships/image" Target="../media/image5.png"/><Relationship Id="rId39" Type="http://schemas.openxmlformats.org/officeDocument/2006/relationships/image" Target="../media/image40.png"/><Relationship Id="rId38" Type="http://schemas.openxmlformats.org/officeDocument/2006/relationships/image" Target="../media/image39.png"/><Relationship Id="rId37" Type="http://schemas.openxmlformats.org/officeDocument/2006/relationships/image" Target="../media/image38.png"/><Relationship Id="rId36" Type="http://schemas.openxmlformats.org/officeDocument/2006/relationships/image" Target="../media/image37.png"/><Relationship Id="rId35" Type="http://schemas.openxmlformats.org/officeDocument/2006/relationships/image" Target="../media/image36.png"/><Relationship Id="rId34" Type="http://schemas.openxmlformats.org/officeDocument/2006/relationships/image" Target="../media/image35.png"/><Relationship Id="rId33" Type="http://schemas.openxmlformats.org/officeDocument/2006/relationships/image" Target="../media/image34.png"/><Relationship Id="rId32" Type="http://schemas.openxmlformats.org/officeDocument/2006/relationships/image" Target="../media/image33.png"/><Relationship Id="rId31" Type="http://schemas.openxmlformats.org/officeDocument/2006/relationships/image" Target="../media/image32.png"/><Relationship Id="rId30" Type="http://schemas.openxmlformats.org/officeDocument/2006/relationships/image" Target="../media/image31.png"/><Relationship Id="rId3" Type="http://schemas.openxmlformats.org/officeDocument/2006/relationships/image" Target="../media/image4.png"/><Relationship Id="rId29" Type="http://schemas.openxmlformats.org/officeDocument/2006/relationships/image" Target="../media/image30.png"/><Relationship Id="rId28" Type="http://schemas.openxmlformats.org/officeDocument/2006/relationships/image" Target="../media/image29.png"/><Relationship Id="rId27" Type="http://schemas.openxmlformats.org/officeDocument/2006/relationships/image" Target="../media/image28.png"/><Relationship Id="rId26" Type="http://schemas.openxmlformats.org/officeDocument/2006/relationships/image" Target="../media/image27.png"/><Relationship Id="rId25" Type="http://schemas.openxmlformats.org/officeDocument/2006/relationships/image" Target="../media/image26.png"/><Relationship Id="rId24" Type="http://schemas.openxmlformats.org/officeDocument/2006/relationships/image" Target="../media/image25.png"/><Relationship Id="rId23" Type="http://schemas.openxmlformats.org/officeDocument/2006/relationships/image" Target="../media/image24.png"/><Relationship Id="rId22" Type="http://schemas.openxmlformats.org/officeDocument/2006/relationships/image" Target="../media/image23.png"/><Relationship Id="rId21" Type="http://schemas.openxmlformats.org/officeDocument/2006/relationships/image" Target="../media/image22.png"/><Relationship Id="rId20" Type="http://schemas.openxmlformats.org/officeDocument/2006/relationships/image" Target="../media/image21.png"/><Relationship Id="rId2" Type="http://schemas.openxmlformats.org/officeDocument/2006/relationships/image" Target="../media/image3.png"/><Relationship Id="rId19" Type="http://schemas.openxmlformats.org/officeDocument/2006/relationships/image" Target="../media/image20.png"/><Relationship Id="rId18" Type="http://schemas.openxmlformats.org/officeDocument/2006/relationships/image" Target="../media/image19.png"/><Relationship Id="rId17" Type="http://schemas.openxmlformats.org/officeDocument/2006/relationships/image" Target="../media/image18.png"/><Relationship Id="rId16" Type="http://schemas.openxmlformats.org/officeDocument/2006/relationships/image" Target="../media/image17.png"/><Relationship Id="rId15" Type="http://schemas.openxmlformats.org/officeDocument/2006/relationships/image" Target="../media/image16.png"/><Relationship Id="rId14" Type="http://schemas.openxmlformats.org/officeDocument/2006/relationships/image" Target="../media/image15.png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88369" y="1443451"/>
            <a:ext cx="311785" cy="311150"/>
          </a:xfrm>
          <a:custGeom>
            <a:avLst/>
            <a:gdLst/>
            <a:ahLst/>
            <a:cxnLst/>
            <a:rect l="l" t="t" r="r" b="b"/>
            <a:pathLst>
              <a:path w="311785" h="311150">
                <a:moveTo>
                  <a:pt x="90906" y="283210"/>
                </a:moveTo>
                <a:lnTo>
                  <a:pt x="94213" y="289577"/>
                </a:lnTo>
                <a:lnTo>
                  <a:pt x="97394" y="296816"/>
                </a:lnTo>
                <a:lnTo>
                  <a:pt x="99941" y="303837"/>
                </a:lnTo>
                <a:lnTo>
                  <a:pt x="101726" y="310591"/>
                </a:lnTo>
                <a:lnTo>
                  <a:pt x="119562" y="310474"/>
                </a:lnTo>
                <a:lnTo>
                  <a:pt x="157492" y="306197"/>
                </a:lnTo>
                <a:lnTo>
                  <a:pt x="172691" y="283767"/>
                </a:lnTo>
                <a:lnTo>
                  <a:pt x="118030" y="283767"/>
                </a:lnTo>
                <a:lnTo>
                  <a:pt x="105134" y="283601"/>
                </a:lnTo>
                <a:lnTo>
                  <a:pt x="90906" y="283210"/>
                </a:lnTo>
                <a:close/>
              </a:path>
              <a:path w="311785" h="311150">
                <a:moveTo>
                  <a:pt x="67589" y="234543"/>
                </a:moveTo>
                <a:lnTo>
                  <a:pt x="55152" y="249330"/>
                </a:lnTo>
                <a:lnTo>
                  <a:pt x="39797" y="263358"/>
                </a:lnTo>
                <a:lnTo>
                  <a:pt x="22539" y="275993"/>
                </a:lnTo>
                <a:lnTo>
                  <a:pt x="4394" y="286600"/>
                </a:lnTo>
                <a:lnTo>
                  <a:pt x="10484" y="290745"/>
                </a:lnTo>
                <a:lnTo>
                  <a:pt x="17365" y="295970"/>
                </a:lnTo>
                <a:lnTo>
                  <a:pt x="23930" y="301324"/>
                </a:lnTo>
                <a:lnTo>
                  <a:pt x="29070" y="305854"/>
                </a:lnTo>
                <a:lnTo>
                  <a:pt x="47428" y="293436"/>
                </a:lnTo>
                <a:lnTo>
                  <a:pt x="65693" y="278482"/>
                </a:lnTo>
                <a:lnTo>
                  <a:pt x="82630" y="261752"/>
                </a:lnTo>
                <a:lnTo>
                  <a:pt x="97002" y="244005"/>
                </a:lnTo>
                <a:lnTo>
                  <a:pt x="67589" y="234543"/>
                </a:lnTo>
                <a:close/>
              </a:path>
              <a:path w="311785" h="311150">
                <a:moveTo>
                  <a:pt x="232854" y="233540"/>
                </a:moveTo>
                <a:lnTo>
                  <a:pt x="207848" y="248742"/>
                </a:lnTo>
                <a:lnTo>
                  <a:pt x="226285" y="262361"/>
                </a:lnTo>
                <a:lnTo>
                  <a:pt x="244816" y="277344"/>
                </a:lnTo>
                <a:lnTo>
                  <a:pt x="261506" y="292138"/>
                </a:lnTo>
                <a:lnTo>
                  <a:pt x="274421" y="305193"/>
                </a:lnTo>
                <a:lnTo>
                  <a:pt x="300786" y="288620"/>
                </a:lnTo>
                <a:lnTo>
                  <a:pt x="286986" y="275549"/>
                </a:lnTo>
                <a:lnTo>
                  <a:pt x="269735" y="261080"/>
                </a:lnTo>
                <a:lnTo>
                  <a:pt x="251027" y="246611"/>
                </a:lnTo>
                <a:lnTo>
                  <a:pt x="232854" y="233540"/>
                </a:lnTo>
                <a:close/>
              </a:path>
              <a:path w="311785" h="311150">
                <a:moveTo>
                  <a:pt x="173037" y="224751"/>
                </a:moveTo>
                <a:lnTo>
                  <a:pt x="141604" y="224751"/>
                </a:lnTo>
                <a:lnTo>
                  <a:pt x="141604" y="282206"/>
                </a:lnTo>
                <a:lnTo>
                  <a:pt x="140258" y="283210"/>
                </a:lnTo>
                <a:lnTo>
                  <a:pt x="134505" y="283552"/>
                </a:lnTo>
                <a:lnTo>
                  <a:pt x="128264" y="283740"/>
                </a:lnTo>
                <a:lnTo>
                  <a:pt x="118030" y="283767"/>
                </a:lnTo>
                <a:lnTo>
                  <a:pt x="172691" y="283767"/>
                </a:lnTo>
                <a:lnTo>
                  <a:pt x="173037" y="278815"/>
                </a:lnTo>
                <a:lnTo>
                  <a:pt x="173037" y="224751"/>
                </a:lnTo>
                <a:close/>
              </a:path>
              <a:path w="311785" h="311150">
                <a:moveTo>
                  <a:pt x="303148" y="198043"/>
                </a:moveTo>
                <a:lnTo>
                  <a:pt x="10134" y="198043"/>
                </a:lnTo>
                <a:lnTo>
                  <a:pt x="10134" y="224751"/>
                </a:lnTo>
                <a:lnTo>
                  <a:pt x="303148" y="224751"/>
                </a:lnTo>
                <a:lnTo>
                  <a:pt x="303148" y="198043"/>
                </a:lnTo>
                <a:close/>
              </a:path>
              <a:path w="311785" h="311150">
                <a:moveTo>
                  <a:pt x="95643" y="87541"/>
                </a:moveTo>
                <a:lnTo>
                  <a:pt x="66573" y="87541"/>
                </a:lnTo>
                <a:lnTo>
                  <a:pt x="66573" y="139242"/>
                </a:lnTo>
                <a:lnTo>
                  <a:pt x="95643" y="139242"/>
                </a:lnTo>
                <a:lnTo>
                  <a:pt x="95643" y="87541"/>
                </a:lnTo>
                <a:close/>
              </a:path>
              <a:path w="311785" h="311150">
                <a:moveTo>
                  <a:pt x="272737" y="84150"/>
                </a:moveTo>
                <a:lnTo>
                  <a:pt x="212915" y="84150"/>
                </a:lnTo>
                <a:lnTo>
                  <a:pt x="212915" y="139242"/>
                </a:lnTo>
                <a:lnTo>
                  <a:pt x="242315" y="139242"/>
                </a:lnTo>
                <a:lnTo>
                  <a:pt x="242315" y="85839"/>
                </a:lnTo>
                <a:lnTo>
                  <a:pt x="274389" y="85839"/>
                </a:lnTo>
                <a:lnTo>
                  <a:pt x="272737" y="84150"/>
                </a:lnTo>
                <a:close/>
              </a:path>
              <a:path w="311785" h="311150">
                <a:moveTo>
                  <a:pt x="95643" y="57797"/>
                </a:moveTo>
                <a:lnTo>
                  <a:pt x="58127" y="57797"/>
                </a:lnTo>
                <a:lnTo>
                  <a:pt x="45578" y="75204"/>
                </a:lnTo>
                <a:lnTo>
                  <a:pt x="31221" y="91379"/>
                </a:lnTo>
                <a:lnTo>
                  <a:pt x="15785" y="105464"/>
                </a:lnTo>
                <a:lnTo>
                  <a:pt x="0" y="116598"/>
                </a:lnTo>
                <a:lnTo>
                  <a:pt x="5103" y="121119"/>
                </a:lnTo>
                <a:lnTo>
                  <a:pt x="10394" y="126655"/>
                </a:lnTo>
                <a:lnTo>
                  <a:pt x="15305" y="132570"/>
                </a:lnTo>
                <a:lnTo>
                  <a:pt x="19265" y="138226"/>
                </a:lnTo>
                <a:lnTo>
                  <a:pt x="31695" y="128026"/>
                </a:lnTo>
                <a:lnTo>
                  <a:pt x="43934" y="115927"/>
                </a:lnTo>
                <a:lnTo>
                  <a:pt x="55665" y="102306"/>
                </a:lnTo>
                <a:lnTo>
                  <a:pt x="66573" y="87541"/>
                </a:lnTo>
                <a:lnTo>
                  <a:pt x="95643" y="87541"/>
                </a:lnTo>
                <a:lnTo>
                  <a:pt x="95643" y="85839"/>
                </a:lnTo>
                <a:lnTo>
                  <a:pt x="135587" y="85839"/>
                </a:lnTo>
                <a:lnTo>
                  <a:pt x="122977" y="77311"/>
                </a:lnTo>
                <a:lnTo>
                  <a:pt x="107899" y="67290"/>
                </a:lnTo>
                <a:lnTo>
                  <a:pt x="95643" y="59486"/>
                </a:lnTo>
                <a:lnTo>
                  <a:pt x="95643" y="57797"/>
                </a:lnTo>
                <a:close/>
              </a:path>
              <a:path w="311785" h="311150">
                <a:moveTo>
                  <a:pt x="249758" y="57797"/>
                </a:moveTo>
                <a:lnTo>
                  <a:pt x="202780" y="57797"/>
                </a:lnTo>
                <a:lnTo>
                  <a:pt x="189546" y="74942"/>
                </a:lnTo>
                <a:lnTo>
                  <a:pt x="174223" y="90787"/>
                </a:lnTo>
                <a:lnTo>
                  <a:pt x="157630" y="104416"/>
                </a:lnTo>
                <a:lnTo>
                  <a:pt x="140588" y="114909"/>
                </a:lnTo>
                <a:lnTo>
                  <a:pt x="145645" y="119481"/>
                </a:lnTo>
                <a:lnTo>
                  <a:pt x="150860" y="125095"/>
                </a:lnTo>
                <a:lnTo>
                  <a:pt x="155755" y="131022"/>
                </a:lnTo>
                <a:lnTo>
                  <a:pt x="159854" y="136537"/>
                </a:lnTo>
                <a:lnTo>
                  <a:pt x="173849" y="126167"/>
                </a:lnTo>
                <a:lnTo>
                  <a:pt x="187652" y="113644"/>
                </a:lnTo>
                <a:lnTo>
                  <a:pt x="200820" y="99470"/>
                </a:lnTo>
                <a:lnTo>
                  <a:pt x="212915" y="84150"/>
                </a:lnTo>
                <a:lnTo>
                  <a:pt x="272737" y="84150"/>
                </a:lnTo>
                <a:lnTo>
                  <a:pt x="263217" y="74418"/>
                </a:lnTo>
                <a:lnTo>
                  <a:pt x="249758" y="57797"/>
                </a:lnTo>
                <a:close/>
              </a:path>
              <a:path w="311785" h="311150">
                <a:moveTo>
                  <a:pt x="274389" y="85839"/>
                </a:moveTo>
                <a:lnTo>
                  <a:pt x="242315" y="85839"/>
                </a:lnTo>
                <a:lnTo>
                  <a:pt x="254015" y="100509"/>
                </a:lnTo>
                <a:lnTo>
                  <a:pt x="266444" y="114231"/>
                </a:lnTo>
                <a:lnTo>
                  <a:pt x="279061" y="126431"/>
                </a:lnTo>
                <a:lnTo>
                  <a:pt x="291325" y="136537"/>
                </a:lnTo>
                <a:lnTo>
                  <a:pt x="295535" y="131022"/>
                </a:lnTo>
                <a:lnTo>
                  <a:pt x="300661" y="125095"/>
                </a:lnTo>
                <a:lnTo>
                  <a:pt x="306103" y="119481"/>
                </a:lnTo>
                <a:lnTo>
                  <a:pt x="311264" y="114909"/>
                </a:lnTo>
                <a:lnTo>
                  <a:pt x="294954" y="103989"/>
                </a:lnTo>
                <a:lnTo>
                  <a:pt x="278611" y="90154"/>
                </a:lnTo>
                <a:lnTo>
                  <a:pt x="274389" y="85839"/>
                </a:lnTo>
                <a:close/>
              </a:path>
              <a:path w="311785" h="311150">
                <a:moveTo>
                  <a:pt x="135587" y="85839"/>
                </a:moveTo>
                <a:lnTo>
                  <a:pt x="95643" y="85839"/>
                </a:lnTo>
                <a:lnTo>
                  <a:pt x="105454" y="93665"/>
                </a:lnTo>
                <a:lnTo>
                  <a:pt x="115077" y="101522"/>
                </a:lnTo>
                <a:lnTo>
                  <a:pt x="123686" y="108804"/>
                </a:lnTo>
                <a:lnTo>
                  <a:pt x="130454" y="114909"/>
                </a:lnTo>
                <a:lnTo>
                  <a:pt x="147015" y="93611"/>
                </a:lnTo>
                <a:lnTo>
                  <a:pt x="135587" y="85839"/>
                </a:lnTo>
                <a:close/>
              </a:path>
              <a:path w="311785" h="311150">
                <a:moveTo>
                  <a:pt x="140588" y="32118"/>
                </a:moveTo>
                <a:lnTo>
                  <a:pt x="12496" y="32118"/>
                </a:lnTo>
                <a:lnTo>
                  <a:pt x="12496" y="57797"/>
                </a:lnTo>
                <a:lnTo>
                  <a:pt x="140588" y="57797"/>
                </a:lnTo>
                <a:lnTo>
                  <a:pt x="140588" y="32118"/>
                </a:lnTo>
                <a:close/>
              </a:path>
              <a:path w="311785" h="311150">
                <a:moveTo>
                  <a:pt x="299783" y="32118"/>
                </a:moveTo>
                <a:lnTo>
                  <a:pt x="154787" y="32118"/>
                </a:lnTo>
                <a:lnTo>
                  <a:pt x="154787" y="57797"/>
                </a:lnTo>
                <a:lnTo>
                  <a:pt x="299783" y="57797"/>
                </a:lnTo>
                <a:lnTo>
                  <a:pt x="299783" y="32118"/>
                </a:lnTo>
                <a:close/>
              </a:path>
              <a:path w="311785" h="311150">
                <a:moveTo>
                  <a:pt x="95643" y="0"/>
                </a:moveTo>
                <a:lnTo>
                  <a:pt x="66573" y="0"/>
                </a:lnTo>
                <a:lnTo>
                  <a:pt x="66573" y="32118"/>
                </a:lnTo>
                <a:lnTo>
                  <a:pt x="95643" y="32118"/>
                </a:lnTo>
                <a:lnTo>
                  <a:pt x="95643" y="0"/>
                </a:lnTo>
                <a:close/>
              </a:path>
              <a:path w="311785" h="311150">
                <a:moveTo>
                  <a:pt x="242315" y="0"/>
                </a:moveTo>
                <a:lnTo>
                  <a:pt x="212915" y="0"/>
                </a:lnTo>
                <a:lnTo>
                  <a:pt x="212915" y="32118"/>
                </a:lnTo>
                <a:lnTo>
                  <a:pt x="242315" y="32118"/>
                </a:lnTo>
                <a:lnTo>
                  <a:pt x="242315" y="0"/>
                </a:lnTo>
                <a:close/>
              </a:path>
              <a:path w="311785" h="311150">
                <a:moveTo>
                  <a:pt x="269354" y="150063"/>
                </a:moveTo>
                <a:lnTo>
                  <a:pt x="47993" y="150063"/>
                </a:lnTo>
                <a:lnTo>
                  <a:pt x="47993" y="175742"/>
                </a:lnTo>
                <a:lnTo>
                  <a:pt x="269354" y="175742"/>
                </a:lnTo>
                <a:lnTo>
                  <a:pt x="269354" y="15006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730346" y="1721431"/>
            <a:ext cx="303530" cy="0"/>
          </a:xfrm>
          <a:custGeom>
            <a:avLst/>
            <a:gdLst/>
            <a:ahLst/>
            <a:cxnLst/>
            <a:rect l="l" t="t" r="r" b="b"/>
            <a:pathLst>
              <a:path w="303529">
                <a:moveTo>
                  <a:pt x="0" y="0"/>
                </a:moveTo>
                <a:lnTo>
                  <a:pt x="303491" y="0"/>
                </a:lnTo>
              </a:path>
            </a:pathLst>
          </a:custGeom>
          <a:ln w="3143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798388" y="1440577"/>
          <a:ext cx="242569" cy="2773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139"/>
                <a:gridCol w="138430"/>
              </a:tblGrid>
              <a:tr h="1238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38100">
                      <a:solidFill>
                        <a:srgbClr val="231F20"/>
                      </a:solidFill>
                      <a:prstDash val="solid"/>
                    </a:lnL>
                    <a:lnR w="38100">
                      <a:solidFill>
                        <a:srgbClr val="231F2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38100">
                      <a:solidFill>
                        <a:srgbClr val="231F20"/>
                      </a:solidFill>
                      <a:prstDash val="solid"/>
                    </a:lnL>
                    <a:lnB w="381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535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38100">
                      <a:solidFill>
                        <a:srgbClr val="231F20"/>
                      </a:solidFill>
                      <a:prstDash val="solid"/>
                    </a:lnL>
                    <a:lnR w="38100">
                      <a:solidFill>
                        <a:srgbClr val="231F20"/>
                      </a:solidFill>
                      <a:prstDash val="solid"/>
                    </a:lnR>
                    <a:lnB w="381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38100">
                      <a:solidFill>
                        <a:srgbClr val="231F20"/>
                      </a:solidFill>
                      <a:prstDash val="solid"/>
                    </a:lnL>
                    <a:lnT w="38100">
                      <a:solidFill>
                        <a:srgbClr val="231F20"/>
                      </a:solidFill>
                      <a:prstDash val="solid"/>
                    </a:lnT>
                    <a:lnB w="381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5066247" y="1443793"/>
            <a:ext cx="310515" cy="310515"/>
          </a:xfrm>
          <a:custGeom>
            <a:avLst/>
            <a:gdLst/>
            <a:ahLst/>
            <a:cxnLst/>
            <a:rect l="l" t="t" r="r" b="b"/>
            <a:pathLst>
              <a:path w="310514" h="310515">
                <a:moveTo>
                  <a:pt x="183172" y="224739"/>
                </a:moveTo>
                <a:lnTo>
                  <a:pt x="120649" y="224739"/>
                </a:lnTo>
                <a:lnTo>
                  <a:pt x="104791" y="243439"/>
                </a:lnTo>
                <a:lnTo>
                  <a:pt x="80727" y="259003"/>
                </a:lnTo>
                <a:lnTo>
                  <a:pt x="46462" y="271462"/>
                </a:lnTo>
                <a:lnTo>
                  <a:pt x="0" y="280847"/>
                </a:lnTo>
                <a:lnTo>
                  <a:pt x="4912" y="287195"/>
                </a:lnTo>
                <a:lnTo>
                  <a:pt x="9632" y="294871"/>
                </a:lnTo>
                <a:lnTo>
                  <a:pt x="13590" y="302800"/>
                </a:lnTo>
                <a:lnTo>
                  <a:pt x="16217" y="309905"/>
                </a:lnTo>
                <a:lnTo>
                  <a:pt x="69455" y="297103"/>
                </a:lnTo>
                <a:lnTo>
                  <a:pt x="108564" y="279957"/>
                </a:lnTo>
                <a:lnTo>
                  <a:pt x="135888" y="258436"/>
                </a:lnTo>
                <a:lnTo>
                  <a:pt x="153771" y="232511"/>
                </a:lnTo>
                <a:lnTo>
                  <a:pt x="191317" y="232511"/>
                </a:lnTo>
                <a:lnTo>
                  <a:pt x="183172" y="224739"/>
                </a:lnTo>
                <a:close/>
              </a:path>
              <a:path w="310514" h="310515">
                <a:moveTo>
                  <a:pt x="191317" y="232511"/>
                </a:moveTo>
                <a:lnTo>
                  <a:pt x="153771" y="232511"/>
                </a:lnTo>
                <a:lnTo>
                  <a:pt x="177495" y="261572"/>
                </a:lnTo>
                <a:lnTo>
                  <a:pt x="207932" y="283757"/>
                </a:lnTo>
                <a:lnTo>
                  <a:pt x="245592" y="299668"/>
                </a:lnTo>
                <a:lnTo>
                  <a:pt x="290982" y="309905"/>
                </a:lnTo>
                <a:lnTo>
                  <a:pt x="294612" y="302272"/>
                </a:lnTo>
                <a:lnTo>
                  <a:pt x="299477" y="294197"/>
                </a:lnTo>
                <a:lnTo>
                  <a:pt x="304910" y="286629"/>
                </a:lnTo>
                <a:lnTo>
                  <a:pt x="310248" y="280517"/>
                </a:lnTo>
                <a:lnTo>
                  <a:pt x="268957" y="273513"/>
                </a:lnTo>
                <a:lnTo>
                  <a:pt x="233908" y="262010"/>
                </a:lnTo>
                <a:lnTo>
                  <a:pt x="205260" y="245816"/>
                </a:lnTo>
                <a:lnTo>
                  <a:pt x="191317" y="232511"/>
                </a:lnTo>
                <a:close/>
              </a:path>
              <a:path w="310514" h="310515">
                <a:moveTo>
                  <a:pt x="301459" y="195681"/>
                </a:moveTo>
                <a:lnTo>
                  <a:pt x="7772" y="195681"/>
                </a:lnTo>
                <a:lnTo>
                  <a:pt x="7772" y="224739"/>
                </a:lnTo>
                <a:lnTo>
                  <a:pt x="301459" y="224739"/>
                </a:lnTo>
                <a:lnTo>
                  <a:pt x="301459" y="195681"/>
                </a:lnTo>
                <a:close/>
              </a:path>
              <a:path w="310514" h="310515">
                <a:moveTo>
                  <a:pt x="171005" y="162902"/>
                </a:moveTo>
                <a:lnTo>
                  <a:pt x="137883" y="162902"/>
                </a:lnTo>
                <a:lnTo>
                  <a:pt x="136804" y="171633"/>
                </a:lnTo>
                <a:lnTo>
                  <a:pt x="135566" y="180049"/>
                </a:lnTo>
                <a:lnTo>
                  <a:pt x="134137" y="188086"/>
                </a:lnTo>
                <a:lnTo>
                  <a:pt x="132486" y="195681"/>
                </a:lnTo>
                <a:lnTo>
                  <a:pt x="165938" y="195681"/>
                </a:lnTo>
                <a:lnTo>
                  <a:pt x="167392" y="187893"/>
                </a:lnTo>
                <a:lnTo>
                  <a:pt x="168724" y="179792"/>
                </a:lnTo>
                <a:lnTo>
                  <a:pt x="169929" y="171441"/>
                </a:lnTo>
                <a:lnTo>
                  <a:pt x="171005" y="162902"/>
                </a:lnTo>
                <a:close/>
              </a:path>
              <a:path w="310514" h="310515">
                <a:moveTo>
                  <a:pt x="188582" y="92608"/>
                </a:moveTo>
                <a:lnTo>
                  <a:pt x="113220" y="92608"/>
                </a:lnTo>
                <a:lnTo>
                  <a:pt x="90433" y="110578"/>
                </a:lnTo>
                <a:lnTo>
                  <a:pt x="63496" y="126144"/>
                </a:lnTo>
                <a:lnTo>
                  <a:pt x="33706" y="138798"/>
                </a:lnTo>
                <a:lnTo>
                  <a:pt x="2362" y="148031"/>
                </a:lnTo>
                <a:lnTo>
                  <a:pt x="7913" y="153372"/>
                </a:lnTo>
                <a:lnTo>
                  <a:pt x="13558" y="160108"/>
                </a:lnTo>
                <a:lnTo>
                  <a:pt x="18758" y="167226"/>
                </a:lnTo>
                <a:lnTo>
                  <a:pt x="22974" y="173710"/>
                </a:lnTo>
                <a:lnTo>
                  <a:pt x="54903" y="162144"/>
                </a:lnTo>
                <a:lnTo>
                  <a:pt x="85501" y="146588"/>
                </a:lnTo>
                <a:lnTo>
                  <a:pt x="113562" y="127610"/>
                </a:lnTo>
                <a:lnTo>
                  <a:pt x="137883" y="105778"/>
                </a:lnTo>
                <a:lnTo>
                  <a:pt x="216568" y="105778"/>
                </a:lnTo>
                <a:lnTo>
                  <a:pt x="188582" y="92608"/>
                </a:lnTo>
                <a:close/>
              </a:path>
              <a:path w="310514" h="310515">
                <a:moveTo>
                  <a:pt x="231305" y="112877"/>
                </a:moveTo>
                <a:lnTo>
                  <a:pt x="169316" y="112877"/>
                </a:lnTo>
                <a:lnTo>
                  <a:pt x="201049" y="128455"/>
                </a:lnTo>
                <a:lnTo>
                  <a:pt x="232557" y="144476"/>
                </a:lnTo>
                <a:lnTo>
                  <a:pt x="261086" y="159738"/>
                </a:lnTo>
                <a:lnTo>
                  <a:pt x="283883" y="173037"/>
                </a:lnTo>
                <a:lnTo>
                  <a:pt x="299440" y="147688"/>
                </a:lnTo>
                <a:lnTo>
                  <a:pt x="276937" y="135517"/>
                </a:lnTo>
                <a:lnTo>
                  <a:pt x="249207" y="121539"/>
                </a:lnTo>
                <a:lnTo>
                  <a:pt x="231305" y="112877"/>
                </a:lnTo>
                <a:close/>
              </a:path>
              <a:path w="310514" h="310515">
                <a:moveTo>
                  <a:pt x="216568" y="105778"/>
                </a:moveTo>
                <a:lnTo>
                  <a:pt x="137883" y="105778"/>
                </a:lnTo>
                <a:lnTo>
                  <a:pt x="137883" y="155790"/>
                </a:lnTo>
                <a:lnTo>
                  <a:pt x="169316" y="155790"/>
                </a:lnTo>
                <a:lnTo>
                  <a:pt x="169316" y="112877"/>
                </a:lnTo>
                <a:lnTo>
                  <a:pt x="231305" y="112877"/>
                </a:lnTo>
                <a:lnTo>
                  <a:pt x="218878" y="106865"/>
                </a:lnTo>
                <a:lnTo>
                  <a:pt x="216568" y="105778"/>
                </a:lnTo>
                <a:close/>
              </a:path>
              <a:path w="310514" h="310515">
                <a:moveTo>
                  <a:pt x="299440" y="63538"/>
                </a:moveTo>
                <a:lnTo>
                  <a:pt x="9791" y="63538"/>
                </a:lnTo>
                <a:lnTo>
                  <a:pt x="9791" y="92608"/>
                </a:lnTo>
                <a:lnTo>
                  <a:pt x="299440" y="92608"/>
                </a:lnTo>
                <a:lnTo>
                  <a:pt x="299440" y="63538"/>
                </a:lnTo>
                <a:close/>
              </a:path>
              <a:path w="310514" h="310515">
                <a:moveTo>
                  <a:pt x="71653" y="6426"/>
                </a:moveTo>
                <a:lnTo>
                  <a:pt x="44945" y="18592"/>
                </a:lnTo>
                <a:lnTo>
                  <a:pt x="54640" y="29371"/>
                </a:lnTo>
                <a:lnTo>
                  <a:pt x="63966" y="41260"/>
                </a:lnTo>
                <a:lnTo>
                  <a:pt x="71993" y="52952"/>
                </a:lnTo>
                <a:lnTo>
                  <a:pt x="78066" y="63538"/>
                </a:lnTo>
                <a:lnTo>
                  <a:pt x="83134" y="63538"/>
                </a:lnTo>
                <a:lnTo>
                  <a:pt x="107810" y="52387"/>
                </a:lnTo>
                <a:lnTo>
                  <a:pt x="101207" y="41194"/>
                </a:lnTo>
                <a:lnTo>
                  <a:pt x="92389" y="29278"/>
                </a:lnTo>
                <a:lnTo>
                  <a:pt x="82192" y="17359"/>
                </a:lnTo>
                <a:lnTo>
                  <a:pt x="71653" y="6426"/>
                </a:lnTo>
                <a:close/>
              </a:path>
              <a:path w="310514" h="310515">
                <a:moveTo>
                  <a:pt x="169316" y="0"/>
                </a:moveTo>
                <a:lnTo>
                  <a:pt x="137883" y="0"/>
                </a:lnTo>
                <a:lnTo>
                  <a:pt x="137883" y="63538"/>
                </a:lnTo>
                <a:lnTo>
                  <a:pt x="169316" y="63538"/>
                </a:lnTo>
                <a:lnTo>
                  <a:pt x="169316" y="0"/>
                </a:lnTo>
                <a:close/>
              </a:path>
              <a:path w="310514" h="310515">
                <a:moveTo>
                  <a:pt x="232854" y="5410"/>
                </a:moveTo>
                <a:lnTo>
                  <a:pt x="226219" y="17136"/>
                </a:lnTo>
                <a:lnTo>
                  <a:pt x="218030" y="29783"/>
                </a:lnTo>
                <a:lnTo>
                  <a:pt x="209140" y="42241"/>
                </a:lnTo>
                <a:lnTo>
                  <a:pt x="200405" y="53403"/>
                </a:lnTo>
                <a:lnTo>
                  <a:pt x="226771" y="62522"/>
                </a:lnTo>
                <a:lnTo>
                  <a:pt x="235950" y="52611"/>
                </a:lnTo>
                <a:lnTo>
                  <a:pt x="245952" y="41019"/>
                </a:lnTo>
                <a:lnTo>
                  <a:pt x="256333" y="28348"/>
                </a:lnTo>
                <a:lnTo>
                  <a:pt x="266649" y="15201"/>
                </a:lnTo>
                <a:lnTo>
                  <a:pt x="232854" y="54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420730" y="1478266"/>
            <a:ext cx="184873" cy="25313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689378" y="1478274"/>
            <a:ext cx="0" cy="248920"/>
          </a:xfrm>
          <a:custGeom>
            <a:avLst/>
            <a:gdLst/>
            <a:ahLst/>
            <a:cxnLst/>
            <a:rect l="l" t="t" r="r" b="b"/>
            <a:pathLst>
              <a:path h="248919">
                <a:moveTo>
                  <a:pt x="0" y="0"/>
                </a:moveTo>
                <a:lnTo>
                  <a:pt x="0" y="248742"/>
                </a:lnTo>
              </a:path>
            </a:pathLst>
          </a:custGeom>
          <a:ln w="39204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754591" y="1441767"/>
            <a:ext cx="312420" cy="313055"/>
          </a:xfrm>
          <a:custGeom>
            <a:avLst/>
            <a:gdLst/>
            <a:ahLst/>
            <a:cxnLst/>
            <a:rect l="l" t="t" r="r" b="b"/>
            <a:pathLst>
              <a:path w="312420" h="313055">
                <a:moveTo>
                  <a:pt x="179793" y="175742"/>
                </a:moveTo>
                <a:lnTo>
                  <a:pt x="130454" y="175742"/>
                </a:lnTo>
                <a:lnTo>
                  <a:pt x="117436" y="206535"/>
                </a:lnTo>
                <a:lnTo>
                  <a:pt x="93487" y="236064"/>
                </a:lnTo>
                <a:lnTo>
                  <a:pt x="55409" y="262807"/>
                </a:lnTo>
                <a:lnTo>
                  <a:pt x="0" y="285242"/>
                </a:lnTo>
                <a:lnTo>
                  <a:pt x="5141" y="291275"/>
                </a:lnTo>
                <a:lnTo>
                  <a:pt x="10439" y="298545"/>
                </a:lnTo>
                <a:lnTo>
                  <a:pt x="15166" y="306005"/>
                </a:lnTo>
                <a:lnTo>
                  <a:pt x="18592" y="312610"/>
                </a:lnTo>
                <a:lnTo>
                  <a:pt x="73996" y="289802"/>
                </a:lnTo>
                <a:lnTo>
                  <a:pt x="114065" y="262718"/>
                </a:lnTo>
                <a:lnTo>
                  <a:pt x="141208" y="232529"/>
                </a:lnTo>
                <a:lnTo>
                  <a:pt x="157835" y="200406"/>
                </a:lnTo>
                <a:lnTo>
                  <a:pt x="193007" y="200406"/>
                </a:lnTo>
                <a:lnTo>
                  <a:pt x="179793" y="175742"/>
                </a:lnTo>
                <a:close/>
              </a:path>
              <a:path w="312420" h="313055">
                <a:moveTo>
                  <a:pt x="193007" y="200406"/>
                </a:moveTo>
                <a:lnTo>
                  <a:pt x="157835" y="200406"/>
                </a:lnTo>
                <a:lnTo>
                  <a:pt x="179977" y="239262"/>
                </a:lnTo>
                <a:lnTo>
                  <a:pt x="208992" y="270702"/>
                </a:lnTo>
                <a:lnTo>
                  <a:pt x="245801" y="294791"/>
                </a:lnTo>
                <a:lnTo>
                  <a:pt x="291325" y="311594"/>
                </a:lnTo>
                <a:lnTo>
                  <a:pt x="295263" y="304057"/>
                </a:lnTo>
                <a:lnTo>
                  <a:pt x="300497" y="295884"/>
                </a:lnTo>
                <a:lnTo>
                  <a:pt x="306298" y="288216"/>
                </a:lnTo>
                <a:lnTo>
                  <a:pt x="311937" y="282194"/>
                </a:lnTo>
                <a:lnTo>
                  <a:pt x="265581" y="267080"/>
                </a:lnTo>
                <a:lnTo>
                  <a:pt x="228506" y="244174"/>
                </a:lnTo>
                <a:lnTo>
                  <a:pt x="200110" y="213665"/>
                </a:lnTo>
                <a:lnTo>
                  <a:pt x="193007" y="200406"/>
                </a:lnTo>
                <a:close/>
              </a:path>
              <a:path w="312420" h="313055">
                <a:moveTo>
                  <a:pt x="304850" y="144297"/>
                </a:moveTo>
                <a:lnTo>
                  <a:pt x="7442" y="144297"/>
                </a:lnTo>
                <a:lnTo>
                  <a:pt x="7442" y="175742"/>
                </a:lnTo>
                <a:lnTo>
                  <a:pt x="304850" y="175742"/>
                </a:lnTo>
                <a:lnTo>
                  <a:pt x="304850" y="144297"/>
                </a:lnTo>
                <a:close/>
              </a:path>
              <a:path w="312420" h="313055">
                <a:moveTo>
                  <a:pt x="168973" y="74002"/>
                </a:moveTo>
                <a:lnTo>
                  <a:pt x="136537" y="74002"/>
                </a:lnTo>
                <a:lnTo>
                  <a:pt x="136501" y="131800"/>
                </a:lnTo>
                <a:lnTo>
                  <a:pt x="136177" y="137896"/>
                </a:lnTo>
                <a:lnTo>
                  <a:pt x="135864" y="144297"/>
                </a:lnTo>
                <a:lnTo>
                  <a:pt x="168313" y="144297"/>
                </a:lnTo>
                <a:lnTo>
                  <a:pt x="168973" y="137896"/>
                </a:lnTo>
                <a:lnTo>
                  <a:pt x="168973" y="74002"/>
                </a:lnTo>
                <a:close/>
              </a:path>
              <a:path w="312420" h="313055">
                <a:moveTo>
                  <a:pt x="69621" y="0"/>
                </a:moveTo>
                <a:lnTo>
                  <a:pt x="58611" y="32765"/>
                </a:lnTo>
                <a:lnTo>
                  <a:pt x="44146" y="63698"/>
                </a:lnTo>
                <a:lnTo>
                  <a:pt x="26703" y="91338"/>
                </a:lnTo>
                <a:lnTo>
                  <a:pt x="6756" y="114223"/>
                </a:lnTo>
                <a:lnTo>
                  <a:pt x="13929" y="117827"/>
                </a:lnTo>
                <a:lnTo>
                  <a:pt x="22304" y="122507"/>
                </a:lnTo>
                <a:lnTo>
                  <a:pt x="30427" y="127439"/>
                </a:lnTo>
                <a:lnTo>
                  <a:pt x="36842" y="131800"/>
                </a:lnTo>
                <a:lnTo>
                  <a:pt x="47102" y="119540"/>
                </a:lnTo>
                <a:lnTo>
                  <a:pt x="57078" y="105692"/>
                </a:lnTo>
                <a:lnTo>
                  <a:pt x="66737" y="90449"/>
                </a:lnTo>
                <a:lnTo>
                  <a:pt x="76047" y="74002"/>
                </a:lnTo>
                <a:lnTo>
                  <a:pt x="280174" y="74002"/>
                </a:lnTo>
                <a:lnTo>
                  <a:pt x="280174" y="42583"/>
                </a:lnTo>
                <a:lnTo>
                  <a:pt x="90233" y="42583"/>
                </a:lnTo>
                <a:lnTo>
                  <a:pt x="93807" y="33852"/>
                </a:lnTo>
                <a:lnTo>
                  <a:pt x="96997" y="24965"/>
                </a:lnTo>
                <a:lnTo>
                  <a:pt x="99932" y="16015"/>
                </a:lnTo>
                <a:lnTo>
                  <a:pt x="102742" y="7099"/>
                </a:lnTo>
                <a:lnTo>
                  <a:pt x="6962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96229" y="1732922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507" y="0"/>
                </a:lnTo>
              </a:path>
            </a:pathLst>
          </a:custGeom>
          <a:ln w="2400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232423" y="1705033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30429" y="0"/>
                </a:moveTo>
                <a:lnTo>
                  <a:pt x="0" y="0"/>
                </a:lnTo>
                <a:lnTo>
                  <a:pt x="0" y="15887"/>
                </a:lnTo>
                <a:lnTo>
                  <a:pt x="30429" y="15887"/>
                </a:lnTo>
                <a:lnTo>
                  <a:pt x="3042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124956" y="1694390"/>
            <a:ext cx="246379" cy="0"/>
          </a:xfrm>
          <a:custGeom>
            <a:avLst/>
            <a:gdLst/>
            <a:ahLst/>
            <a:cxnLst/>
            <a:rect l="l" t="t" r="r" b="b"/>
            <a:pathLst>
              <a:path w="246379">
                <a:moveTo>
                  <a:pt x="0" y="0"/>
                </a:moveTo>
                <a:lnTo>
                  <a:pt x="246379" y="0"/>
                </a:lnTo>
              </a:path>
            </a:pathLst>
          </a:custGeom>
          <a:ln w="2128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232423" y="1668876"/>
            <a:ext cx="30480" cy="15240"/>
          </a:xfrm>
          <a:custGeom>
            <a:avLst/>
            <a:gdLst/>
            <a:ahLst/>
            <a:cxnLst/>
            <a:rect l="l" t="t" r="r" b="b"/>
            <a:pathLst>
              <a:path w="30479" h="15240">
                <a:moveTo>
                  <a:pt x="30429" y="0"/>
                </a:moveTo>
                <a:lnTo>
                  <a:pt x="0" y="0"/>
                </a:lnTo>
                <a:lnTo>
                  <a:pt x="0" y="14871"/>
                </a:lnTo>
                <a:lnTo>
                  <a:pt x="30429" y="14871"/>
                </a:lnTo>
                <a:lnTo>
                  <a:pt x="3042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133744" y="1659808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08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133744" y="1634408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30" y="16510"/>
                </a:lnTo>
                <a:lnTo>
                  <a:pt x="29730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133744" y="1626153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08" y="0"/>
                </a:lnTo>
              </a:path>
            </a:pathLst>
          </a:custGeom>
          <a:ln w="1650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133744" y="1601388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30" y="16510"/>
                </a:lnTo>
                <a:lnTo>
                  <a:pt x="29730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133744" y="1592498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08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232423" y="1634065"/>
            <a:ext cx="30480" cy="17145"/>
          </a:xfrm>
          <a:custGeom>
            <a:avLst/>
            <a:gdLst/>
            <a:ahLst/>
            <a:cxnLst/>
            <a:rect l="l" t="t" r="r" b="b"/>
            <a:pathLst>
              <a:path w="30479" h="17144">
                <a:moveTo>
                  <a:pt x="30416" y="0"/>
                </a:moveTo>
                <a:lnTo>
                  <a:pt x="0" y="0"/>
                </a:lnTo>
                <a:lnTo>
                  <a:pt x="0" y="16890"/>
                </a:lnTo>
                <a:lnTo>
                  <a:pt x="30416" y="16890"/>
                </a:lnTo>
                <a:lnTo>
                  <a:pt x="3041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334151" y="1634065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102" y="0"/>
                </a:moveTo>
                <a:lnTo>
                  <a:pt x="0" y="0"/>
                </a:lnTo>
                <a:lnTo>
                  <a:pt x="0" y="16890"/>
                </a:lnTo>
                <a:lnTo>
                  <a:pt x="31102" y="16890"/>
                </a:lnTo>
                <a:lnTo>
                  <a:pt x="31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334151" y="1601960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102" y="0"/>
                </a:moveTo>
                <a:lnTo>
                  <a:pt x="0" y="0"/>
                </a:lnTo>
                <a:lnTo>
                  <a:pt x="0" y="16560"/>
                </a:lnTo>
                <a:lnTo>
                  <a:pt x="31102" y="16560"/>
                </a:lnTo>
                <a:lnTo>
                  <a:pt x="31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232423" y="1601388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416" y="16510"/>
                </a:lnTo>
                <a:lnTo>
                  <a:pt x="30416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139840" y="1518838"/>
            <a:ext cx="216535" cy="17780"/>
          </a:xfrm>
          <a:custGeom>
            <a:avLst/>
            <a:gdLst/>
            <a:ahLst/>
            <a:cxnLst/>
            <a:rect l="l" t="t" r="r" b="b"/>
            <a:pathLst>
              <a:path w="216534" h="17780">
                <a:moveTo>
                  <a:pt x="0" y="17779"/>
                </a:moveTo>
                <a:lnTo>
                  <a:pt x="215950" y="17779"/>
                </a:lnTo>
                <a:lnTo>
                  <a:pt x="215950" y="0"/>
                </a:lnTo>
                <a:lnTo>
                  <a:pt x="0" y="0"/>
                </a:lnTo>
                <a:lnTo>
                  <a:pt x="0" y="1777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139840" y="1502328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60" y="16510"/>
                </a:lnTo>
                <a:lnTo>
                  <a:pt x="30060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139840" y="1487088"/>
            <a:ext cx="216535" cy="15240"/>
          </a:xfrm>
          <a:custGeom>
            <a:avLst/>
            <a:gdLst/>
            <a:ahLst/>
            <a:cxnLst/>
            <a:rect l="l" t="t" r="r" b="b"/>
            <a:pathLst>
              <a:path w="216534" h="15240">
                <a:moveTo>
                  <a:pt x="0" y="15240"/>
                </a:moveTo>
                <a:lnTo>
                  <a:pt x="215950" y="15240"/>
                </a:lnTo>
                <a:lnTo>
                  <a:pt x="215950" y="0"/>
                </a:lnTo>
                <a:lnTo>
                  <a:pt x="0" y="0"/>
                </a:lnTo>
                <a:lnTo>
                  <a:pt x="0" y="1524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139840" y="1470578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60" y="16510"/>
                </a:lnTo>
                <a:lnTo>
                  <a:pt x="30060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139840" y="1462323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50" y="0"/>
                </a:lnTo>
              </a:path>
            </a:pathLst>
          </a:custGeom>
          <a:ln w="1651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6324346" y="1502608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45" y="0"/>
                </a:moveTo>
                <a:lnTo>
                  <a:pt x="0" y="0"/>
                </a:lnTo>
                <a:lnTo>
                  <a:pt x="0" y="16217"/>
                </a:lnTo>
                <a:lnTo>
                  <a:pt x="31445" y="16217"/>
                </a:lnTo>
                <a:lnTo>
                  <a:pt x="3144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324346" y="1471162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45" y="0"/>
                </a:moveTo>
                <a:lnTo>
                  <a:pt x="0" y="0"/>
                </a:lnTo>
                <a:lnTo>
                  <a:pt x="0" y="15887"/>
                </a:lnTo>
                <a:lnTo>
                  <a:pt x="31445" y="15887"/>
                </a:lnTo>
                <a:lnTo>
                  <a:pt x="3144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097588" y="1559707"/>
            <a:ext cx="301625" cy="0"/>
          </a:xfrm>
          <a:custGeom>
            <a:avLst/>
            <a:gdLst/>
            <a:ahLst/>
            <a:cxnLst/>
            <a:rect l="l" t="t" r="r" b="b"/>
            <a:pathLst>
              <a:path w="301625">
                <a:moveTo>
                  <a:pt x="0" y="0"/>
                </a:moveTo>
                <a:lnTo>
                  <a:pt x="301459" y="0"/>
                </a:lnTo>
              </a:path>
            </a:pathLst>
          </a:custGeom>
          <a:ln w="2298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427740" y="1448525"/>
            <a:ext cx="317500" cy="305435"/>
          </a:xfrm>
          <a:custGeom>
            <a:avLst/>
            <a:gdLst/>
            <a:ahLst/>
            <a:cxnLst/>
            <a:rect l="l" t="t" r="r" b="b"/>
            <a:pathLst>
              <a:path w="317500" h="305434">
                <a:moveTo>
                  <a:pt x="252793" y="73672"/>
                </a:moveTo>
                <a:lnTo>
                  <a:pt x="223050" y="85839"/>
                </a:lnTo>
                <a:lnTo>
                  <a:pt x="243301" y="124170"/>
                </a:lnTo>
                <a:lnTo>
                  <a:pt x="261367" y="164336"/>
                </a:lnTo>
                <a:lnTo>
                  <a:pt x="275569" y="202852"/>
                </a:lnTo>
                <a:lnTo>
                  <a:pt x="284225" y="236232"/>
                </a:lnTo>
                <a:lnTo>
                  <a:pt x="317347" y="221703"/>
                </a:lnTo>
                <a:lnTo>
                  <a:pt x="307684" y="188026"/>
                </a:lnTo>
                <a:lnTo>
                  <a:pt x="292542" y="149974"/>
                </a:lnTo>
                <a:lnTo>
                  <a:pt x="273665" y="110779"/>
                </a:lnTo>
                <a:lnTo>
                  <a:pt x="252793" y="73672"/>
                </a:lnTo>
                <a:close/>
              </a:path>
              <a:path w="317500" h="305434">
                <a:moveTo>
                  <a:pt x="78409" y="271043"/>
                </a:moveTo>
                <a:lnTo>
                  <a:pt x="82257" y="278984"/>
                </a:lnTo>
                <a:lnTo>
                  <a:pt x="85920" y="287940"/>
                </a:lnTo>
                <a:lnTo>
                  <a:pt x="88952" y="296896"/>
                </a:lnTo>
                <a:lnTo>
                  <a:pt x="90906" y="304838"/>
                </a:lnTo>
                <a:lnTo>
                  <a:pt x="113256" y="304600"/>
                </a:lnTo>
                <a:lnTo>
                  <a:pt x="158495" y="298767"/>
                </a:lnTo>
                <a:lnTo>
                  <a:pt x="176091" y="271904"/>
                </a:lnTo>
                <a:lnTo>
                  <a:pt x="111988" y="271891"/>
                </a:lnTo>
                <a:lnTo>
                  <a:pt x="95942" y="271625"/>
                </a:lnTo>
                <a:lnTo>
                  <a:pt x="78409" y="271043"/>
                </a:lnTo>
                <a:close/>
              </a:path>
              <a:path w="317500" h="305434">
                <a:moveTo>
                  <a:pt x="176745" y="0"/>
                </a:moveTo>
                <a:lnTo>
                  <a:pt x="142608" y="0"/>
                </a:lnTo>
                <a:lnTo>
                  <a:pt x="142608" y="269354"/>
                </a:lnTo>
                <a:lnTo>
                  <a:pt x="139903" y="271373"/>
                </a:lnTo>
                <a:lnTo>
                  <a:pt x="133146" y="271729"/>
                </a:lnTo>
                <a:lnTo>
                  <a:pt x="124929" y="271904"/>
                </a:lnTo>
                <a:lnTo>
                  <a:pt x="176091" y="271904"/>
                </a:lnTo>
                <a:lnTo>
                  <a:pt x="176745" y="262928"/>
                </a:lnTo>
                <a:lnTo>
                  <a:pt x="176745" y="0"/>
                </a:lnTo>
                <a:close/>
              </a:path>
              <a:path w="317500" h="305434">
                <a:moveTo>
                  <a:pt x="55079" y="77393"/>
                </a:moveTo>
                <a:lnTo>
                  <a:pt x="47280" y="113062"/>
                </a:lnTo>
                <a:lnTo>
                  <a:pt x="35521" y="150348"/>
                </a:lnTo>
                <a:lnTo>
                  <a:pt x="19771" y="185796"/>
                </a:lnTo>
                <a:lnTo>
                  <a:pt x="0" y="215950"/>
                </a:lnTo>
                <a:lnTo>
                  <a:pt x="6860" y="219704"/>
                </a:lnTo>
                <a:lnTo>
                  <a:pt x="14609" y="224443"/>
                </a:lnTo>
                <a:lnTo>
                  <a:pt x="22233" y="229502"/>
                </a:lnTo>
                <a:lnTo>
                  <a:pt x="28714" y="234213"/>
                </a:lnTo>
                <a:lnTo>
                  <a:pt x="49548" y="201684"/>
                </a:lnTo>
                <a:lnTo>
                  <a:pt x="66613" y="163579"/>
                </a:lnTo>
                <a:lnTo>
                  <a:pt x="80194" y="123192"/>
                </a:lnTo>
                <a:lnTo>
                  <a:pt x="90576" y="83819"/>
                </a:lnTo>
                <a:lnTo>
                  <a:pt x="55079" y="7739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6783569" y="1457642"/>
            <a:ext cx="281940" cy="296545"/>
          </a:xfrm>
          <a:custGeom>
            <a:avLst/>
            <a:gdLst/>
            <a:ahLst/>
            <a:cxnLst/>
            <a:rect l="l" t="t" r="r" b="b"/>
            <a:pathLst>
              <a:path w="281940" h="296544">
                <a:moveTo>
                  <a:pt x="281520" y="0"/>
                </a:moveTo>
                <a:lnTo>
                  <a:pt x="0" y="0"/>
                </a:lnTo>
                <a:lnTo>
                  <a:pt x="0" y="296062"/>
                </a:lnTo>
                <a:lnTo>
                  <a:pt x="30073" y="296062"/>
                </a:lnTo>
                <a:lnTo>
                  <a:pt x="30073" y="282892"/>
                </a:lnTo>
                <a:lnTo>
                  <a:pt x="281520" y="282892"/>
                </a:lnTo>
                <a:lnTo>
                  <a:pt x="281520" y="255155"/>
                </a:lnTo>
                <a:lnTo>
                  <a:pt x="30086" y="255155"/>
                </a:lnTo>
                <a:lnTo>
                  <a:pt x="30086" y="28384"/>
                </a:lnTo>
                <a:lnTo>
                  <a:pt x="281520" y="28384"/>
                </a:lnTo>
                <a:lnTo>
                  <a:pt x="281520" y="0"/>
                </a:lnTo>
                <a:close/>
              </a:path>
              <a:path w="281940" h="296544">
                <a:moveTo>
                  <a:pt x="281520" y="282892"/>
                </a:moveTo>
                <a:lnTo>
                  <a:pt x="250101" y="282892"/>
                </a:lnTo>
                <a:lnTo>
                  <a:pt x="250101" y="296062"/>
                </a:lnTo>
                <a:lnTo>
                  <a:pt x="281520" y="296062"/>
                </a:lnTo>
                <a:lnTo>
                  <a:pt x="281520" y="282892"/>
                </a:lnTo>
                <a:close/>
              </a:path>
              <a:path w="281940" h="296544">
                <a:moveTo>
                  <a:pt x="281520" y="28384"/>
                </a:moveTo>
                <a:lnTo>
                  <a:pt x="250101" y="28384"/>
                </a:lnTo>
                <a:lnTo>
                  <a:pt x="250101" y="255155"/>
                </a:lnTo>
                <a:lnTo>
                  <a:pt x="281520" y="255155"/>
                </a:lnTo>
                <a:lnTo>
                  <a:pt x="281520" y="28384"/>
                </a:lnTo>
                <a:close/>
              </a:path>
              <a:path w="281940" h="296544">
                <a:moveTo>
                  <a:pt x="78740" y="198386"/>
                </a:moveTo>
                <a:lnTo>
                  <a:pt x="64211" y="218998"/>
                </a:lnTo>
                <a:lnTo>
                  <a:pt x="100513" y="224564"/>
                </a:lnTo>
                <a:lnTo>
                  <a:pt x="137639" y="232060"/>
                </a:lnTo>
                <a:lnTo>
                  <a:pt x="172103" y="240633"/>
                </a:lnTo>
                <a:lnTo>
                  <a:pt x="200418" y="249428"/>
                </a:lnTo>
                <a:lnTo>
                  <a:pt x="214274" y="226783"/>
                </a:lnTo>
                <a:lnTo>
                  <a:pt x="185355" y="218448"/>
                </a:lnTo>
                <a:lnTo>
                  <a:pt x="150950" y="210304"/>
                </a:lnTo>
                <a:lnTo>
                  <a:pt x="114324" y="203300"/>
                </a:lnTo>
                <a:lnTo>
                  <a:pt x="78740" y="198386"/>
                </a:lnTo>
                <a:close/>
              </a:path>
              <a:path w="281940" h="296544">
                <a:moveTo>
                  <a:pt x="109499" y="158165"/>
                </a:moveTo>
                <a:lnTo>
                  <a:pt x="96316" y="176428"/>
                </a:lnTo>
                <a:lnTo>
                  <a:pt x="117881" y="181878"/>
                </a:lnTo>
                <a:lnTo>
                  <a:pt x="140046" y="188633"/>
                </a:lnTo>
                <a:lnTo>
                  <a:pt x="160624" y="195959"/>
                </a:lnTo>
                <a:lnTo>
                  <a:pt x="177431" y="203123"/>
                </a:lnTo>
                <a:lnTo>
                  <a:pt x="190614" y="183184"/>
                </a:lnTo>
                <a:lnTo>
                  <a:pt x="173475" y="176328"/>
                </a:lnTo>
                <a:lnTo>
                  <a:pt x="152847" y="169408"/>
                </a:lnTo>
                <a:lnTo>
                  <a:pt x="130824" y="163121"/>
                </a:lnTo>
                <a:lnTo>
                  <a:pt x="109499" y="158165"/>
                </a:lnTo>
                <a:close/>
              </a:path>
              <a:path w="281940" h="296544">
                <a:moveTo>
                  <a:pt x="121779" y="98348"/>
                </a:moveTo>
                <a:lnTo>
                  <a:pt x="85166" y="98348"/>
                </a:lnTo>
                <a:lnTo>
                  <a:pt x="92267" y="105068"/>
                </a:lnTo>
                <a:lnTo>
                  <a:pt x="99972" y="111609"/>
                </a:lnTo>
                <a:lnTo>
                  <a:pt x="107983" y="117742"/>
                </a:lnTo>
                <a:lnTo>
                  <a:pt x="116598" y="123698"/>
                </a:lnTo>
                <a:lnTo>
                  <a:pt x="95742" y="131996"/>
                </a:lnTo>
                <a:lnTo>
                  <a:pt x="74439" y="139118"/>
                </a:lnTo>
                <a:lnTo>
                  <a:pt x="53010" y="145036"/>
                </a:lnTo>
                <a:lnTo>
                  <a:pt x="31775" y="149720"/>
                </a:lnTo>
                <a:lnTo>
                  <a:pt x="36092" y="155111"/>
                </a:lnTo>
                <a:lnTo>
                  <a:pt x="40220" y="161932"/>
                </a:lnTo>
                <a:lnTo>
                  <a:pt x="43844" y="169070"/>
                </a:lnTo>
                <a:lnTo>
                  <a:pt x="46647" y="175412"/>
                </a:lnTo>
                <a:lnTo>
                  <a:pt x="70958" y="168962"/>
                </a:lnTo>
                <a:lnTo>
                  <a:pt x="95434" y="160799"/>
                </a:lnTo>
                <a:lnTo>
                  <a:pt x="119595" y="150986"/>
                </a:lnTo>
                <a:lnTo>
                  <a:pt x="142963" y="139585"/>
                </a:lnTo>
                <a:lnTo>
                  <a:pt x="213544" y="139585"/>
                </a:lnTo>
                <a:lnTo>
                  <a:pt x="207638" y="138023"/>
                </a:lnTo>
                <a:lnTo>
                  <a:pt x="187811" y="131584"/>
                </a:lnTo>
                <a:lnTo>
                  <a:pt x="168656" y="124040"/>
                </a:lnTo>
                <a:lnTo>
                  <a:pt x="186195" y="111532"/>
                </a:lnTo>
                <a:lnTo>
                  <a:pt x="186581" y="111201"/>
                </a:lnTo>
                <a:lnTo>
                  <a:pt x="141947" y="111201"/>
                </a:lnTo>
                <a:lnTo>
                  <a:pt x="130737" y="104564"/>
                </a:lnTo>
                <a:lnTo>
                  <a:pt x="121779" y="98348"/>
                </a:lnTo>
                <a:close/>
              </a:path>
              <a:path w="281940" h="296544">
                <a:moveTo>
                  <a:pt x="213544" y="139585"/>
                </a:moveTo>
                <a:lnTo>
                  <a:pt x="142963" y="139585"/>
                </a:lnTo>
                <a:lnTo>
                  <a:pt x="163823" y="149583"/>
                </a:lnTo>
                <a:lnTo>
                  <a:pt x="185632" y="158216"/>
                </a:lnTo>
                <a:lnTo>
                  <a:pt x="208075" y="165392"/>
                </a:lnTo>
                <a:lnTo>
                  <a:pt x="230835" y="171018"/>
                </a:lnTo>
                <a:lnTo>
                  <a:pt x="234294" y="165140"/>
                </a:lnTo>
                <a:lnTo>
                  <a:pt x="238733" y="158726"/>
                </a:lnTo>
                <a:lnTo>
                  <a:pt x="243617" y="152628"/>
                </a:lnTo>
                <a:lnTo>
                  <a:pt x="248412" y="147701"/>
                </a:lnTo>
                <a:lnTo>
                  <a:pt x="227913" y="143386"/>
                </a:lnTo>
                <a:lnTo>
                  <a:pt x="213544" y="139585"/>
                </a:lnTo>
                <a:close/>
              </a:path>
              <a:path w="281940" h="296544">
                <a:moveTo>
                  <a:pt x="110858" y="31775"/>
                </a:moveTo>
                <a:lnTo>
                  <a:pt x="96410" y="51039"/>
                </a:lnTo>
                <a:lnTo>
                  <a:pt x="78668" y="69289"/>
                </a:lnTo>
                <a:lnTo>
                  <a:pt x="58771" y="85766"/>
                </a:lnTo>
                <a:lnTo>
                  <a:pt x="37858" y="99707"/>
                </a:lnTo>
                <a:lnTo>
                  <a:pt x="43146" y="103850"/>
                </a:lnTo>
                <a:lnTo>
                  <a:pt x="48841" y="108783"/>
                </a:lnTo>
                <a:lnTo>
                  <a:pt x="54471" y="114086"/>
                </a:lnTo>
                <a:lnTo>
                  <a:pt x="58813" y="118630"/>
                </a:lnTo>
                <a:lnTo>
                  <a:pt x="65507" y="114007"/>
                </a:lnTo>
                <a:lnTo>
                  <a:pt x="71989" y="109127"/>
                </a:lnTo>
                <a:lnTo>
                  <a:pt x="78694" y="103752"/>
                </a:lnTo>
                <a:lnTo>
                  <a:pt x="85166" y="98348"/>
                </a:lnTo>
                <a:lnTo>
                  <a:pt x="121779" y="98348"/>
                </a:lnTo>
                <a:lnTo>
                  <a:pt x="120445" y="97423"/>
                </a:lnTo>
                <a:lnTo>
                  <a:pt x="111053" y="89857"/>
                </a:lnTo>
                <a:lnTo>
                  <a:pt x="102743" y="82130"/>
                </a:lnTo>
                <a:lnTo>
                  <a:pt x="216517" y="82130"/>
                </a:lnTo>
                <a:lnTo>
                  <a:pt x="227114" y="67589"/>
                </a:lnTo>
                <a:lnTo>
                  <a:pt x="211726" y="58127"/>
                </a:lnTo>
                <a:lnTo>
                  <a:pt x="124040" y="58127"/>
                </a:lnTo>
                <a:lnTo>
                  <a:pt x="128765" y="52387"/>
                </a:lnTo>
                <a:lnTo>
                  <a:pt x="132816" y="46647"/>
                </a:lnTo>
                <a:lnTo>
                  <a:pt x="136537" y="40563"/>
                </a:lnTo>
                <a:lnTo>
                  <a:pt x="110858" y="31775"/>
                </a:lnTo>
                <a:close/>
              </a:path>
              <a:path w="281940" h="296544">
                <a:moveTo>
                  <a:pt x="216517" y="82130"/>
                </a:moveTo>
                <a:lnTo>
                  <a:pt x="183184" y="82130"/>
                </a:lnTo>
                <a:lnTo>
                  <a:pt x="174065" y="89903"/>
                </a:lnTo>
                <a:lnTo>
                  <a:pt x="164214" y="97299"/>
                </a:lnTo>
                <a:lnTo>
                  <a:pt x="153477" y="104424"/>
                </a:lnTo>
                <a:lnTo>
                  <a:pt x="141947" y="111201"/>
                </a:lnTo>
                <a:lnTo>
                  <a:pt x="186581" y="111201"/>
                </a:lnTo>
                <a:lnTo>
                  <a:pt x="201814" y="98101"/>
                </a:lnTo>
                <a:lnTo>
                  <a:pt x="215556" y="83450"/>
                </a:lnTo>
                <a:lnTo>
                  <a:pt x="216517" y="82130"/>
                </a:lnTo>
                <a:close/>
              </a:path>
              <a:path w="281940" h="296544">
                <a:moveTo>
                  <a:pt x="209537" y="56781"/>
                </a:moveTo>
                <a:lnTo>
                  <a:pt x="205155" y="58127"/>
                </a:lnTo>
                <a:lnTo>
                  <a:pt x="211726" y="58127"/>
                </a:lnTo>
                <a:lnTo>
                  <a:pt x="209537" y="5678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35" name="object 32"/>
          <p:cNvSpPr/>
          <p:nvPr/>
        </p:nvSpPr>
        <p:spPr>
          <a:xfrm>
            <a:off x="7101892" y="1443452"/>
            <a:ext cx="315595" cy="310515"/>
          </a:xfrm>
          <a:custGeom>
            <a:avLst/>
            <a:gdLst/>
            <a:ahLst/>
            <a:cxnLst/>
            <a:rect l="l" t="t" r="r" b="b"/>
            <a:pathLst>
              <a:path w="315595" h="310515">
                <a:moveTo>
                  <a:pt x="87528" y="155130"/>
                </a:moveTo>
                <a:lnTo>
                  <a:pt x="56438" y="155130"/>
                </a:lnTo>
                <a:lnTo>
                  <a:pt x="56438" y="310248"/>
                </a:lnTo>
                <a:lnTo>
                  <a:pt x="87528" y="310248"/>
                </a:lnTo>
                <a:lnTo>
                  <a:pt x="87528" y="155130"/>
                </a:lnTo>
                <a:close/>
              </a:path>
              <a:path w="315595" h="310515">
                <a:moveTo>
                  <a:pt x="161556" y="276453"/>
                </a:moveTo>
                <a:lnTo>
                  <a:pt x="164740" y="284232"/>
                </a:lnTo>
                <a:lnTo>
                  <a:pt x="167549" y="292804"/>
                </a:lnTo>
                <a:lnTo>
                  <a:pt x="169727" y="301310"/>
                </a:lnTo>
                <a:lnTo>
                  <a:pt x="171018" y="308889"/>
                </a:lnTo>
                <a:lnTo>
                  <a:pt x="187149" y="308701"/>
                </a:lnTo>
                <a:lnTo>
                  <a:pt x="227760" y="298150"/>
                </a:lnTo>
                <a:lnTo>
                  <a:pt x="234581" y="277010"/>
                </a:lnTo>
                <a:lnTo>
                  <a:pt x="183441" y="277010"/>
                </a:lnTo>
                <a:lnTo>
                  <a:pt x="173133" y="276844"/>
                </a:lnTo>
                <a:lnTo>
                  <a:pt x="161556" y="276453"/>
                </a:lnTo>
                <a:close/>
              </a:path>
              <a:path w="315595" h="310515">
                <a:moveTo>
                  <a:pt x="278828" y="166281"/>
                </a:moveTo>
                <a:lnTo>
                  <a:pt x="252463" y="175056"/>
                </a:lnTo>
                <a:lnTo>
                  <a:pt x="263598" y="201888"/>
                </a:lnTo>
                <a:lnTo>
                  <a:pt x="273589" y="229982"/>
                </a:lnTo>
                <a:lnTo>
                  <a:pt x="281580" y="256933"/>
                </a:lnTo>
                <a:lnTo>
                  <a:pt x="286600" y="279831"/>
                </a:lnTo>
                <a:lnTo>
                  <a:pt x="315328" y="269024"/>
                </a:lnTo>
                <a:lnTo>
                  <a:pt x="309528" y="246358"/>
                </a:lnTo>
                <a:lnTo>
                  <a:pt x="300878" y="220052"/>
                </a:lnTo>
                <a:lnTo>
                  <a:pt x="290328" y="192546"/>
                </a:lnTo>
                <a:lnTo>
                  <a:pt x="278828" y="166281"/>
                </a:lnTo>
                <a:close/>
              </a:path>
              <a:path w="315595" h="310515">
                <a:moveTo>
                  <a:pt x="153441" y="167297"/>
                </a:moveTo>
                <a:lnTo>
                  <a:pt x="145955" y="193687"/>
                </a:lnTo>
                <a:lnTo>
                  <a:pt x="136375" y="219221"/>
                </a:lnTo>
                <a:lnTo>
                  <a:pt x="125019" y="242535"/>
                </a:lnTo>
                <a:lnTo>
                  <a:pt x="112204" y="262267"/>
                </a:lnTo>
                <a:lnTo>
                  <a:pt x="118347" y="265758"/>
                </a:lnTo>
                <a:lnTo>
                  <a:pt x="125347" y="270165"/>
                </a:lnTo>
                <a:lnTo>
                  <a:pt x="132030" y="274760"/>
                </a:lnTo>
                <a:lnTo>
                  <a:pt x="137223" y="278815"/>
                </a:lnTo>
                <a:lnTo>
                  <a:pt x="150370" y="256933"/>
                </a:lnTo>
                <a:lnTo>
                  <a:pt x="162567" y="231249"/>
                </a:lnTo>
                <a:lnTo>
                  <a:pt x="173244" y="203158"/>
                </a:lnTo>
                <a:lnTo>
                  <a:pt x="181825" y="174053"/>
                </a:lnTo>
                <a:lnTo>
                  <a:pt x="153441" y="167297"/>
                </a:lnTo>
                <a:close/>
              </a:path>
              <a:path w="315595" h="310515">
                <a:moveTo>
                  <a:pt x="234886" y="132816"/>
                </a:moveTo>
                <a:lnTo>
                  <a:pt x="202780" y="132816"/>
                </a:lnTo>
                <a:lnTo>
                  <a:pt x="202780" y="275450"/>
                </a:lnTo>
                <a:lnTo>
                  <a:pt x="201434" y="276796"/>
                </a:lnTo>
                <a:lnTo>
                  <a:pt x="196697" y="276796"/>
                </a:lnTo>
                <a:lnTo>
                  <a:pt x="191592" y="276984"/>
                </a:lnTo>
                <a:lnTo>
                  <a:pt x="183441" y="277010"/>
                </a:lnTo>
                <a:lnTo>
                  <a:pt x="234581" y="277010"/>
                </a:lnTo>
                <a:lnTo>
                  <a:pt x="234886" y="271729"/>
                </a:lnTo>
                <a:lnTo>
                  <a:pt x="234886" y="132816"/>
                </a:lnTo>
                <a:close/>
              </a:path>
              <a:path w="315595" h="310515">
                <a:moveTo>
                  <a:pt x="87528" y="98005"/>
                </a:moveTo>
                <a:lnTo>
                  <a:pt x="50025" y="98005"/>
                </a:lnTo>
                <a:lnTo>
                  <a:pt x="40785" y="128639"/>
                </a:lnTo>
                <a:lnTo>
                  <a:pt x="28817" y="159016"/>
                </a:lnTo>
                <a:lnTo>
                  <a:pt x="14947" y="186602"/>
                </a:lnTo>
                <a:lnTo>
                  <a:pt x="0" y="208864"/>
                </a:lnTo>
                <a:lnTo>
                  <a:pt x="4443" y="215654"/>
                </a:lnTo>
                <a:lnTo>
                  <a:pt x="9172" y="223650"/>
                </a:lnTo>
                <a:lnTo>
                  <a:pt x="13458" y="231774"/>
                </a:lnTo>
                <a:lnTo>
                  <a:pt x="16573" y="238950"/>
                </a:lnTo>
                <a:lnTo>
                  <a:pt x="27556" y="222046"/>
                </a:lnTo>
                <a:lnTo>
                  <a:pt x="38030" y="201850"/>
                </a:lnTo>
                <a:lnTo>
                  <a:pt x="47741" y="179250"/>
                </a:lnTo>
                <a:lnTo>
                  <a:pt x="56438" y="155130"/>
                </a:lnTo>
                <a:lnTo>
                  <a:pt x="87528" y="155130"/>
                </a:lnTo>
                <a:lnTo>
                  <a:pt x="87528" y="141947"/>
                </a:lnTo>
                <a:lnTo>
                  <a:pt x="117102" y="141947"/>
                </a:lnTo>
                <a:lnTo>
                  <a:pt x="111488" y="134851"/>
                </a:lnTo>
                <a:lnTo>
                  <a:pt x="97973" y="118302"/>
                </a:lnTo>
                <a:lnTo>
                  <a:pt x="87528" y="106121"/>
                </a:lnTo>
                <a:lnTo>
                  <a:pt x="87528" y="98005"/>
                </a:lnTo>
                <a:close/>
              </a:path>
              <a:path w="315595" h="310515">
                <a:moveTo>
                  <a:pt x="117102" y="141947"/>
                </a:moveTo>
                <a:lnTo>
                  <a:pt x="87528" y="141947"/>
                </a:lnTo>
                <a:lnTo>
                  <a:pt x="95321" y="154001"/>
                </a:lnTo>
                <a:lnTo>
                  <a:pt x="103030" y="166281"/>
                </a:lnTo>
                <a:lnTo>
                  <a:pt x="109631" y="177352"/>
                </a:lnTo>
                <a:lnTo>
                  <a:pt x="114566" y="186563"/>
                </a:lnTo>
                <a:lnTo>
                  <a:pt x="132143" y="161544"/>
                </a:lnTo>
                <a:lnTo>
                  <a:pt x="124177" y="150891"/>
                </a:lnTo>
                <a:lnTo>
                  <a:pt x="117102" y="141947"/>
                </a:lnTo>
                <a:close/>
              </a:path>
              <a:path w="315595" h="310515">
                <a:moveTo>
                  <a:pt x="313296" y="103416"/>
                </a:moveTo>
                <a:lnTo>
                  <a:pt x="133832" y="103416"/>
                </a:lnTo>
                <a:lnTo>
                  <a:pt x="133832" y="132816"/>
                </a:lnTo>
                <a:lnTo>
                  <a:pt x="313296" y="132816"/>
                </a:lnTo>
                <a:lnTo>
                  <a:pt x="313296" y="103416"/>
                </a:lnTo>
                <a:close/>
              </a:path>
              <a:path w="315595" h="310515">
                <a:moveTo>
                  <a:pt x="129108" y="68948"/>
                </a:moveTo>
                <a:lnTo>
                  <a:pt x="7442" y="68948"/>
                </a:lnTo>
                <a:lnTo>
                  <a:pt x="7442" y="98005"/>
                </a:lnTo>
                <a:lnTo>
                  <a:pt x="129108" y="98005"/>
                </a:lnTo>
                <a:lnTo>
                  <a:pt x="129108" y="68948"/>
                </a:lnTo>
                <a:close/>
              </a:path>
              <a:path w="315595" h="310515">
                <a:moveTo>
                  <a:pt x="87528" y="0"/>
                </a:moveTo>
                <a:lnTo>
                  <a:pt x="56438" y="0"/>
                </a:lnTo>
                <a:lnTo>
                  <a:pt x="56438" y="68948"/>
                </a:lnTo>
                <a:lnTo>
                  <a:pt x="87528" y="68948"/>
                </a:lnTo>
                <a:lnTo>
                  <a:pt x="87528" y="0"/>
                </a:lnTo>
                <a:close/>
              </a:path>
              <a:path w="315595" h="310515">
                <a:moveTo>
                  <a:pt x="295046" y="23660"/>
                </a:moveTo>
                <a:lnTo>
                  <a:pt x="148704" y="23660"/>
                </a:lnTo>
                <a:lnTo>
                  <a:pt x="148704" y="53060"/>
                </a:lnTo>
                <a:lnTo>
                  <a:pt x="295046" y="53060"/>
                </a:lnTo>
                <a:lnTo>
                  <a:pt x="295046" y="236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36" name="object 33"/>
          <p:cNvSpPr/>
          <p:nvPr/>
        </p:nvSpPr>
        <p:spPr>
          <a:xfrm>
            <a:off x="3888829" y="3258855"/>
            <a:ext cx="1134510" cy="199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37" name="object 34"/>
          <p:cNvSpPr/>
          <p:nvPr/>
        </p:nvSpPr>
        <p:spPr>
          <a:xfrm>
            <a:off x="4186640" y="2311666"/>
            <a:ext cx="447040" cy="744855"/>
          </a:xfrm>
          <a:custGeom>
            <a:avLst/>
            <a:gdLst/>
            <a:ahLst/>
            <a:cxnLst/>
            <a:rect l="l" t="t" r="r" b="b"/>
            <a:pathLst>
              <a:path w="447039" h="744855">
                <a:moveTo>
                  <a:pt x="380123" y="232448"/>
                </a:moveTo>
                <a:lnTo>
                  <a:pt x="222669" y="232448"/>
                </a:lnTo>
                <a:lnTo>
                  <a:pt x="222669" y="708063"/>
                </a:lnTo>
                <a:lnTo>
                  <a:pt x="233255" y="735614"/>
                </a:lnTo>
                <a:lnTo>
                  <a:pt x="256546" y="744529"/>
                </a:lnTo>
                <a:lnTo>
                  <a:pt x="279836" y="735211"/>
                </a:lnTo>
                <a:lnTo>
                  <a:pt x="290423" y="708063"/>
                </a:lnTo>
                <a:lnTo>
                  <a:pt x="294652" y="432003"/>
                </a:lnTo>
                <a:lnTo>
                  <a:pt x="380123" y="432003"/>
                </a:lnTo>
                <a:lnTo>
                  <a:pt x="380123" y="232448"/>
                </a:lnTo>
                <a:close/>
              </a:path>
              <a:path w="447039" h="744855">
                <a:moveTo>
                  <a:pt x="380123" y="432003"/>
                </a:moveTo>
                <a:lnTo>
                  <a:pt x="308076" y="432003"/>
                </a:lnTo>
                <a:lnTo>
                  <a:pt x="312381" y="708063"/>
                </a:lnTo>
                <a:lnTo>
                  <a:pt x="322966" y="735211"/>
                </a:lnTo>
                <a:lnTo>
                  <a:pt x="346252" y="744529"/>
                </a:lnTo>
                <a:lnTo>
                  <a:pt x="369539" y="735614"/>
                </a:lnTo>
                <a:lnTo>
                  <a:pt x="380123" y="708063"/>
                </a:lnTo>
                <a:lnTo>
                  <a:pt x="380123" y="432003"/>
                </a:lnTo>
                <a:close/>
              </a:path>
              <a:path w="447039" h="744855">
                <a:moveTo>
                  <a:pt x="37122" y="477354"/>
                </a:moveTo>
                <a:lnTo>
                  <a:pt x="0" y="477354"/>
                </a:lnTo>
                <a:lnTo>
                  <a:pt x="0" y="523379"/>
                </a:lnTo>
                <a:lnTo>
                  <a:pt x="37122" y="523379"/>
                </a:lnTo>
                <a:lnTo>
                  <a:pt x="37122" y="477354"/>
                </a:lnTo>
                <a:close/>
              </a:path>
              <a:path w="447039" h="744855">
                <a:moveTo>
                  <a:pt x="47980" y="413918"/>
                </a:moveTo>
                <a:lnTo>
                  <a:pt x="21717" y="440143"/>
                </a:lnTo>
                <a:lnTo>
                  <a:pt x="54241" y="472681"/>
                </a:lnTo>
                <a:lnTo>
                  <a:pt x="80454" y="446455"/>
                </a:lnTo>
                <a:lnTo>
                  <a:pt x="47980" y="413918"/>
                </a:lnTo>
                <a:close/>
              </a:path>
              <a:path w="447039" h="744855">
                <a:moveTo>
                  <a:pt x="446913" y="232448"/>
                </a:moveTo>
                <a:lnTo>
                  <a:pt x="392899" y="232448"/>
                </a:lnTo>
                <a:lnTo>
                  <a:pt x="397129" y="406158"/>
                </a:lnTo>
                <a:lnTo>
                  <a:pt x="404907" y="426904"/>
                </a:lnTo>
                <a:lnTo>
                  <a:pt x="422021" y="433819"/>
                </a:lnTo>
                <a:lnTo>
                  <a:pt x="439134" y="426904"/>
                </a:lnTo>
                <a:lnTo>
                  <a:pt x="446913" y="406158"/>
                </a:lnTo>
                <a:lnTo>
                  <a:pt x="446913" y="232448"/>
                </a:lnTo>
                <a:close/>
              </a:path>
              <a:path w="447039" h="744855">
                <a:moveTo>
                  <a:pt x="367880" y="135864"/>
                </a:moveTo>
                <a:lnTo>
                  <a:pt x="301396" y="135928"/>
                </a:lnTo>
                <a:lnTo>
                  <a:pt x="257238" y="135928"/>
                </a:lnTo>
                <a:lnTo>
                  <a:pt x="230761" y="137936"/>
                </a:lnTo>
                <a:lnTo>
                  <a:pt x="211523" y="144086"/>
                </a:lnTo>
                <a:lnTo>
                  <a:pt x="196997" y="154567"/>
                </a:lnTo>
                <a:lnTo>
                  <a:pt x="184658" y="169570"/>
                </a:lnTo>
                <a:lnTo>
                  <a:pt x="138696" y="251993"/>
                </a:lnTo>
                <a:lnTo>
                  <a:pt x="40462" y="251993"/>
                </a:lnTo>
                <a:lnTo>
                  <a:pt x="18575" y="260740"/>
                </a:lnTo>
                <a:lnTo>
                  <a:pt x="11631" y="279984"/>
                </a:lnTo>
                <a:lnTo>
                  <a:pt x="18925" y="299227"/>
                </a:lnTo>
                <a:lnTo>
                  <a:pt x="39751" y="307974"/>
                </a:lnTo>
                <a:lnTo>
                  <a:pt x="152908" y="307974"/>
                </a:lnTo>
                <a:lnTo>
                  <a:pt x="222669" y="232448"/>
                </a:lnTo>
                <a:lnTo>
                  <a:pt x="446913" y="232448"/>
                </a:lnTo>
                <a:lnTo>
                  <a:pt x="446913" y="216179"/>
                </a:lnTo>
                <a:lnTo>
                  <a:pt x="442949" y="176262"/>
                </a:lnTo>
                <a:lnTo>
                  <a:pt x="429756" y="151695"/>
                </a:lnTo>
                <a:lnTo>
                  <a:pt x="405384" y="139291"/>
                </a:lnTo>
                <a:lnTo>
                  <a:pt x="367880" y="135864"/>
                </a:lnTo>
                <a:close/>
              </a:path>
              <a:path w="447039" h="744855">
                <a:moveTo>
                  <a:pt x="301396" y="0"/>
                </a:moveTo>
                <a:lnTo>
                  <a:pt x="277305" y="4857"/>
                </a:lnTo>
                <a:lnTo>
                  <a:pt x="257652" y="18107"/>
                </a:lnTo>
                <a:lnTo>
                  <a:pt x="244412" y="37761"/>
                </a:lnTo>
                <a:lnTo>
                  <a:pt x="239560" y="61836"/>
                </a:lnTo>
                <a:lnTo>
                  <a:pt x="244412" y="85920"/>
                </a:lnTo>
                <a:lnTo>
                  <a:pt x="257652" y="105583"/>
                </a:lnTo>
                <a:lnTo>
                  <a:pt x="277305" y="118838"/>
                </a:lnTo>
                <a:lnTo>
                  <a:pt x="301396" y="123697"/>
                </a:lnTo>
                <a:lnTo>
                  <a:pt x="325465" y="118838"/>
                </a:lnTo>
                <a:lnTo>
                  <a:pt x="345120" y="105583"/>
                </a:lnTo>
                <a:lnTo>
                  <a:pt x="358373" y="85920"/>
                </a:lnTo>
                <a:lnTo>
                  <a:pt x="363232" y="61836"/>
                </a:lnTo>
                <a:lnTo>
                  <a:pt x="358373" y="37761"/>
                </a:lnTo>
                <a:lnTo>
                  <a:pt x="345120" y="18107"/>
                </a:lnTo>
                <a:lnTo>
                  <a:pt x="325465" y="4857"/>
                </a:lnTo>
                <a:lnTo>
                  <a:pt x="301396" y="0"/>
                </a:lnTo>
                <a:close/>
              </a:path>
            </a:pathLst>
          </a:custGeom>
          <a:solidFill>
            <a:srgbClr val="07010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38" name="object 35"/>
          <p:cNvSpPr/>
          <p:nvPr/>
        </p:nvSpPr>
        <p:spPr>
          <a:xfrm>
            <a:off x="4061538" y="2283750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4"/>
                </a:lnTo>
                <a:lnTo>
                  <a:pt x="121691" y="121686"/>
                </a:lnTo>
                <a:lnTo>
                  <a:pt x="91278" y="155609"/>
                </a:lnTo>
                <a:lnTo>
                  <a:pt x="64688" y="192731"/>
                </a:lnTo>
                <a:lnTo>
                  <a:pt x="42232" y="232740"/>
                </a:lnTo>
                <a:lnTo>
                  <a:pt x="24223" y="275324"/>
                </a:lnTo>
                <a:lnTo>
                  <a:pt x="10974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4" y="510633"/>
                </a:lnTo>
                <a:lnTo>
                  <a:pt x="24223" y="555477"/>
                </a:lnTo>
                <a:lnTo>
                  <a:pt x="42232" y="598060"/>
                </a:lnTo>
                <a:lnTo>
                  <a:pt x="64688" y="638067"/>
                </a:lnTo>
                <a:lnTo>
                  <a:pt x="91278" y="675188"/>
                </a:lnTo>
                <a:lnTo>
                  <a:pt x="121691" y="709110"/>
                </a:lnTo>
                <a:lnTo>
                  <a:pt x="155615" y="739522"/>
                </a:lnTo>
                <a:lnTo>
                  <a:pt x="192737" y="766111"/>
                </a:lnTo>
                <a:lnTo>
                  <a:pt x="232746" y="788565"/>
                </a:lnTo>
                <a:lnTo>
                  <a:pt x="275329" y="806573"/>
                </a:lnTo>
                <a:lnTo>
                  <a:pt x="320174" y="819822"/>
                </a:lnTo>
                <a:lnTo>
                  <a:pt x="366970" y="828000"/>
                </a:lnTo>
                <a:lnTo>
                  <a:pt x="415404" y="830795"/>
                </a:lnTo>
                <a:lnTo>
                  <a:pt x="463835" y="828000"/>
                </a:lnTo>
                <a:lnTo>
                  <a:pt x="510629" y="819822"/>
                </a:lnTo>
                <a:lnTo>
                  <a:pt x="555472" y="806573"/>
                </a:lnTo>
                <a:lnTo>
                  <a:pt x="598054" y="788565"/>
                </a:lnTo>
                <a:lnTo>
                  <a:pt x="621990" y="775131"/>
                </a:lnTo>
                <a:lnTo>
                  <a:pt x="415404" y="775131"/>
                </a:lnTo>
                <a:lnTo>
                  <a:pt x="366653" y="771841"/>
                </a:lnTo>
                <a:lnTo>
                  <a:pt x="319877" y="762260"/>
                </a:lnTo>
                <a:lnTo>
                  <a:pt x="275505" y="746818"/>
                </a:lnTo>
                <a:lnTo>
                  <a:pt x="233972" y="725949"/>
                </a:lnTo>
                <a:lnTo>
                  <a:pt x="195707" y="700083"/>
                </a:lnTo>
                <a:lnTo>
                  <a:pt x="161143" y="669653"/>
                </a:lnTo>
                <a:lnTo>
                  <a:pt x="130713" y="635090"/>
                </a:lnTo>
                <a:lnTo>
                  <a:pt x="104846" y="596827"/>
                </a:lnTo>
                <a:lnTo>
                  <a:pt x="83977" y="555295"/>
                </a:lnTo>
                <a:lnTo>
                  <a:pt x="68535" y="510926"/>
                </a:lnTo>
                <a:lnTo>
                  <a:pt x="58953" y="464151"/>
                </a:lnTo>
                <a:lnTo>
                  <a:pt x="55664" y="415404"/>
                </a:lnTo>
                <a:lnTo>
                  <a:pt x="59494" y="362891"/>
                </a:lnTo>
                <a:lnTo>
                  <a:pt x="70618" y="312715"/>
                </a:lnTo>
                <a:lnTo>
                  <a:pt x="88483" y="265421"/>
                </a:lnTo>
                <a:lnTo>
                  <a:pt x="112537" y="221555"/>
                </a:lnTo>
                <a:lnTo>
                  <a:pt x="142227" y="181660"/>
                </a:lnTo>
                <a:lnTo>
                  <a:pt x="221094" y="181660"/>
                </a:lnTo>
                <a:lnTo>
                  <a:pt x="181660" y="142227"/>
                </a:lnTo>
                <a:lnTo>
                  <a:pt x="221555" y="112537"/>
                </a:lnTo>
                <a:lnTo>
                  <a:pt x="265421" y="88483"/>
                </a:lnTo>
                <a:lnTo>
                  <a:pt x="312715" y="70618"/>
                </a:lnTo>
                <a:lnTo>
                  <a:pt x="362891" y="59494"/>
                </a:lnTo>
                <a:lnTo>
                  <a:pt x="415404" y="55664"/>
                </a:lnTo>
                <a:lnTo>
                  <a:pt x="621989" y="5566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  <a:path w="831214" h="831214">
                <a:moveTo>
                  <a:pt x="221094" y="181660"/>
                </a:moveTo>
                <a:lnTo>
                  <a:pt x="142227" y="181660"/>
                </a:lnTo>
                <a:lnTo>
                  <a:pt x="649135" y="688568"/>
                </a:lnTo>
                <a:lnTo>
                  <a:pt x="609240" y="718258"/>
                </a:lnTo>
                <a:lnTo>
                  <a:pt x="565375" y="742312"/>
                </a:lnTo>
                <a:lnTo>
                  <a:pt x="518083" y="760177"/>
                </a:lnTo>
                <a:lnTo>
                  <a:pt x="467911" y="771301"/>
                </a:lnTo>
                <a:lnTo>
                  <a:pt x="415404" y="775131"/>
                </a:lnTo>
                <a:lnTo>
                  <a:pt x="621990" y="775131"/>
                </a:lnTo>
                <a:lnTo>
                  <a:pt x="675183" y="739522"/>
                </a:lnTo>
                <a:lnTo>
                  <a:pt x="709106" y="709110"/>
                </a:lnTo>
                <a:lnTo>
                  <a:pt x="739518" y="675188"/>
                </a:lnTo>
                <a:lnTo>
                  <a:pt x="758180" y="649135"/>
                </a:lnTo>
                <a:lnTo>
                  <a:pt x="688568" y="649135"/>
                </a:lnTo>
                <a:lnTo>
                  <a:pt x="221094" y="181660"/>
                </a:lnTo>
                <a:close/>
              </a:path>
              <a:path w="831214" h="831214">
                <a:moveTo>
                  <a:pt x="621989" y="55664"/>
                </a:moveTo>
                <a:lnTo>
                  <a:pt x="415404" y="55664"/>
                </a:lnTo>
                <a:lnTo>
                  <a:pt x="464151" y="58953"/>
                </a:lnTo>
                <a:lnTo>
                  <a:pt x="510926" y="68535"/>
                </a:lnTo>
                <a:lnTo>
                  <a:pt x="555295" y="83977"/>
                </a:lnTo>
                <a:lnTo>
                  <a:pt x="596827" y="104846"/>
                </a:lnTo>
                <a:lnTo>
                  <a:pt x="635090" y="130713"/>
                </a:lnTo>
                <a:lnTo>
                  <a:pt x="669653" y="161143"/>
                </a:lnTo>
                <a:lnTo>
                  <a:pt x="700083" y="195707"/>
                </a:lnTo>
                <a:lnTo>
                  <a:pt x="725949" y="233972"/>
                </a:lnTo>
                <a:lnTo>
                  <a:pt x="746818" y="275505"/>
                </a:lnTo>
                <a:lnTo>
                  <a:pt x="762260" y="319877"/>
                </a:lnTo>
                <a:lnTo>
                  <a:pt x="771841" y="366653"/>
                </a:lnTo>
                <a:lnTo>
                  <a:pt x="775131" y="415404"/>
                </a:lnTo>
                <a:lnTo>
                  <a:pt x="771301" y="467916"/>
                </a:lnTo>
                <a:lnTo>
                  <a:pt x="760177" y="518088"/>
                </a:lnTo>
                <a:lnTo>
                  <a:pt x="742312" y="565378"/>
                </a:lnTo>
                <a:lnTo>
                  <a:pt x="718258" y="609242"/>
                </a:lnTo>
                <a:lnTo>
                  <a:pt x="688568" y="649135"/>
                </a:lnTo>
                <a:lnTo>
                  <a:pt x="758180" y="649135"/>
                </a:lnTo>
                <a:lnTo>
                  <a:pt x="788563" y="598060"/>
                </a:lnTo>
                <a:lnTo>
                  <a:pt x="806572" y="555477"/>
                </a:lnTo>
                <a:lnTo>
                  <a:pt x="819821" y="510633"/>
                </a:lnTo>
                <a:lnTo>
                  <a:pt x="828000" y="463838"/>
                </a:lnTo>
                <a:lnTo>
                  <a:pt x="830795" y="415404"/>
                </a:lnTo>
                <a:lnTo>
                  <a:pt x="828000" y="366968"/>
                </a:lnTo>
                <a:lnTo>
                  <a:pt x="819821" y="320170"/>
                </a:lnTo>
                <a:lnTo>
                  <a:pt x="806572" y="275324"/>
                </a:lnTo>
                <a:lnTo>
                  <a:pt x="788563" y="232740"/>
                </a:lnTo>
                <a:lnTo>
                  <a:pt x="766108" y="192731"/>
                </a:lnTo>
                <a:lnTo>
                  <a:pt x="739518" y="155609"/>
                </a:lnTo>
                <a:lnTo>
                  <a:pt x="709106" y="121686"/>
                </a:lnTo>
                <a:lnTo>
                  <a:pt x="675183" y="91274"/>
                </a:lnTo>
                <a:lnTo>
                  <a:pt x="638061" y="64684"/>
                </a:lnTo>
                <a:lnTo>
                  <a:pt x="621989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39" name="object 36"/>
          <p:cNvSpPr/>
          <p:nvPr/>
        </p:nvSpPr>
        <p:spPr>
          <a:xfrm>
            <a:off x="4117202" y="2465411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43"/>
                </a:moveTo>
                <a:lnTo>
                  <a:pt x="3830" y="181230"/>
                </a:lnTo>
                <a:lnTo>
                  <a:pt x="14954" y="131054"/>
                </a:lnTo>
                <a:lnTo>
                  <a:pt x="32819" y="83760"/>
                </a:lnTo>
                <a:lnTo>
                  <a:pt x="56873" y="39894"/>
                </a:lnTo>
                <a:lnTo>
                  <a:pt x="86563" y="0"/>
                </a:lnTo>
                <a:lnTo>
                  <a:pt x="593471" y="506907"/>
                </a:lnTo>
                <a:lnTo>
                  <a:pt x="553576" y="536597"/>
                </a:lnTo>
                <a:lnTo>
                  <a:pt x="509710" y="560651"/>
                </a:lnTo>
                <a:lnTo>
                  <a:pt x="462419" y="578516"/>
                </a:lnTo>
                <a:lnTo>
                  <a:pt x="412247" y="589640"/>
                </a:lnTo>
                <a:lnTo>
                  <a:pt x="359740" y="593471"/>
                </a:lnTo>
                <a:lnTo>
                  <a:pt x="310989" y="590181"/>
                </a:lnTo>
                <a:lnTo>
                  <a:pt x="264212" y="580599"/>
                </a:lnTo>
                <a:lnTo>
                  <a:pt x="219841" y="565158"/>
                </a:lnTo>
                <a:lnTo>
                  <a:pt x="178308" y="544288"/>
                </a:lnTo>
                <a:lnTo>
                  <a:pt x="140043" y="518422"/>
                </a:lnTo>
                <a:lnTo>
                  <a:pt x="105479" y="487992"/>
                </a:lnTo>
                <a:lnTo>
                  <a:pt x="75049" y="453430"/>
                </a:lnTo>
                <a:lnTo>
                  <a:pt x="49182" y="415166"/>
                </a:lnTo>
                <a:lnTo>
                  <a:pt x="28313" y="373634"/>
                </a:lnTo>
                <a:lnTo>
                  <a:pt x="12871" y="329265"/>
                </a:lnTo>
                <a:lnTo>
                  <a:pt x="3289" y="282491"/>
                </a:lnTo>
                <a:lnTo>
                  <a:pt x="0" y="233743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40" name="object 37"/>
          <p:cNvSpPr/>
          <p:nvPr/>
        </p:nvSpPr>
        <p:spPr>
          <a:xfrm>
            <a:off x="4243198" y="2339415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1" y="359740"/>
                </a:moveTo>
                <a:lnTo>
                  <a:pt x="589640" y="412251"/>
                </a:lnTo>
                <a:lnTo>
                  <a:pt x="578516" y="462424"/>
                </a:lnTo>
                <a:lnTo>
                  <a:pt x="560651" y="509714"/>
                </a:lnTo>
                <a:lnTo>
                  <a:pt x="536597" y="553577"/>
                </a:lnTo>
                <a:lnTo>
                  <a:pt x="506907" y="593471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5" y="12871"/>
                </a:lnTo>
                <a:lnTo>
                  <a:pt x="373634" y="28313"/>
                </a:lnTo>
                <a:lnTo>
                  <a:pt x="415166" y="49182"/>
                </a:lnTo>
                <a:lnTo>
                  <a:pt x="453430" y="75049"/>
                </a:lnTo>
                <a:lnTo>
                  <a:pt x="487992" y="105479"/>
                </a:lnTo>
                <a:lnTo>
                  <a:pt x="518422" y="140043"/>
                </a:lnTo>
                <a:lnTo>
                  <a:pt x="544288" y="178308"/>
                </a:lnTo>
                <a:lnTo>
                  <a:pt x="565158" y="219841"/>
                </a:lnTo>
                <a:lnTo>
                  <a:pt x="580599" y="264212"/>
                </a:lnTo>
                <a:lnTo>
                  <a:pt x="590181" y="310989"/>
                </a:lnTo>
                <a:lnTo>
                  <a:pt x="593471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41" name="object 38"/>
          <p:cNvSpPr/>
          <p:nvPr/>
        </p:nvSpPr>
        <p:spPr>
          <a:xfrm>
            <a:off x="4061538" y="2283750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4"/>
                </a:lnTo>
                <a:lnTo>
                  <a:pt x="121691" y="121686"/>
                </a:lnTo>
                <a:lnTo>
                  <a:pt x="91278" y="155609"/>
                </a:lnTo>
                <a:lnTo>
                  <a:pt x="64688" y="192731"/>
                </a:lnTo>
                <a:lnTo>
                  <a:pt x="42232" y="232740"/>
                </a:lnTo>
                <a:lnTo>
                  <a:pt x="24223" y="275324"/>
                </a:lnTo>
                <a:lnTo>
                  <a:pt x="10974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4" y="510633"/>
                </a:lnTo>
                <a:lnTo>
                  <a:pt x="24223" y="555477"/>
                </a:lnTo>
                <a:lnTo>
                  <a:pt x="42232" y="598060"/>
                </a:lnTo>
                <a:lnTo>
                  <a:pt x="64688" y="638067"/>
                </a:lnTo>
                <a:lnTo>
                  <a:pt x="91278" y="675188"/>
                </a:lnTo>
                <a:lnTo>
                  <a:pt x="121691" y="709110"/>
                </a:lnTo>
                <a:lnTo>
                  <a:pt x="155615" y="739522"/>
                </a:lnTo>
                <a:lnTo>
                  <a:pt x="192737" y="766111"/>
                </a:lnTo>
                <a:lnTo>
                  <a:pt x="232746" y="788565"/>
                </a:lnTo>
                <a:lnTo>
                  <a:pt x="275329" y="806573"/>
                </a:lnTo>
                <a:lnTo>
                  <a:pt x="320174" y="819822"/>
                </a:lnTo>
                <a:lnTo>
                  <a:pt x="366970" y="828000"/>
                </a:lnTo>
                <a:lnTo>
                  <a:pt x="415404" y="830795"/>
                </a:lnTo>
                <a:lnTo>
                  <a:pt x="463835" y="828000"/>
                </a:lnTo>
                <a:lnTo>
                  <a:pt x="510629" y="819822"/>
                </a:lnTo>
                <a:lnTo>
                  <a:pt x="555472" y="806573"/>
                </a:lnTo>
                <a:lnTo>
                  <a:pt x="598054" y="788565"/>
                </a:lnTo>
                <a:lnTo>
                  <a:pt x="638061" y="766111"/>
                </a:lnTo>
                <a:lnTo>
                  <a:pt x="675183" y="739522"/>
                </a:lnTo>
                <a:lnTo>
                  <a:pt x="709106" y="709110"/>
                </a:lnTo>
                <a:lnTo>
                  <a:pt x="739518" y="675188"/>
                </a:lnTo>
                <a:lnTo>
                  <a:pt x="766108" y="638067"/>
                </a:lnTo>
                <a:lnTo>
                  <a:pt x="788563" y="598060"/>
                </a:lnTo>
                <a:lnTo>
                  <a:pt x="806572" y="555477"/>
                </a:lnTo>
                <a:lnTo>
                  <a:pt x="819821" y="510633"/>
                </a:lnTo>
                <a:lnTo>
                  <a:pt x="828000" y="463838"/>
                </a:lnTo>
                <a:lnTo>
                  <a:pt x="830795" y="415404"/>
                </a:lnTo>
                <a:lnTo>
                  <a:pt x="828000" y="366968"/>
                </a:lnTo>
                <a:lnTo>
                  <a:pt x="819821" y="320170"/>
                </a:lnTo>
                <a:lnTo>
                  <a:pt x="806572" y="275324"/>
                </a:lnTo>
                <a:lnTo>
                  <a:pt x="788563" y="232740"/>
                </a:lnTo>
                <a:lnTo>
                  <a:pt x="766108" y="192731"/>
                </a:lnTo>
                <a:lnTo>
                  <a:pt x="739518" y="155609"/>
                </a:lnTo>
                <a:lnTo>
                  <a:pt x="709106" y="121686"/>
                </a:lnTo>
                <a:lnTo>
                  <a:pt x="675183" y="91274"/>
                </a:lnTo>
                <a:lnTo>
                  <a:pt x="638061" y="6468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42" name="object 39"/>
          <p:cNvSpPr/>
          <p:nvPr/>
        </p:nvSpPr>
        <p:spPr>
          <a:xfrm>
            <a:off x="7705253" y="3259275"/>
            <a:ext cx="1126365" cy="1991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43" name="object 40"/>
          <p:cNvSpPr/>
          <p:nvPr/>
        </p:nvSpPr>
        <p:spPr>
          <a:xfrm>
            <a:off x="7961034" y="2393041"/>
            <a:ext cx="661035" cy="527050"/>
          </a:xfrm>
          <a:custGeom>
            <a:avLst/>
            <a:gdLst/>
            <a:ahLst/>
            <a:cxnLst/>
            <a:rect l="l" t="t" r="r" b="b"/>
            <a:pathLst>
              <a:path w="661034" h="527050">
                <a:moveTo>
                  <a:pt x="620903" y="470407"/>
                </a:moveTo>
                <a:lnTo>
                  <a:pt x="537667" y="470407"/>
                </a:lnTo>
                <a:lnTo>
                  <a:pt x="537667" y="491515"/>
                </a:lnTo>
                <a:lnTo>
                  <a:pt x="539259" y="502072"/>
                </a:lnTo>
                <a:lnTo>
                  <a:pt x="543664" y="513534"/>
                </a:lnTo>
                <a:lnTo>
                  <a:pt x="550322" y="522733"/>
                </a:lnTo>
                <a:lnTo>
                  <a:pt x="558673" y="526503"/>
                </a:lnTo>
                <a:lnTo>
                  <a:pt x="599871" y="526503"/>
                </a:lnTo>
                <a:lnTo>
                  <a:pt x="608231" y="522733"/>
                </a:lnTo>
                <a:lnTo>
                  <a:pt x="614897" y="513534"/>
                </a:lnTo>
                <a:lnTo>
                  <a:pt x="619308" y="502072"/>
                </a:lnTo>
                <a:lnTo>
                  <a:pt x="620903" y="491515"/>
                </a:lnTo>
                <a:lnTo>
                  <a:pt x="620903" y="470407"/>
                </a:lnTo>
                <a:close/>
              </a:path>
              <a:path w="661034" h="527050">
                <a:moveTo>
                  <a:pt x="330415" y="0"/>
                </a:moveTo>
                <a:lnTo>
                  <a:pt x="261053" y="4796"/>
                </a:lnTo>
                <a:lnTo>
                  <a:pt x="205770" y="18289"/>
                </a:lnTo>
                <a:lnTo>
                  <a:pt x="164000" y="39138"/>
                </a:lnTo>
                <a:lnTo>
                  <a:pt x="135178" y="66001"/>
                </a:lnTo>
                <a:lnTo>
                  <a:pt x="97600" y="127130"/>
                </a:lnTo>
                <a:lnTo>
                  <a:pt x="78105" y="174675"/>
                </a:lnTo>
                <a:lnTo>
                  <a:pt x="75082" y="183718"/>
                </a:lnTo>
                <a:lnTo>
                  <a:pt x="72072" y="185839"/>
                </a:lnTo>
                <a:lnTo>
                  <a:pt x="72072" y="191871"/>
                </a:lnTo>
                <a:lnTo>
                  <a:pt x="63068" y="191871"/>
                </a:lnTo>
                <a:lnTo>
                  <a:pt x="31675" y="198049"/>
                </a:lnTo>
                <a:lnTo>
                  <a:pt x="12388" y="213452"/>
                </a:lnTo>
                <a:lnTo>
                  <a:pt x="2674" y="233383"/>
                </a:lnTo>
                <a:lnTo>
                  <a:pt x="0" y="253149"/>
                </a:lnTo>
                <a:lnTo>
                  <a:pt x="1546" y="259845"/>
                </a:lnTo>
                <a:lnTo>
                  <a:pt x="5626" y="265976"/>
                </a:lnTo>
                <a:lnTo>
                  <a:pt x="11401" y="270972"/>
                </a:lnTo>
                <a:lnTo>
                  <a:pt x="18034" y="274269"/>
                </a:lnTo>
                <a:lnTo>
                  <a:pt x="67881" y="280276"/>
                </a:lnTo>
                <a:lnTo>
                  <a:pt x="59981" y="315749"/>
                </a:lnTo>
                <a:lnTo>
                  <a:pt x="51379" y="353480"/>
                </a:lnTo>
                <a:lnTo>
                  <a:pt x="44466" y="392338"/>
                </a:lnTo>
                <a:lnTo>
                  <a:pt x="41630" y="431190"/>
                </a:lnTo>
                <a:lnTo>
                  <a:pt x="41630" y="494576"/>
                </a:lnTo>
                <a:lnTo>
                  <a:pt x="43227" y="504591"/>
                </a:lnTo>
                <a:lnTo>
                  <a:pt x="47640" y="514861"/>
                </a:lnTo>
                <a:lnTo>
                  <a:pt x="54307" y="522868"/>
                </a:lnTo>
                <a:lnTo>
                  <a:pt x="62661" y="526097"/>
                </a:lnTo>
                <a:lnTo>
                  <a:pt x="111594" y="526097"/>
                </a:lnTo>
                <a:lnTo>
                  <a:pt x="119942" y="522868"/>
                </a:lnTo>
                <a:lnTo>
                  <a:pt x="126604" y="514861"/>
                </a:lnTo>
                <a:lnTo>
                  <a:pt x="131016" y="504591"/>
                </a:lnTo>
                <a:lnTo>
                  <a:pt x="132613" y="494576"/>
                </a:lnTo>
                <a:lnTo>
                  <a:pt x="132613" y="470407"/>
                </a:lnTo>
                <a:lnTo>
                  <a:pt x="620903" y="470407"/>
                </a:lnTo>
                <a:lnTo>
                  <a:pt x="620903" y="428155"/>
                </a:lnTo>
                <a:lnTo>
                  <a:pt x="618136" y="390232"/>
                </a:lnTo>
                <a:lnTo>
                  <a:pt x="123190" y="390232"/>
                </a:lnTo>
                <a:lnTo>
                  <a:pt x="111852" y="388001"/>
                </a:lnTo>
                <a:lnTo>
                  <a:pt x="101954" y="381698"/>
                </a:lnTo>
                <a:lnTo>
                  <a:pt x="94952" y="371914"/>
                </a:lnTo>
                <a:lnTo>
                  <a:pt x="92290" y="359219"/>
                </a:lnTo>
                <a:lnTo>
                  <a:pt x="94509" y="347827"/>
                </a:lnTo>
                <a:lnTo>
                  <a:pt x="100782" y="337885"/>
                </a:lnTo>
                <a:lnTo>
                  <a:pt x="110534" y="330849"/>
                </a:lnTo>
                <a:lnTo>
                  <a:pt x="123190" y="328180"/>
                </a:lnTo>
                <a:lnTo>
                  <a:pt x="606082" y="328180"/>
                </a:lnTo>
                <a:lnTo>
                  <a:pt x="602552" y="312696"/>
                </a:lnTo>
                <a:lnTo>
                  <a:pt x="600256" y="302386"/>
                </a:lnTo>
                <a:lnTo>
                  <a:pt x="330390" y="302386"/>
                </a:lnTo>
                <a:lnTo>
                  <a:pt x="270599" y="298327"/>
                </a:lnTo>
                <a:lnTo>
                  <a:pt x="217591" y="287978"/>
                </a:lnTo>
                <a:lnTo>
                  <a:pt x="171650" y="274085"/>
                </a:lnTo>
                <a:lnTo>
                  <a:pt x="133065" y="259393"/>
                </a:lnTo>
                <a:lnTo>
                  <a:pt x="102120" y="246646"/>
                </a:lnTo>
                <a:lnTo>
                  <a:pt x="119147" y="182806"/>
                </a:lnTo>
                <a:lnTo>
                  <a:pt x="137026" y="138582"/>
                </a:lnTo>
                <a:lnTo>
                  <a:pt x="165188" y="96202"/>
                </a:lnTo>
                <a:lnTo>
                  <a:pt x="215171" y="67140"/>
                </a:lnTo>
                <a:lnTo>
                  <a:pt x="262822" y="57567"/>
                </a:lnTo>
                <a:lnTo>
                  <a:pt x="330390" y="53936"/>
                </a:lnTo>
                <a:lnTo>
                  <a:pt x="511947" y="53936"/>
                </a:lnTo>
                <a:lnTo>
                  <a:pt x="495136" y="39138"/>
                </a:lnTo>
                <a:lnTo>
                  <a:pt x="452799" y="18289"/>
                </a:lnTo>
                <a:lnTo>
                  <a:pt x="398079" y="4796"/>
                </a:lnTo>
                <a:lnTo>
                  <a:pt x="330415" y="0"/>
                </a:lnTo>
                <a:close/>
              </a:path>
              <a:path w="661034" h="527050">
                <a:moveTo>
                  <a:pt x="606082" y="328180"/>
                </a:moveTo>
                <a:lnTo>
                  <a:pt x="123190" y="328180"/>
                </a:lnTo>
                <a:lnTo>
                  <a:pt x="134525" y="330412"/>
                </a:lnTo>
                <a:lnTo>
                  <a:pt x="144419" y="336718"/>
                </a:lnTo>
                <a:lnTo>
                  <a:pt x="151420" y="346515"/>
                </a:lnTo>
                <a:lnTo>
                  <a:pt x="154074" y="359232"/>
                </a:lnTo>
                <a:lnTo>
                  <a:pt x="151856" y="371914"/>
                </a:lnTo>
                <a:lnTo>
                  <a:pt x="145581" y="381703"/>
                </a:lnTo>
                <a:lnTo>
                  <a:pt x="135833" y="388003"/>
                </a:lnTo>
                <a:lnTo>
                  <a:pt x="123190" y="390232"/>
                </a:lnTo>
                <a:lnTo>
                  <a:pt x="618136" y="390232"/>
                </a:lnTo>
                <a:lnTo>
                  <a:pt x="618075" y="389407"/>
                </a:lnTo>
                <a:lnTo>
                  <a:pt x="537171" y="389407"/>
                </a:lnTo>
                <a:lnTo>
                  <a:pt x="526129" y="387233"/>
                </a:lnTo>
                <a:lnTo>
                  <a:pt x="516502" y="381095"/>
                </a:lnTo>
                <a:lnTo>
                  <a:pt x="509701" y="371565"/>
                </a:lnTo>
                <a:lnTo>
                  <a:pt x="507126" y="359219"/>
                </a:lnTo>
                <a:lnTo>
                  <a:pt x="509282" y="348142"/>
                </a:lnTo>
                <a:lnTo>
                  <a:pt x="515385" y="338469"/>
                </a:lnTo>
                <a:lnTo>
                  <a:pt x="524868" y="331626"/>
                </a:lnTo>
                <a:lnTo>
                  <a:pt x="537171" y="329031"/>
                </a:lnTo>
                <a:lnTo>
                  <a:pt x="606276" y="329031"/>
                </a:lnTo>
                <a:lnTo>
                  <a:pt x="606082" y="328180"/>
                </a:lnTo>
                <a:close/>
              </a:path>
              <a:path w="661034" h="527050">
                <a:moveTo>
                  <a:pt x="606276" y="329031"/>
                </a:moveTo>
                <a:lnTo>
                  <a:pt x="537171" y="329031"/>
                </a:lnTo>
                <a:lnTo>
                  <a:pt x="548197" y="331199"/>
                </a:lnTo>
                <a:lnTo>
                  <a:pt x="557818" y="337329"/>
                </a:lnTo>
                <a:lnTo>
                  <a:pt x="564625" y="346857"/>
                </a:lnTo>
                <a:lnTo>
                  <a:pt x="567204" y="359232"/>
                </a:lnTo>
                <a:lnTo>
                  <a:pt x="564610" y="371587"/>
                </a:lnTo>
                <a:lnTo>
                  <a:pt x="557794" y="381111"/>
                </a:lnTo>
                <a:lnTo>
                  <a:pt x="548169" y="387239"/>
                </a:lnTo>
                <a:lnTo>
                  <a:pt x="537171" y="389407"/>
                </a:lnTo>
                <a:lnTo>
                  <a:pt x="618075" y="389407"/>
                </a:lnTo>
                <a:lnTo>
                  <a:pt x="611154" y="350429"/>
                </a:lnTo>
                <a:lnTo>
                  <a:pt x="606276" y="329031"/>
                </a:lnTo>
                <a:close/>
              </a:path>
              <a:path w="661034" h="527050">
                <a:moveTo>
                  <a:pt x="511947" y="53936"/>
                </a:moveTo>
                <a:lnTo>
                  <a:pt x="330390" y="53936"/>
                </a:lnTo>
                <a:lnTo>
                  <a:pt x="398038" y="57570"/>
                </a:lnTo>
                <a:lnTo>
                  <a:pt x="445680" y="67149"/>
                </a:lnTo>
                <a:lnTo>
                  <a:pt x="495604" y="96202"/>
                </a:lnTo>
                <a:lnTo>
                  <a:pt x="523767" y="138601"/>
                </a:lnTo>
                <a:lnTo>
                  <a:pt x="541646" y="182820"/>
                </a:lnTo>
                <a:lnTo>
                  <a:pt x="558673" y="246646"/>
                </a:lnTo>
                <a:lnTo>
                  <a:pt x="527726" y="259402"/>
                </a:lnTo>
                <a:lnTo>
                  <a:pt x="489134" y="274096"/>
                </a:lnTo>
                <a:lnTo>
                  <a:pt x="443188" y="287985"/>
                </a:lnTo>
                <a:lnTo>
                  <a:pt x="390177" y="298329"/>
                </a:lnTo>
                <a:lnTo>
                  <a:pt x="330390" y="302386"/>
                </a:lnTo>
                <a:lnTo>
                  <a:pt x="600256" y="302386"/>
                </a:lnTo>
                <a:lnTo>
                  <a:pt x="594652" y="277228"/>
                </a:lnTo>
                <a:lnTo>
                  <a:pt x="642797" y="271195"/>
                </a:lnTo>
                <a:lnTo>
                  <a:pt x="649408" y="269594"/>
                </a:lnTo>
                <a:lnTo>
                  <a:pt x="655186" y="265166"/>
                </a:lnTo>
                <a:lnTo>
                  <a:pt x="659278" y="258476"/>
                </a:lnTo>
                <a:lnTo>
                  <a:pt x="660831" y="250088"/>
                </a:lnTo>
                <a:lnTo>
                  <a:pt x="658136" y="232087"/>
                </a:lnTo>
                <a:lnTo>
                  <a:pt x="648414" y="213064"/>
                </a:lnTo>
                <a:lnTo>
                  <a:pt x="629124" y="197999"/>
                </a:lnTo>
                <a:lnTo>
                  <a:pt x="597725" y="191871"/>
                </a:lnTo>
                <a:lnTo>
                  <a:pt x="588733" y="191871"/>
                </a:lnTo>
                <a:lnTo>
                  <a:pt x="586012" y="183718"/>
                </a:lnTo>
                <a:lnTo>
                  <a:pt x="585711" y="183718"/>
                </a:lnTo>
                <a:lnTo>
                  <a:pt x="582726" y="174675"/>
                </a:lnTo>
                <a:lnTo>
                  <a:pt x="575903" y="156836"/>
                </a:lnTo>
                <a:lnTo>
                  <a:pt x="562054" y="127125"/>
                </a:lnTo>
                <a:lnTo>
                  <a:pt x="544274" y="94021"/>
                </a:lnTo>
                <a:lnTo>
                  <a:pt x="525653" y="66001"/>
                </a:lnTo>
                <a:lnTo>
                  <a:pt x="511947" y="53936"/>
                </a:lnTo>
                <a:close/>
              </a:path>
              <a:path w="661034" h="527050">
                <a:moveTo>
                  <a:pt x="585711" y="182816"/>
                </a:moveTo>
                <a:lnTo>
                  <a:pt x="585711" y="183718"/>
                </a:lnTo>
                <a:lnTo>
                  <a:pt x="586012" y="183718"/>
                </a:lnTo>
                <a:lnTo>
                  <a:pt x="585711" y="182816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44" name="object 41"/>
          <p:cNvSpPr/>
          <p:nvPr/>
        </p:nvSpPr>
        <p:spPr>
          <a:xfrm>
            <a:off x="7882085" y="2283107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4"/>
                </a:lnTo>
                <a:lnTo>
                  <a:pt x="121691" y="121686"/>
                </a:lnTo>
                <a:lnTo>
                  <a:pt x="91278" y="155609"/>
                </a:lnTo>
                <a:lnTo>
                  <a:pt x="64688" y="192731"/>
                </a:lnTo>
                <a:lnTo>
                  <a:pt x="42232" y="232740"/>
                </a:lnTo>
                <a:lnTo>
                  <a:pt x="24223" y="275324"/>
                </a:lnTo>
                <a:lnTo>
                  <a:pt x="10974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4" y="510633"/>
                </a:lnTo>
                <a:lnTo>
                  <a:pt x="24223" y="555477"/>
                </a:lnTo>
                <a:lnTo>
                  <a:pt x="42232" y="598060"/>
                </a:lnTo>
                <a:lnTo>
                  <a:pt x="64688" y="638067"/>
                </a:lnTo>
                <a:lnTo>
                  <a:pt x="91278" y="675188"/>
                </a:lnTo>
                <a:lnTo>
                  <a:pt x="121691" y="709110"/>
                </a:lnTo>
                <a:lnTo>
                  <a:pt x="155615" y="739522"/>
                </a:lnTo>
                <a:lnTo>
                  <a:pt x="192737" y="766111"/>
                </a:lnTo>
                <a:lnTo>
                  <a:pt x="232746" y="788565"/>
                </a:lnTo>
                <a:lnTo>
                  <a:pt x="275329" y="806573"/>
                </a:lnTo>
                <a:lnTo>
                  <a:pt x="320174" y="819822"/>
                </a:lnTo>
                <a:lnTo>
                  <a:pt x="366970" y="828000"/>
                </a:lnTo>
                <a:lnTo>
                  <a:pt x="415404" y="830795"/>
                </a:lnTo>
                <a:lnTo>
                  <a:pt x="463835" y="828000"/>
                </a:lnTo>
                <a:lnTo>
                  <a:pt x="510629" y="819822"/>
                </a:lnTo>
                <a:lnTo>
                  <a:pt x="555472" y="806573"/>
                </a:lnTo>
                <a:lnTo>
                  <a:pt x="598054" y="788565"/>
                </a:lnTo>
                <a:lnTo>
                  <a:pt x="621990" y="775131"/>
                </a:lnTo>
                <a:lnTo>
                  <a:pt x="415404" y="775131"/>
                </a:lnTo>
                <a:lnTo>
                  <a:pt x="366653" y="771841"/>
                </a:lnTo>
                <a:lnTo>
                  <a:pt x="319877" y="762260"/>
                </a:lnTo>
                <a:lnTo>
                  <a:pt x="275505" y="746818"/>
                </a:lnTo>
                <a:lnTo>
                  <a:pt x="233972" y="725949"/>
                </a:lnTo>
                <a:lnTo>
                  <a:pt x="195707" y="700083"/>
                </a:lnTo>
                <a:lnTo>
                  <a:pt x="161143" y="669653"/>
                </a:lnTo>
                <a:lnTo>
                  <a:pt x="130713" y="635090"/>
                </a:lnTo>
                <a:lnTo>
                  <a:pt x="104846" y="596827"/>
                </a:lnTo>
                <a:lnTo>
                  <a:pt x="83977" y="555295"/>
                </a:lnTo>
                <a:lnTo>
                  <a:pt x="68535" y="510926"/>
                </a:lnTo>
                <a:lnTo>
                  <a:pt x="58953" y="464151"/>
                </a:lnTo>
                <a:lnTo>
                  <a:pt x="55664" y="415404"/>
                </a:lnTo>
                <a:lnTo>
                  <a:pt x="59494" y="362891"/>
                </a:lnTo>
                <a:lnTo>
                  <a:pt x="70618" y="312715"/>
                </a:lnTo>
                <a:lnTo>
                  <a:pt x="88483" y="265421"/>
                </a:lnTo>
                <a:lnTo>
                  <a:pt x="112537" y="221555"/>
                </a:lnTo>
                <a:lnTo>
                  <a:pt x="142227" y="181660"/>
                </a:lnTo>
                <a:lnTo>
                  <a:pt x="221094" y="181660"/>
                </a:lnTo>
                <a:lnTo>
                  <a:pt x="181660" y="142227"/>
                </a:lnTo>
                <a:lnTo>
                  <a:pt x="221555" y="112537"/>
                </a:lnTo>
                <a:lnTo>
                  <a:pt x="265421" y="88483"/>
                </a:lnTo>
                <a:lnTo>
                  <a:pt x="312715" y="70618"/>
                </a:lnTo>
                <a:lnTo>
                  <a:pt x="362891" y="59494"/>
                </a:lnTo>
                <a:lnTo>
                  <a:pt x="415404" y="55664"/>
                </a:lnTo>
                <a:lnTo>
                  <a:pt x="621989" y="5566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  <a:path w="831215" h="831214">
                <a:moveTo>
                  <a:pt x="221094" y="181660"/>
                </a:moveTo>
                <a:lnTo>
                  <a:pt x="142227" y="181660"/>
                </a:lnTo>
                <a:lnTo>
                  <a:pt x="649135" y="688568"/>
                </a:lnTo>
                <a:lnTo>
                  <a:pt x="609240" y="718258"/>
                </a:lnTo>
                <a:lnTo>
                  <a:pt x="565375" y="742312"/>
                </a:lnTo>
                <a:lnTo>
                  <a:pt x="518083" y="760177"/>
                </a:lnTo>
                <a:lnTo>
                  <a:pt x="467911" y="771301"/>
                </a:lnTo>
                <a:lnTo>
                  <a:pt x="415404" y="775131"/>
                </a:lnTo>
                <a:lnTo>
                  <a:pt x="621990" y="775131"/>
                </a:lnTo>
                <a:lnTo>
                  <a:pt x="675183" y="739522"/>
                </a:lnTo>
                <a:lnTo>
                  <a:pt x="709106" y="709110"/>
                </a:lnTo>
                <a:lnTo>
                  <a:pt x="739518" y="675188"/>
                </a:lnTo>
                <a:lnTo>
                  <a:pt x="758180" y="649135"/>
                </a:lnTo>
                <a:lnTo>
                  <a:pt x="688568" y="649135"/>
                </a:lnTo>
                <a:lnTo>
                  <a:pt x="221094" y="181660"/>
                </a:lnTo>
                <a:close/>
              </a:path>
              <a:path w="831215" h="831214">
                <a:moveTo>
                  <a:pt x="621989" y="55664"/>
                </a:moveTo>
                <a:lnTo>
                  <a:pt x="415404" y="55664"/>
                </a:lnTo>
                <a:lnTo>
                  <a:pt x="464151" y="58953"/>
                </a:lnTo>
                <a:lnTo>
                  <a:pt x="510926" y="68535"/>
                </a:lnTo>
                <a:lnTo>
                  <a:pt x="555295" y="83977"/>
                </a:lnTo>
                <a:lnTo>
                  <a:pt x="596827" y="104846"/>
                </a:lnTo>
                <a:lnTo>
                  <a:pt x="635090" y="130713"/>
                </a:lnTo>
                <a:lnTo>
                  <a:pt x="669653" y="161143"/>
                </a:lnTo>
                <a:lnTo>
                  <a:pt x="700083" y="195707"/>
                </a:lnTo>
                <a:lnTo>
                  <a:pt x="725949" y="233972"/>
                </a:lnTo>
                <a:lnTo>
                  <a:pt x="746818" y="275505"/>
                </a:lnTo>
                <a:lnTo>
                  <a:pt x="762260" y="319877"/>
                </a:lnTo>
                <a:lnTo>
                  <a:pt x="771841" y="366653"/>
                </a:lnTo>
                <a:lnTo>
                  <a:pt x="775131" y="415404"/>
                </a:lnTo>
                <a:lnTo>
                  <a:pt x="771301" y="467916"/>
                </a:lnTo>
                <a:lnTo>
                  <a:pt x="760177" y="518088"/>
                </a:lnTo>
                <a:lnTo>
                  <a:pt x="742312" y="565378"/>
                </a:lnTo>
                <a:lnTo>
                  <a:pt x="718258" y="609242"/>
                </a:lnTo>
                <a:lnTo>
                  <a:pt x="688568" y="649135"/>
                </a:lnTo>
                <a:lnTo>
                  <a:pt x="758180" y="649135"/>
                </a:lnTo>
                <a:lnTo>
                  <a:pt x="788563" y="598060"/>
                </a:lnTo>
                <a:lnTo>
                  <a:pt x="806572" y="555477"/>
                </a:lnTo>
                <a:lnTo>
                  <a:pt x="819821" y="510633"/>
                </a:lnTo>
                <a:lnTo>
                  <a:pt x="828000" y="463838"/>
                </a:lnTo>
                <a:lnTo>
                  <a:pt x="830795" y="415404"/>
                </a:lnTo>
                <a:lnTo>
                  <a:pt x="828000" y="366968"/>
                </a:lnTo>
                <a:lnTo>
                  <a:pt x="819821" y="320170"/>
                </a:lnTo>
                <a:lnTo>
                  <a:pt x="806572" y="275324"/>
                </a:lnTo>
                <a:lnTo>
                  <a:pt x="788563" y="232740"/>
                </a:lnTo>
                <a:lnTo>
                  <a:pt x="766108" y="192731"/>
                </a:lnTo>
                <a:lnTo>
                  <a:pt x="739518" y="155609"/>
                </a:lnTo>
                <a:lnTo>
                  <a:pt x="709106" y="121686"/>
                </a:lnTo>
                <a:lnTo>
                  <a:pt x="675183" y="91274"/>
                </a:lnTo>
                <a:lnTo>
                  <a:pt x="638061" y="64684"/>
                </a:lnTo>
                <a:lnTo>
                  <a:pt x="621989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45" name="object 42"/>
          <p:cNvSpPr/>
          <p:nvPr/>
        </p:nvSpPr>
        <p:spPr>
          <a:xfrm>
            <a:off x="7937749" y="2464767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43"/>
                </a:moveTo>
                <a:lnTo>
                  <a:pt x="3830" y="181230"/>
                </a:lnTo>
                <a:lnTo>
                  <a:pt x="14954" y="131054"/>
                </a:lnTo>
                <a:lnTo>
                  <a:pt x="32819" y="83760"/>
                </a:lnTo>
                <a:lnTo>
                  <a:pt x="56873" y="39894"/>
                </a:lnTo>
                <a:lnTo>
                  <a:pt x="86563" y="0"/>
                </a:lnTo>
                <a:lnTo>
                  <a:pt x="593471" y="506907"/>
                </a:lnTo>
                <a:lnTo>
                  <a:pt x="553576" y="536597"/>
                </a:lnTo>
                <a:lnTo>
                  <a:pt x="509710" y="560651"/>
                </a:lnTo>
                <a:lnTo>
                  <a:pt x="462419" y="578516"/>
                </a:lnTo>
                <a:lnTo>
                  <a:pt x="412247" y="589640"/>
                </a:lnTo>
                <a:lnTo>
                  <a:pt x="359740" y="593471"/>
                </a:lnTo>
                <a:lnTo>
                  <a:pt x="310989" y="590181"/>
                </a:lnTo>
                <a:lnTo>
                  <a:pt x="264212" y="580599"/>
                </a:lnTo>
                <a:lnTo>
                  <a:pt x="219841" y="565158"/>
                </a:lnTo>
                <a:lnTo>
                  <a:pt x="178308" y="544288"/>
                </a:lnTo>
                <a:lnTo>
                  <a:pt x="140043" y="518422"/>
                </a:lnTo>
                <a:lnTo>
                  <a:pt x="105479" y="487992"/>
                </a:lnTo>
                <a:lnTo>
                  <a:pt x="75049" y="453430"/>
                </a:lnTo>
                <a:lnTo>
                  <a:pt x="49182" y="415166"/>
                </a:lnTo>
                <a:lnTo>
                  <a:pt x="28313" y="373634"/>
                </a:lnTo>
                <a:lnTo>
                  <a:pt x="12871" y="329265"/>
                </a:lnTo>
                <a:lnTo>
                  <a:pt x="3289" y="282491"/>
                </a:lnTo>
                <a:lnTo>
                  <a:pt x="0" y="233743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46" name="object 43"/>
          <p:cNvSpPr/>
          <p:nvPr/>
        </p:nvSpPr>
        <p:spPr>
          <a:xfrm>
            <a:off x="8063746" y="2338771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0" y="359740"/>
                </a:moveTo>
                <a:lnTo>
                  <a:pt x="589640" y="412251"/>
                </a:lnTo>
                <a:lnTo>
                  <a:pt x="578516" y="462424"/>
                </a:lnTo>
                <a:lnTo>
                  <a:pt x="560651" y="509714"/>
                </a:lnTo>
                <a:lnTo>
                  <a:pt x="536597" y="553577"/>
                </a:lnTo>
                <a:lnTo>
                  <a:pt x="506907" y="593471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5" y="12871"/>
                </a:lnTo>
                <a:lnTo>
                  <a:pt x="373634" y="28313"/>
                </a:lnTo>
                <a:lnTo>
                  <a:pt x="415166" y="49182"/>
                </a:lnTo>
                <a:lnTo>
                  <a:pt x="453430" y="75049"/>
                </a:lnTo>
                <a:lnTo>
                  <a:pt x="487992" y="105479"/>
                </a:lnTo>
                <a:lnTo>
                  <a:pt x="518422" y="140043"/>
                </a:lnTo>
                <a:lnTo>
                  <a:pt x="544288" y="178308"/>
                </a:lnTo>
                <a:lnTo>
                  <a:pt x="565158" y="219841"/>
                </a:lnTo>
                <a:lnTo>
                  <a:pt x="580599" y="264212"/>
                </a:lnTo>
                <a:lnTo>
                  <a:pt x="590181" y="310989"/>
                </a:lnTo>
                <a:lnTo>
                  <a:pt x="593470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47" name="object 44"/>
          <p:cNvSpPr/>
          <p:nvPr/>
        </p:nvSpPr>
        <p:spPr>
          <a:xfrm>
            <a:off x="7882085" y="2283107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4"/>
                </a:lnTo>
                <a:lnTo>
                  <a:pt x="121691" y="121686"/>
                </a:lnTo>
                <a:lnTo>
                  <a:pt x="91278" y="155609"/>
                </a:lnTo>
                <a:lnTo>
                  <a:pt x="64688" y="192731"/>
                </a:lnTo>
                <a:lnTo>
                  <a:pt x="42232" y="232740"/>
                </a:lnTo>
                <a:lnTo>
                  <a:pt x="24223" y="275324"/>
                </a:lnTo>
                <a:lnTo>
                  <a:pt x="10974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4" y="510633"/>
                </a:lnTo>
                <a:lnTo>
                  <a:pt x="24223" y="555477"/>
                </a:lnTo>
                <a:lnTo>
                  <a:pt x="42232" y="598060"/>
                </a:lnTo>
                <a:lnTo>
                  <a:pt x="64688" y="638067"/>
                </a:lnTo>
                <a:lnTo>
                  <a:pt x="91278" y="675188"/>
                </a:lnTo>
                <a:lnTo>
                  <a:pt x="121691" y="709110"/>
                </a:lnTo>
                <a:lnTo>
                  <a:pt x="155615" y="739522"/>
                </a:lnTo>
                <a:lnTo>
                  <a:pt x="192737" y="766111"/>
                </a:lnTo>
                <a:lnTo>
                  <a:pt x="232746" y="788565"/>
                </a:lnTo>
                <a:lnTo>
                  <a:pt x="275329" y="806573"/>
                </a:lnTo>
                <a:lnTo>
                  <a:pt x="320174" y="819822"/>
                </a:lnTo>
                <a:lnTo>
                  <a:pt x="366970" y="828000"/>
                </a:lnTo>
                <a:lnTo>
                  <a:pt x="415404" y="830795"/>
                </a:lnTo>
                <a:lnTo>
                  <a:pt x="463835" y="828000"/>
                </a:lnTo>
                <a:lnTo>
                  <a:pt x="510629" y="819822"/>
                </a:lnTo>
                <a:lnTo>
                  <a:pt x="555472" y="806573"/>
                </a:lnTo>
                <a:lnTo>
                  <a:pt x="598054" y="788565"/>
                </a:lnTo>
                <a:lnTo>
                  <a:pt x="638061" y="766111"/>
                </a:lnTo>
                <a:lnTo>
                  <a:pt x="675183" y="739522"/>
                </a:lnTo>
                <a:lnTo>
                  <a:pt x="709106" y="709110"/>
                </a:lnTo>
                <a:lnTo>
                  <a:pt x="739518" y="675188"/>
                </a:lnTo>
                <a:lnTo>
                  <a:pt x="766108" y="638067"/>
                </a:lnTo>
                <a:lnTo>
                  <a:pt x="788563" y="598060"/>
                </a:lnTo>
                <a:lnTo>
                  <a:pt x="806572" y="555477"/>
                </a:lnTo>
                <a:lnTo>
                  <a:pt x="819821" y="510633"/>
                </a:lnTo>
                <a:lnTo>
                  <a:pt x="828000" y="463838"/>
                </a:lnTo>
                <a:lnTo>
                  <a:pt x="830795" y="415404"/>
                </a:lnTo>
                <a:lnTo>
                  <a:pt x="828000" y="366968"/>
                </a:lnTo>
                <a:lnTo>
                  <a:pt x="819821" y="320170"/>
                </a:lnTo>
                <a:lnTo>
                  <a:pt x="806572" y="275324"/>
                </a:lnTo>
                <a:lnTo>
                  <a:pt x="788563" y="232740"/>
                </a:lnTo>
                <a:lnTo>
                  <a:pt x="766108" y="192731"/>
                </a:lnTo>
                <a:lnTo>
                  <a:pt x="739518" y="155609"/>
                </a:lnTo>
                <a:lnTo>
                  <a:pt x="709106" y="121686"/>
                </a:lnTo>
                <a:lnTo>
                  <a:pt x="675183" y="91274"/>
                </a:lnTo>
                <a:lnTo>
                  <a:pt x="638061" y="6468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48" name="object 45"/>
          <p:cNvSpPr/>
          <p:nvPr/>
        </p:nvSpPr>
        <p:spPr>
          <a:xfrm>
            <a:off x="9002804" y="3255421"/>
            <a:ext cx="893206" cy="20297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49" name="object 46"/>
          <p:cNvSpPr/>
          <p:nvPr/>
        </p:nvSpPr>
        <p:spPr>
          <a:xfrm>
            <a:off x="9318581" y="2325137"/>
            <a:ext cx="240029" cy="740410"/>
          </a:xfrm>
          <a:custGeom>
            <a:avLst/>
            <a:gdLst/>
            <a:ahLst/>
            <a:cxnLst/>
            <a:rect l="l" t="t" r="r" b="b"/>
            <a:pathLst>
              <a:path w="240029" h="740410">
                <a:moveTo>
                  <a:pt x="119062" y="0"/>
                </a:moveTo>
                <a:lnTo>
                  <a:pt x="80787" y="15654"/>
                </a:lnTo>
                <a:lnTo>
                  <a:pt x="78854" y="72669"/>
                </a:lnTo>
                <a:lnTo>
                  <a:pt x="160045" y="72669"/>
                </a:lnTo>
                <a:lnTo>
                  <a:pt x="160045" y="30149"/>
                </a:lnTo>
                <a:lnTo>
                  <a:pt x="159560" y="21036"/>
                </a:lnTo>
                <a:lnTo>
                  <a:pt x="119062" y="0"/>
                </a:lnTo>
                <a:close/>
              </a:path>
              <a:path w="240029" h="740410">
                <a:moveTo>
                  <a:pt x="160045" y="93548"/>
                </a:moveTo>
                <a:lnTo>
                  <a:pt x="78854" y="93548"/>
                </a:lnTo>
                <a:lnTo>
                  <a:pt x="78854" y="217246"/>
                </a:lnTo>
                <a:lnTo>
                  <a:pt x="77813" y="223606"/>
                </a:lnTo>
                <a:lnTo>
                  <a:pt x="55371" y="258132"/>
                </a:lnTo>
                <a:lnTo>
                  <a:pt x="36309" y="273518"/>
                </a:lnTo>
                <a:lnTo>
                  <a:pt x="29279" y="279971"/>
                </a:lnTo>
                <a:lnTo>
                  <a:pt x="4151" y="319405"/>
                </a:lnTo>
                <a:lnTo>
                  <a:pt x="0" y="350227"/>
                </a:lnTo>
                <a:lnTo>
                  <a:pt x="0" y="677278"/>
                </a:lnTo>
                <a:lnTo>
                  <a:pt x="18160" y="716711"/>
                </a:lnTo>
                <a:lnTo>
                  <a:pt x="53340" y="732167"/>
                </a:lnTo>
                <a:lnTo>
                  <a:pt x="107416" y="739645"/>
                </a:lnTo>
                <a:lnTo>
                  <a:pt x="125247" y="740295"/>
                </a:lnTo>
                <a:lnTo>
                  <a:pt x="142644" y="739931"/>
                </a:lnTo>
                <a:lnTo>
                  <a:pt x="190195" y="732167"/>
                </a:lnTo>
                <a:lnTo>
                  <a:pt x="227431" y="710006"/>
                </a:lnTo>
                <a:lnTo>
                  <a:pt x="238938" y="566712"/>
                </a:lnTo>
                <a:lnTo>
                  <a:pt x="59524" y="566712"/>
                </a:lnTo>
                <a:lnTo>
                  <a:pt x="59524" y="441464"/>
                </a:lnTo>
                <a:lnTo>
                  <a:pt x="239670" y="441464"/>
                </a:lnTo>
                <a:lnTo>
                  <a:pt x="239674" y="344817"/>
                </a:lnTo>
                <a:lnTo>
                  <a:pt x="225755" y="301142"/>
                </a:lnTo>
                <a:lnTo>
                  <a:pt x="194830" y="268274"/>
                </a:lnTo>
                <a:lnTo>
                  <a:pt x="185577" y="261564"/>
                </a:lnTo>
                <a:lnTo>
                  <a:pt x="177917" y="254560"/>
                </a:lnTo>
                <a:lnTo>
                  <a:pt x="160502" y="219087"/>
                </a:lnTo>
                <a:lnTo>
                  <a:pt x="160045" y="213385"/>
                </a:lnTo>
                <a:lnTo>
                  <a:pt x="160045" y="93548"/>
                </a:lnTo>
                <a:close/>
              </a:path>
              <a:path w="240029" h="740410">
                <a:moveTo>
                  <a:pt x="239670" y="441464"/>
                </a:moveTo>
                <a:lnTo>
                  <a:pt x="179374" y="441464"/>
                </a:lnTo>
                <a:lnTo>
                  <a:pt x="179374" y="566712"/>
                </a:lnTo>
                <a:lnTo>
                  <a:pt x="238938" y="566712"/>
                </a:lnTo>
                <a:lnTo>
                  <a:pt x="238994" y="552316"/>
                </a:lnTo>
                <a:lnTo>
                  <a:pt x="239114" y="533348"/>
                </a:lnTo>
                <a:lnTo>
                  <a:pt x="239454" y="494112"/>
                </a:lnTo>
                <a:lnTo>
                  <a:pt x="239577" y="475003"/>
                </a:lnTo>
                <a:lnTo>
                  <a:pt x="239670" y="441464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50" name="object 47"/>
          <p:cNvSpPr/>
          <p:nvPr/>
        </p:nvSpPr>
        <p:spPr>
          <a:xfrm>
            <a:off x="9030089" y="2281395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7"/>
                </a:lnTo>
                <a:lnTo>
                  <a:pt x="10973" y="510625"/>
                </a:lnTo>
                <a:lnTo>
                  <a:pt x="24222" y="555471"/>
                </a:lnTo>
                <a:lnTo>
                  <a:pt x="42230" y="598055"/>
                </a:lnTo>
                <a:lnTo>
                  <a:pt x="64684" y="638064"/>
                </a:lnTo>
                <a:lnTo>
                  <a:pt x="91273" y="675186"/>
                </a:lnTo>
                <a:lnTo>
                  <a:pt x="121685" y="709109"/>
                </a:lnTo>
                <a:lnTo>
                  <a:pt x="155607" y="739521"/>
                </a:lnTo>
                <a:lnTo>
                  <a:pt x="192728" y="766110"/>
                </a:lnTo>
                <a:lnTo>
                  <a:pt x="232735" y="788565"/>
                </a:lnTo>
                <a:lnTo>
                  <a:pt x="275317" y="806573"/>
                </a:lnTo>
                <a:lnTo>
                  <a:pt x="320162" y="819822"/>
                </a:lnTo>
                <a:lnTo>
                  <a:pt x="366957" y="828000"/>
                </a:lnTo>
                <a:lnTo>
                  <a:pt x="415391" y="830795"/>
                </a:lnTo>
                <a:lnTo>
                  <a:pt x="463825" y="828000"/>
                </a:lnTo>
                <a:lnTo>
                  <a:pt x="510620" y="819822"/>
                </a:lnTo>
                <a:lnTo>
                  <a:pt x="555465" y="806573"/>
                </a:lnTo>
                <a:lnTo>
                  <a:pt x="598047" y="788565"/>
                </a:lnTo>
                <a:lnTo>
                  <a:pt x="621982" y="775131"/>
                </a:lnTo>
                <a:lnTo>
                  <a:pt x="415391" y="775131"/>
                </a:lnTo>
                <a:lnTo>
                  <a:pt x="366643" y="771841"/>
                </a:lnTo>
                <a:lnTo>
                  <a:pt x="319868" y="762260"/>
                </a:lnTo>
                <a:lnTo>
                  <a:pt x="275498" y="746818"/>
                </a:lnTo>
                <a:lnTo>
                  <a:pt x="233965" y="725948"/>
                </a:lnTo>
                <a:lnTo>
                  <a:pt x="195700" y="700082"/>
                </a:lnTo>
                <a:lnTo>
                  <a:pt x="161136" y="669651"/>
                </a:lnTo>
                <a:lnTo>
                  <a:pt x="130704" y="635088"/>
                </a:lnTo>
                <a:lnTo>
                  <a:pt x="104837" y="596823"/>
                </a:lnTo>
                <a:lnTo>
                  <a:pt x="83966" y="555290"/>
                </a:lnTo>
                <a:lnTo>
                  <a:pt x="68523" y="510918"/>
                </a:lnTo>
                <a:lnTo>
                  <a:pt x="58941" y="464142"/>
                </a:lnTo>
                <a:lnTo>
                  <a:pt x="55651" y="415391"/>
                </a:lnTo>
                <a:lnTo>
                  <a:pt x="59483" y="362879"/>
                </a:lnTo>
                <a:lnTo>
                  <a:pt x="70609" y="312707"/>
                </a:lnTo>
                <a:lnTo>
                  <a:pt x="88476" y="265417"/>
                </a:lnTo>
                <a:lnTo>
                  <a:pt x="112529" y="221553"/>
                </a:lnTo>
                <a:lnTo>
                  <a:pt x="142214" y="181660"/>
                </a:lnTo>
                <a:lnTo>
                  <a:pt x="221081" y="181660"/>
                </a:lnTo>
                <a:lnTo>
                  <a:pt x="181648" y="142227"/>
                </a:lnTo>
                <a:lnTo>
                  <a:pt x="221542" y="112537"/>
                </a:lnTo>
                <a:lnTo>
                  <a:pt x="265408" y="88483"/>
                </a:lnTo>
                <a:lnTo>
                  <a:pt x="312702" y="70618"/>
                </a:lnTo>
                <a:lnTo>
                  <a:pt x="362878" y="59494"/>
                </a:lnTo>
                <a:lnTo>
                  <a:pt x="415391" y="55664"/>
                </a:lnTo>
                <a:lnTo>
                  <a:pt x="621983" y="5566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5" h="831214">
                <a:moveTo>
                  <a:pt x="221081" y="181660"/>
                </a:moveTo>
                <a:lnTo>
                  <a:pt x="142214" y="181660"/>
                </a:lnTo>
                <a:lnTo>
                  <a:pt x="649135" y="688568"/>
                </a:lnTo>
                <a:lnTo>
                  <a:pt x="609240" y="718258"/>
                </a:lnTo>
                <a:lnTo>
                  <a:pt x="565374" y="742312"/>
                </a:lnTo>
                <a:lnTo>
                  <a:pt x="518080" y="760177"/>
                </a:lnTo>
                <a:lnTo>
                  <a:pt x="467904" y="771301"/>
                </a:lnTo>
                <a:lnTo>
                  <a:pt x="415391" y="775131"/>
                </a:lnTo>
                <a:lnTo>
                  <a:pt x="621982" y="775131"/>
                </a:lnTo>
                <a:lnTo>
                  <a:pt x="675175" y="739521"/>
                </a:lnTo>
                <a:lnTo>
                  <a:pt x="709098" y="709109"/>
                </a:lnTo>
                <a:lnTo>
                  <a:pt x="739509" y="675186"/>
                </a:lnTo>
                <a:lnTo>
                  <a:pt x="758169" y="649135"/>
                </a:lnTo>
                <a:lnTo>
                  <a:pt x="688555" y="649135"/>
                </a:lnTo>
                <a:lnTo>
                  <a:pt x="221081" y="181660"/>
                </a:lnTo>
                <a:close/>
              </a:path>
              <a:path w="831215" h="831214">
                <a:moveTo>
                  <a:pt x="621983" y="55664"/>
                </a:moveTo>
                <a:lnTo>
                  <a:pt x="415391" y="55664"/>
                </a:lnTo>
                <a:lnTo>
                  <a:pt x="464139" y="58953"/>
                </a:lnTo>
                <a:lnTo>
                  <a:pt x="510914" y="68535"/>
                </a:lnTo>
                <a:lnTo>
                  <a:pt x="555284" y="83976"/>
                </a:lnTo>
                <a:lnTo>
                  <a:pt x="596818" y="104846"/>
                </a:lnTo>
                <a:lnTo>
                  <a:pt x="635082" y="130712"/>
                </a:lnTo>
                <a:lnTo>
                  <a:pt x="669647" y="161142"/>
                </a:lnTo>
                <a:lnTo>
                  <a:pt x="700078" y="195705"/>
                </a:lnTo>
                <a:lnTo>
                  <a:pt x="725946" y="233968"/>
                </a:lnTo>
                <a:lnTo>
                  <a:pt x="746816" y="275500"/>
                </a:lnTo>
                <a:lnTo>
                  <a:pt x="762259" y="319869"/>
                </a:lnTo>
                <a:lnTo>
                  <a:pt x="771841" y="366643"/>
                </a:lnTo>
                <a:lnTo>
                  <a:pt x="775131" y="415391"/>
                </a:lnTo>
                <a:lnTo>
                  <a:pt x="771299" y="467904"/>
                </a:lnTo>
                <a:lnTo>
                  <a:pt x="760172" y="518080"/>
                </a:lnTo>
                <a:lnTo>
                  <a:pt x="742303" y="565374"/>
                </a:lnTo>
                <a:lnTo>
                  <a:pt x="718247" y="609240"/>
                </a:lnTo>
                <a:lnTo>
                  <a:pt x="688555" y="649135"/>
                </a:lnTo>
                <a:lnTo>
                  <a:pt x="758169" y="649135"/>
                </a:lnTo>
                <a:lnTo>
                  <a:pt x="788553" y="598055"/>
                </a:lnTo>
                <a:lnTo>
                  <a:pt x="806560" y="555471"/>
                </a:lnTo>
                <a:lnTo>
                  <a:pt x="819809" y="510625"/>
                </a:lnTo>
                <a:lnTo>
                  <a:pt x="827987" y="463827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621983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51" name="object 48"/>
          <p:cNvSpPr/>
          <p:nvPr/>
        </p:nvSpPr>
        <p:spPr>
          <a:xfrm>
            <a:off x="9085740" y="2463055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1" y="181219"/>
                </a:lnTo>
                <a:lnTo>
                  <a:pt x="14958" y="131046"/>
                </a:lnTo>
                <a:lnTo>
                  <a:pt x="32825" y="83756"/>
                </a:lnTo>
                <a:lnTo>
                  <a:pt x="56878" y="39893"/>
                </a:lnTo>
                <a:lnTo>
                  <a:pt x="86563" y="0"/>
                </a:lnTo>
                <a:lnTo>
                  <a:pt x="593483" y="506907"/>
                </a:lnTo>
                <a:lnTo>
                  <a:pt x="553589" y="536597"/>
                </a:lnTo>
                <a:lnTo>
                  <a:pt x="509722" y="560651"/>
                </a:lnTo>
                <a:lnTo>
                  <a:pt x="462429" y="578516"/>
                </a:lnTo>
                <a:lnTo>
                  <a:pt x="412253" y="589640"/>
                </a:lnTo>
                <a:lnTo>
                  <a:pt x="359740" y="593471"/>
                </a:lnTo>
                <a:lnTo>
                  <a:pt x="310992" y="590181"/>
                </a:lnTo>
                <a:lnTo>
                  <a:pt x="264217" y="580599"/>
                </a:lnTo>
                <a:lnTo>
                  <a:pt x="219847" y="565157"/>
                </a:lnTo>
                <a:lnTo>
                  <a:pt x="178313" y="544288"/>
                </a:lnTo>
                <a:lnTo>
                  <a:pt x="140048" y="518421"/>
                </a:lnTo>
                <a:lnTo>
                  <a:pt x="105484" y="487991"/>
                </a:lnTo>
                <a:lnTo>
                  <a:pt x="75052" y="453427"/>
                </a:lnTo>
                <a:lnTo>
                  <a:pt x="49185" y="415163"/>
                </a:lnTo>
                <a:lnTo>
                  <a:pt x="28314" y="373629"/>
                </a:lnTo>
                <a:lnTo>
                  <a:pt x="12872" y="329258"/>
                </a:lnTo>
                <a:lnTo>
                  <a:pt x="3290" y="282481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52" name="object 49"/>
          <p:cNvSpPr/>
          <p:nvPr/>
        </p:nvSpPr>
        <p:spPr>
          <a:xfrm>
            <a:off x="9211737" y="2337059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83" y="359727"/>
                </a:moveTo>
                <a:lnTo>
                  <a:pt x="589651" y="412240"/>
                </a:lnTo>
                <a:lnTo>
                  <a:pt x="578524" y="462416"/>
                </a:lnTo>
                <a:lnTo>
                  <a:pt x="560655" y="509710"/>
                </a:lnTo>
                <a:lnTo>
                  <a:pt x="536599" y="553576"/>
                </a:lnTo>
                <a:lnTo>
                  <a:pt x="506907" y="593470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6" y="12871"/>
                </a:lnTo>
                <a:lnTo>
                  <a:pt x="373636" y="28312"/>
                </a:lnTo>
                <a:lnTo>
                  <a:pt x="415170" y="49182"/>
                </a:lnTo>
                <a:lnTo>
                  <a:pt x="453434" y="75048"/>
                </a:lnTo>
                <a:lnTo>
                  <a:pt x="487999" y="105478"/>
                </a:lnTo>
                <a:lnTo>
                  <a:pt x="518430" y="140040"/>
                </a:lnTo>
                <a:lnTo>
                  <a:pt x="544298" y="178304"/>
                </a:lnTo>
                <a:lnTo>
                  <a:pt x="565168" y="219836"/>
                </a:lnTo>
                <a:lnTo>
                  <a:pt x="580611" y="264205"/>
                </a:lnTo>
                <a:lnTo>
                  <a:pt x="590193" y="310979"/>
                </a:lnTo>
                <a:lnTo>
                  <a:pt x="593483" y="359727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53" name="object 50"/>
          <p:cNvSpPr/>
          <p:nvPr/>
        </p:nvSpPr>
        <p:spPr>
          <a:xfrm>
            <a:off x="9030089" y="2281395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7"/>
                </a:lnTo>
                <a:lnTo>
                  <a:pt x="10973" y="510625"/>
                </a:lnTo>
                <a:lnTo>
                  <a:pt x="24222" y="555471"/>
                </a:lnTo>
                <a:lnTo>
                  <a:pt x="42230" y="598055"/>
                </a:lnTo>
                <a:lnTo>
                  <a:pt x="64684" y="638064"/>
                </a:lnTo>
                <a:lnTo>
                  <a:pt x="91273" y="675186"/>
                </a:lnTo>
                <a:lnTo>
                  <a:pt x="121685" y="709109"/>
                </a:lnTo>
                <a:lnTo>
                  <a:pt x="155607" y="739521"/>
                </a:lnTo>
                <a:lnTo>
                  <a:pt x="192728" y="766110"/>
                </a:lnTo>
                <a:lnTo>
                  <a:pt x="232735" y="788565"/>
                </a:lnTo>
                <a:lnTo>
                  <a:pt x="275317" y="806573"/>
                </a:lnTo>
                <a:lnTo>
                  <a:pt x="320162" y="819822"/>
                </a:lnTo>
                <a:lnTo>
                  <a:pt x="366957" y="828000"/>
                </a:lnTo>
                <a:lnTo>
                  <a:pt x="415391" y="830795"/>
                </a:lnTo>
                <a:lnTo>
                  <a:pt x="463825" y="828000"/>
                </a:lnTo>
                <a:lnTo>
                  <a:pt x="510620" y="819822"/>
                </a:lnTo>
                <a:lnTo>
                  <a:pt x="555465" y="806573"/>
                </a:lnTo>
                <a:lnTo>
                  <a:pt x="598047" y="788565"/>
                </a:lnTo>
                <a:lnTo>
                  <a:pt x="638054" y="766110"/>
                </a:lnTo>
                <a:lnTo>
                  <a:pt x="675175" y="739521"/>
                </a:lnTo>
                <a:lnTo>
                  <a:pt x="709098" y="709109"/>
                </a:lnTo>
                <a:lnTo>
                  <a:pt x="739509" y="675186"/>
                </a:lnTo>
                <a:lnTo>
                  <a:pt x="766098" y="638064"/>
                </a:lnTo>
                <a:lnTo>
                  <a:pt x="788553" y="598055"/>
                </a:lnTo>
                <a:lnTo>
                  <a:pt x="806560" y="555471"/>
                </a:lnTo>
                <a:lnTo>
                  <a:pt x="819809" y="510625"/>
                </a:lnTo>
                <a:lnTo>
                  <a:pt x="827987" y="463827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54" name="object 51"/>
          <p:cNvSpPr/>
          <p:nvPr/>
        </p:nvSpPr>
        <p:spPr>
          <a:xfrm>
            <a:off x="10311332" y="3261428"/>
            <a:ext cx="897492" cy="1969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55" name="object 52"/>
          <p:cNvSpPr/>
          <p:nvPr/>
        </p:nvSpPr>
        <p:spPr>
          <a:xfrm>
            <a:off x="10557647" y="2387055"/>
            <a:ext cx="459105" cy="595630"/>
          </a:xfrm>
          <a:custGeom>
            <a:avLst/>
            <a:gdLst/>
            <a:ahLst/>
            <a:cxnLst/>
            <a:rect l="l" t="t" r="r" b="b"/>
            <a:pathLst>
              <a:path w="459104" h="595630">
                <a:moveTo>
                  <a:pt x="421538" y="249593"/>
                </a:moveTo>
                <a:lnTo>
                  <a:pt x="37020" y="249593"/>
                </a:lnTo>
                <a:lnTo>
                  <a:pt x="22609" y="252513"/>
                </a:lnTo>
                <a:lnTo>
                  <a:pt x="10842" y="260477"/>
                </a:lnTo>
                <a:lnTo>
                  <a:pt x="2909" y="272288"/>
                </a:lnTo>
                <a:lnTo>
                  <a:pt x="0" y="286753"/>
                </a:lnTo>
                <a:lnTo>
                  <a:pt x="0" y="558088"/>
                </a:lnTo>
                <a:lnTo>
                  <a:pt x="2909" y="572584"/>
                </a:lnTo>
                <a:lnTo>
                  <a:pt x="10842" y="584415"/>
                </a:lnTo>
                <a:lnTo>
                  <a:pt x="22609" y="592389"/>
                </a:lnTo>
                <a:lnTo>
                  <a:pt x="37020" y="595312"/>
                </a:lnTo>
                <a:lnTo>
                  <a:pt x="421589" y="595312"/>
                </a:lnTo>
                <a:lnTo>
                  <a:pt x="435986" y="592389"/>
                </a:lnTo>
                <a:lnTo>
                  <a:pt x="447736" y="584415"/>
                </a:lnTo>
                <a:lnTo>
                  <a:pt x="455655" y="572584"/>
                </a:lnTo>
                <a:lnTo>
                  <a:pt x="458558" y="558088"/>
                </a:lnTo>
                <a:lnTo>
                  <a:pt x="458558" y="493636"/>
                </a:lnTo>
                <a:lnTo>
                  <a:pt x="213410" y="493636"/>
                </a:lnTo>
                <a:lnTo>
                  <a:pt x="210705" y="493598"/>
                </a:lnTo>
                <a:lnTo>
                  <a:pt x="208533" y="491439"/>
                </a:lnTo>
                <a:lnTo>
                  <a:pt x="208503" y="429488"/>
                </a:lnTo>
                <a:lnTo>
                  <a:pt x="198257" y="422374"/>
                </a:lnTo>
                <a:lnTo>
                  <a:pt x="190265" y="412835"/>
                </a:lnTo>
                <a:lnTo>
                  <a:pt x="185072" y="401349"/>
                </a:lnTo>
                <a:lnTo>
                  <a:pt x="183225" y="388391"/>
                </a:lnTo>
                <a:lnTo>
                  <a:pt x="186846" y="370396"/>
                </a:lnTo>
                <a:lnTo>
                  <a:pt x="196714" y="355684"/>
                </a:lnTo>
                <a:lnTo>
                  <a:pt x="211347" y="345755"/>
                </a:lnTo>
                <a:lnTo>
                  <a:pt x="229260" y="342112"/>
                </a:lnTo>
                <a:lnTo>
                  <a:pt x="458558" y="342112"/>
                </a:lnTo>
                <a:lnTo>
                  <a:pt x="458558" y="286753"/>
                </a:lnTo>
                <a:lnTo>
                  <a:pt x="455651" y="272288"/>
                </a:lnTo>
                <a:lnTo>
                  <a:pt x="447721" y="260477"/>
                </a:lnTo>
                <a:lnTo>
                  <a:pt x="435954" y="252513"/>
                </a:lnTo>
                <a:lnTo>
                  <a:pt x="421538" y="249593"/>
                </a:lnTo>
                <a:close/>
              </a:path>
              <a:path w="459104" h="595630">
                <a:moveTo>
                  <a:pt x="458558" y="342112"/>
                </a:moveTo>
                <a:lnTo>
                  <a:pt x="229260" y="342112"/>
                </a:lnTo>
                <a:lnTo>
                  <a:pt x="247199" y="345755"/>
                </a:lnTo>
                <a:lnTo>
                  <a:pt x="261849" y="355685"/>
                </a:lnTo>
                <a:lnTo>
                  <a:pt x="271727" y="370401"/>
                </a:lnTo>
                <a:lnTo>
                  <a:pt x="275346" y="388404"/>
                </a:lnTo>
                <a:lnTo>
                  <a:pt x="273517" y="401354"/>
                </a:lnTo>
                <a:lnTo>
                  <a:pt x="268335" y="412838"/>
                </a:lnTo>
                <a:lnTo>
                  <a:pt x="260338" y="422379"/>
                </a:lnTo>
                <a:lnTo>
                  <a:pt x="250088" y="429488"/>
                </a:lnTo>
                <a:lnTo>
                  <a:pt x="250062" y="491439"/>
                </a:lnTo>
                <a:lnTo>
                  <a:pt x="247903" y="493598"/>
                </a:lnTo>
                <a:lnTo>
                  <a:pt x="245224" y="493636"/>
                </a:lnTo>
                <a:lnTo>
                  <a:pt x="458558" y="493636"/>
                </a:lnTo>
                <a:lnTo>
                  <a:pt x="458558" y="342112"/>
                </a:lnTo>
                <a:close/>
              </a:path>
              <a:path w="459104" h="595630">
                <a:moveTo>
                  <a:pt x="229298" y="0"/>
                </a:moveTo>
                <a:lnTo>
                  <a:pt x="181977" y="7682"/>
                </a:lnTo>
                <a:lnTo>
                  <a:pt x="140838" y="29067"/>
                </a:lnTo>
                <a:lnTo>
                  <a:pt x="108372" y="61658"/>
                </a:lnTo>
                <a:lnTo>
                  <a:pt x="87067" y="102962"/>
                </a:lnTo>
                <a:lnTo>
                  <a:pt x="79413" y="150482"/>
                </a:lnTo>
                <a:lnTo>
                  <a:pt x="79413" y="249593"/>
                </a:lnTo>
                <a:lnTo>
                  <a:pt x="136969" y="249593"/>
                </a:lnTo>
                <a:lnTo>
                  <a:pt x="136969" y="152946"/>
                </a:lnTo>
                <a:lnTo>
                  <a:pt x="144243" y="116881"/>
                </a:lnTo>
                <a:lnTo>
                  <a:pt x="164064" y="87391"/>
                </a:lnTo>
                <a:lnTo>
                  <a:pt x="193430" y="67488"/>
                </a:lnTo>
                <a:lnTo>
                  <a:pt x="229336" y="60185"/>
                </a:lnTo>
                <a:lnTo>
                  <a:pt x="348707" y="60185"/>
                </a:lnTo>
                <a:lnTo>
                  <a:pt x="317731" y="29067"/>
                </a:lnTo>
                <a:lnTo>
                  <a:pt x="276611" y="7682"/>
                </a:lnTo>
                <a:lnTo>
                  <a:pt x="229298" y="0"/>
                </a:lnTo>
                <a:close/>
              </a:path>
              <a:path w="459104" h="595630">
                <a:moveTo>
                  <a:pt x="348707" y="60185"/>
                </a:moveTo>
                <a:lnTo>
                  <a:pt x="229336" y="60185"/>
                </a:lnTo>
                <a:lnTo>
                  <a:pt x="265229" y="67488"/>
                </a:lnTo>
                <a:lnTo>
                  <a:pt x="294563" y="87391"/>
                </a:lnTo>
                <a:lnTo>
                  <a:pt x="314354" y="116881"/>
                </a:lnTo>
                <a:lnTo>
                  <a:pt x="321614" y="152946"/>
                </a:lnTo>
                <a:lnTo>
                  <a:pt x="321614" y="249593"/>
                </a:lnTo>
                <a:lnTo>
                  <a:pt x="379107" y="249593"/>
                </a:lnTo>
                <a:lnTo>
                  <a:pt x="379107" y="150482"/>
                </a:lnTo>
                <a:lnTo>
                  <a:pt x="371460" y="102962"/>
                </a:lnTo>
                <a:lnTo>
                  <a:pt x="350174" y="61658"/>
                </a:lnTo>
                <a:lnTo>
                  <a:pt x="348707" y="60185"/>
                </a:lnTo>
                <a:close/>
              </a:path>
            </a:pathLst>
          </a:custGeom>
          <a:solidFill>
            <a:srgbClr val="2E2D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56" name="object 53"/>
          <p:cNvSpPr/>
          <p:nvPr/>
        </p:nvSpPr>
        <p:spPr>
          <a:xfrm>
            <a:off x="10362808" y="2284396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21960" y="775131"/>
                </a:lnTo>
                <a:lnTo>
                  <a:pt x="415391" y="775131"/>
                </a:lnTo>
                <a:lnTo>
                  <a:pt x="366641" y="771841"/>
                </a:lnTo>
                <a:lnTo>
                  <a:pt x="319864" y="762260"/>
                </a:lnTo>
                <a:lnTo>
                  <a:pt x="275493" y="746818"/>
                </a:lnTo>
                <a:lnTo>
                  <a:pt x="233959" y="725948"/>
                </a:lnTo>
                <a:lnTo>
                  <a:pt x="195694" y="700082"/>
                </a:lnTo>
                <a:lnTo>
                  <a:pt x="161131" y="669651"/>
                </a:lnTo>
                <a:lnTo>
                  <a:pt x="130700" y="635088"/>
                </a:lnTo>
                <a:lnTo>
                  <a:pt x="104834" y="596823"/>
                </a:lnTo>
                <a:lnTo>
                  <a:pt x="83964" y="555290"/>
                </a:lnTo>
                <a:lnTo>
                  <a:pt x="68522" y="510918"/>
                </a:lnTo>
                <a:lnTo>
                  <a:pt x="58941" y="464142"/>
                </a:lnTo>
                <a:lnTo>
                  <a:pt x="55651" y="415391"/>
                </a:lnTo>
                <a:lnTo>
                  <a:pt x="59482" y="362879"/>
                </a:lnTo>
                <a:lnTo>
                  <a:pt x="70606" y="312707"/>
                </a:lnTo>
                <a:lnTo>
                  <a:pt x="88471" y="265417"/>
                </a:lnTo>
                <a:lnTo>
                  <a:pt x="112524" y="221553"/>
                </a:lnTo>
                <a:lnTo>
                  <a:pt x="142214" y="181660"/>
                </a:lnTo>
                <a:lnTo>
                  <a:pt x="221081" y="181660"/>
                </a:lnTo>
                <a:lnTo>
                  <a:pt x="181648" y="142227"/>
                </a:lnTo>
                <a:lnTo>
                  <a:pt x="221542" y="112537"/>
                </a:lnTo>
                <a:lnTo>
                  <a:pt x="265408" y="88483"/>
                </a:lnTo>
                <a:lnTo>
                  <a:pt x="312702" y="70618"/>
                </a:lnTo>
                <a:lnTo>
                  <a:pt x="362878" y="59494"/>
                </a:lnTo>
                <a:lnTo>
                  <a:pt x="415391" y="55664"/>
                </a:lnTo>
                <a:lnTo>
                  <a:pt x="621983" y="5566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5" h="831214">
                <a:moveTo>
                  <a:pt x="221081" y="181660"/>
                </a:moveTo>
                <a:lnTo>
                  <a:pt x="142214" y="181660"/>
                </a:lnTo>
                <a:lnTo>
                  <a:pt x="649122" y="688568"/>
                </a:lnTo>
                <a:lnTo>
                  <a:pt x="609229" y="718258"/>
                </a:lnTo>
                <a:lnTo>
                  <a:pt x="565366" y="742312"/>
                </a:lnTo>
                <a:lnTo>
                  <a:pt x="518076" y="760177"/>
                </a:lnTo>
                <a:lnTo>
                  <a:pt x="467903" y="771301"/>
                </a:lnTo>
                <a:lnTo>
                  <a:pt x="415391" y="775131"/>
                </a:lnTo>
                <a:lnTo>
                  <a:pt x="621960" y="775131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58162" y="649135"/>
                </a:lnTo>
                <a:lnTo>
                  <a:pt x="688555" y="649135"/>
                </a:lnTo>
                <a:lnTo>
                  <a:pt x="221081" y="181660"/>
                </a:lnTo>
                <a:close/>
              </a:path>
              <a:path w="831215" h="831214">
                <a:moveTo>
                  <a:pt x="621983" y="55664"/>
                </a:moveTo>
                <a:lnTo>
                  <a:pt x="415391" y="55664"/>
                </a:lnTo>
                <a:lnTo>
                  <a:pt x="464139" y="58953"/>
                </a:lnTo>
                <a:lnTo>
                  <a:pt x="510913" y="68535"/>
                </a:lnTo>
                <a:lnTo>
                  <a:pt x="555282" y="83976"/>
                </a:lnTo>
                <a:lnTo>
                  <a:pt x="596814" y="104846"/>
                </a:lnTo>
                <a:lnTo>
                  <a:pt x="635078" y="130712"/>
                </a:lnTo>
                <a:lnTo>
                  <a:pt x="669640" y="161142"/>
                </a:lnTo>
                <a:lnTo>
                  <a:pt x="700070" y="195705"/>
                </a:lnTo>
                <a:lnTo>
                  <a:pt x="725936" y="233968"/>
                </a:lnTo>
                <a:lnTo>
                  <a:pt x="746806" y="275500"/>
                </a:lnTo>
                <a:lnTo>
                  <a:pt x="762247" y="319869"/>
                </a:lnTo>
                <a:lnTo>
                  <a:pt x="771829" y="366643"/>
                </a:lnTo>
                <a:lnTo>
                  <a:pt x="775119" y="415391"/>
                </a:lnTo>
                <a:lnTo>
                  <a:pt x="771288" y="467904"/>
                </a:lnTo>
                <a:lnTo>
                  <a:pt x="760164" y="518080"/>
                </a:lnTo>
                <a:lnTo>
                  <a:pt x="742299" y="565374"/>
                </a:lnTo>
                <a:lnTo>
                  <a:pt x="718245" y="609240"/>
                </a:lnTo>
                <a:lnTo>
                  <a:pt x="688555" y="649135"/>
                </a:lnTo>
                <a:lnTo>
                  <a:pt x="758162" y="649135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621983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57" name="object 54"/>
          <p:cNvSpPr/>
          <p:nvPr/>
        </p:nvSpPr>
        <p:spPr>
          <a:xfrm>
            <a:off x="10418459" y="2466056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0" y="181219"/>
                </a:lnTo>
                <a:lnTo>
                  <a:pt x="14954" y="131046"/>
                </a:lnTo>
                <a:lnTo>
                  <a:pt x="32819" y="83756"/>
                </a:lnTo>
                <a:lnTo>
                  <a:pt x="56873" y="39893"/>
                </a:lnTo>
                <a:lnTo>
                  <a:pt x="86563" y="0"/>
                </a:lnTo>
                <a:lnTo>
                  <a:pt x="593471" y="506907"/>
                </a:lnTo>
                <a:lnTo>
                  <a:pt x="553577" y="536597"/>
                </a:lnTo>
                <a:lnTo>
                  <a:pt x="509714" y="560651"/>
                </a:lnTo>
                <a:lnTo>
                  <a:pt x="462424" y="578516"/>
                </a:lnTo>
                <a:lnTo>
                  <a:pt x="412251" y="589640"/>
                </a:lnTo>
                <a:lnTo>
                  <a:pt x="359740" y="593471"/>
                </a:lnTo>
                <a:lnTo>
                  <a:pt x="310989" y="590181"/>
                </a:lnTo>
                <a:lnTo>
                  <a:pt x="264212" y="580599"/>
                </a:lnTo>
                <a:lnTo>
                  <a:pt x="219841" y="565157"/>
                </a:lnTo>
                <a:lnTo>
                  <a:pt x="178308" y="544288"/>
                </a:lnTo>
                <a:lnTo>
                  <a:pt x="140043" y="518421"/>
                </a:lnTo>
                <a:lnTo>
                  <a:pt x="105479" y="487991"/>
                </a:lnTo>
                <a:lnTo>
                  <a:pt x="75049" y="453427"/>
                </a:lnTo>
                <a:lnTo>
                  <a:pt x="49182" y="415163"/>
                </a:lnTo>
                <a:lnTo>
                  <a:pt x="28313" y="373629"/>
                </a:lnTo>
                <a:lnTo>
                  <a:pt x="12871" y="329258"/>
                </a:lnTo>
                <a:lnTo>
                  <a:pt x="3289" y="282481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58" name="object 55"/>
          <p:cNvSpPr/>
          <p:nvPr/>
        </p:nvSpPr>
        <p:spPr>
          <a:xfrm>
            <a:off x="10544455" y="2340060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0" y="359727"/>
                </a:moveTo>
                <a:lnTo>
                  <a:pt x="589640" y="412240"/>
                </a:lnTo>
                <a:lnTo>
                  <a:pt x="578516" y="462416"/>
                </a:lnTo>
                <a:lnTo>
                  <a:pt x="560651" y="509710"/>
                </a:lnTo>
                <a:lnTo>
                  <a:pt x="536597" y="553576"/>
                </a:lnTo>
                <a:lnTo>
                  <a:pt x="506907" y="593470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5" y="12871"/>
                </a:lnTo>
                <a:lnTo>
                  <a:pt x="373634" y="28312"/>
                </a:lnTo>
                <a:lnTo>
                  <a:pt x="415166" y="49182"/>
                </a:lnTo>
                <a:lnTo>
                  <a:pt x="453430" y="75048"/>
                </a:lnTo>
                <a:lnTo>
                  <a:pt x="487992" y="105478"/>
                </a:lnTo>
                <a:lnTo>
                  <a:pt x="518422" y="140040"/>
                </a:lnTo>
                <a:lnTo>
                  <a:pt x="544288" y="178304"/>
                </a:lnTo>
                <a:lnTo>
                  <a:pt x="565158" y="219836"/>
                </a:lnTo>
                <a:lnTo>
                  <a:pt x="580599" y="264205"/>
                </a:lnTo>
                <a:lnTo>
                  <a:pt x="590181" y="310979"/>
                </a:lnTo>
                <a:lnTo>
                  <a:pt x="593470" y="359727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59" name="object 56"/>
          <p:cNvSpPr/>
          <p:nvPr/>
        </p:nvSpPr>
        <p:spPr>
          <a:xfrm>
            <a:off x="10362808" y="2284396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38054" y="766098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66098" y="638054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60" name="object 57"/>
          <p:cNvSpPr/>
          <p:nvPr/>
        </p:nvSpPr>
        <p:spPr>
          <a:xfrm>
            <a:off x="2736701" y="4950689"/>
            <a:ext cx="898145" cy="1956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61" name="object 58"/>
          <p:cNvSpPr/>
          <p:nvPr/>
        </p:nvSpPr>
        <p:spPr>
          <a:xfrm>
            <a:off x="2918977" y="4104760"/>
            <a:ext cx="491490" cy="491490"/>
          </a:xfrm>
          <a:custGeom>
            <a:avLst/>
            <a:gdLst/>
            <a:ahLst/>
            <a:cxnLst/>
            <a:rect l="l" t="t" r="r" b="b"/>
            <a:pathLst>
              <a:path w="491489" h="491489">
                <a:moveTo>
                  <a:pt x="491108" y="0"/>
                </a:moveTo>
                <a:lnTo>
                  <a:pt x="427608" y="0"/>
                </a:lnTo>
                <a:lnTo>
                  <a:pt x="397090" y="80695"/>
                </a:lnTo>
                <a:lnTo>
                  <a:pt x="350786" y="93319"/>
                </a:lnTo>
                <a:lnTo>
                  <a:pt x="345528" y="93319"/>
                </a:lnTo>
                <a:lnTo>
                  <a:pt x="341248" y="94081"/>
                </a:lnTo>
                <a:lnTo>
                  <a:pt x="337184" y="95758"/>
                </a:lnTo>
                <a:lnTo>
                  <a:pt x="333603" y="98234"/>
                </a:lnTo>
                <a:lnTo>
                  <a:pt x="330072" y="100571"/>
                </a:lnTo>
                <a:lnTo>
                  <a:pt x="326885" y="103416"/>
                </a:lnTo>
                <a:lnTo>
                  <a:pt x="324129" y="106654"/>
                </a:lnTo>
                <a:lnTo>
                  <a:pt x="144183" y="132613"/>
                </a:lnTo>
                <a:lnTo>
                  <a:pt x="143128" y="132613"/>
                </a:lnTo>
                <a:lnTo>
                  <a:pt x="140322" y="135407"/>
                </a:lnTo>
                <a:lnTo>
                  <a:pt x="140322" y="140322"/>
                </a:lnTo>
                <a:lnTo>
                  <a:pt x="124180" y="258178"/>
                </a:lnTo>
                <a:lnTo>
                  <a:pt x="124002" y="259816"/>
                </a:lnTo>
                <a:lnTo>
                  <a:pt x="124002" y="261467"/>
                </a:lnTo>
                <a:lnTo>
                  <a:pt x="124180" y="263093"/>
                </a:lnTo>
                <a:lnTo>
                  <a:pt x="124180" y="270459"/>
                </a:lnTo>
                <a:lnTo>
                  <a:pt x="126987" y="277126"/>
                </a:lnTo>
                <a:lnTo>
                  <a:pt x="70167" y="436740"/>
                </a:lnTo>
                <a:lnTo>
                  <a:pt x="31927" y="442341"/>
                </a:lnTo>
                <a:lnTo>
                  <a:pt x="23863" y="477431"/>
                </a:lnTo>
                <a:lnTo>
                  <a:pt x="0" y="491109"/>
                </a:lnTo>
                <a:lnTo>
                  <a:pt x="491108" y="491109"/>
                </a:lnTo>
                <a:lnTo>
                  <a:pt x="491108" y="428663"/>
                </a:lnTo>
                <a:lnTo>
                  <a:pt x="97523" y="428663"/>
                </a:lnTo>
                <a:lnTo>
                  <a:pt x="177152" y="285191"/>
                </a:lnTo>
                <a:lnTo>
                  <a:pt x="271520" y="285191"/>
                </a:lnTo>
                <a:lnTo>
                  <a:pt x="275374" y="267309"/>
                </a:lnTo>
                <a:lnTo>
                  <a:pt x="275374" y="265201"/>
                </a:lnTo>
                <a:lnTo>
                  <a:pt x="271513" y="265201"/>
                </a:lnTo>
                <a:lnTo>
                  <a:pt x="184162" y="239941"/>
                </a:lnTo>
                <a:lnTo>
                  <a:pt x="201380" y="183348"/>
                </a:lnTo>
                <a:lnTo>
                  <a:pt x="209080" y="153657"/>
                </a:lnTo>
                <a:lnTo>
                  <a:pt x="326936" y="121729"/>
                </a:lnTo>
                <a:lnTo>
                  <a:pt x="491108" y="121729"/>
                </a:lnTo>
                <a:lnTo>
                  <a:pt x="491108" y="0"/>
                </a:lnTo>
                <a:close/>
              </a:path>
              <a:path w="491489" h="491489">
                <a:moveTo>
                  <a:pt x="271520" y="285191"/>
                </a:moveTo>
                <a:lnTo>
                  <a:pt x="235381" y="285191"/>
                </a:lnTo>
                <a:lnTo>
                  <a:pt x="229069" y="364820"/>
                </a:lnTo>
                <a:lnTo>
                  <a:pt x="137515" y="428663"/>
                </a:lnTo>
                <a:lnTo>
                  <a:pt x="491108" y="428663"/>
                </a:lnTo>
                <a:lnTo>
                  <a:pt x="491108" y="353593"/>
                </a:lnTo>
                <a:lnTo>
                  <a:pt x="256781" y="353593"/>
                </a:lnTo>
                <a:lnTo>
                  <a:pt x="271520" y="285191"/>
                </a:lnTo>
                <a:close/>
              </a:path>
              <a:path w="491489" h="491489">
                <a:moveTo>
                  <a:pt x="491108" y="121729"/>
                </a:moveTo>
                <a:lnTo>
                  <a:pt x="326936" y="121729"/>
                </a:lnTo>
                <a:lnTo>
                  <a:pt x="256781" y="353593"/>
                </a:lnTo>
                <a:lnTo>
                  <a:pt x="491108" y="353593"/>
                </a:lnTo>
                <a:lnTo>
                  <a:pt x="491108" y="12172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62" name="object 59"/>
          <p:cNvSpPr/>
          <p:nvPr/>
        </p:nvSpPr>
        <p:spPr>
          <a:xfrm>
            <a:off x="3058520" y="4153785"/>
            <a:ext cx="65282" cy="674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63" name="object 60"/>
          <p:cNvSpPr/>
          <p:nvPr/>
        </p:nvSpPr>
        <p:spPr>
          <a:xfrm>
            <a:off x="2791563" y="3967729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2" y="827987"/>
                </a:lnTo>
                <a:lnTo>
                  <a:pt x="510616" y="819809"/>
                </a:lnTo>
                <a:lnTo>
                  <a:pt x="555460" y="806560"/>
                </a:lnTo>
                <a:lnTo>
                  <a:pt x="598041" y="788553"/>
                </a:lnTo>
                <a:lnTo>
                  <a:pt x="621954" y="775131"/>
                </a:lnTo>
                <a:lnTo>
                  <a:pt x="415391" y="775131"/>
                </a:lnTo>
                <a:lnTo>
                  <a:pt x="366641" y="771841"/>
                </a:lnTo>
                <a:lnTo>
                  <a:pt x="319864" y="762259"/>
                </a:lnTo>
                <a:lnTo>
                  <a:pt x="275493" y="746816"/>
                </a:lnTo>
                <a:lnTo>
                  <a:pt x="233959" y="725946"/>
                </a:lnTo>
                <a:lnTo>
                  <a:pt x="195694" y="700078"/>
                </a:lnTo>
                <a:lnTo>
                  <a:pt x="161131" y="669647"/>
                </a:lnTo>
                <a:lnTo>
                  <a:pt x="130700" y="635082"/>
                </a:lnTo>
                <a:lnTo>
                  <a:pt x="104834" y="596818"/>
                </a:lnTo>
                <a:lnTo>
                  <a:pt x="83964" y="555284"/>
                </a:lnTo>
                <a:lnTo>
                  <a:pt x="68522" y="510914"/>
                </a:lnTo>
                <a:lnTo>
                  <a:pt x="58941" y="464139"/>
                </a:lnTo>
                <a:lnTo>
                  <a:pt x="55651" y="415391"/>
                </a:lnTo>
                <a:lnTo>
                  <a:pt x="59482" y="362878"/>
                </a:lnTo>
                <a:lnTo>
                  <a:pt x="70606" y="312703"/>
                </a:lnTo>
                <a:lnTo>
                  <a:pt x="88471" y="265411"/>
                </a:lnTo>
                <a:lnTo>
                  <a:pt x="112524" y="221548"/>
                </a:lnTo>
                <a:lnTo>
                  <a:pt x="142214" y="181660"/>
                </a:lnTo>
                <a:lnTo>
                  <a:pt x="221094" y="181660"/>
                </a:lnTo>
                <a:lnTo>
                  <a:pt x="181648" y="142214"/>
                </a:lnTo>
                <a:lnTo>
                  <a:pt x="221542" y="112529"/>
                </a:lnTo>
                <a:lnTo>
                  <a:pt x="265408" y="88476"/>
                </a:lnTo>
                <a:lnTo>
                  <a:pt x="312702" y="70609"/>
                </a:lnTo>
                <a:lnTo>
                  <a:pt x="362878" y="59483"/>
                </a:lnTo>
                <a:lnTo>
                  <a:pt x="415391" y="55651"/>
                </a:lnTo>
                <a:lnTo>
                  <a:pt x="621954" y="55651"/>
                </a:lnTo>
                <a:lnTo>
                  <a:pt x="598041" y="42230"/>
                </a:lnTo>
                <a:lnTo>
                  <a:pt x="555460" y="24222"/>
                </a:lnTo>
                <a:lnTo>
                  <a:pt x="510616" y="10973"/>
                </a:lnTo>
                <a:lnTo>
                  <a:pt x="463822" y="2795"/>
                </a:lnTo>
                <a:lnTo>
                  <a:pt x="415391" y="0"/>
                </a:lnTo>
                <a:close/>
              </a:path>
              <a:path w="831214" h="831214">
                <a:moveTo>
                  <a:pt x="221094" y="181660"/>
                </a:moveTo>
                <a:lnTo>
                  <a:pt x="142214" y="181660"/>
                </a:lnTo>
                <a:lnTo>
                  <a:pt x="649122" y="688568"/>
                </a:lnTo>
                <a:lnTo>
                  <a:pt x="609229" y="718253"/>
                </a:lnTo>
                <a:lnTo>
                  <a:pt x="565366" y="742306"/>
                </a:lnTo>
                <a:lnTo>
                  <a:pt x="518076" y="760173"/>
                </a:lnTo>
                <a:lnTo>
                  <a:pt x="467903" y="771299"/>
                </a:lnTo>
                <a:lnTo>
                  <a:pt x="415391" y="775131"/>
                </a:lnTo>
                <a:lnTo>
                  <a:pt x="621954" y="775131"/>
                </a:lnTo>
                <a:lnTo>
                  <a:pt x="675170" y="739509"/>
                </a:lnTo>
                <a:lnTo>
                  <a:pt x="709093" y="709098"/>
                </a:lnTo>
                <a:lnTo>
                  <a:pt x="739505" y="675175"/>
                </a:lnTo>
                <a:lnTo>
                  <a:pt x="758168" y="649122"/>
                </a:lnTo>
                <a:lnTo>
                  <a:pt x="688555" y="649122"/>
                </a:lnTo>
                <a:lnTo>
                  <a:pt x="221094" y="181660"/>
                </a:lnTo>
                <a:close/>
              </a:path>
              <a:path w="831214" h="831214">
                <a:moveTo>
                  <a:pt x="621954" y="55651"/>
                </a:moveTo>
                <a:lnTo>
                  <a:pt x="415391" y="55651"/>
                </a:lnTo>
                <a:lnTo>
                  <a:pt x="464139" y="58941"/>
                </a:lnTo>
                <a:lnTo>
                  <a:pt x="510913" y="68523"/>
                </a:lnTo>
                <a:lnTo>
                  <a:pt x="555282" y="83966"/>
                </a:lnTo>
                <a:lnTo>
                  <a:pt x="596814" y="104837"/>
                </a:lnTo>
                <a:lnTo>
                  <a:pt x="635078" y="130704"/>
                </a:lnTo>
                <a:lnTo>
                  <a:pt x="669640" y="161136"/>
                </a:lnTo>
                <a:lnTo>
                  <a:pt x="700070" y="195700"/>
                </a:lnTo>
                <a:lnTo>
                  <a:pt x="725936" y="233965"/>
                </a:lnTo>
                <a:lnTo>
                  <a:pt x="746806" y="275498"/>
                </a:lnTo>
                <a:lnTo>
                  <a:pt x="762247" y="319868"/>
                </a:lnTo>
                <a:lnTo>
                  <a:pt x="771829" y="366643"/>
                </a:lnTo>
                <a:lnTo>
                  <a:pt x="775119" y="415391"/>
                </a:lnTo>
                <a:lnTo>
                  <a:pt x="771288" y="467904"/>
                </a:lnTo>
                <a:lnTo>
                  <a:pt x="760164" y="518079"/>
                </a:lnTo>
                <a:lnTo>
                  <a:pt x="742299" y="565371"/>
                </a:lnTo>
                <a:lnTo>
                  <a:pt x="718245" y="609234"/>
                </a:lnTo>
                <a:lnTo>
                  <a:pt x="688555" y="649122"/>
                </a:lnTo>
                <a:lnTo>
                  <a:pt x="758168" y="649122"/>
                </a:lnTo>
                <a:lnTo>
                  <a:pt x="788550" y="598047"/>
                </a:lnTo>
                <a:lnTo>
                  <a:pt x="806559" y="555465"/>
                </a:lnTo>
                <a:lnTo>
                  <a:pt x="819808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8" y="320162"/>
                </a:lnTo>
                <a:lnTo>
                  <a:pt x="806559" y="275317"/>
                </a:lnTo>
                <a:lnTo>
                  <a:pt x="788550" y="232735"/>
                </a:lnTo>
                <a:lnTo>
                  <a:pt x="766095" y="192728"/>
                </a:lnTo>
                <a:lnTo>
                  <a:pt x="739505" y="155607"/>
                </a:lnTo>
                <a:lnTo>
                  <a:pt x="709093" y="121685"/>
                </a:lnTo>
                <a:lnTo>
                  <a:pt x="675170" y="91273"/>
                </a:lnTo>
                <a:lnTo>
                  <a:pt x="638049" y="64684"/>
                </a:lnTo>
                <a:lnTo>
                  <a:pt x="621954" y="55651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72" name="object 61"/>
          <p:cNvSpPr/>
          <p:nvPr/>
        </p:nvSpPr>
        <p:spPr>
          <a:xfrm>
            <a:off x="2847214" y="4149389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0" y="181217"/>
                </a:lnTo>
                <a:lnTo>
                  <a:pt x="14954" y="131042"/>
                </a:lnTo>
                <a:lnTo>
                  <a:pt x="32819" y="83750"/>
                </a:lnTo>
                <a:lnTo>
                  <a:pt x="56873" y="39888"/>
                </a:lnTo>
                <a:lnTo>
                  <a:pt x="86563" y="0"/>
                </a:lnTo>
                <a:lnTo>
                  <a:pt x="593471" y="506907"/>
                </a:lnTo>
                <a:lnTo>
                  <a:pt x="553577" y="536592"/>
                </a:lnTo>
                <a:lnTo>
                  <a:pt x="509714" y="560645"/>
                </a:lnTo>
                <a:lnTo>
                  <a:pt x="462424" y="578512"/>
                </a:lnTo>
                <a:lnTo>
                  <a:pt x="412251" y="589639"/>
                </a:lnTo>
                <a:lnTo>
                  <a:pt x="359740" y="593470"/>
                </a:lnTo>
                <a:lnTo>
                  <a:pt x="310989" y="590180"/>
                </a:lnTo>
                <a:lnTo>
                  <a:pt x="264212" y="580598"/>
                </a:lnTo>
                <a:lnTo>
                  <a:pt x="219841" y="565156"/>
                </a:lnTo>
                <a:lnTo>
                  <a:pt x="178308" y="544285"/>
                </a:lnTo>
                <a:lnTo>
                  <a:pt x="140043" y="518418"/>
                </a:lnTo>
                <a:lnTo>
                  <a:pt x="105479" y="487986"/>
                </a:lnTo>
                <a:lnTo>
                  <a:pt x="75049" y="453422"/>
                </a:lnTo>
                <a:lnTo>
                  <a:pt x="49182" y="415157"/>
                </a:lnTo>
                <a:lnTo>
                  <a:pt x="28313" y="373623"/>
                </a:lnTo>
                <a:lnTo>
                  <a:pt x="12871" y="329253"/>
                </a:lnTo>
                <a:lnTo>
                  <a:pt x="3289" y="282478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73" name="object 62"/>
          <p:cNvSpPr/>
          <p:nvPr/>
        </p:nvSpPr>
        <p:spPr>
          <a:xfrm>
            <a:off x="2973211" y="4023380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1" y="359740"/>
                </a:moveTo>
                <a:lnTo>
                  <a:pt x="589640" y="412253"/>
                </a:lnTo>
                <a:lnTo>
                  <a:pt x="578516" y="462428"/>
                </a:lnTo>
                <a:lnTo>
                  <a:pt x="560651" y="509720"/>
                </a:lnTo>
                <a:lnTo>
                  <a:pt x="536597" y="553582"/>
                </a:lnTo>
                <a:lnTo>
                  <a:pt x="506907" y="593470"/>
                </a:lnTo>
                <a:lnTo>
                  <a:pt x="0" y="86563"/>
                </a:lnTo>
                <a:lnTo>
                  <a:pt x="39894" y="56878"/>
                </a:lnTo>
                <a:lnTo>
                  <a:pt x="83760" y="32825"/>
                </a:lnTo>
                <a:lnTo>
                  <a:pt x="131054" y="14958"/>
                </a:lnTo>
                <a:lnTo>
                  <a:pt x="181230" y="3831"/>
                </a:lnTo>
                <a:lnTo>
                  <a:pt x="233743" y="0"/>
                </a:lnTo>
                <a:lnTo>
                  <a:pt x="282491" y="3290"/>
                </a:lnTo>
                <a:lnTo>
                  <a:pt x="329265" y="12872"/>
                </a:lnTo>
                <a:lnTo>
                  <a:pt x="373634" y="28314"/>
                </a:lnTo>
                <a:lnTo>
                  <a:pt x="415166" y="49185"/>
                </a:lnTo>
                <a:lnTo>
                  <a:pt x="453430" y="75052"/>
                </a:lnTo>
                <a:lnTo>
                  <a:pt x="487992" y="105484"/>
                </a:lnTo>
                <a:lnTo>
                  <a:pt x="518422" y="140048"/>
                </a:lnTo>
                <a:lnTo>
                  <a:pt x="544288" y="178313"/>
                </a:lnTo>
                <a:lnTo>
                  <a:pt x="565158" y="219847"/>
                </a:lnTo>
                <a:lnTo>
                  <a:pt x="580599" y="264217"/>
                </a:lnTo>
                <a:lnTo>
                  <a:pt x="590181" y="310992"/>
                </a:lnTo>
                <a:lnTo>
                  <a:pt x="593471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74" name="object 63"/>
          <p:cNvSpPr/>
          <p:nvPr/>
        </p:nvSpPr>
        <p:spPr>
          <a:xfrm>
            <a:off x="2791563" y="3967729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2" y="827987"/>
                </a:lnTo>
                <a:lnTo>
                  <a:pt x="510616" y="819809"/>
                </a:lnTo>
                <a:lnTo>
                  <a:pt x="555460" y="806560"/>
                </a:lnTo>
                <a:lnTo>
                  <a:pt x="598041" y="788553"/>
                </a:lnTo>
                <a:lnTo>
                  <a:pt x="638049" y="766098"/>
                </a:lnTo>
                <a:lnTo>
                  <a:pt x="675170" y="739509"/>
                </a:lnTo>
                <a:lnTo>
                  <a:pt x="709093" y="709098"/>
                </a:lnTo>
                <a:lnTo>
                  <a:pt x="739505" y="675175"/>
                </a:lnTo>
                <a:lnTo>
                  <a:pt x="766095" y="638054"/>
                </a:lnTo>
                <a:lnTo>
                  <a:pt x="788550" y="598047"/>
                </a:lnTo>
                <a:lnTo>
                  <a:pt x="806559" y="555465"/>
                </a:lnTo>
                <a:lnTo>
                  <a:pt x="819808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8" y="320162"/>
                </a:lnTo>
                <a:lnTo>
                  <a:pt x="806559" y="275317"/>
                </a:lnTo>
                <a:lnTo>
                  <a:pt x="788550" y="232735"/>
                </a:lnTo>
                <a:lnTo>
                  <a:pt x="766095" y="192728"/>
                </a:lnTo>
                <a:lnTo>
                  <a:pt x="739505" y="155607"/>
                </a:lnTo>
                <a:lnTo>
                  <a:pt x="709093" y="121685"/>
                </a:lnTo>
                <a:lnTo>
                  <a:pt x="675170" y="91273"/>
                </a:lnTo>
                <a:lnTo>
                  <a:pt x="638049" y="64684"/>
                </a:lnTo>
                <a:lnTo>
                  <a:pt x="598041" y="42230"/>
                </a:lnTo>
                <a:lnTo>
                  <a:pt x="555460" y="24222"/>
                </a:lnTo>
                <a:lnTo>
                  <a:pt x="510616" y="10973"/>
                </a:lnTo>
                <a:lnTo>
                  <a:pt x="463822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75" name="object 64"/>
          <p:cNvSpPr/>
          <p:nvPr/>
        </p:nvSpPr>
        <p:spPr>
          <a:xfrm>
            <a:off x="5256981" y="4950289"/>
            <a:ext cx="893208" cy="1959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76" name="object 65"/>
          <p:cNvSpPr/>
          <p:nvPr/>
        </p:nvSpPr>
        <p:spPr>
          <a:xfrm>
            <a:off x="5410416" y="4141903"/>
            <a:ext cx="608330" cy="474980"/>
          </a:xfrm>
          <a:custGeom>
            <a:avLst/>
            <a:gdLst/>
            <a:ahLst/>
            <a:cxnLst/>
            <a:rect l="l" t="t" r="r" b="b"/>
            <a:pathLst>
              <a:path w="608329" h="474979">
                <a:moveTo>
                  <a:pt x="571258" y="74968"/>
                </a:moveTo>
                <a:lnTo>
                  <a:pt x="36461" y="74968"/>
                </a:lnTo>
                <a:lnTo>
                  <a:pt x="22261" y="77912"/>
                </a:lnTo>
                <a:lnTo>
                  <a:pt x="10672" y="85944"/>
                </a:lnTo>
                <a:lnTo>
                  <a:pt x="2862" y="97856"/>
                </a:lnTo>
                <a:lnTo>
                  <a:pt x="2" y="112433"/>
                </a:lnTo>
                <a:lnTo>
                  <a:pt x="0" y="437286"/>
                </a:lnTo>
                <a:lnTo>
                  <a:pt x="2862" y="451877"/>
                </a:lnTo>
                <a:lnTo>
                  <a:pt x="10672" y="463794"/>
                </a:lnTo>
                <a:lnTo>
                  <a:pt x="22261" y="471830"/>
                </a:lnTo>
                <a:lnTo>
                  <a:pt x="36461" y="474776"/>
                </a:lnTo>
                <a:lnTo>
                  <a:pt x="571258" y="474776"/>
                </a:lnTo>
                <a:lnTo>
                  <a:pt x="585453" y="471830"/>
                </a:lnTo>
                <a:lnTo>
                  <a:pt x="597042" y="463794"/>
                </a:lnTo>
                <a:lnTo>
                  <a:pt x="604855" y="451877"/>
                </a:lnTo>
                <a:lnTo>
                  <a:pt x="607720" y="437286"/>
                </a:lnTo>
                <a:lnTo>
                  <a:pt x="607720" y="412318"/>
                </a:lnTo>
                <a:lnTo>
                  <a:pt x="303860" y="412318"/>
                </a:lnTo>
                <a:lnTo>
                  <a:pt x="257758" y="404673"/>
                </a:lnTo>
                <a:lnTo>
                  <a:pt x="217721" y="383387"/>
                </a:lnTo>
                <a:lnTo>
                  <a:pt x="186151" y="350928"/>
                </a:lnTo>
                <a:lnTo>
                  <a:pt x="165448" y="309765"/>
                </a:lnTo>
                <a:lnTo>
                  <a:pt x="158013" y="262369"/>
                </a:lnTo>
                <a:lnTo>
                  <a:pt x="165450" y="214979"/>
                </a:lnTo>
                <a:lnTo>
                  <a:pt x="186156" y="173820"/>
                </a:lnTo>
                <a:lnTo>
                  <a:pt x="217728" y="141363"/>
                </a:lnTo>
                <a:lnTo>
                  <a:pt x="257765" y="120077"/>
                </a:lnTo>
                <a:lnTo>
                  <a:pt x="303860" y="112433"/>
                </a:lnTo>
                <a:lnTo>
                  <a:pt x="607717" y="112433"/>
                </a:lnTo>
                <a:lnTo>
                  <a:pt x="604855" y="97856"/>
                </a:lnTo>
                <a:lnTo>
                  <a:pt x="597042" y="85944"/>
                </a:lnTo>
                <a:lnTo>
                  <a:pt x="585453" y="77912"/>
                </a:lnTo>
                <a:lnTo>
                  <a:pt x="571258" y="74968"/>
                </a:lnTo>
                <a:close/>
              </a:path>
              <a:path w="608329" h="474979">
                <a:moveTo>
                  <a:pt x="607717" y="112433"/>
                </a:moveTo>
                <a:lnTo>
                  <a:pt x="303860" y="112433"/>
                </a:lnTo>
                <a:lnTo>
                  <a:pt x="349964" y="120078"/>
                </a:lnTo>
                <a:lnTo>
                  <a:pt x="390002" y="141366"/>
                </a:lnTo>
                <a:lnTo>
                  <a:pt x="421571" y="173825"/>
                </a:lnTo>
                <a:lnTo>
                  <a:pt x="442273" y="214984"/>
                </a:lnTo>
                <a:lnTo>
                  <a:pt x="449705" y="262382"/>
                </a:lnTo>
                <a:lnTo>
                  <a:pt x="442272" y="309765"/>
                </a:lnTo>
                <a:lnTo>
                  <a:pt x="421569" y="350928"/>
                </a:lnTo>
                <a:lnTo>
                  <a:pt x="389998" y="383387"/>
                </a:lnTo>
                <a:lnTo>
                  <a:pt x="349961" y="404673"/>
                </a:lnTo>
                <a:lnTo>
                  <a:pt x="303860" y="412318"/>
                </a:lnTo>
                <a:lnTo>
                  <a:pt x="607720" y="412318"/>
                </a:lnTo>
                <a:lnTo>
                  <a:pt x="607720" y="149936"/>
                </a:lnTo>
                <a:lnTo>
                  <a:pt x="480098" y="149936"/>
                </a:lnTo>
                <a:lnTo>
                  <a:pt x="472999" y="148466"/>
                </a:lnTo>
                <a:lnTo>
                  <a:pt x="467202" y="144456"/>
                </a:lnTo>
                <a:lnTo>
                  <a:pt x="463294" y="138502"/>
                </a:lnTo>
                <a:lnTo>
                  <a:pt x="461860" y="131203"/>
                </a:lnTo>
                <a:lnTo>
                  <a:pt x="463294" y="123915"/>
                </a:lnTo>
                <a:lnTo>
                  <a:pt x="467202" y="117960"/>
                </a:lnTo>
                <a:lnTo>
                  <a:pt x="472999" y="113944"/>
                </a:lnTo>
                <a:lnTo>
                  <a:pt x="480098" y="112471"/>
                </a:lnTo>
                <a:lnTo>
                  <a:pt x="607720" y="112471"/>
                </a:lnTo>
                <a:close/>
              </a:path>
              <a:path w="608329" h="474979">
                <a:moveTo>
                  <a:pt x="303860" y="149936"/>
                </a:moveTo>
                <a:lnTo>
                  <a:pt x="261281" y="158772"/>
                </a:lnTo>
                <a:lnTo>
                  <a:pt x="226512" y="182870"/>
                </a:lnTo>
                <a:lnTo>
                  <a:pt x="203070" y="218612"/>
                </a:lnTo>
                <a:lnTo>
                  <a:pt x="194475" y="262382"/>
                </a:lnTo>
                <a:lnTo>
                  <a:pt x="203070" y="306160"/>
                </a:lnTo>
                <a:lnTo>
                  <a:pt x="226512" y="341910"/>
                </a:lnTo>
                <a:lnTo>
                  <a:pt x="261281" y="366014"/>
                </a:lnTo>
                <a:lnTo>
                  <a:pt x="303860" y="374853"/>
                </a:lnTo>
                <a:lnTo>
                  <a:pt x="346444" y="366014"/>
                </a:lnTo>
                <a:lnTo>
                  <a:pt x="381212" y="341910"/>
                </a:lnTo>
                <a:lnTo>
                  <a:pt x="404651" y="306160"/>
                </a:lnTo>
                <a:lnTo>
                  <a:pt x="413242" y="262369"/>
                </a:lnTo>
                <a:lnTo>
                  <a:pt x="404651" y="218612"/>
                </a:lnTo>
                <a:lnTo>
                  <a:pt x="381212" y="182870"/>
                </a:lnTo>
                <a:lnTo>
                  <a:pt x="346444" y="158772"/>
                </a:lnTo>
                <a:lnTo>
                  <a:pt x="303860" y="149936"/>
                </a:lnTo>
                <a:close/>
              </a:path>
              <a:path w="608329" h="474979">
                <a:moveTo>
                  <a:pt x="607720" y="112471"/>
                </a:moveTo>
                <a:lnTo>
                  <a:pt x="480098" y="112471"/>
                </a:lnTo>
                <a:lnTo>
                  <a:pt x="487191" y="113944"/>
                </a:lnTo>
                <a:lnTo>
                  <a:pt x="492988" y="117960"/>
                </a:lnTo>
                <a:lnTo>
                  <a:pt x="496900" y="123915"/>
                </a:lnTo>
                <a:lnTo>
                  <a:pt x="498335" y="131203"/>
                </a:lnTo>
                <a:lnTo>
                  <a:pt x="496903" y="138502"/>
                </a:lnTo>
                <a:lnTo>
                  <a:pt x="492998" y="144456"/>
                </a:lnTo>
                <a:lnTo>
                  <a:pt x="487201" y="148466"/>
                </a:lnTo>
                <a:lnTo>
                  <a:pt x="480098" y="149936"/>
                </a:lnTo>
                <a:lnTo>
                  <a:pt x="607720" y="149936"/>
                </a:lnTo>
                <a:lnTo>
                  <a:pt x="607720" y="112471"/>
                </a:lnTo>
                <a:close/>
              </a:path>
              <a:path w="608329" h="474979">
                <a:moveTo>
                  <a:pt x="376783" y="0"/>
                </a:moveTo>
                <a:lnTo>
                  <a:pt x="218782" y="0"/>
                </a:lnTo>
                <a:lnTo>
                  <a:pt x="202261" y="11713"/>
                </a:lnTo>
                <a:lnTo>
                  <a:pt x="186874" y="37490"/>
                </a:lnTo>
                <a:lnTo>
                  <a:pt x="169217" y="63254"/>
                </a:lnTo>
                <a:lnTo>
                  <a:pt x="145859" y="74968"/>
                </a:lnTo>
                <a:lnTo>
                  <a:pt x="461860" y="74968"/>
                </a:lnTo>
                <a:lnTo>
                  <a:pt x="438837" y="63254"/>
                </a:lnTo>
                <a:lnTo>
                  <a:pt x="419712" y="37484"/>
                </a:lnTo>
                <a:lnTo>
                  <a:pt x="400392" y="11713"/>
                </a:lnTo>
                <a:lnTo>
                  <a:pt x="376783" y="0"/>
                </a:lnTo>
                <a:close/>
              </a:path>
              <a:path w="608329" h="474979">
                <a:moveTo>
                  <a:pt x="116090" y="24993"/>
                </a:moveTo>
                <a:lnTo>
                  <a:pt x="66205" y="24993"/>
                </a:lnTo>
                <a:lnTo>
                  <a:pt x="60769" y="30607"/>
                </a:lnTo>
                <a:lnTo>
                  <a:pt x="60769" y="49987"/>
                </a:lnTo>
                <a:lnTo>
                  <a:pt x="121551" y="49987"/>
                </a:lnTo>
                <a:lnTo>
                  <a:pt x="121551" y="30607"/>
                </a:lnTo>
                <a:lnTo>
                  <a:pt x="116090" y="24993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77" name="object 66"/>
          <p:cNvSpPr/>
          <p:nvPr/>
        </p:nvSpPr>
        <p:spPr>
          <a:xfrm>
            <a:off x="5292055" y="3968399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7"/>
                </a:lnTo>
                <a:lnTo>
                  <a:pt x="10973" y="510625"/>
                </a:lnTo>
                <a:lnTo>
                  <a:pt x="24222" y="555471"/>
                </a:lnTo>
                <a:lnTo>
                  <a:pt x="42230" y="598055"/>
                </a:lnTo>
                <a:lnTo>
                  <a:pt x="64684" y="638064"/>
                </a:lnTo>
                <a:lnTo>
                  <a:pt x="91273" y="675186"/>
                </a:lnTo>
                <a:lnTo>
                  <a:pt x="121685" y="709109"/>
                </a:lnTo>
                <a:lnTo>
                  <a:pt x="155607" y="739521"/>
                </a:lnTo>
                <a:lnTo>
                  <a:pt x="192728" y="766110"/>
                </a:lnTo>
                <a:lnTo>
                  <a:pt x="232735" y="788565"/>
                </a:lnTo>
                <a:lnTo>
                  <a:pt x="275317" y="806573"/>
                </a:lnTo>
                <a:lnTo>
                  <a:pt x="320162" y="819822"/>
                </a:lnTo>
                <a:lnTo>
                  <a:pt x="366957" y="828000"/>
                </a:lnTo>
                <a:lnTo>
                  <a:pt x="415391" y="830795"/>
                </a:lnTo>
                <a:lnTo>
                  <a:pt x="463825" y="828000"/>
                </a:lnTo>
                <a:lnTo>
                  <a:pt x="510620" y="819822"/>
                </a:lnTo>
                <a:lnTo>
                  <a:pt x="555465" y="806573"/>
                </a:lnTo>
                <a:lnTo>
                  <a:pt x="598047" y="788565"/>
                </a:lnTo>
                <a:lnTo>
                  <a:pt x="621982" y="775131"/>
                </a:lnTo>
                <a:lnTo>
                  <a:pt x="415391" y="775131"/>
                </a:lnTo>
                <a:lnTo>
                  <a:pt x="366643" y="771841"/>
                </a:lnTo>
                <a:lnTo>
                  <a:pt x="319868" y="762260"/>
                </a:lnTo>
                <a:lnTo>
                  <a:pt x="275498" y="746818"/>
                </a:lnTo>
                <a:lnTo>
                  <a:pt x="233965" y="725948"/>
                </a:lnTo>
                <a:lnTo>
                  <a:pt x="195700" y="700082"/>
                </a:lnTo>
                <a:lnTo>
                  <a:pt x="161136" y="669651"/>
                </a:lnTo>
                <a:lnTo>
                  <a:pt x="130704" y="635088"/>
                </a:lnTo>
                <a:lnTo>
                  <a:pt x="104837" y="596823"/>
                </a:lnTo>
                <a:lnTo>
                  <a:pt x="83966" y="555290"/>
                </a:lnTo>
                <a:lnTo>
                  <a:pt x="68523" y="510918"/>
                </a:lnTo>
                <a:lnTo>
                  <a:pt x="58941" y="464142"/>
                </a:lnTo>
                <a:lnTo>
                  <a:pt x="55651" y="415391"/>
                </a:lnTo>
                <a:lnTo>
                  <a:pt x="59483" y="362879"/>
                </a:lnTo>
                <a:lnTo>
                  <a:pt x="70609" y="312707"/>
                </a:lnTo>
                <a:lnTo>
                  <a:pt x="88476" y="265417"/>
                </a:lnTo>
                <a:lnTo>
                  <a:pt x="112529" y="221553"/>
                </a:lnTo>
                <a:lnTo>
                  <a:pt x="142214" y="181660"/>
                </a:lnTo>
                <a:lnTo>
                  <a:pt x="221081" y="181660"/>
                </a:lnTo>
                <a:lnTo>
                  <a:pt x="181648" y="142227"/>
                </a:lnTo>
                <a:lnTo>
                  <a:pt x="221542" y="112537"/>
                </a:lnTo>
                <a:lnTo>
                  <a:pt x="265408" y="88483"/>
                </a:lnTo>
                <a:lnTo>
                  <a:pt x="312702" y="70618"/>
                </a:lnTo>
                <a:lnTo>
                  <a:pt x="362878" y="59494"/>
                </a:lnTo>
                <a:lnTo>
                  <a:pt x="415391" y="55664"/>
                </a:lnTo>
                <a:lnTo>
                  <a:pt x="621983" y="5566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5" h="831214">
                <a:moveTo>
                  <a:pt x="221081" y="181660"/>
                </a:moveTo>
                <a:lnTo>
                  <a:pt x="142214" y="181660"/>
                </a:lnTo>
                <a:lnTo>
                  <a:pt x="649122" y="688568"/>
                </a:lnTo>
                <a:lnTo>
                  <a:pt x="609234" y="718258"/>
                </a:lnTo>
                <a:lnTo>
                  <a:pt x="565371" y="742312"/>
                </a:lnTo>
                <a:lnTo>
                  <a:pt x="518079" y="760177"/>
                </a:lnTo>
                <a:lnTo>
                  <a:pt x="467904" y="771301"/>
                </a:lnTo>
                <a:lnTo>
                  <a:pt x="415391" y="775131"/>
                </a:lnTo>
                <a:lnTo>
                  <a:pt x="621982" y="775131"/>
                </a:lnTo>
                <a:lnTo>
                  <a:pt x="675175" y="739521"/>
                </a:lnTo>
                <a:lnTo>
                  <a:pt x="709098" y="709109"/>
                </a:lnTo>
                <a:lnTo>
                  <a:pt x="739509" y="675186"/>
                </a:lnTo>
                <a:lnTo>
                  <a:pt x="758169" y="649135"/>
                </a:lnTo>
                <a:lnTo>
                  <a:pt x="688555" y="649135"/>
                </a:lnTo>
                <a:lnTo>
                  <a:pt x="221081" y="181660"/>
                </a:lnTo>
                <a:close/>
              </a:path>
              <a:path w="831215" h="831214">
                <a:moveTo>
                  <a:pt x="621983" y="55664"/>
                </a:moveTo>
                <a:lnTo>
                  <a:pt x="415391" y="55664"/>
                </a:lnTo>
                <a:lnTo>
                  <a:pt x="464139" y="58953"/>
                </a:lnTo>
                <a:lnTo>
                  <a:pt x="510914" y="68535"/>
                </a:lnTo>
                <a:lnTo>
                  <a:pt x="555284" y="83976"/>
                </a:lnTo>
                <a:lnTo>
                  <a:pt x="596818" y="104846"/>
                </a:lnTo>
                <a:lnTo>
                  <a:pt x="635082" y="130712"/>
                </a:lnTo>
                <a:lnTo>
                  <a:pt x="669647" y="161142"/>
                </a:lnTo>
                <a:lnTo>
                  <a:pt x="700078" y="195705"/>
                </a:lnTo>
                <a:lnTo>
                  <a:pt x="725946" y="233968"/>
                </a:lnTo>
                <a:lnTo>
                  <a:pt x="746816" y="275500"/>
                </a:lnTo>
                <a:lnTo>
                  <a:pt x="762259" y="319869"/>
                </a:lnTo>
                <a:lnTo>
                  <a:pt x="771841" y="366643"/>
                </a:lnTo>
                <a:lnTo>
                  <a:pt x="775131" y="415391"/>
                </a:lnTo>
                <a:lnTo>
                  <a:pt x="771299" y="467904"/>
                </a:lnTo>
                <a:lnTo>
                  <a:pt x="760172" y="518080"/>
                </a:lnTo>
                <a:lnTo>
                  <a:pt x="742303" y="565374"/>
                </a:lnTo>
                <a:lnTo>
                  <a:pt x="718247" y="609240"/>
                </a:lnTo>
                <a:lnTo>
                  <a:pt x="688555" y="649135"/>
                </a:lnTo>
                <a:lnTo>
                  <a:pt x="758169" y="649135"/>
                </a:lnTo>
                <a:lnTo>
                  <a:pt x="788553" y="598055"/>
                </a:lnTo>
                <a:lnTo>
                  <a:pt x="806560" y="555471"/>
                </a:lnTo>
                <a:lnTo>
                  <a:pt x="819809" y="510625"/>
                </a:lnTo>
                <a:lnTo>
                  <a:pt x="827987" y="463827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621983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78" name="object 67"/>
          <p:cNvSpPr/>
          <p:nvPr/>
        </p:nvSpPr>
        <p:spPr>
          <a:xfrm>
            <a:off x="5347706" y="4150060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1" y="181219"/>
                </a:lnTo>
                <a:lnTo>
                  <a:pt x="14958" y="131046"/>
                </a:lnTo>
                <a:lnTo>
                  <a:pt x="32825" y="83756"/>
                </a:lnTo>
                <a:lnTo>
                  <a:pt x="56878" y="39893"/>
                </a:lnTo>
                <a:lnTo>
                  <a:pt x="86563" y="0"/>
                </a:lnTo>
                <a:lnTo>
                  <a:pt x="593471" y="506907"/>
                </a:lnTo>
                <a:lnTo>
                  <a:pt x="553582" y="536597"/>
                </a:lnTo>
                <a:lnTo>
                  <a:pt x="509720" y="560651"/>
                </a:lnTo>
                <a:lnTo>
                  <a:pt x="462428" y="578516"/>
                </a:lnTo>
                <a:lnTo>
                  <a:pt x="412253" y="589640"/>
                </a:lnTo>
                <a:lnTo>
                  <a:pt x="359740" y="593471"/>
                </a:lnTo>
                <a:lnTo>
                  <a:pt x="310992" y="590181"/>
                </a:lnTo>
                <a:lnTo>
                  <a:pt x="264217" y="580599"/>
                </a:lnTo>
                <a:lnTo>
                  <a:pt x="219847" y="565157"/>
                </a:lnTo>
                <a:lnTo>
                  <a:pt x="178313" y="544288"/>
                </a:lnTo>
                <a:lnTo>
                  <a:pt x="140048" y="518421"/>
                </a:lnTo>
                <a:lnTo>
                  <a:pt x="105484" y="487991"/>
                </a:lnTo>
                <a:lnTo>
                  <a:pt x="75052" y="453427"/>
                </a:lnTo>
                <a:lnTo>
                  <a:pt x="49185" y="415163"/>
                </a:lnTo>
                <a:lnTo>
                  <a:pt x="28314" y="373629"/>
                </a:lnTo>
                <a:lnTo>
                  <a:pt x="12872" y="329258"/>
                </a:lnTo>
                <a:lnTo>
                  <a:pt x="3290" y="282481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79" name="object 68"/>
          <p:cNvSpPr/>
          <p:nvPr/>
        </p:nvSpPr>
        <p:spPr>
          <a:xfrm>
            <a:off x="5473703" y="4024063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83" y="359727"/>
                </a:moveTo>
                <a:lnTo>
                  <a:pt x="589651" y="412240"/>
                </a:lnTo>
                <a:lnTo>
                  <a:pt x="578524" y="462416"/>
                </a:lnTo>
                <a:lnTo>
                  <a:pt x="560655" y="509710"/>
                </a:lnTo>
                <a:lnTo>
                  <a:pt x="536599" y="553576"/>
                </a:lnTo>
                <a:lnTo>
                  <a:pt x="506907" y="593471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6" y="12871"/>
                </a:lnTo>
                <a:lnTo>
                  <a:pt x="373636" y="28312"/>
                </a:lnTo>
                <a:lnTo>
                  <a:pt x="415170" y="49182"/>
                </a:lnTo>
                <a:lnTo>
                  <a:pt x="453434" y="75048"/>
                </a:lnTo>
                <a:lnTo>
                  <a:pt x="487999" y="105478"/>
                </a:lnTo>
                <a:lnTo>
                  <a:pt x="518430" y="140040"/>
                </a:lnTo>
                <a:lnTo>
                  <a:pt x="544298" y="178304"/>
                </a:lnTo>
                <a:lnTo>
                  <a:pt x="565168" y="219836"/>
                </a:lnTo>
                <a:lnTo>
                  <a:pt x="580611" y="264205"/>
                </a:lnTo>
                <a:lnTo>
                  <a:pt x="590193" y="310979"/>
                </a:lnTo>
                <a:lnTo>
                  <a:pt x="593483" y="359727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80" name="object 69"/>
          <p:cNvSpPr/>
          <p:nvPr/>
        </p:nvSpPr>
        <p:spPr>
          <a:xfrm>
            <a:off x="5292055" y="3968399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7"/>
                </a:lnTo>
                <a:lnTo>
                  <a:pt x="10973" y="510625"/>
                </a:lnTo>
                <a:lnTo>
                  <a:pt x="24222" y="555471"/>
                </a:lnTo>
                <a:lnTo>
                  <a:pt x="42230" y="598055"/>
                </a:lnTo>
                <a:lnTo>
                  <a:pt x="64684" y="638064"/>
                </a:lnTo>
                <a:lnTo>
                  <a:pt x="91273" y="675186"/>
                </a:lnTo>
                <a:lnTo>
                  <a:pt x="121685" y="709109"/>
                </a:lnTo>
                <a:lnTo>
                  <a:pt x="155607" y="739521"/>
                </a:lnTo>
                <a:lnTo>
                  <a:pt x="192728" y="766110"/>
                </a:lnTo>
                <a:lnTo>
                  <a:pt x="232735" y="788565"/>
                </a:lnTo>
                <a:lnTo>
                  <a:pt x="275317" y="806573"/>
                </a:lnTo>
                <a:lnTo>
                  <a:pt x="320162" y="819822"/>
                </a:lnTo>
                <a:lnTo>
                  <a:pt x="366957" y="828000"/>
                </a:lnTo>
                <a:lnTo>
                  <a:pt x="415391" y="830795"/>
                </a:lnTo>
                <a:lnTo>
                  <a:pt x="463825" y="828000"/>
                </a:lnTo>
                <a:lnTo>
                  <a:pt x="510620" y="819822"/>
                </a:lnTo>
                <a:lnTo>
                  <a:pt x="555465" y="806573"/>
                </a:lnTo>
                <a:lnTo>
                  <a:pt x="598047" y="788565"/>
                </a:lnTo>
                <a:lnTo>
                  <a:pt x="638054" y="766110"/>
                </a:lnTo>
                <a:lnTo>
                  <a:pt x="675175" y="739521"/>
                </a:lnTo>
                <a:lnTo>
                  <a:pt x="709098" y="709109"/>
                </a:lnTo>
                <a:lnTo>
                  <a:pt x="739509" y="675186"/>
                </a:lnTo>
                <a:lnTo>
                  <a:pt x="766098" y="638064"/>
                </a:lnTo>
                <a:lnTo>
                  <a:pt x="788553" y="598055"/>
                </a:lnTo>
                <a:lnTo>
                  <a:pt x="806560" y="555471"/>
                </a:lnTo>
                <a:lnTo>
                  <a:pt x="819809" y="510625"/>
                </a:lnTo>
                <a:lnTo>
                  <a:pt x="827987" y="463827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81" name="object 70"/>
          <p:cNvSpPr/>
          <p:nvPr/>
        </p:nvSpPr>
        <p:spPr>
          <a:xfrm>
            <a:off x="7741893" y="4941711"/>
            <a:ext cx="899003" cy="20464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82" name="object 71"/>
          <p:cNvSpPr/>
          <p:nvPr/>
        </p:nvSpPr>
        <p:spPr>
          <a:xfrm>
            <a:off x="7869914" y="4169981"/>
            <a:ext cx="644525" cy="354330"/>
          </a:xfrm>
          <a:custGeom>
            <a:avLst/>
            <a:gdLst/>
            <a:ahLst/>
            <a:cxnLst/>
            <a:rect l="l" t="t" r="r" b="b"/>
            <a:pathLst>
              <a:path w="644525" h="354329">
                <a:moveTo>
                  <a:pt x="233642" y="225031"/>
                </a:moveTo>
                <a:lnTo>
                  <a:pt x="169938" y="225031"/>
                </a:lnTo>
                <a:lnTo>
                  <a:pt x="160818" y="235835"/>
                </a:lnTo>
                <a:lnTo>
                  <a:pt x="153873" y="248340"/>
                </a:lnTo>
                <a:lnTo>
                  <a:pt x="149403" y="262234"/>
                </a:lnTo>
                <a:lnTo>
                  <a:pt x="147713" y="277202"/>
                </a:lnTo>
                <a:lnTo>
                  <a:pt x="153037" y="305800"/>
                </a:lnTo>
                <a:lnTo>
                  <a:pt x="168265" y="329390"/>
                </a:lnTo>
                <a:lnTo>
                  <a:pt x="191079" y="345507"/>
                </a:lnTo>
                <a:lnTo>
                  <a:pt x="219163" y="351688"/>
                </a:lnTo>
                <a:lnTo>
                  <a:pt x="408305" y="354164"/>
                </a:lnTo>
                <a:lnTo>
                  <a:pt x="436276" y="348713"/>
                </a:lnTo>
                <a:lnTo>
                  <a:pt x="456004" y="335457"/>
                </a:lnTo>
                <a:lnTo>
                  <a:pt x="384746" y="335457"/>
                </a:lnTo>
                <a:lnTo>
                  <a:pt x="242862" y="333603"/>
                </a:lnTo>
                <a:lnTo>
                  <a:pt x="221864" y="328964"/>
                </a:lnTo>
                <a:lnTo>
                  <a:pt x="204847" y="316863"/>
                </a:lnTo>
                <a:lnTo>
                  <a:pt x="193513" y="299168"/>
                </a:lnTo>
                <a:lnTo>
                  <a:pt x="189560" y="277748"/>
                </a:lnTo>
                <a:lnTo>
                  <a:pt x="194078" y="256236"/>
                </a:lnTo>
                <a:lnTo>
                  <a:pt x="205876" y="238744"/>
                </a:lnTo>
                <a:lnTo>
                  <a:pt x="223203" y="227056"/>
                </a:lnTo>
                <a:lnTo>
                  <a:pt x="233642" y="225031"/>
                </a:lnTo>
                <a:close/>
              </a:path>
              <a:path w="644525" h="354329">
                <a:moveTo>
                  <a:pt x="452145" y="222961"/>
                </a:moveTo>
                <a:lnTo>
                  <a:pt x="244309" y="222961"/>
                </a:lnTo>
                <a:lnTo>
                  <a:pt x="386194" y="224828"/>
                </a:lnTo>
                <a:lnTo>
                  <a:pt x="407226" y="229470"/>
                </a:lnTo>
                <a:lnTo>
                  <a:pt x="424318" y="241604"/>
                </a:lnTo>
                <a:lnTo>
                  <a:pt x="435730" y="259396"/>
                </a:lnTo>
                <a:lnTo>
                  <a:pt x="439670" y="280720"/>
                </a:lnTo>
                <a:lnTo>
                  <a:pt x="439608" y="281558"/>
                </a:lnTo>
                <a:lnTo>
                  <a:pt x="435170" y="302334"/>
                </a:lnTo>
                <a:lnTo>
                  <a:pt x="423294" y="319727"/>
                </a:lnTo>
                <a:lnTo>
                  <a:pt x="405888" y="331374"/>
                </a:lnTo>
                <a:lnTo>
                  <a:pt x="384746" y="335457"/>
                </a:lnTo>
                <a:lnTo>
                  <a:pt x="456004" y="335457"/>
                </a:lnTo>
                <a:lnTo>
                  <a:pt x="459368" y="333197"/>
                </a:lnTo>
                <a:lnTo>
                  <a:pt x="475159" y="310012"/>
                </a:lnTo>
                <a:lnTo>
                  <a:pt x="481228" y="281558"/>
                </a:lnTo>
                <a:lnTo>
                  <a:pt x="475913" y="252765"/>
                </a:lnTo>
                <a:lnTo>
                  <a:pt x="460738" y="229079"/>
                </a:lnTo>
                <a:lnTo>
                  <a:pt x="452145" y="222961"/>
                </a:lnTo>
                <a:close/>
              </a:path>
              <a:path w="644525" h="354329">
                <a:moveTo>
                  <a:pt x="642126" y="183804"/>
                </a:moveTo>
                <a:lnTo>
                  <a:pt x="370505" y="183804"/>
                </a:lnTo>
                <a:lnTo>
                  <a:pt x="399401" y="184762"/>
                </a:lnTo>
                <a:lnTo>
                  <a:pt x="413004" y="185127"/>
                </a:lnTo>
                <a:lnTo>
                  <a:pt x="482894" y="186258"/>
                </a:lnTo>
                <a:lnTo>
                  <a:pt x="531899" y="187856"/>
                </a:lnTo>
                <a:lnTo>
                  <a:pt x="584747" y="199120"/>
                </a:lnTo>
                <a:lnTo>
                  <a:pt x="606537" y="232248"/>
                </a:lnTo>
                <a:lnTo>
                  <a:pt x="616718" y="261176"/>
                </a:lnTo>
                <a:lnTo>
                  <a:pt x="632256" y="300570"/>
                </a:lnTo>
                <a:lnTo>
                  <a:pt x="638505" y="287908"/>
                </a:lnTo>
                <a:lnTo>
                  <a:pt x="638873" y="286232"/>
                </a:lnTo>
                <a:lnTo>
                  <a:pt x="640156" y="282981"/>
                </a:lnTo>
                <a:lnTo>
                  <a:pt x="640854" y="280720"/>
                </a:lnTo>
                <a:lnTo>
                  <a:pt x="642126" y="183804"/>
                </a:lnTo>
                <a:close/>
              </a:path>
              <a:path w="644525" h="354329">
                <a:moveTo>
                  <a:pt x="67932" y="132994"/>
                </a:moveTo>
                <a:lnTo>
                  <a:pt x="20297" y="152339"/>
                </a:lnTo>
                <a:lnTo>
                  <a:pt x="38" y="200126"/>
                </a:lnTo>
                <a:lnTo>
                  <a:pt x="0" y="203631"/>
                </a:lnTo>
                <a:lnTo>
                  <a:pt x="292" y="207124"/>
                </a:lnTo>
                <a:lnTo>
                  <a:pt x="914" y="211315"/>
                </a:lnTo>
                <a:lnTo>
                  <a:pt x="1132" y="212932"/>
                </a:lnTo>
                <a:lnTo>
                  <a:pt x="8982" y="234894"/>
                </a:lnTo>
                <a:lnTo>
                  <a:pt x="23414" y="252691"/>
                </a:lnTo>
                <a:lnTo>
                  <a:pt x="42953" y="264678"/>
                </a:lnTo>
                <a:lnTo>
                  <a:pt x="66141" y="269252"/>
                </a:lnTo>
                <a:lnTo>
                  <a:pt x="85662" y="266483"/>
                </a:lnTo>
                <a:lnTo>
                  <a:pt x="103011" y="258275"/>
                </a:lnTo>
                <a:lnTo>
                  <a:pt x="117285" y="245544"/>
                </a:lnTo>
                <a:lnTo>
                  <a:pt x="127584" y="229209"/>
                </a:lnTo>
                <a:lnTo>
                  <a:pt x="169938" y="225031"/>
                </a:lnTo>
                <a:lnTo>
                  <a:pt x="233642" y="225031"/>
                </a:lnTo>
                <a:lnTo>
                  <a:pt x="244309" y="222961"/>
                </a:lnTo>
                <a:lnTo>
                  <a:pt x="452145" y="222961"/>
                </a:lnTo>
                <a:lnTo>
                  <a:pt x="438060" y="212932"/>
                </a:lnTo>
                <a:lnTo>
                  <a:pt x="410235" y="206755"/>
                </a:lnTo>
                <a:lnTo>
                  <a:pt x="302183" y="205320"/>
                </a:lnTo>
                <a:lnTo>
                  <a:pt x="297273" y="202890"/>
                </a:lnTo>
                <a:lnTo>
                  <a:pt x="297327" y="199256"/>
                </a:lnTo>
                <a:lnTo>
                  <a:pt x="307346" y="193851"/>
                </a:lnTo>
                <a:lnTo>
                  <a:pt x="316028" y="191160"/>
                </a:lnTo>
                <a:lnTo>
                  <a:pt x="219913" y="191160"/>
                </a:lnTo>
                <a:lnTo>
                  <a:pt x="157156" y="189330"/>
                </a:lnTo>
                <a:lnTo>
                  <a:pt x="123069" y="164469"/>
                </a:lnTo>
                <a:lnTo>
                  <a:pt x="108735" y="148088"/>
                </a:lnTo>
                <a:lnTo>
                  <a:pt x="89932" y="137145"/>
                </a:lnTo>
                <a:lnTo>
                  <a:pt x="67932" y="132994"/>
                </a:lnTo>
                <a:close/>
              </a:path>
              <a:path w="644525" h="354329">
                <a:moveTo>
                  <a:pt x="367863" y="107864"/>
                </a:moveTo>
                <a:lnTo>
                  <a:pt x="328761" y="108504"/>
                </a:lnTo>
                <a:lnTo>
                  <a:pt x="266915" y="124648"/>
                </a:lnTo>
                <a:lnTo>
                  <a:pt x="219913" y="191160"/>
                </a:lnTo>
                <a:lnTo>
                  <a:pt x="316028" y="191160"/>
                </a:lnTo>
                <a:lnTo>
                  <a:pt x="332333" y="186105"/>
                </a:lnTo>
                <a:lnTo>
                  <a:pt x="342290" y="184188"/>
                </a:lnTo>
                <a:lnTo>
                  <a:pt x="348405" y="184188"/>
                </a:lnTo>
                <a:lnTo>
                  <a:pt x="357403" y="183832"/>
                </a:lnTo>
                <a:lnTo>
                  <a:pt x="642126" y="183804"/>
                </a:lnTo>
                <a:lnTo>
                  <a:pt x="643095" y="110032"/>
                </a:lnTo>
                <a:lnTo>
                  <a:pt x="441731" y="110032"/>
                </a:lnTo>
                <a:lnTo>
                  <a:pt x="367863" y="107864"/>
                </a:lnTo>
                <a:close/>
              </a:path>
              <a:path w="644525" h="354329">
                <a:moveTo>
                  <a:pt x="348405" y="184188"/>
                </a:moveTo>
                <a:lnTo>
                  <a:pt x="342290" y="184188"/>
                </a:lnTo>
                <a:lnTo>
                  <a:pt x="346798" y="184251"/>
                </a:lnTo>
                <a:lnTo>
                  <a:pt x="348405" y="184188"/>
                </a:lnTo>
                <a:close/>
              </a:path>
              <a:path w="644525" h="354329">
                <a:moveTo>
                  <a:pt x="636193" y="0"/>
                </a:moveTo>
                <a:lnTo>
                  <a:pt x="621786" y="36045"/>
                </a:lnTo>
                <a:lnTo>
                  <a:pt x="612871" y="63711"/>
                </a:lnTo>
                <a:lnTo>
                  <a:pt x="603478" y="83962"/>
                </a:lnTo>
                <a:lnTo>
                  <a:pt x="587636" y="97757"/>
                </a:lnTo>
                <a:lnTo>
                  <a:pt x="559378" y="106060"/>
                </a:lnTo>
                <a:lnTo>
                  <a:pt x="512733" y="109831"/>
                </a:lnTo>
                <a:lnTo>
                  <a:pt x="441731" y="110032"/>
                </a:lnTo>
                <a:lnTo>
                  <a:pt x="643095" y="110032"/>
                </a:lnTo>
                <a:lnTo>
                  <a:pt x="644258" y="21424"/>
                </a:lnTo>
                <a:lnTo>
                  <a:pt x="642085" y="10167"/>
                </a:lnTo>
                <a:lnTo>
                  <a:pt x="641211" y="6411"/>
                </a:lnTo>
                <a:lnTo>
                  <a:pt x="639845" y="4806"/>
                </a:lnTo>
                <a:lnTo>
                  <a:pt x="636193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83" name="object 72"/>
          <p:cNvSpPr/>
          <p:nvPr/>
        </p:nvSpPr>
        <p:spPr>
          <a:xfrm>
            <a:off x="7809334" y="3964467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20801" y="0"/>
                </a:moveTo>
                <a:lnTo>
                  <a:pt x="372336" y="2159"/>
                </a:lnTo>
                <a:lnTo>
                  <a:pt x="325439" y="9723"/>
                </a:lnTo>
                <a:lnTo>
                  <a:pt x="280425" y="22382"/>
                </a:lnTo>
                <a:lnTo>
                  <a:pt x="237611" y="39830"/>
                </a:lnTo>
                <a:lnTo>
                  <a:pt x="197312" y="61758"/>
                </a:lnTo>
                <a:lnTo>
                  <a:pt x="159846" y="87858"/>
                </a:lnTo>
                <a:lnTo>
                  <a:pt x="125528" y="117822"/>
                </a:lnTo>
                <a:lnTo>
                  <a:pt x="94674" y="151343"/>
                </a:lnTo>
                <a:lnTo>
                  <a:pt x="67600" y="188112"/>
                </a:lnTo>
                <a:lnTo>
                  <a:pt x="44623" y="227821"/>
                </a:lnTo>
                <a:lnTo>
                  <a:pt x="26058" y="270163"/>
                </a:lnTo>
                <a:lnTo>
                  <a:pt x="12222" y="314830"/>
                </a:lnTo>
                <a:lnTo>
                  <a:pt x="3430" y="361513"/>
                </a:lnTo>
                <a:lnTo>
                  <a:pt x="0" y="409905"/>
                </a:lnTo>
                <a:lnTo>
                  <a:pt x="2159" y="458372"/>
                </a:lnTo>
                <a:lnTo>
                  <a:pt x="9723" y="505272"/>
                </a:lnTo>
                <a:lnTo>
                  <a:pt x="22382" y="550288"/>
                </a:lnTo>
                <a:lnTo>
                  <a:pt x="39830" y="593103"/>
                </a:lnTo>
                <a:lnTo>
                  <a:pt x="61758" y="633402"/>
                </a:lnTo>
                <a:lnTo>
                  <a:pt x="87859" y="670869"/>
                </a:lnTo>
                <a:lnTo>
                  <a:pt x="117824" y="705188"/>
                </a:lnTo>
                <a:lnTo>
                  <a:pt x="151345" y="736041"/>
                </a:lnTo>
                <a:lnTo>
                  <a:pt x="188115" y="763115"/>
                </a:lnTo>
                <a:lnTo>
                  <a:pt x="227826" y="786091"/>
                </a:lnTo>
                <a:lnTo>
                  <a:pt x="270169" y="804654"/>
                </a:lnTo>
                <a:lnTo>
                  <a:pt x="314838" y="818489"/>
                </a:lnTo>
                <a:lnTo>
                  <a:pt x="361523" y="827278"/>
                </a:lnTo>
                <a:lnTo>
                  <a:pt x="409917" y="830707"/>
                </a:lnTo>
                <a:lnTo>
                  <a:pt x="458383" y="828547"/>
                </a:lnTo>
                <a:lnTo>
                  <a:pt x="505280" y="820983"/>
                </a:lnTo>
                <a:lnTo>
                  <a:pt x="550294" y="808322"/>
                </a:lnTo>
                <a:lnTo>
                  <a:pt x="593108" y="790874"/>
                </a:lnTo>
                <a:lnTo>
                  <a:pt x="622178" y="775055"/>
                </a:lnTo>
                <a:lnTo>
                  <a:pt x="410641" y="775055"/>
                </a:lnTo>
                <a:lnTo>
                  <a:pt x="361940" y="771129"/>
                </a:lnTo>
                <a:lnTo>
                  <a:pt x="315294" y="760936"/>
                </a:lnTo>
                <a:lnTo>
                  <a:pt x="271130" y="744915"/>
                </a:lnTo>
                <a:lnTo>
                  <a:pt x="229873" y="723503"/>
                </a:lnTo>
                <a:lnTo>
                  <a:pt x="191951" y="697138"/>
                </a:lnTo>
                <a:lnTo>
                  <a:pt x="157789" y="666257"/>
                </a:lnTo>
                <a:lnTo>
                  <a:pt x="127814" y="631298"/>
                </a:lnTo>
                <a:lnTo>
                  <a:pt x="102451" y="592698"/>
                </a:lnTo>
                <a:lnTo>
                  <a:pt x="82127" y="550895"/>
                </a:lnTo>
                <a:lnTo>
                  <a:pt x="67268" y="506326"/>
                </a:lnTo>
                <a:lnTo>
                  <a:pt x="58301" y="459429"/>
                </a:lnTo>
                <a:lnTo>
                  <a:pt x="55651" y="410641"/>
                </a:lnTo>
                <a:lnTo>
                  <a:pt x="60169" y="358180"/>
                </a:lnTo>
                <a:lnTo>
                  <a:pt x="71950" y="308155"/>
                </a:lnTo>
                <a:lnTo>
                  <a:pt x="90434" y="261103"/>
                </a:lnTo>
                <a:lnTo>
                  <a:pt x="115062" y="217561"/>
                </a:lnTo>
                <a:lnTo>
                  <a:pt x="145275" y="178066"/>
                </a:lnTo>
                <a:lnTo>
                  <a:pt x="223135" y="178066"/>
                </a:lnTo>
                <a:lnTo>
                  <a:pt x="185216" y="139141"/>
                </a:lnTo>
                <a:lnTo>
                  <a:pt x="225495" y="109975"/>
                </a:lnTo>
                <a:lnTo>
                  <a:pt x="269672" y="86499"/>
                </a:lnTo>
                <a:lnTo>
                  <a:pt x="317196" y="69257"/>
                </a:lnTo>
                <a:lnTo>
                  <a:pt x="367515" y="58793"/>
                </a:lnTo>
                <a:lnTo>
                  <a:pt x="420077" y="55651"/>
                </a:lnTo>
                <a:lnTo>
                  <a:pt x="621966" y="55651"/>
                </a:lnTo>
                <a:lnTo>
                  <a:pt x="602893" y="44615"/>
                </a:lnTo>
                <a:lnTo>
                  <a:pt x="560549" y="26052"/>
                </a:lnTo>
                <a:lnTo>
                  <a:pt x="515881" y="12217"/>
                </a:lnTo>
                <a:lnTo>
                  <a:pt x="469196" y="3428"/>
                </a:lnTo>
                <a:lnTo>
                  <a:pt x="420801" y="0"/>
                </a:lnTo>
                <a:close/>
              </a:path>
              <a:path w="831215" h="831214">
                <a:moveTo>
                  <a:pt x="223135" y="178066"/>
                </a:moveTo>
                <a:lnTo>
                  <a:pt x="145275" y="178066"/>
                </a:lnTo>
                <a:lnTo>
                  <a:pt x="645502" y="691565"/>
                </a:lnTo>
                <a:lnTo>
                  <a:pt x="605219" y="720731"/>
                </a:lnTo>
                <a:lnTo>
                  <a:pt x="561041" y="744207"/>
                </a:lnTo>
                <a:lnTo>
                  <a:pt x="513519" y="761449"/>
                </a:lnTo>
                <a:lnTo>
                  <a:pt x="463202" y="771913"/>
                </a:lnTo>
                <a:lnTo>
                  <a:pt x="410641" y="775055"/>
                </a:lnTo>
                <a:lnTo>
                  <a:pt x="622178" y="775055"/>
                </a:lnTo>
                <a:lnTo>
                  <a:pt x="670873" y="742844"/>
                </a:lnTo>
                <a:lnTo>
                  <a:pt x="705191" y="712879"/>
                </a:lnTo>
                <a:lnTo>
                  <a:pt x="736045" y="679358"/>
                </a:lnTo>
                <a:lnTo>
                  <a:pt x="755708" y="652653"/>
                </a:lnTo>
                <a:lnTo>
                  <a:pt x="685444" y="652653"/>
                </a:lnTo>
                <a:lnTo>
                  <a:pt x="223135" y="178066"/>
                </a:lnTo>
                <a:close/>
              </a:path>
              <a:path w="831215" h="831214">
                <a:moveTo>
                  <a:pt x="621966" y="55651"/>
                </a:moveTo>
                <a:lnTo>
                  <a:pt x="420077" y="55651"/>
                </a:lnTo>
                <a:lnTo>
                  <a:pt x="468779" y="59577"/>
                </a:lnTo>
                <a:lnTo>
                  <a:pt x="515425" y="69770"/>
                </a:lnTo>
                <a:lnTo>
                  <a:pt x="559589" y="85791"/>
                </a:lnTo>
                <a:lnTo>
                  <a:pt x="600845" y="107203"/>
                </a:lnTo>
                <a:lnTo>
                  <a:pt x="638768" y="133568"/>
                </a:lnTo>
                <a:lnTo>
                  <a:pt x="672930" y="164449"/>
                </a:lnTo>
                <a:lnTo>
                  <a:pt x="702905" y="199408"/>
                </a:lnTo>
                <a:lnTo>
                  <a:pt x="728268" y="238008"/>
                </a:lnTo>
                <a:lnTo>
                  <a:pt x="748592" y="279811"/>
                </a:lnTo>
                <a:lnTo>
                  <a:pt x="763450" y="324380"/>
                </a:lnTo>
                <a:lnTo>
                  <a:pt x="772418" y="371277"/>
                </a:lnTo>
                <a:lnTo>
                  <a:pt x="775068" y="420065"/>
                </a:lnTo>
                <a:lnTo>
                  <a:pt x="770548" y="472526"/>
                </a:lnTo>
                <a:lnTo>
                  <a:pt x="758765" y="522552"/>
                </a:lnTo>
                <a:lnTo>
                  <a:pt x="740279" y="569606"/>
                </a:lnTo>
                <a:lnTo>
                  <a:pt x="715652" y="613151"/>
                </a:lnTo>
                <a:lnTo>
                  <a:pt x="685444" y="652653"/>
                </a:lnTo>
                <a:lnTo>
                  <a:pt x="755708" y="652653"/>
                </a:lnTo>
                <a:lnTo>
                  <a:pt x="786096" y="602879"/>
                </a:lnTo>
                <a:lnTo>
                  <a:pt x="804661" y="560538"/>
                </a:lnTo>
                <a:lnTo>
                  <a:pt x="818497" y="515872"/>
                </a:lnTo>
                <a:lnTo>
                  <a:pt x="827288" y="469191"/>
                </a:lnTo>
                <a:lnTo>
                  <a:pt x="830719" y="420801"/>
                </a:lnTo>
                <a:lnTo>
                  <a:pt x="828560" y="372334"/>
                </a:lnTo>
                <a:lnTo>
                  <a:pt x="820996" y="325434"/>
                </a:lnTo>
                <a:lnTo>
                  <a:pt x="808336" y="280418"/>
                </a:lnTo>
                <a:lnTo>
                  <a:pt x="790888" y="237603"/>
                </a:lnTo>
                <a:lnTo>
                  <a:pt x="768960" y="197304"/>
                </a:lnTo>
                <a:lnTo>
                  <a:pt x="742860" y="159837"/>
                </a:lnTo>
                <a:lnTo>
                  <a:pt x="712895" y="125518"/>
                </a:lnTo>
                <a:lnTo>
                  <a:pt x="679374" y="94665"/>
                </a:lnTo>
                <a:lnTo>
                  <a:pt x="642604" y="67591"/>
                </a:lnTo>
                <a:lnTo>
                  <a:pt x="621966" y="55651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40" name="object 73"/>
          <p:cNvSpPr/>
          <p:nvPr/>
        </p:nvSpPr>
        <p:spPr>
          <a:xfrm>
            <a:off x="7864985" y="4142534"/>
            <a:ext cx="589915" cy="597535"/>
          </a:xfrm>
          <a:custGeom>
            <a:avLst/>
            <a:gdLst/>
            <a:ahLst/>
            <a:cxnLst/>
            <a:rect l="l" t="t" r="r" b="b"/>
            <a:pathLst>
              <a:path w="589915" h="597535">
                <a:moveTo>
                  <a:pt x="0" y="232575"/>
                </a:moveTo>
                <a:lnTo>
                  <a:pt x="4518" y="180114"/>
                </a:lnTo>
                <a:lnTo>
                  <a:pt x="16299" y="130088"/>
                </a:lnTo>
                <a:lnTo>
                  <a:pt x="34782" y="83036"/>
                </a:lnTo>
                <a:lnTo>
                  <a:pt x="59410" y="39494"/>
                </a:lnTo>
                <a:lnTo>
                  <a:pt x="89623" y="0"/>
                </a:lnTo>
                <a:lnTo>
                  <a:pt x="589851" y="513499"/>
                </a:lnTo>
                <a:lnTo>
                  <a:pt x="549567" y="542664"/>
                </a:lnTo>
                <a:lnTo>
                  <a:pt x="505389" y="566140"/>
                </a:lnTo>
                <a:lnTo>
                  <a:pt x="457867" y="583383"/>
                </a:lnTo>
                <a:lnTo>
                  <a:pt x="407551" y="593847"/>
                </a:lnTo>
                <a:lnTo>
                  <a:pt x="354990" y="596988"/>
                </a:lnTo>
                <a:lnTo>
                  <a:pt x="306288" y="593062"/>
                </a:lnTo>
                <a:lnTo>
                  <a:pt x="259642" y="582869"/>
                </a:lnTo>
                <a:lnTo>
                  <a:pt x="215478" y="566849"/>
                </a:lnTo>
                <a:lnTo>
                  <a:pt x="174222" y="545437"/>
                </a:lnTo>
                <a:lnTo>
                  <a:pt x="136300" y="519072"/>
                </a:lnTo>
                <a:lnTo>
                  <a:pt x="102138" y="488191"/>
                </a:lnTo>
                <a:lnTo>
                  <a:pt x="72162" y="453231"/>
                </a:lnTo>
                <a:lnTo>
                  <a:pt x="46799" y="414631"/>
                </a:lnTo>
                <a:lnTo>
                  <a:pt x="26476" y="372828"/>
                </a:lnTo>
                <a:lnTo>
                  <a:pt x="11617" y="328259"/>
                </a:lnTo>
                <a:lnTo>
                  <a:pt x="2649" y="281362"/>
                </a:lnTo>
                <a:lnTo>
                  <a:pt x="0" y="232575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41" name="object 74"/>
          <p:cNvSpPr/>
          <p:nvPr/>
        </p:nvSpPr>
        <p:spPr>
          <a:xfrm>
            <a:off x="7994550" y="4020119"/>
            <a:ext cx="589915" cy="597535"/>
          </a:xfrm>
          <a:custGeom>
            <a:avLst/>
            <a:gdLst/>
            <a:ahLst/>
            <a:cxnLst/>
            <a:rect l="l" t="t" r="r" b="b"/>
            <a:pathLst>
              <a:path w="589915" h="597535">
                <a:moveTo>
                  <a:pt x="589851" y="364413"/>
                </a:moveTo>
                <a:lnTo>
                  <a:pt x="585331" y="416874"/>
                </a:lnTo>
                <a:lnTo>
                  <a:pt x="573548" y="466900"/>
                </a:lnTo>
                <a:lnTo>
                  <a:pt x="555063" y="513954"/>
                </a:lnTo>
                <a:lnTo>
                  <a:pt x="530435" y="557500"/>
                </a:lnTo>
                <a:lnTo>
                  <a:pt x="500227" y="597001"/>
                </a:lnTo>
                <a:lnTo>
                  <a:pt x="0" y="83489"/>
                </a:lnTo>
                <a:lnTo>
                  <a:pt x="40278" y="54324"/>
                </a:lnTo>
                <a:lnTo>
                  <a:pt x="84456" y="30848"/>
                </a:lnTo>
                <a:lnTo>
                  <a:pt x="131979" y="13605"/>
                </a:lnTo>
                <a:lnTo>
                  <a:pt x="182298" y="3141"/>
                </a:lnTo>
                <a:lnTo>
                  <a:pt x="234861" y="0"/>
                </a:lnTo>
                <a:lnTo>
                  <a:pt x="283562" y="3926"/>
                </a:lnTo>
                <a:lnTo>
                  <a:pt x="330208" y="14118"/>
                </a:lnTo>
                <a:lnTo>
                  <a:pt x="374372" y="30139"/>
                </a:lnTo>
                <a:lnTo>
                  <a:pt x="415629" y="51551"/>
                </a:lnTo>
                <a:lnTo>
                  <a:pt x="453551" y="77916"/>
                </a:lnTo>
                <a:lnTo>
                  <a:pt x="487713" y="108797"/>
                </a:lnTo>
                <a:lnTo>
                  <a:pt x="517688" y="143756"/>
                </a:lnTo>
                <a:lnTo>
                  <a:pt x="543051" y="182356"/>
                </a:lnTo>
                <a:lnTo>
                  <a:pt x="563375" y="224160"/>
                </a:lnTo>
                <a:lnTo>
                  <a:pt x="578234" y="268729"/>
                </a:lnTo>
                <a:lnTo>
                  <a:pt x="587201" y="315626"/>
                </a:lnTo>
                <a:lnTo>
                  <a:pt x="589851" y="364413"/>
                </a:lnTo>
                <a:close/>
              </a:path>
            </a:pathLst>
          </a:custGeom>
          <a:ln w="25399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42" name="object 75"/>
          <p:cNvSpPr/>
          <p:nvPr/>
        </p:nvSpPr>
        <p:spPr>
          <a:xfrm>
            <a:off x="7809334" y="3964467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20801" y="0"/>
                </a:moveTo>
                <a:lnTo>
                  <a:pt x="372336" y="2159"/>
                </a:lnTo>
                <a:lnTo>
                  <a:pt x="325439" y="9723"/>
                </a:lnTo>
                <a:lnTo>
                  <a:pt x="280425" y="22382"/>
                </a:lnTo>
                <a:lnTo>
                  <a:pt x="237611" y="39830"/>
                </a:lnTo>
                <a:lnTo>
                  <a:pt x="197312" y="61758"/>
                </a:lnTo>
                <a:lnTo>
                  <a:pt x="159846" y="87858"/>
                </a:lnTo>
                <a:lnTo>
                  <a:pt x="125528" y="117822"/>
                </a:lnTo>
                <a:lnTo>
                  <a:pt x="94674" y="151343"/>
                </a:lnTo>
                <a:lnTo>
                  <a:pt x="67600" y="188112"/>
                </a:lnTo>
                <a:lnTo>
                  <a:pt x="44623" y="227821"/>
                </a:lnTo>
                <a:lnTo>
                  <a:pt x="26058" y="270163"/>
                </a:lnTo>
                <a:lnTo>
                  <a:pt x="12222" y="314830"/>
                </a:lnTo>
                <a:lnTo>
                  <a:pt x="3430" y="361513"/>
                </a:lnTo>
                <a:lnTo>
                  <a:pt x="0" y="409905"/>
                </a:lnTo>
                <a:lnTo>
                  <a:pt x="2159" y="458372"/>
                </a:lnTo>
                <a:lnTo>
                  <a:pt x="9723" y="505272"/>
                </a:lnTo>
                <a:lnTo>
                  <a:pt x="22382" y="550288"/>
                </a:lnTo>
                <a:lnTo>
                  <a:pt x="39830" y="593103"/>
                </a:lnTo>
                <a:lnTo>
                  <a:pt x="61758" y="633402"/>
                </a:lnTo>
                <a:lnTo>
                  <a:pt x="87859" y="670869"/>
                </a:lnTo>
                <a:lnTo>
                  <a:pt x="117824" y="705188"/>
                </a:lnTo>
                <a:lnTo>
                  <a:pt x="151345" y="736041"/>
                </a:lnTo>
                <a:lnTo>
                  <a:pt x="188115" y="763115"/>
                </a:lnTo>
                <a:lnTo>
                  <a:pt x="227826" y="786091"/>
                </a:lnTo>
                <a:lnTo>
                  <a:pt x="270169" y="804654"/>
                </a:lnTo>
                <a:lnTo>
                  <a:pt x="314838" y="818489"/>
                </a:lnTo>
                <a:lnTo>
                  <a:pt x="361523" y="827278"/>
                </a:lnTo>
                <a:lnTo>
                  <a:pt x="409917" y="830707"/>
                </a:lnTo>
                <a:lnTo>
                  <a:pt x="458383" y="828547"/>
                </a:lnTo>
                <a:lnTo>
                  <a:pt x="505280" y="820983"/>
                </a:lnTo>
                <a:lnTo>
                  <a:pt x="550294" y="808322"/>
                </a:lnTo>
                <a:lnTo>
                  <a:pt x="593108" y="790874"/>
                </a:lnTo>
                <a:lnTo>
                  <a:pt x="633406" y="768945"/>
                </a:lnTo>
                <a:lnTo>
                  <a:pt x="670873" y="742844"/>
                </a:lnTo>
                <a:lnTo>
                  <a:pt x="705191" y="712879"/>
                </a:lnTo>
                <a:lnTo>
                  <a:pt x="736045" y="679358"/>
                </a:lnTo>
                <a:lnTo>
                  <a:pt x="763119" y="642589"/>
                </a:lnTo>
                <a:lnTo>
                  <a:pt x="786096" y="602879"/>
                </a:lnTo>
                <a:lnTo>
                  <a:pt x="804661" y="560538"/>
                </a:lnTo>
                <a:lnTo>
                  <a:pt x="818497" y="515872"/>
                </a:lnTo>
                <a:lnTo>
                  <a:pt x="827288" y="469191"/>
                </a:lnTo>
                <a:lnTo>
                  <a:pt x="830719" y="420801"/>
                </a:lnTo>
                <a:lnTo>
                  <a:pt x="828560" y="372334"/>
                </a:lnTo>
                <a:lnTo>
                  <a:pt x="820996" y="325434"/>
                </a:lnTo>
                <a:lnTo>
                  <a:pt x="808336" y="280418"/>
                </a:lnTo>
                <a:lnTo>
                  <a:pt x="790888" y="237603"/>
                </a:lnTo>
                <a:lnTo>
                  <a:pt x="768960" y="197304"/>
                </a:lnTo>
                <a:lnTo>
                  <a:pt x="742860" y="159837"/>
                </a:lnTo>
                <a:lnTo>
                  <a:pt x="712895" y="125518"/>
                </a:lnTo>
                <a:lnTo>
                  <a:pt x="679374" y="94665"/>
                </a:lnTo>
                <a:lnTo>
                  <a:pt x="642604" y="67591"/>
                </a:lnTo>
                <a:lnTo>
                  <a:pt x="602893" y="44615"/>
                </a:lnTo>
                <a:lnTo>
                  <a:pt x="560549" y="26052"/>
                </a:lnTo>
                <a:lnTo>
                  <a:pt x="515881" y="12217"/>
                </a:lnTo>
                <a:lnTo>
                  <a:pt x="469196" y="3428"/>
                </a:lnTo>
                <a:lnTo>
                  <a:pt x="42080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43" name="object 76"/>
          <p:cNvSpPr/>
          <p:nvPr/>
        </p:nvSpPr>
        <p:spPr>
          <a:xfrm>
            <a:off x="9009620" y="4951335"/>
            <a:ext cx="189242" cy="19491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44" name="object 77"/>
          <p:cNvSpPr/>
          <p:nvPr/>
        </p:nvSpPr>
        <p:spPr>
          <a:xfrm>
            <a:off x="9243414" y="4958399"/>
            <a:ext cx="190106" cy="17639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45" name="object 78"/>
          <p:cNvSpPr/>
          <p:nvPr/>
        </p:nvSpPr>
        <p:spPr>
          <a:xfrm>
            <a:off x="9480647" y="4954117"/>
            <a:ext cx="189242" cy="18238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46" name="object 79"/>
          <p:cNvSpPr/>
          <p:nvPr/>
        </p:nvSpPr>
        <p:spPr>
          <a:xfrm>
            <a:off x="9732019" y="4953251"/>
            <a:ext cx="156451" cy="19310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47" name="object 80"/>
          <p:cNvSpPr/>
          <p:nvPr/>
        </p:nvSpPr>
        <p:spPr>
          <a:xfrm>
            <a:off x="9244848" y="4101456"/>
            <a:ext cx="435609" cy="621665"/>
          </a:xfrm>
          <a:custGeom>
            <a:avLst/>
            <a:gdLst/>
            <a:ahLst/>
            <a:cxnLst/>
            <a:rect l="l" t="t" r="r" b="b"/>
            <a:pathLst>
              <a:path w="435609" h="621664">
                <a:moveTo>
                  <a:pt x="27749" y="432435"/>
                </a:moveTo>
                <a:lnTo>
                  <a:pt x="16932" y="434622"/>
                </a:lnTo>
                <a:lnTo>
                  <a:pt x="8120" y="440570"/>
                </a:lnTo>
                <a:lnTo>
                  <a:pt x="2182" y="449388"/>
                </a:lnTo>
                <a:lnTo>
                  <a:pt x="0" y="460159"/>
                </a:lnTo>
                <a:lnTo>
                  <a:pt x="0" y="485216"/>
                </a:lnTo>
                <a:lnTo>
                  <a:pt x="5036" y="510098"/>
                </a:lnTo>
                <a:lnTo>
                  <a:pt x="18765" y="530452"/>
                </a:lnTo>
                <a:lnTo>
                  <a:pt x="39117" y="544193"/>
                </a:lnTo>
                <a:lnTo>
                  <a:pt x="64020" y="549236"/>
                </a:lnTo>
                <a:lnTo>
                  <a:pt x="165366" y="549236"/>
                </a:lnTo>
                <a:lnTo>
                  <a:pt x="165366" y="575322"/>
                </a:lnTo>
                <a:lnTo>
                  <a:pt x="185013" y="613841"/>
                </a:lnTo>
                <a:lnTo>
                  <a:pt x="209867" y="621157"/>
                </a:lnTo>
                <a:lnTo>
                  <a:pt x="216788" y="621157"/>
                </a:lnTo>
                <a:lnTo>
                  <a:pt x="224015" y="619645"/>
                </a:lnTo>
                <a:lnTo>
                  <a:pt x="363814" y="560819"/>
                </a:lnTo>
                <a:lnTo>
                  <a:pt x="220865" y="560819"/>
                </a:lnTo>
                <a:lnTo>
                  <a:pt x="220865" y="493737"/>
                </a:lnTo>
                <a:lnTo>
                  <a:pt x="64020" y="493737"/>
                </a:lnTo>
                <a:lnTo>
                  <a:pt x="59347" y="493661"/>
                </a:lnTo>
                <a:lnTo>
                  <a:pt x="55549" y="489889"/>
                </a:lnTo>
                <a:lnTo>
                  <a:pt x="55455" y="460159"/>
                </a:lnTo>
                <a:lnTo>
                  <a:pt x="53266" y="449363"/>
                </a:lnTo>
                <a:lnTo>
                  <a:pt x="47344" y="440570"/>
                </a:lnTo>
                <a:lnTo>
                  <a:pt x="38535" y="434622"/>
                </a:lnTo>
                <a:lnTo>
                  <a:pt x="27749" y="432435"/>
                </a:lnTo>
                <a:close/>
              </a:path>
              <a:path w="435609" h="621664">
                <a:moveTo>
                  <a:pt x="435254" y="60337"/>
                </a:moveTo>
                <a:lnTo>
                  <a:pt x="379793" y="60337"/>
                </a:lnTo>
                <a:lnTo>
                  <a:pt x="379793" y="488048"/>
                </a:lnTo>
                <a:lnTo>
                  <a:pt x="375094" y="495896"/>
                </a:lnTo>
                <a:lnTo>
                  <a:pt x="220865" y="560819"/>
                </a:lnTo>
                <a:lnTo>
                  <a:pt x="363814" y="560819"/>
                </a:lnTo>
                <a:lnTo>
                  <a:pt x="408567" y="538484"/>
                </a:lnTo>
                <a:lnTo>
                  <a:pt x="431887" y="504570"/>
                </a:lnTo>
                <a:lnTo>
                  <a:pt x="435221" y="485216"/>
                </a:lnTo>
                <a:lnTo>
                  <a:pt x="435254" y="60337"/>
                </a:lnTo>
                <a:close/>
              </a:path>
              <a:path w="435609" h="621664">
                <a:moveTo>
                  <a:pt x="435254" y="55460"/>
                </a:moveTo>
                <a:lnTo>
                  <a:pt x="248373" y="55460"/>
                </a:lnTo>
                <a:lnTo>
                  <a:pt x="209600" y="71780"/>
                </a:lnTo>
                <a:lnTo>
                  <a:pt x="192053" y="82665"/>
                </a:lnTo>
                <a:lnTo>
                  <a:pt x="178030" y="98175"/>
                </a:lnTo>
                <a:lnTo>
                  <a:pt x="168733" y="116569"/>
                </a:lnTo>
                <a:lnTo>
                  <a:pt x="165366" y="136105"/>
                </a:lnTo>
                <a:lnTo>
                  <a:pt x="165366" y="493737"/>
                </a:lnTo>
                <a:lnTo>
                  <a:pt x="220865" y="493737"/>
                </a:lnTo>
                <a:lnTo>
                  <a:pt x="220865" y="133096"/>
                </a:lnTo>
                <a:lnTo>
                  <a:pt x="225526" y="125247"/>
                </a:lnTo>
                <a:lnTo>
                  <a:pt x="379793" y="60337"/>
                </a:lnTo>
                <a:lnTo>
                  <a:pt x="435254" y="60337"/>
                </a:lnTo>
                <a:lnTo>
                  <a:pt x="435254" y="55460"/>
                </a:lnTo>
                <a:close/>
              </a:path>
              <a:path w="435609" h="621664">
                <a:moveTo>
                  <a:pt x="392569" y="0"/>
                </a:moveTo>
                <a:lnTo>
                  <a:pt x="64020" y="0"/>
                </a:lnTo>
                <a:lnTo>
                  <a:pt x="39117" y="5034"/>
                </a:lnTo>
                <a:lnTo>
                  <a:pt x="18765" y="18761"/>
                </a:lnTo>
                <a:lnTo>
                  <a:pt x="5036" y="39112"/>
                </a:lnTo>
                <a:lnTo>
                  <a:pt x="0" y="64020"/>
                </a:lnTo>
                <a:lnTo>
                  <a:pt x="0" y="87363"/>
                </a:lnTo>
                <a:lnTo>
                  <a:pt x="2192" y="98175"/>
                </a:lnTo>
                <a:lnTo>
                  <a:pt x="8123" y="106968"/>
                </a:lnTo>
                <a:lnTo>
                  <a:pt x="16936" y="112909"/>
                </a:lnTo>
                <a:lnTo>
                  <a:pt x="27724" y="115087"/>
                </a:lnTo>
                <a:lnTo>
                  <a:pt x="38519" y="112909"/>
                </a:lnTo>
                <a:lnTo>
                  <a:pt x="47336" y="106968"/>
                </a:lnTo>
                <a:lnTo>
                  <a:pt x="53280" y="98156"/>
                </a:lnTo>
                <a:lnTo>
                  <a:pt x="55460" y="87363"/>
                </a:lnTo>
                <a:lnTo>
                  <a:pt x="55460" y="59347"/>
                </a:lnTo>
                <a:lnTo>
                  <a:pt x="59372" y="55460"/>
                </a:lnTo>
                <a:lnTo>
                  <a:pt x="435254" y="55460"/>
                </a:lnTo>
                <a:lnTo>
                  <a:pt x="435254" y="45821"/>
                </a:lnTo>
                <a:lnTo>
                  <a:pt x="415645" y="7315"/>
                </a:lnTo>
                <a:lnTo>
                  <a:pt x="393026" y="114"/>
                </a:lnTo>
                <a:lnTo>
                  <a:pt x="392760" y="114"/>
                </a:lnTo>
                <a:lnTo>
                  <a:pt x="392569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48" name="object 81"/>
          <p:cNvSpPr/>
          <p:nvPr/>
        </p:nvSpPr>
        <p:spPr>
          <a:xfrm>
            <a:off x="9485408" y="4365091"/>
            <a:ext cx="55880" cy="114935"/>
          </a:xfrm>
          <a:custGeom>
            <a:avLst/>
            <a:gdLst/>
            <a:ahLst/>
            <a:cxnLst/>
            <a:rect l="l" t="t" r="r" b="b"/>
            <a:pathLst>
              <a:path w="55879" h="114935">
                <a:moveTo>
                  <a:pt x="27736" y="0"/>
                </a:moveTo>
                <a:lnTo>
                  <a:pt x="16941" y="2178"/>
                </a:lnTo>
                <a:lnTo>
                  <a:pt x="8124" y="8118"/>
                </a:lnTo>
                <a:lnTo>
                  <a:pt x="2180" y="16930"/>
                </a:lnTo>
                <a:lnTo>
                  <a:pt x="0" y="27724"/>
                </a:lnTo>
                <a:lnTo>
                  <a:pt x="0" y="86906"/>
                </a:lnTo>
                <a:lnTo>
                  <a:pt x="2181" y="97717"/>
                </a:lnTo>
                <a:lnTo>
                  <a:pt x="8129" y="106532"/>
                </a:lnTo>
                <a:lnTo>
                  <a:pt x="16946" y="112468"/>
                </a:lnTo>
                <a:lnTo>
                  <a:pt x="27736" y="114642"/>
                </a:lnTo>
                <a:lnTo>
                  <a:pt x="38532" y="112461"/>
                </a:lnTo>
                <a:lnTo>
                  <a:pt x="47348" y="106513"/>
                </a:lnTo>
                <a:lnTo>
                  <a:pt x="53293" y="97696"/>
                </a:lnTo>
                <a:lnTo>
                  <a:pt x="55473" y="86906"/>
                </a:lnTo>
                <a:lnTo>
                  <a:pt x="55473" y="27724"/>
                </a:lnTo>
                <a:lnTo>
                  <a:pt x="53293" y="16930"/>
                </a:lnTo>
                <a:lnTo>
                  <a:pt x="47348" y="8118"/>
                </a:lnTo>
                <a:lnTo>
                  <a:pt x="38532" y="2178"/>
                </a:lnTo>
                <a:lnTo>
                  <a:pt x="27736" y="0"/>
                </a:lnTo>
                <a:close/>
              </a:path>
            </a:pathLst>
          </a:custGeom>
          <a:solidFill>
            <a:srgbClr val="4C53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49" name="object 82"/>
          <p:cNvSpPr/>
          <p:nvPr/>
        </p:nvSpPr>
        <p:spPr>
          <a:xfrm>
            <a:off x="9036905" y="3968361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4"/>
                </a:lnTo>
                <a:lnTo>
                  <a:pt x="121685" y="121686"/>
                </a:lnTo>
                <a:lnTo>
                  <a:pt x="91273" y="155609"/>
                </a:lnTo>
                <a:lnTo>
                  <a:pt x="64684" y="192731"/>
                </a:lnTo>
                <a:lnTo>
                  <a:pt x="42230" y="232740"/>
                </a:lnTo>
                <a:lnTo>
                  <a:pt x="24222" y="275324"/>
                </a:lnTo>
                <a:lnTo>
                  <a:pt x="10973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3" y="510633"/>
                </a:lnTo>
                <a:lnTo>
                  <a:pt x="24222" y="555477"/>
                </a:lnTo>
                <a:lnTo>
                  <a:pt x="42230" y="598060"/>
                </a:lnTo>
                <a:lnTo>
                  <a:pt x="64684" y="638067"/>
                </a:lnTo>
                <a:lnTo>
                  <a:pt x="91273" y="675188"/>
                </a:lnTo>
                <a:lnTo>
                  <a:pt x="121685" y="709110"/>
                </a:lnTo>
                <a:lnTo>
                  <a:pt x="155607" y="739522"/>
                </a:lnTo>
                <a:lnTo>
                  <a:pt x="192728" y="766111"/>
                </a:lnTo>
                <a:lnTo>
                  <a:pt x="232735" y="788565"/>
                </a:lnTo>
                <a:lnTo>
                  <a:pt x="275317" y="806573"/>
                </a:lnTo>
                <a:lnTo>
                  <a:pt x="320162" y="819822"/>
                </a:lnTo>
                <a:lnTo>
                  <a:pt x="366957" y="828000"/>
                </a:lnTo>
                <a:lnTo>
                  <a:pt x="415391" y="830795"/>
                </a:lnTo>
                <a:lnTo>
                  <a:pt x="463825" y="828000"/>
                </a:lnTo>
                <a:lnTo>
                  <a:pt x="510620" y="819822"/>
                </a:lnTo>
                <a:lnTo>
                  <a:pt x="555465" y="806573"/>
                </a:lnTo>
                <a:lnTo>
                  <a:pt x="598047" y="788565"/>
                </a:lnTo>
                <a:lnTo>
                  <a:pt x="621983" y="775131"/>
                </a:lnTo>
                <a:lnTo>
                  <a:pt x="415391" y="775131"/>
                </a:lnTo>
                <a:lnTo>
                  <a:pt x="366643" y="771841"/>
                </a:lnTo>
                <a:lnTo>
                  <a:pt x="319868" y="762260"/>
                </a:lnTo>
                <a:lnTo>
                  <a:pt x="275498" y="746818"/>
                </a:lnTo>
                <a:lnTo>
                  <a:pt x="233965" y="725949"/>
                </a:lnTo>
                <a:lnTo>
                  <a:pt x="195700" y="700083"/>
                </a:lnTo>
                <a:lnTo>
                  <a:pt x="161136" y="669653"/>
                </a:lnTo>
                <a:lnTo>
                  <a:pt x="130704" y="635090"/>
                </a:lnTo>
                <a:lnTo>
                  <a:pt x="104837" y="596827"/>
                </a:lnTo>
                <a:lnTo>
                  <a:pt x="83966" y="555295"/>
                </a:lnTo>
                <a:lnTo>
                  <a:pt x="68523" y="510926"/>
                </a:lnTo>
                <a:lnTo>
                  <a:pt x="58941" y="464151"/>
                </a:lnTo>
                <a:lnTo>
                  <a:pt x="55651" y="415404"/>
                </a:lnTo>
                <a:lnTo>
                  <a:pt x="59482" y="362891"/>
                </a:lnTo>
                <a:lnTo>
                  <a:pt x="70606" y="312715"/>
                </a:lnTo>
                <a:lnTo>
                  <a:pt x="88471" y="265421"/>
                </a:lnTo>
                <a:lnTo>
                  <a:pt x="112524" y="221555"/>
                </a:lnTo>
                <a:lnTo>
                  <a:pt x="142214" y="181660"/>
                </a:lnTo>
                <a:lnTo>
                  <a:pt x="221081" y="181660"/>
                </a:lnTo>
                <a:lnTo>
                  <a:pt x="181648" y="142227"/>
                </a:lnTo>
                <a:lnTo>
                  <a:pt x="221542" y="112537"/>
                </a:lnTo>
                <a:lnTo>
                  <a:pt x="265408" y="88483"/>
                </a:lnTo>
                <a:lnTo>
                  <a:pt x="312702" y="70618"/>
                </a:lnTo>
                <a:lnTo>
                  <a:pt x="362878" y="59494"/>
                </a:lnTo>
                <a:lnTo>
                  <a:pt x="415391" y="55664"/>
                </a:lnTo>
                <a:lnTo>
                  <a:pt x="621982" y="5566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5" h="831214">
                <a:moveTo>
                  <a:pt x="221081" y="181660"/>
                </a:moveTo>
                <a:lnTo>
                  <a:pt x="142214" y="181660"/>
                </a:lnTo>
                <a:lnTo>
                  <a:pt x="649122" y="688568"/>
                </a:lnTo>
                <a:lnTo>
                  <a:pt x="609234" y="718258"/>
                </a:lnTo>
                <a:lnTo>
                  <a:pt x="565371" y="742312"/>
                </a:lnTo>
                <a:lnTo>
                  <a:pt x="518079" y="760177"/>
                </a:lnTo>
                <a:lnTo>
                  <a:pt x="467904" y="771301"/>
                </a:lnTo>
                <a:lnTo>
                  <a:pt x="415391" y="775131"/>
                </a:lnTo>
                <a:lnTo>
                  <a:pt x="621983" y="775131"/>
                </a:lnTo>
                <a:lnTo>
                  <a:pt x="675175" y="739522"/>
                </a:lnTo>
                <a:lnTo>
                  <a:pt x="709098" y="709110"/>
                </a:lnTo>
                <a:lnTo>
                  <a:pt x="739509" y="675188"/>
                </a:lnTo>
                <a:lnTo>
                  <a:pt x="758171" y="649135"/>
                </a:lnTo>
                <a:lnTo>
                  <a:pt x="688555" y="649135"/>
                </a:lnTo>
                <a:lnTo>
                  <a:pt x="221081" y="181660"/>
                </a:lnTo>
                <a:close/>
              </a:path>
              <a:path w="831215" h="831214">
                <a:moveTo>
                  <a:pt x="621982" y="55664"/>
                </a:moveTo>
                <a:lnTo>
                  <a:pt x="415391" y="55664"/>
                </a:lnTo>
                <a:lnTo>
                  <a:pt x="464139" y="58953"/>
                </a:lnTo>
                <a:lnTo>
                  <a:pt x="510913" y="68535"/>
                </a:lnTo>
                <a:lnTo>
                  <a:pt x="555282" y="83977"/>
                </a:lnTo>
                <a:lnTo>
                  <a:pt x="596814" y="104846"/>
                </a:lnTo>
                <a:lnTo>
                  <a:pt x="635078" y="130713"/>
                </a:lnTo>
                <a:lnTo>
                  <a:pt x="669640" y="161143"/>
                </a:lnTo>
                <a:lnTo>
                  <a:pt x="700070" y="195707"/>
                </a:lnTo>
                <a:lnTo>
                  <a:pt x="725936" y="233972"/>
                </a:lnTo>
                <a:lnTo>
                  <a:pt x="746806" y="275505"/>
                </a:lnTo>
                <a:lnTo>
                  <a:pt x="762247" y="319877"/>
                </a:lnTo>
                <a:lnTo>
                  <a:pt x="771829" y="366653"/>
                </a:lnTo>
                <a:lnTo>
                  <a:pt x="775119" y="415404"/>
                </a:lnTo>
                <a:lnTo>
                  <a:pt x="771288" y="467916"/>
                </a:lnTo>
                <a:lnTo>
                  <a:pt x="760164" y="518088"/>
                </a:lnTo>
                <a:lnTo>
                  <a:pt x="742299" y="565378"/>
                </a:lnTo>
                <a:lnTo>
                  <a:pt x="718245" y="609242"/>
                </a:lnTo>
                <a:lnTo>
                  <a:pt x="688555" y="649135"/>
                </a:lnTo>
                <a:lnTo>
                  <a:pt x="758171" y="649135"/>
                </a:lnTo>
                <a:lnTo>
                  <a:pt x="788553" y="598060"/>
                </a:lnTo>
                <a:lnTo>
                  <a:pt x="806560" y="555477"/>
                </a:lnTo>
                <a:lnTo>
                  <a:pt x="819809" y="510633"/>
                </a:lnTo>
                <a:lnTo>
                  <a:pt x="827987" y="463838"/>
                </a:lnTo>
                <a:lnTo>
                  <a:pt x="830783" y="415404"/>
                </a:lnTo>
                <a:lnTo>
                  <a:pt x="827987" y="366968"/>
                </a:lnTo>
                <a:lnTo>
                  <a:pt x="819809" y="320170"/>
                </a:lnTo>
                <a:lnTo>
                  <a:pt x="806560" y="275324"/>
                </a:lnTo>
                <a:lnTo>
                  <a:pt x="788553" y="232740"/>
                </a:lnTo>
                <a:lnTo>
                  <a:pt x="766098" y="192731"/>
                </a:lnTo>
                <a:lnTo>
                  <a:pt x="739509" y="155609"/>
                </a:lnTo>
                <a:lnTo>
                  <a:pt x="709098" y="121686"/>
                </a:lnTo>
                <a:lnTo>
                  <a:pt x="675175" y="91274"/>
                </a:lnTo>
                <a:lnTo>
                  <a:pt x="638054" y="64684"/>
                </a:lnTo>
                <a:lnTo>
                  <a:pt x="621982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50" name="object 83"/>
          <p:cNvSpPr/>
          <p:nvPr/>
        </p:nvSpPr>
        <p:spPr>
          <a:xfrm>
            <a:off x="9092556" y="4150022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43"/>
                </a:moveTo>
                <a:lnTo>
                  <a:pt x="3830" y="181230"/>
                </a:lnTo>
                <a:lnTo>
                  <a:pt x="14954" y="131054"/>
                </a:lnTo>
                <a:lnTo>
                  <a:pt x="32819" y="83760"/>
                </a:lnTo>
                <a:lnTo>
                  <a:pt x="56873" y="39894"/>
                </a:lnTo>
                <a:lnTo>
                  <a:pt x="86563" y="0"/>
                </a:lnTo>
                <a:lnTo>
                  <a:pt x="593471" y="506907"/>
                </a:lnTo>
                <a:lnTo>
                  <a:pt x="553582" y="536597"/>
                </a:lnTo>
                <a:lnTo>
                  <a:pt x="509720" y="560651"/>
                </a:lnTo>
                <a:lnTo>
                  <a:pt x="462428" y="578516"/>
                </a:lnTo>
                <a:lnTo>
                  <a:pt x="412253" y="589640"/>
                </a:lnTo>
                <a:lnTo>
                  <a:pt x="359740" y="593471"/>
                </a:lnTo>
                <a:lnTo>
                  <a:pt x="310992" y="590181"/>
                </a:lnTo>
                <a:lnTo>
                  <a:pt x="264217" y="580599"/>
                </a:lnTo>
                <a:lnTo>
                  <a:pt x="219847" y="565158"/>
                </a:lnTo>
                <a:lnTo>
                  <a:pt x="178313" y="544288"/>
                </a:lnTo>
                <a:lnTo>
                  <a:pt x="140048" y="518422"/>
                </a:lnTo>
                <a:lnTo>
                  <a:pt x="105484" y="487992"/>
                </a:lnTo>
                <a:lnTo>
                  <a:pt x="75052" y="453430"/>
                </a:lnTo>
                <a:lnTo>
                  <a:pt x="49185" y="415166"/>
                </a:lnTo>
                <a:lnTo>
                  <a:pt x="28314" y="373634"/>
                </a:lnTo>
                <a:lnTo>
                  <a:pt x="12872" y="329265"/>
                </a:lnTo>
                <a:lnTo>
                  <a:pt x="3290" y="282491"/>
                </a:lnTo>
                <a:lnTo>
                  <a:pt x="0" y="233743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51" name="object 84"/>
          <p:cNvSpPr/>
          <p:nvPr/>
        </p:nvSpPr>
        <p:spPr>
          <a:xfrm>
            <a:off x="9218553" y="4024025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0" y="359740"/>
                </a:moveTo>
                <a:lnTo>
                  <a:pt x="589640" y="412251"/>
                </a:lnTo>
                <a:lnTo>
                  <a:pt x="578516" y="462424"/>
                </a:lnTo>
                <a:lnTo>
                  <a:pt x="560651" y="509714"/>
                </a:lnTo>
                <a:lnTo>
                  <a:pt x="536597" y="553577"/>
                </a:lnTo>
                <a:lnTo>
                  <a:pt x="506907" y="593470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5" y="12871"/>
                </a:lnTo>
                <a:lnTo>
                  <a:pt x="373634" y="28313"/>
                </a:lnTo>
                <a:lnTo>
                  <a:pt x="415166" y="49182"/>
                </a:lnTo>
                <a:lnTo>
                  <a:pt x="453430" y="75049"/>
                </a:lnTo>
                <a:lnTo>
                  <a:pt x="487992" y="105479"/>
                </a:lnTo>
                <a:lnTo>
                  <a:pt x="518422" y="140043"/>
                </a:lnTo>
                <a:lnTo>
                  <a:pt x="544288" y="178307"/>
                </a:lnTo>
                <a:lnTo>
                  <a:pt x="565158" y="219841"/>
                </a:lnTo>
                <a:lnTo>
                  <a:pt x="580599" y="264212"/>
                </a:lnTo>
                <a:lnTo>
                  <a:pt x="590181" y="310989"/>
                </a:lnTo>
                <a:lnTo>
                  <a:pt x="593470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52" name="object 85"/>
          <p:cNvSpPr/>
          <p:nvPr/>
        </p:nvSpPr>
        <p:spPr>
          <a:xfrm>
            <a:off x="9036905" y="3968361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4"/>
                </a:lnTo>
                <a:lnTo>
                  <a:pt x="121685" y="121686"/>
                </a:lnTo>
                <a:lnTo>
                  <a:pt x="91273" y="155609"/>
                </a:lnTo>
                <a:lnTo>
                  <a:pt x="64684" y="192731"/>
                </a:lnTo>
                <a:lnTo>
                  <a:pt x="42230" y="232740"/>
                </a:lnTo>
                <a:lnTo>
                  <a:pt x="24222" y="275324"/>
                </a:lnTo>
                <a:lnTo>
                  <a:pt x="10973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3" y="510633"/>
                </a:lnTo>
                <a:lnTo>
                  <a:pt x="24222" y="555477"/>
                </a:lnTo>
                <a:lnTo>
                  <a:pt x="42230" y="598060"/>
                </a:lnTo>
                <a:lnTo>
                  <a:pt x="64684" y="638067"/>
                </a:lnTo>
                <a:lnTo>
                  <a:pt x="91273" y="675188"/>
                </a:lnTo>
                <a:lnTo>
                  <a:pt x="121685" y="709110"/>
                </a:lnTo>
                <a:lnTo>
                  <a:pt x="155607" y="739522"/>
                </a:lnTo>
                <a:lnTo>
                  <a:pt x="192728" y="766111"/>
                </a:lnTo>
                <a:lnTo>
                  <a:pt x="232735" y="788565"/>
                </a:lnTo>
                <a:lnTo>
                  <a:pt x="275317" y="806573"/>
                </a:lnTo>
                <a:lnTo>
                  <a:pt x="320162" y="819822"/>
                </a:lnTo>
                <a:lnTo>
                  <a:pt x="366957" y="828000"/>
                </a:lnTo>
                <a:lnTo>
                  <a:pt x="415391" y="830795"/>
                </a:lnTo>
                <a:lnTo>
                  <a:pt x="463825" y="828000"/>
                </a:lnTo>
                <a:lnTo>
                  <a:pt x="510620" y="819822"/>
                </a:lnTo>
                <a:lnTo>
                  <a:pt x="555465" y="806573"/>
                </a:lnTo>
                <a:lnTo>
                  <a:pt x="598047" y="788565"/>
                </a:lnTo>
                <a:lnTo>
                  <a:pt x="638054" y="766111"/>
                </a:lnTo>
                <a:lnTo>
                  <a:pt x="675175" y="739522"/>
                </a:lnTo>
                <a:lnTo>
                  <a:pt x="709098" y="709110"/>
                </a:lnTo>
                <a:lnTo>
                  <a:pt x="739509" y="675188"/>
                </a:lnTo>
                <a:lnTo>
                  <a:pt x="766098" y="638067"/>
                </a:lnTo>
                <a:lnTo>
                  <a:pt x="788553" y="598060"/>
                </a:lnTo>
                <a:lnTo>
                  <a:pt x="806560" y="555477"/>
                </a:lnTo>
                <a:lnTo>
                  <a:pt x="819809" y="510633"/>
                </a:lnTo>
                <a:lnTo>
                  <a:pt x="827987" y="463838"/>
                </a:lnTo>
                <a:lnTo>
                  <a:pt x="830783" y="415404"/>
                </a:lnTo>
                <a:lnTo>
                  <a:pt x="827987" y="366968"/>
                </a:lnTo>
                <a:lnTo>
                  <a:pt x="819809" y="320170"/>
                </a:lnTo>
                <a:lnTo>
                  <a:pt x="806560" y="275324"/>
                </a:lnTo>
                <a:lnTo>
                  <a:pt x="788553" y="232740"/>
                </a:lnTo>
                <a:lnTo>
                  <a:pt x="766098" y="192731"/>
                </a:lnTo>
                <a:lnTo>
                  <a:pt x="739509" y="155609"/>
                </a:lnTo>
                <a:lnTo>
                  <a:pt x="709098" y="121686"/>
                </a:lnTo>
                <a:lnTo>
                  <a:pt x="675175" y="91274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53" name="object 86"/>
          <p:cNvSpPr/>
          <p:nvPr/>
        </p:nvSpPr>
        <p:spPr>
          <a:xfrm>
            <a:off x="10311332" y="4950934"/>
            <a:ext cx="897708" cy="19534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54" name="object 87"/>
          <p:cNvSpPr/>
          <p:nvPr/>
        </p:nvSpPr>
        <p:spPr>
          <a:xfrm>
            <a:off x="10585441" y="4108305"/>
            <a:ext cx="414655" cy="567690"/>
          </a:xfrm>
          <a:custGeom>
            <a:avLst/>
            <a:gdLst/>
            <a:ahLst/>
            <a:cxnLst/>
            <a:rect l="l" t="t" r="r" b="b"/>
            <a:pathLst>
              <a:path w="414654" h="567689">
                <a:moveTo>
                  <a:pt x="392404" y="0"/>
                </a:moveTo>
                <a:lnTo>
                  <a:pt x="22110" y="0"/>
                </a:lnTo>
                <a:lnTo>
                  <a:pt x="14732" y="2451"/>
                </a:lnTo>
                <a:lnTo>
                  <a:pt x="2768" y="12204"/>
                </a:lnTo>
                <a:lnTo>
                  <a:pt x="0" y="18313"/>
                </a:lnTo>
                <a:lnTo>
                  <a:pt x="0" y="548449"/>
                </a:lnTo>
                <a:lnTo>
                  <a:pt x="2784" y="554977"/>
                </a:lnTo>
                <a:lnTo>
                  <a:pt x="14732" y="564730"/>
                </a:lnTo>
                <a:lnTo>
                  <a:pt x="21653" y="567169"/>
                </a:lnTo>
                <a:lnTo>
                  <a:pt x="391934" y="567169"/>
                </a:lnTo>
                <a:lnTo>
                  <a:pt x="399313" y="564730"/>
                </a:lnTo>
                <a:lnTo>
                  <a:pt x="411295" y="554964"/>
                </a:lnTo>
                <a:lnTo>
                  <a:pt x="414058" y="548868"/>
                </a:lnTo>
                <a:lnTo>
                  <a:pt x="414058" y="537819"/>
                </a:lnTo>
                <a:lnTo>
                  <a:pt x="40284" y="537819"/>
                </a:lnTo>
                <a:lnTo>
                  <a:pt x="40284" y="29756"/>
                </a:lnTo>
                <a:lnTo>
                  <a:pt x="414058" y="29756"/>
                </a:lnTo>
                <a:lnTo>
                  <a:pt x="414083" y="18313"/>
                </a:lnTo>
                <a:lnTo>
                  <a:pt x="411302" y="12204"/>
                </a:lnTo>
                <a:lnTo>
                  <a:pt x="399326" y="2451"/>
                </a:lnTo>
                <a:lnTo>
                  <a:pt x="392404" y="0"/>
                </a:lnTo>
                <a:close/>
              </a:path>
              <a:path w="414654" h="567689">
                <a:moveTo>
                  <a:pt x="414058" y="29756"/>
                </a:moveTo>
                <a:lnTo>
                  <a:pt x="374256" y="29756"/>
                </a:lnTo>
                <a:lnTo>
                  <a:pt x="374256" y="537819"/>
                </a:lnTo>
                <a:lnTo>
                  <a:pt x="414058" y="537819"/>
                </a:lnTo>
                <a:lnTo>
                  <a:pt x="414058" y="29756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55" name="object 88"/>
          <p:cNvSpPr/>
          <p:nvPr/>
        </p:nvSpPr>
        <p:spPr>
          <a:xfrm>
            <a:off x="10699002" y="4159427"/>
            <a:ext cx="189865" cy="466090"/>
          </a:xfrm>
          <a:custGeom>
            <a:avLst/>
            <a:gdLst/>
            <a:ahLst/>
            <a:cxnLst/>
            <a:rect l="l" t="t" r="r" b="b"/>
            <a:pathLst>
              <a:path w="189865" h="466089">
                <a:moveTo>
                  <a:pt x="150863" y="162394"/>
                </a:moveTo>
                <a:lnTo>
                  <a:pt x="37058" y="162394"/>
                </a:lnTo>
                <a:lnTo>
                  <a:pt x="39141" y="162928"/>
                </a:lnTo>
                <a:lnTo>
                  <a:pt x="40703" y="163448"/>
                </a:lnTo>
                <a:lnTo>
                  <a:pt x="42798" y="163969"/>
                </a:lnTo>
                <a:lnTo>
                  <a:pt x="43840" y="165544"/>
                </a:lnTo>
                <a:lnTo>
                  <a:pt x="43840" y="451650"/>
                </a:lnTo>
                <a:lnTo>
                  <a:pt x="45950" y="456349"/>
                </a:lnTo>
                <a:lnTo>
                  <a:pt x="54292" y="463651"/>
                </a:lnTo>
                <a:lnTo>
                  <a:pt x="58991" y="465747"/>
                </a:lnTo>
                <a:lnTo>
                  <a:pt x="70472" y="465747"/>
                </a:lnTo>
                <a:lnTo>
                  <a:pt x="75171" y="463651"/>
                </a:lnTo>
                <a:lnTo>
                  <a:pt x="83533" y="456336"/>
                </a:lnTo>
                <a:lnTo>
                  <a:pt x="85610" y="451650"/>
                </a:lnTo>
                <a:lnTo>
                  <a:pt x="85619" y="272021"/>
                </a:lnTo>
                <a:lnTo>
                  <a:pt x="86652" y="270459"/>
                </a:lnTo>
                <a:lnTo>
                  <a:pt x="89255" y="268897"/>
                </a:lnTo>
                <a:lnTo>
                  <a:pt x="91871" y="267855"/>
                </a:lnTo>
                <a:lnTo>
                  <a:pt x="145643" y="267855"/>
                </a:lnTo>
                <a:lnTo>
                  <a:pt x="145643" y="164998"/>
                </a:lnTo>
                <a:lnTo>
                  <a:pt x="146684" y="163956"/>
                </a:lnTo>
                <a:lnTo>
                  <a:pt x="148767" y="163448"/>
                </a:lnTo>
                <a:lnTo>
                  <a:pt x="150863" y="162394"/>
                </a:lnTo>
                <a:close/>
              </a:path>
              <a:path w="189865" h="466089">
                <a:moveTo>
                  <a:pt x="145643" y="267855"/>
                </a:moveTo>
                <a:lnTo>
                  <a:pt x="96037" y="267855"/>
                </a:lnTo>
                <a:lnTo>
                  <a:pt x="98145" y="268376"/>
                </a:lnTo>
                <a:lnTo>
                  <a:pt x="100736" y="268897"/>
                </a:lnTo>
                <a:lnTo>
                  <a:pt x="103352" y="269938"/>
                </a:lnTo>
                <a:lnTo>
                  <a:pt x="104393" y="272021"/>
                </a:lnTo>
                <a:lnTo>
                  <a:pt x="104393" y="451650"/>
                </a:lnTo>
                <a:lnTo>
                  <a:pt x="106502" y="456349"/>
                </a:lnTo>
                <a:lnTo>
                  <a:pt x="113779" y="463651"/>
                </a:lnTo>
                <a:lnTo>
                  <a:pt x="119011" y="465747"/>
                </a:lnTo>
                <a:lnTo>
                  <a:pt x="130479" y="465747"/>
                </a:lnTo>
                <a:lnTo>
                  <a:pt x="135178" y="463651"/>
                </a:lnTo>
                <a:lnTo>
                  <a:pt x="143541" y="456336"/>
                </a:lnTo>
                <a:lnTo>
                  <a:pt x="145643" y="451650"/>
                </a:lnTo>
                <a:lnTo>
                  <a:pt x="145643" y="267855"/>
                </a:lnTo>
                <a:close/>
              </a:path>
              <a:path w="189865" h="466089">
                <a:moveTo>
                  <a:pt x="141973" y="111747"/>
                </a:moveTo>
                <a:lnTo>
                  <a:pt x="44856" y="111747"/>
                </a:lnTo>
                <a:lnTo>
                  <a:pt x="34739" y="112636"/>
                </a:lnTo>
                <a:lnTo>
                  <a:pt x="5248" y="142090"/>
                </a:lnTo>
                <a:lnTo>
                  <a:pt x="2578" y="159778"/>
                </a:lnTo>
                <a:lnTo>
                  <a:pt x="2578" y="288734"/>
                </a:lnTo>
                <a:lnTo>
                  <a:pt x="0" y="293446"/>
                </a:lnTo>
                <a:lnTo>
                  <a:pt x="1590" y="297103"/>
                </a:lnTo>
                <a:lnTo>
                  <a:pt x="4165" y="299186"/>
                </a:lnTo>
                <a:lnTo>
                  <a:pt x="7302" y="301282"/>
                </a:lnTo>
                <a:lnTo>
                  <a:pt x="10439" y="302310"/>
                </a:lnTo>
                <a:lnTo>
                  <a:pt x="17741" y="302310"/>
                </a:lnTo>
                <a:lnTo>
                  <a:pt x="20878" y="301269"/>
                </a:lnTo>
                <a:lnTo>
                  <a:pt x="27127" y="297091"/>
                </a:lnTo>
                <a:lnTo>
                  <a:pt x="28181" y="293446"/>
                </a:lnTo>
                <a:lnTo>
                  <a:pt x="28181" y="164998"/>
                </a:lnTo>
                <a:lnTo>
                  <a:pt x="29222" y="163956"/>
                </a:lnTo>
                <a:lnTo>
                  <a:pt x="31305" y="163448"/>
                </a:lnTo>
                <a:lnTo>
                  <a:pt x="33400" y="162394"/>
                </a:lnTo>
                <a:lnTo>
                  <a:pt x="189483" y="162394"/>
                </a:lnTo>
                <a:lnTo>
                  <a:pt x="189483" y="159778"/>
                </a:lnTo>
                <a:lnTo>
                  <a:pt x="188619" y="150664"/>
                </a:lnTo>
                <a:lnTo>
                  <a:pt x="161148" y="115331"/>
                </a:lnTo>
                <a:lnTo>
                  <a:pt x="152048" y="112634"/>
                </a:lnTo>
                <a:lnTo>
                  <a:pt x="141973" y="111747"/>
                </a:lnTo>
                <a:close/>
              </a:path>
              <a:path w="189865" h="466089">
                <a:moveTo>
                  <a:pt x="189483" y="162394"/>
                </a:moveTo>
                <a:lnTo>
                  <a:pt x="155028" y="162394"/>
                </a:lnTo>
                <a:lnTo>
                  <a:pt x="158165" y="163448"/>
                </a:lnTo>
                <a:lnTo>
                  <a:pt x="160273" y="163969"/>
                </a:lnTo>
                <a:lnTo>
                  <a:pt x="161302" y="165544"/>
                </a:lnTo>
                <a:lnTo>
                  <a:pt x="161302" y="292925"/>
                </a:lnTo>
                <a:lnTo>
                  <a:pt x="162344" y="297103"/>
                </a:lnTo>
                <a:lnTo>
                  <a:pt x="168605" y="301282"/>
                </a:lnTo>
                <a:lnTo>
                  <a:pt x="171742" y="302310"/>
                </a:lnTo>
                <a:lnTo>
                  <a:pt x="179044" y="302310"/>
                </a:lnTo>
                <a:lnTo>
                  <a:pt x="182181" y="301269"/>
                </a:lnTo>
                <a:lnTo>
                  <a:pt x="188429" y="297091"/>
                </a:lnTo>
                <a:lnTo>
                  <a:pt x="189483" y="293446"/>
                </a:lnTo>
                <a:lnTo>
                  <a:pt x="189483" y="162394"/>
                </a:lnTo>
                <a:close/>
              </a:path>
              <a:path w="189865" h="466089">
                <a:moveTo>
                  <a:pt x="92925" y="0"/>
                </a:moveTo>
                <a:lnTo>
                  <a:pt x="55307" y="20032"/>
                </a:lnTo>
                <a:lnTo>
                  <a:pt x="48031" y="44919"/>
                </a:lnTo>
                <a:lnTo>
                  <a:pt x="48897" y="53936"/>
                </a:lnTo>
                <a:lnTo>
                  <a:pt x="75834" y="86615"/>
                </a:lnTo>
                <a:lnTo>
                  <a:pt x="92925" y="89814"/>
                </a:lnTo>
                <a:lnTo>
                  <a:pt x="101947" y="88949"/>
                </a:lnTo>
                <a:lnTo>
                  <a:pt x="134634" y="62195"/>
                </a:lnTo>
                <a:lnTo>
                  <a:pt x="137833" y="44919"/>
                </a:lnTo>
                <a:lnTo>
                  <a:pt x="136966" y="35897"/>
                </a:lnTo>
                <a:lnTo>
                  <a:pt x="110413" y="3200"/>
                </a:lnTo>
                <a:lnTo>
                  <a:pt x="9292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56" name="object 89"/>
          <p:cNvSpPr/>
          <p:nvPr/>
        </p:nvSpPr>
        <p:spPr>
          <a:xfrm>
            <a:off x="10362808" y="3968399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7"/>
                </a:lnTo>
                <a:lnTo>
                  <a:pt x="10973" y="510625"/>
                </a:lnTo>
                <a:lnTo>
                  <a:pt x="24222" y="555471"/>
                </a:lnTo>
                <a:lnTo>
                  <a:pt x="42230" y="598055"/>
                </a:lnTo>
                <a:lnTo>
                  <a:pt x="64684" y="638064"/>
                </a:lnTo>
                <a:lnTo>
                  <a:pt x="91273" y="675186"/>
                </a:lnTo>
                <a:lnTo>
                  <a:pt x="121685" y="709109"/>
                </a:lnTo>
                <a:lnTo>
                  <a:pt x="155607" y="739521"/>
                </a:lnTo>
                <a:lnTo>
                  <a:pt x="192728" y="766110"/>
                </a:lnTo>
                <a:lnTo>
                  <a:pt x="232735" y="788565"/>
                </a:lnTo>
                <a:lnTo>
                  <a:pt x="275317" y="806573"/>
                </a:lnTo>
                <a:lnTo>
                  <a:pt x="320162" y="819822"/>
                </a:lnTo>
                <a:lnTo>
                  <a:pt x="366957" y="828000"/>
                </a:lnTo>
                <a:lnTo>
                  <a:pt x="415391" y="830795"/>
                </a:lnTo>
                <a:lnTo>
                  <a:pt x="463825" y="828000"/>
                </a:lnTo>
                <a:lnTo>
                  <a:pt x="510620" y="819822"/>
                </a:lnTo>
                <a:lnTo>
                  <a:pt x="555465" y="806573"/>
                </a:lnTo>
                <a:lnTo>
                  <a:pt x="598047" y="788565"/>
                </a:lnTo>
                <a:lnTo>
                  <a:pt x="621982" y="775131"/>
                </a:lnTo>
                <a:lnTo>
                  <a:pt x="415391" y="775131"/>
                </a:lnTo>
                <a:lnTo>
                  <a:pt x="366641" y="771841"/>
                </a:lnTo>
                <a:lnTo>
                  <a:pt x="319864" y="762260"/>
                </a:lnTo>
                <a:lnTo>
                  <a:pt x="275493" y="746818"/>
                </a:lnTo>
                <a:lnTo>
                  <a:pt x="233959" y="725948"/>
                </a:lnTo>
                <a:lnTo>
                  <a:pt x="195694" y="700082"/>
                </a:lnTo>
                <a:lnTo>
                  <a:pt x="161131" y="669651"/>
                </a:lnTo>
                <a:lnTo>
                  <a:pt x="130700" y="635088"/>
                </a:lnTo>
                <a:lnTo>
                  <a:pt x="104834" y="596823"/>
                </a:lnTo>
                <a:lnTo>
                  <a:pt x="83964" y="555290"/>
                </a:lnTo>
                <a:lnTo>
                  <a:pt x="68522" y="510918"/>
                </a:lnTo>
                <a:lnTo>
                  <a:pt x="58941" y="464142"/>
                </a:lnTo>
                <a:lnTo>
                  <a:pt x="55651" y="415391"/>
                </a:lnTo>
                <a:lnTo>
                  <a:pt x="59482" y="362879"/>
                </a:lnTo>
                <a:lnTo>
                  <a:pt x="70606" y="312707"/>
                </a:lnTo>
                <a:lnTo>
                  <a:pt x="88471" y="265417"/>
                </a:lnTo>
                <a:lnTo>
                  <a:pt x="112524" y="221553"/>
                </a:lnTo>
                <a:lnTo>
                  <a:pt x="142214" y="181660"/>
                </a:lnTo>
                <a:lnTo>
                  <a:pt x="221081" y="181660"/>
                </a:lnTo>
                <a:lnTo>
                  <a:pt x="181648" y="142227"/>
                </a:lnTo>
                <a:lnTo>
                  <a:pt x="221542" y="112537"/>
                </a:lnTo>
                <a:lnTo>
                  <a:pt x="265408" y="88483"/>
                </a:lnTo>
                <a:lnTo>
                  <a:pt x="312702" y="70618"/>
                </a:lnTo>
                <a:lnTo>
                  <a:pt x="362878" y="59494"/>
                </a:lnTo>
                <a:lnTo>
                  <a:pt x="415391" y="55664"/>
                </a:lnTo>
                <a:lnTo>
                  <a:pt x="621983" y="5566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5" h="831214">
                <a:moveTo>
                  <a:pt x="221081" y="181660"/>
                </a:moveTo>
                <a:lnTo>
                  <a:pt x="142214" y="181660"/>
                </a:lnTo>
                <a:lnTo>
                  <a:pt x="649122" y="688568"/>
                </a:lnTo>
                <a:lnTo>
                  <a:pt x="609229" y="718258"/>
                </a:lnTo>
                <a:lnTo>
                  <a:pt x="565366" y="742312"/>
                </a:lnTo>
                <a:lnTo>
                  <a:pt x="518076" y="760177"/>
                </a:lnTo>
                <a:lnTo>
                  <a:pt x="467903" y="771301"/>
                </a:lnTo>
                <a:lnTo>
                  <a:pt x="415391" y="775131"/>
                </a:lnTo>
                <a:lnTo>
                  <a:pt x="621982" y="775131"/>
                </a:lnTo>
                <a:lnTo>
                  <a:pt x="675175" y="739521"/>
                </a:lnTo>
                <a:lnTo>
                  <a:pt x="709098" y="709109"/>
                </a:lnTo>
                <a:lnTo>
                  <a:pt x="739509" y="675186"/>
                </a:lnTo>
                <a:lnTo>
                  <a:pt x="758169" y="649135"/>
                </a:lnTo>
                <a:lnTo>
                  <a:pt x="688555" y="649135"/>
                </a:lnTo>
                <a:lnTo>
                  <a:pt x="221081" y="181660"/>
                </a:lnTo>
                <a:close/>
              </a:path>
              <a:path w="831215" h="831214">
                <a:moveTo>
                  <a:pt x="621983" y="55664"/>
                </a:moveTo>
                <a:lnTo>
                  <a:pt x="415391" y="55664"/>
                </a:lnTo>
                <a:lnTo>
                  <a:pt x="464139" y="58953"/>
                </a:lnTo>
                <a:lnTo>
                  <a:pt x="510913" y="68535"/>
                </a:lnTo>
                <a:lnTo>
                  <a:pt x="555282" y="83976"/>
                </a:lnTo>
                <a:lnTo>
                  <a:pt x="596814" y="104846"/>
                </a:lnTo>
                <a:lnTo>
                  <a:pt x="635078" y="130712"/>
                </a:lnTo>
                <a:lnTo>
                  <a:pt x="669640" y="161142"/>
                </a:lnTo>
                <a:lnTo>
                  <a:pt x="700070" y="195705"/>
                </a:lnTo>
                <a:lnTo>
                  <a:pt x="725936" y="233968"/>
                </a:lnTo>
                <a:lnTo>
                  <a:pt x="746806" y="275500"/>
                </a:lnTo>
                <a:lnTo>
                  <a:pt x="762247" y="319869"/>
                </a:lnTo>
                <a:lnTo>
                  <a:pt x="771829" y="366643"/>
                </a:lnTo>
                <a:lnTo>
                  <a:pt x="775119" y="415391"/>
                </a:lnTo>
                <a:lnTo>
                  <a:pt x="771288" y="467904"/>
                </a:lnTo>
                <a:lnTo>
                  <a:pt x="760164" y="518080"/>
                </a:lnTo>
                <a:lnTo>
                  <a:pt x="742299" y="565374"/>
                </a:lnTo>
                <a:lnTo>
                  <a:pt x="718245" y="609240"/>
                </a:lnTo>
                <a:lnTo>
                  <a:pt x="688555" y="649135"/>
                </a:lnTo>
                <a:lnTo>
                  <a:pt x="758169" y="649135"/>
                </a:lnTo>
                <a:lnTo>
                  <a:pt x="788553" y="598055"/>
                </a:lnTo>
                <a:lnTo>
                  <a:pt x="806560" y="555471"/>
                </a:lnTo>
                <a:lnTo>
                  <a:pt x="819809" y="510625"/>
                </a:lnTo>
                <a:lnTo>
                  <a:pt x="827987" y="463827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621983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57" name="object 90"/>
          <p:cNvSpPr/>
          <p:nvPr/>
        </p:nvSpPr>
        <p:spPr>
          <a:xfrm>
            <a:off x="10418459" y="4150060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0" y="181219"/>
                </a:lnTo>
                <a:lnTo>
                  <a:pt x="14954" y="131046"/>
                </a:lnTo>
                <a:lnTo>
                  <a:pt x="32819" y="83756"/>
                </a:lnTo>
                <a:lnTo>
                  <a:pt x="56873" y="39893"/>
                </a:lnTo>
                <a:lnTo>
                  <a:pt x="86563" y="0"/>
                </a:lnTo>
                <a:lnTo>
                  <a:pt x="593471" y="506907"/>
                </a:lnTo>
                <a:lnTo>
                  <a:pt x="553577" y="536597"/>
                </a:lnTo>
                <a:lnTo>
                  <a:pt x="509714" y="560651"/>
                </a:lnTo>
                <a:lnTo>
                  <a:pt x="462424" y="578516"/>
                </a:lnTo>
                <a:lnTo>
                  <a:pt x="412251" y="589640"/>
                </a:lnTo>
                <a:lnTo>
                  <a:pt x="359740" y="593471"/>
                </a:lnTo>
                <a:lnTo>
                  <a:pt x="310989" y="590181"/>
                </a:lnTo>
                <a:lnTo>
                  <a:pt x="264212" y="580599"/>
                </a:lnTo>
                <a:lnTo>
                  <a:pt x="219841" y="565157"/>
                </a:lnTo>
                <a:lnTo>
                  <a:pt x="178308" y="544288"/>
                </a:lnTo>
                <a:lnTo>
                  <a:pt x="140043" y="518421"/>
                </a:lnTo>
                <a:lnTo>
                  <a:pt x="105479" y="487991"/>
                </a:lnTo>
                <a:lnTo>
                  <a:pt x="75049" y="453427"/>
                </a:lnTo>
                <a:lnTo>
                  <a:pt x="49182" y="415163"/>
                </a:lnTo>
                <a:lnTo>
                  <a:pt x="28313" y="373629"/>
                </a:lnTo>
                <a:lnTo>
                  <a:pt x="12871" y="329258"/>
                </a:lnTo>
                <a:lnTo>
                  <a:pt x="3289" y="282481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58" name="object 91"/>
          <p:cNvSpPr/>
          <p:nvPr/>
        </p:nvSpPr>
        <p:spPr>
          <a:xfrm>
            <a:off x="10544455" y="4024063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0" y="359727"/>
                </a:moveTo>
                <a:lnTo>
                  <a:pt x="589640" y="412240"/>
                </a:lnTo>
                <a:lnTo>
                  <a:pt x="578516" y="462416"/>
                </a:lnTo>
                <a:lnTo>
                  <a:pt x="560651" y="509710"/>
                </a:lnTo>
                <a:lnTo>
                  <a:pt x="536597" y="553576"/>
                </a:lnTo>
                <a:lnTo>
                  <a:pt x="506907" y="593471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5" y="12871"/>
                </a:lnTo>
                <a:lnTo>
                  <a:pt x="373634" y="28312"/>
                </a:lnTo>
                <a:lnTo>
                  <a:pt x="415166" y="49182"/>
                </a:lnTo>
                <a:lnTo>
                  <a:pt x="453430" y="75048"/>
                </a:lnTo>
                <a:lnTo>
                  <a:pt x="487992" y="105478"/>
                </a:lnTo>
                <a:lnTo>
                  <a:pt x="518422" y="140040"/>
                </a:lnTo>
                <a:lnTo>
                  <a:pt x="544288" y="178304"/>
                </a:lnTo>
                <a:lnTo>
                  <a:pt x="565158" y="219836"/>
                </a:lnTo>
                <a:lnTo>
                  <a:pt x="580599" y="264205"/>
                </a:lnTo>
                <a:lnTo>
                  <a:pt x="590181" y="310979"/>
                </a:lnTo>
                <a:lnTo>
                  <a:pt x="593470" y="359727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59" name="object 92"/>
          <p:cNvSpPr/>
          <p:nvPr/>
        </p:nvSpPr>
        <p:spPr>
          <a:xfrm>
            <a:off x="10362808" y="3968399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7"/>
                </a:lnTo>
                <a:lnTo>
                  <a:pt x="10973" y="510625"/>
                </a:lnTo>
                <a:lnTo>
                  <a:pt x="24222" y="555471"/>
                </a:lnTo>
                <a:lnTo>
                  <a:pt x="42230" y="598055"/>
                </a:lnTo>
                <a:lnTo>
                  <a:pt x="64684" y="638064"/>
                </a:lnTo>
                <a:lnTo>
                  <a:pt x="91273" y="675186"/>
                </a:lnTo>
                <a:lnTo>
                  <a:pt x="121685" y="709109"/>
                </a:lnTo>
                <a:lnTo>
                  <a:pt x="155607" y="739521"/>
                </a:lnTo>
                <a:lnTo>
                  <a:pt x="192728" y="766110"/>
                </a:lnTo>
                <a:lnTo>
                  <a:pt x="232735" y="788565"/>
                </a:lnTo>
                <a:lnTo>
                  <a:pt x="275317" y="806573"/>
                </a:lnTo>
                <a:lnTo>
                  <a:pt x="320162" y="819822"/>
                </a:lnTo>
                <a:lnTo>
                  <a:pt x="366957" y="828000"/>
                </a:lnTo>
                <a:lnTo>
                  <a:pt x="415391" y="830795"/>
                </a:lnTo>
                <a:lnTo>
                  <a:pt x="463825" y="828000"/>
                </a:lnTo>
                <a:lnTo>
                  <a:pt x="510620" y="819822"/>
                </a:lnTo>
                <a:lnTo>
                  <a:pt x="555465" y="806573"/>
                </a:lnTo>
                <a:lnTo>
                  <a:pt x="598047" y="788565"/>
                </a:lnTo>
                <a:lnTo>
                  <a:pt x="638054" y="766110"/>
                </a:lnTo>
                <a:lnTo>
                  <a:pt x="675175" y="739521"/>
                </a:lnTo>
                <a:lnTo>
                  <a:pt x="709098" y="709109"/>
                </a:lnTo>
                <a:lnTo>
                  <a:pt x="739509" y="675186"/>
                </a:lnTo>
                <a:lnTo>
                  <a:pt x="766098" y="638064"/>
                </a:lnTo>
                <a:lnTo>
                  <a:pt x="788553" y="598055"/>
                </a:lnTo>
                <a:lnTo>
                  <a:pt x="806560" y="555471"/>
                </a:lnTo>
                <a:lnTo>
                  <a:pt x="819809" y="510625"/>
                </a:lnTo>
                <a:lnTo>
                  <a:pt x="827987" y="463827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60" name="object 93"/>
          <p:cNvSpPr/>
          <p:nvPr/>
        </p:nvSpPr>
        <p:spPr>
          <a:xfrm>
            <a:off x="4006732" y="6642841"/>
            <a:ext cx="900278" cy="19781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61" name="object 94"/>
          <p:cNvSpPr/>
          <p:nvPr/>
        </p:nvSpPr>
        <p:spPr>
          <a:xfrm>
            <a:off x="4270915" y="5731273"/>
            <a:ext cx="386080" cy="664210"/>
          </a:xfrm>
          <a:custGeom>
            <a:avLst/>
            <a:gdLst/>
            <a:ahLst/>
            <a:cxnLst/>
            <a:rect l="l" t="t" r="r" b="b"/>
            <a:pathLst>
              <a:path w="386079" h="664210">
                <a:moveTo>
                  <a:pt x="198843" y="0"/>
                </a:moveTo>
                <a:lnTo>
                  <a:pt x="186715" y="0"/>
                </a:lnTo>
                <a:lnTo>
                  <a:pt x="185788" y="7391"/>
                </a:lnTo>
                <a:lnTo>
                  <a:pt x="174611" y="69624"/>
                </a:lnTo>
                <a:lnTo>
                  <a:pt x="158499" y="123628"/>
                </a:lnTo>
                <a:lnTo>
                  <a:pt x="138717" y="170819"/>
                </a:lnTo>
                <a:lnTo>
                  <a:pt x="116528" y="212615"/>
                </a:lnTo>
                <a:lnTo>
                  <a:pt x="93196" y="250432"/>
                </a:lnTo>
                <a:lnTo>
                  <a:pt x="69986" y="285688"/>
                </a:lnTo>
                <a:lnTo>
                  <a:pt x="48162" y="319799"/>
                </a:lnTo>
                <a:lnTo>
                  <a:pt x="28987" y="354183"/>
                </a:lnTo>
                <a:lnTo>
                  <a:pt x="13725" y="390256"/>
                </a:lnTo>
                <a:lnTo>
                  <a:pt x="3642" y="429435"/>
                </a:lnTo>
                <a:lnTo>
                  <a:pt x="0" y="473138"/>
                </a:lnTo>
                <a:lnTo>
                  <a:pt x="5192" y="516821"/>
                </a:lnTo>
                <a:lnTo>
                  <a:pt x="19932" y="556919"/>
                </a:lnTo>
                <a:lnTo>
                  <a:pt x="42960" y="592290"/>
                </a:lnTo>
                <a:lnTo>
                  <a:pt x="73019" y="621790"/>
                </a:lnTo>
                <a:lnTo>
                  <a:pt x="108850" y="644277"/>
                </a:lnTo>
                <a:lnTo>
                  <a:pt x="149196" y="658607"/>
                </a:lnTo>
                <a:lnTo>
                  <a:pt x="192798" y="663638"/>
                </a:lnTo>
                <a:lnTo>
                  <a:pt x="236382" y="658607"/>
                </a:lnTo>
                <a:lnTo>
                  <a:pt x="276716" y="644277"/>
                </a:lnTo>
                <a:lnTo>
                  <a:pt x="312541" y="621790"/>
                </a:lnTo>
                <a:lnTo>
                  <a:pt x="315529" y="618858"/>
                </a:lnTo>
                <a:lnTo>
                  <a:pt x="232600" y="618858"/>
                </a:lnTo>
                <a:lnTo>
                  <a:pt x="224894" y="617306"/>
                </a:lnTo>
                <a:lnTo>
                  <a:pt x="218614" y="613071"/>
                </a:lnTo>
                <a:lnTo>
                  <a:pt x="214387" y="606787"/>
                </a:lnTo>
                <a:lnTo>
                  <a:pt x="212839" y="599084"/>
                </a:lnTo>
                <a:lnTo>
                  <a:pt x="214392" y="591390"/>
                </a:lnTo>
                <a:lnTo>
                  <a:pt x="218628" y="585114"/>
                </a:lnTo>
                <a:lnTo>
                  <a:pt x="224910" y="580885"/>
                </a:lnTo>
                <a:lnTo>
                  <a:pt x="251800" y="575462"/>
                </a:lnTo>
                <a:lnTo>
                  <a:pt x="267493" y="564905"/>
                </a:lnTo>
                <a:lnTo>
                  <a:pt x="278081" y="549257"/>
                </a:lnTo>
                <a:lnTo>
                  <a:pt x="283517" y="522407"/>
                </a:lnTo>
                <a:lnTo>
                  <a:pt x="287750" y="516123"/>
                </a:lnTo>
                <a:lnTo>
                  <a:pt x="294031" y="511888"/>
                </a:lnTo>
                <a:lnTo>
                  <a:pt x="301726" y="510336"/>
                </a:lnTo>
                <a:lnTo>
                  <a:pt x="381136" y="510336"/>
                </a:lnTo>
                <a:lnTo>
                  <a:pt x="385559" y="473138"/>
                </a:lnTo>
                <a:lnTo>
                  <a:pt x="381917" y="429435"/>
                </a:lnTo>
                <a:lnTo>
                  <a:pt x="371833" y="390256"/>
                </a:lnTo>
                <a:lnTo>
                  <a:pt x="356572" y="354183"/>
                </a:lnTo>
                <a:lnTo>
                  <a:pt x="337397" y="319799"/>
                </a:lnTo>
                <a:lnTo>
                  <a:pt x="315572" y="285688"/>
                </a:lnTo>
                <a:lnTo>
                  <a:pt x="292362" y="250432"/>
                </a:lnTo>
                <a:lnTo>
                  <a:pt x="269031" y="212615"/>
                </a:lnTo>
                <a:lnTo>
                  <a:pt x="246842" y="170819"/>
                </a:lnTo>
                <a:lnTo>
                  <a:pt x="227059" y="123628"/>
                </a:lnTo>
                <a:lnTo>
                  <a:pt x="210948" y="69624"/>
                </a:lnTo>
                <a:lnTo>
                  <a:pt x="199770" y="7391"/>
                </a:lnTo>
                <a:lnTo>
                  <a:pt x="198843" y="0"/>
                </a:lnTo>
                <a:close/>
              </a:path>
              <a:path w="386079" h="664210">
                <a:moveTo>
                  <a:pt x="381136" y="510336"/>
                </a:moveTo>
                <a:lnTo>
                  <a:pt x="309918" y="510336"/>
                </a:lnTo>
                <a:lnTo>
                  <a:pt x="316953" y="515289"/>
                </a:lnTo>
                <a:lnTo>
                  <a:pt x="320967" y="524725"/>
                </a:lnTo>
                <a:lnTo>
                  <a:pt x="321538" y="527354"/>
                </a:lnTo>
                <a:lnTo>
                  <a:pt x="321538" y="530110"/>
                </a:lnTo>
                <a:lnTo>
                  <a:pt x="314537" y="564626"/>
                </a:lnTo>
                <a:lnTo>
                  <a:pt x="295457" y="592839"/>
                </a:lnTo>
                <a:lnTo>
                  <a:pt x="267183" y="611874"/>
                </a:lnTo>
                <a:lnTo>
                  <a:pt x="232600" y="618858"/>
                </a:lnTo>
                <a:lnTo>
                  <a:pt x="315529" y="618858"/>
                </a:lnTo>
                <a:lnTo>
                  <a:pt x="342597" y="592290"/>
                </a:lnTo>
                <a:lnTo>
                  <a:pt x="365625" y="556919"/>
                </a:lnTo>
                <a:lnTo>
                  <a:pt x="380365" y="516821"/>
                </a:lnTo>
                <a:lnTo>
                  <a:pt x="381136" y="510336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62" name="object 95"/>
          <p:cNvSpPr/>
          <p:nvPr/>
        </p:nvSpPr>
        <p:spPr>
          <a:xfrm>
            <a:off x="4052254" y="5655465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4"/>
                </a:lnTo>
                <a:lnTo>
                  <a:pt x="121685" y="121686"/>
                </a:lnTo>
                <a:lnTo>
                  <a:pt x="91273" y="155609"/>
                </a:lnTo>
                <a:lnTo>
                  <a:pt x="64684" y="192731"/>
                </a:lnTo>
                <a:lnTo>
                  <a:pt x="42230" y="232740"/>
                </a:lnTo>
                <a:lnTo>
                  <a:pt x="24222" y="275324"/>
                </a:lnTo>
                <a:lnTo>
                  <a:pt x="10973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3" y="510633"/>
                </a:lnTo>
                <a:lnTo>
                  <a:pt x="24222" y="555477"/>
                </a:lnTo>
                <a:lnTo>
                  <a:pt x="42230" y="598060"/>
                </a:lnTo>
                <a:lnTo>
                  <a:pt x="64684" y="638067"/>
                </a:lnTo>
                <a:lnTo>
                  <a:pt x="91273" y="675188"/>
                </a:lnTo>
                <a:lnTo>
                  <a:pt x="121685" y="709110"/>
                </a:lnTo>
                <a:lnTo>
                  <a:pt x="155607" y="739522"/>
                </a:lnTo>
                <a:lnTo>
                  <a:pt x="192728" y="766111"/>
                </a:lnTo>
                <a:lnTo>
                  <a:pt x="232735" y="788565"/>
                </a:lnTo>
                <a:lnTo>
                  <a:pt x="275317" y="806573"/>
                </a:lnTo>
                <a:lnTo>
                  <a:pt x="320162" y="819822"/>
                </a:lnTo>
                <a:lnTo>
                  <a:pt x="366957" y="828000"/>
                </a:lnTo>
                <a:lnTo>
                  <a:pt x="415391" y="830795"/>
                </a:lnTo>
                <a:lnTo>
                  <a:pt x="463825" y="828000"/>
                </a:lnTo>
                <a:lnTo>
                  <a:pt x="510620" y="819822"/>
                </a:lnTo>
                <a:lnTo>
                  <a:pt x="555465" y="806573"/>
                </a:lnTo>
                <a:lnTo>
                  <a:pt x="598047" y="788565"/>
                </a:lnTo>
                <a:lnTo>
                  <a:pt x="621983" y="775131"/>
                </a:lnTo>
                <a:lnTo>
                  <a:pt x="415391" y="775131"/>
                </a:lnTo>
                <a:lnTo>
                  <a:pt x="366643" y="771841"/>
                </a:lnTo>
                <a:lnTo>
                  <a:pt x="319868" y="762260"/>
                </a:lnTo>
                <a:lnTo>
                  <a:pt x="275498" y="746818"/>
                </a:lnTo>
                <a:lnTo>
                  <a:pt x="233965" y="725949"/>
                </a:lnTo>
                <a:lnTo>
                  <a:pt x="195700" y="700083"/>
                </a:lnTo>
                <a:lnTo>
                  <a:pt x="161136" y="669653"/>
                </a:lnTo>
                <a:lnTo>
                  <a:pt x="130704" y="635090"/>
                </a:lnTo>
                <a:lnTo>
                  <a:pt x="104837" y="596827"/>
                </a:lnTo>
                <a:lnTo>
                  <a:pt x="83966" y="555295"/>
                </a:lnTo>
                <a:lnTo>
                  <a:pt x="68523" y="510926"/>
                </a:lnTo>
                <a:lnTo>
                  <a:pt x="58941" y="464151"/>
                </a:lnTo>
                <a:lnTo>
                  <a:pt x="55651" y="415404"/>
                </a:lnTo>
                <a:lnTo>
                  <a:pt x="59483" y="362891"/>
                </a:lnTo>
                <a:lnTo>
                  <a:pt x="70609" y="312715"/>
                </a:lnTo>
                <a:lnTo>
                  <a:pt x="88476" y="265421"/>
                </a:lnTo>
                <a:lnTo>
                  <a:pt x="112529" y="221555"/>
                </a:lnTo>
                <a:lnTo>
                  <a:pt x="142214" y="181660"/>
                </a:lnTo>
                <a:lnTo>
                  <a:pt x="221081" y="181660"/>
                </a:lnTo>
                <a:lnTo>
                  <a:pt x="181648" y="142227"/>
                </a:lnTo>
                <a:lnTo>
                  <a:pt x="221542" y="112537"/>
                </a:lnTo>
                <a:lnTo>
                  <a:pt x="265408" y="88483"/>
                </a:lnTo>
                <a:lnTo>
                  <a:pt x="312702" y="70618"/>
                </a:lnTo>
                <a:lnTo>
                  <a:pt x="362878" y="59494"/>
                </a:lnTo>
                <a:lnTo>
                  <a:pt x="415391" y="55664"/>
                </a:lnTo>
                <a:lnTo>
                  <a:pt x="621982" y="5566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4" h="831214">
                <a:moveTo>
                  <a:pt x="221081" y="181660"/>
                </a:moveTo>
                <a:lnTo>
                  <a:pt x="142214" y="181660"/>
                </a:lnTo>
                <a:lnTo>
                  <a:pt x="649135" y="688568"/>
                </a:lnTo>
                <a:lnTo>
                  <a:pt x="609240" y="718258"/>
                </a:lnTo>
                <a:lnTo>
                  <a:pt x="565374" y="742312"/>
                </a:lnTo>
                <a:lnTo>
                  <a:pt x="518080" y="760177"/>
                </a:lnTo>
                <a:lnTo>
                  <a:pt x="467904" y="771301"/>
                </a:lnTo>
                <a:lnTo>
                  <a:pt x="415391" y="775131"/>
                </a:lnTo>
                <a:lnTo>
                  <a:pt x="621983" y="775131"/>
                </a:lnTo>
                <a:lnTo>
                  <a:pt x="675175" y="739522"/>
                </a:lnTo>
                <a:lnTo>
                  <a:pt x="709098" y="709110"/>
                </a:lnTo>
                <a:lnTo>
                  <a:pt x="739509" y="675188"/>
                </a:lnTo>
                <a:lnTo>
                  <a:pt x="758171" y="649135"/>
                </a:lnTo>
                <a:lnTo>
                  <a:pt x="688555" y="649135"/>
                </a:lnTo>
                <a:lnTo>
                  <a:pt x="221081" y="181660"/>
                </a:lnTo>
                <a:close/>
              </a:path>
              <a:path w="831214" h="831214">
                <a:moveTo>
                  <a:pt x="621982" y="55664"/>
                </a:moveTo>
                <a:lnTo>
                  <a:pt x="415391" y="55664"/>
                </a:lnTo>
                <a:lnTo>
                  <a:pt x="464139" y="58953"/>
                </a:lnTo>
                <a:lnTo>
                  <a:pt x="510914" y="68535"/>
                </a:lnTo>
                <a:lnTo>
                  <a:pt x="555284" y="83977"/>
                </a:lnTo>
                <a:lnTo>
                  <a:pt x="596818" y="104846"/>
                </a:lnTo>
                <a:lnTo>
                  <a:pt x="635082" y="130713"/>
                </a:lnTo>
                <a:lnTo>
                  <a:pt x="669647" y="161143"/>
                </a:lnTo>
                <a:lnTo>
                  <a:pt x="700078" y="195707"/>
                </a:lnTo>
                <a:lnTo>
                  <a:pt x="725946" y="233972"/>
                </a:lnTo>
                <a:lnTo>
                  <a:pt x="746816" y="275505"/>
                </a:lnTo>
                <a:lnTo>
                  <a:pt x="762259" y="319877"/>
                </a:lnTo>
                <a:lnTo>
                  <a:pt x="771841" y="366653"/>
                </a:lnTo>
                <a:lnTo>
                  <a:pt x="775131" y="415404"/>
                </a:lnTo>
                <a:lnTo>
                  <a:pt x="771299" y="467916"/>
                </a:lnTo>
                <a:lnTo>
                  <a:pt x="760172" y="518088"/>
                </a:lnTo>
                <a:lnTo>
                  <a:pt x="742303" y="565378"/>
                </a:lnTo>
                <a:lnTo>
                  <a:pt x="718247" y="609242"/>
                </a:lnTo>
                <a:lnTo>
                  <a:pt x="688555" y="649135"/>
                </a:lnTo>
                <a:lnTo>
                  <a:pt x="758171" y="649135"/>
                </a:lnTo>
                <a:lnTo>
                  <a:pt x="788553" y="598060"/>
                </a:lnTo>
                <a:lnTo>
                  <a:pt x="806560" y="555477"/>
                </a:lnTo>
                <a:lnTo>
                  <a:pt x="819809" y="510633"/>
                </a:lnTo>
                <a:lnTo>
                  <a:pt x="827987" y="463838"/>
                </a:lnTo>
                <a:lnTo>
                  <a:pt x="830783" y="415404"/>
                </a:lnTo>
                <a:lnTo>
                  <a:pt x="827987" y="366968"/>
                </a:lnTo>
                <a:lnTo>
                  <a:pt x="819809" y="320170"/>
                </a:lnTo>
                <a:lnTo>
                  <a:pt x="806560" y="275324"/>
                </a:lnTo>
                <a:lnTo>
                  <a:pt x="788553" y="232740"/>
                </a:lnTo>
                <a:lnTo>
                  <a:pt x="766098" y="192731"/>
                </a:lnTo>
                <a:lnTo>
                  <a:pt x="739509" y="155609"/>
                </a:lnTo>
                <a:lnTo>
                  <a:pt x="709098" y="121686"/>
                </a:lnTo>
                <a:lnTo>
                  <a:pt x="675175" y="91274"/>
                </a:lnTo>
                <a:lnTo>
                  <a:pt x="638054" y="64684"/>
                </a:lnTo>
                <a:lnTo>
                  <a:pt x="621982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63" name="object 96"/>
          <p:cNvSpPr/>
          <p:nvPr/>
        </p:nvSpPr>
        <p:spPr>
          <a:xfrm>
            <a:off x="4107906" y="5837125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43"/>
                </a:moveTo>
                <a:lnTo>
                  <a:pt x="3831" y="181230"/>
                </a:lnTo>
                <a:lnTo>
                  <a:pt x="14958" y="131054"/>
                </a:lnTo>
                <a:lnTo>
                  <a:pt x="32825" y="83760"/>
                </a:lnTo>
                <a:lnTo>
                  <a:pt x="56878" y="39894"/>
                </a:lnTo>
                <a:lnTo>
                  <a:pt x="86563" y="0"/>
                </a:lnTo>
                <a:lnTo>
                  <a:pt x="593483" y="506907"/>
                </a:lnTo>
                <a:lnTo>
                  <a:pt x="553589" y="536597"/>
                </a:lnTo>
                <a:lnTo>
                  <a:pt x="509722" y="560651"/>
                </a:lnTo>
                <a:lnTo>
                  <a:pt x="462429" y="578516"/>
                </a:lnTo>
                <a:lnTo>
                  <a:pt x="412253" y="589640"/>
                </a:lnTo>
                <a:lnTo>
                  <a:pt x="359740" y="593471"/>
                </a:lnTo>
                <a:lnTo>
                  <a:pt x="310992" y="590181"/>
                </a:lnTo>
                <a:lnTo>
                  <a:pt x="264217" y="580599"/>
                </a:lnTo>
                <a:lnTo>
                  <a:pt x="219847" y="565158"/>
                </a:lnTo>
                <a:lnTo>
                  <a:pt x="178313" y="544288"/>
                </a:lnTo>
                <a:lnTo>
                  <a:pt x="140048" y="518422"/>
                </a:lnTo>
                <a:lnTo>
                  <a:pt x="105484" y="487992"/>
                </a:lnTo>
                <a:lnTo>
                  <a:pt x="75052" y="453430"/>
                </a:lnTo>
                <a:lnTo>
                  <a:pt x="49185" y="415166"/>
                </a:lnTo>
                <a:lnTo>
                  <a:pt x="28314" y="373634"/>
                </a:lnTo>
                <a:lnTo>
                  <a:pt x="12872" y="329265"/>
                </a:lnTo>
                <a:lnTo>
                  <a:pt x="3290" y="282491"/>
                </a:lnTo>
                <a:lnTo>
                  <a:pt x="0" y="233743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64" name="object 97"/>
          <p:cNvSpPr/>
          <p:nvPr/>
        </p:nvSpPr>
        <p:spPr>
          <a:xfrm>
            <a:off x="4233902" y="5711129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83" y="359740"/>
                </a:moveTo>
                <a:lnTo>
                  <a:pt x="589651" y="412251"/>
                </a:lnTo>
                <a:lnTo>
                  <a:pt x="578524" y="462424"/>
                </a:lnTo>
                <a:lnTo>
                  <a:pt x="560655" y="509714"/>
                </a:lnTo>
                <a:lnTo>
                  <a:pt x="536599" y="553577"/>
                </a:lnTo>
                <a:lnTo>
                  <a:pt x="506907" y="593470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6" y="12871"/>
                </a:lnTo>
                <a:lnTo>
                  <a:pt x="373636" y="28313"/>
                </a:lnTo>
                <a:lnTo>
                  <a:pt x="415170" y="49182"/>
                </a:lnTo>
                <a:lnTo>
                  <a:pt x="453434" y="75049"/>
                </a:lnTo>
                <a:lnTo>
                  <a:pt x="487999" y="105479"/>
                </a:lnTo>
                <a:lnTo>
                  <a:pt x="518430" y="140043"/>
                </a:lnTo>
                <a:lnTo>
                  <a:pt x="544298" y="178307"/>
                </a:lnTo>
                <a:lnTo>
                  <a:pt x="565168" y="219841"/>
                </a:lnTo>
                <a:lnTo>
                  <a:pt x="580611" y="264212"/>
                </a:lnTo>
                <a:lnTo>
                  <a:pt x="590193" y="310989"/>
                </a:lnTo>
                <a:lnTo>
                  <a:pt x="593483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20" name="object 98"/>
          <p:cNvSpPr/>
          <p:nvPr/>
        </p:nvSpPr>
        <p:spPr>
          <a:xfrm>
            <a:off x="4052254" y="5655465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4"/>
                </a:lnTo>
                <a:lnTo>
                  <a:pt x="121685" y="121686"/>
                </a:lnTo>
                <a:lnTo>
                  <a:pt x="91273" y="155609"/>
                </a:lnTo>
                <a:lnTo>
                  <a:pt x="64684" y="192731"/>
                </a:lnTo>
                <a:lnTo>
                  <a:pt x="42230" y="232740"/>
                </a:lnTo>
                <a:lnTo>
                  <a:pt x="24222" y="275324"/>
                </a:lnTo>
                <a:lnTo>
                  <a:pt x="10973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3" y="510633"/>
                </a:lnTo>
                <a:lnTo>
                  <a:pt x="24222" y="555477"/>
                </a:lnTo>
                <a:lnTo>
                  <a:pt x="42230" y="598060"/>
                </a:lnTo>
                <a:lnTo>
                  <a:pt x="64684" y="638067"/>
                </a:lnTo>
                <a:lnTo>
                  <a:pt x="91273" y="675188"/>
                </a:lnTo>
                <a:lnTo>
                  <a:pt x="121685" y="709110"/>
                </a:lnTo>
                <a:lnTo>
                  <a:pt x="155607" y="739522"/>
                </a:lnTo>
                <a:lnTo>
                  <a:pt x="192728" y="766111"/>
                </a:lnTo>
                <a:lnTo>
                  <a:pt x="232735" y="788565"/>
                </a:lnTo>
                <a:lnTo>
                  <a:pt x="275317" y="806573"/>
                </a:lnTo>
                <a:lnTo>
                  <a:pt x="320162" y="819822"/>
                </a:lnTo>
                <a:lnTo>
                  <a:pt x="366957" y="828000"/>
                </a:lnTo>
                <a:lnTo>
                  <a:pt x="415391" y="830795"/>
                </a:lnTo>
                <a:lnTo>
                  <a:pt x="463825" y="828000"/>
                </a:lnTo>
                <a:lnTo>
                  <a:pt x="510620" y="819822"/>
                </a:lnTo>
                <a:lnTo>
                  <a:pt x="555465" y="806573"/>
                </a:lnTo>
                <a:lnTo>
                  <a:pt x="598047" y="788565"/>
                </a:lnTo>
                <a:lnTo>
                  <a:pt x="638054" y="766111"/>
                </a:lnTo>
                <a:lnTo>
                  <a:pt x="675175" y="739522"/>
                </a:lnTo>
                <a:lnTo>
                  <a:pt x="709098" y="709110"/>
                </a:lnTo>
                <a:lnTo>
                  <a:pt x="739509" y="675188"/>
                </a:lnTo>
                <a:lnTo>
                  <a:pt x="766098" y="638067"/>
                </a:lnTo>
                <a:lnTo>
                  <a:pt x="788553" y="598060"/>
                </a:lnTo>
                <a:lnTo>
                  <a:pt x="806560" y="555477"/>
                </a:lnTo>
                <a:lnTo>
                  <a:pt x="819809" y="510633"/>
                </a:lnTo>
                <a:lnTo>
                  <a:pt x="827987" y="463838"/>
                </a:lnTo>
                <a:lnTo>
                  <a:pt x="830783" y="415404"/>
                </a:lnTo>
                <a:lnTo>
                  <a:pt x="827987" y="366968"/>
                </a:lnTo>
                <a:lnTo>
                  <a:pt x="819809" y="320170"/>
                </a:lnTo>
                <a:lnTo>
                  <a:pt x="806560" y="275324"/>
                </a:lnTo>
                <a:lnTo>
                  <a:pt x="788553" y="232740"/>
                </a:lnTo>
                <a:lnTo>
                  <a:pt x="766098" y="192731"/>
                </a:lnTo>
                <a:lnTo>
                  <a:pt x="739509" y="155609"/>
                </a:lnTo>
                <a:lnTo>
                  <a:pt x="709098" y="121686"/>
                </a:lnTo>
                <a:lnTo>
                  <a:pt x="675175" y="91274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21" name="object 99"/>
          <p:cNvSpPr/>
          <p:nvPr/>
        </p:nvSpPr>
        <p:spPr>
          <a:xfrm>
            <a:off x="7744531" y="6643949"/>
            <a:ext cx="894496" cy="19662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22" name="object 100"/>
          <p:cNvSpPr/>
          <p:nvPr/>
        </p:nvSpPr>
        <p:spPr>
          <a:xfrm>
            <a:off x="7939821" y="5790224"/>
            <a:ext cx="567055" cy="566420"/>
          </a:xfrm>
          <a:custGeom>
            <a:avLst/>
            <a:gdLst/>
            <a:ahLst/>
            <a:cxnLst/>
            <a:rect l="l" t="t" r="r" b="b"/>
            <a:pathLst>
              <a:path w="567054" h="566420">
                <a:moveTo>
                  <a:pt x="410768" y="0"/>
                </a:moveTo>
                <a:lnTo>
                  <a:pt x="363623" y="4244"/>
                </a:lnTo>
                <a:lnTo>
                  <a:pt x="318105" y="13459"/>
                </a:lnTo>
                <a:lnTo>
                  <a:pt x="274493" y="27368"/>
                </a:lnTo>
                <a:lnTo>
                  <a:pt x="233064" y="45691"/>
                </a:lnTo>
                <a:lnTo>
                  <a:pt x="194098" y="68150"/>
                </a:lnTo>
                <a:lnTo>
                  <a:pt x="157870" y="94466"/>
                </a:lnTo>
                <a:lnTo>
                  <a:pt x="124660" y="124361"/>
                </a:lnTo>
                <a:lnTo>
                  <a:pt x="94744" y="157557"/>
                </a:lnTo>
                <a:lnTo>
                  <a:pt x="68401" y="193774"/>
                </a:lnTo>
                <a:lnTo>
                  <a:pt x="45908" y="232734"/>
                </a:lnTo>
                <a:lnTo>
                  <a:pt x="27544" y="274159"/>
                </a:lnTo>
                <a:lnTo>
                  <a:pt x="13586" y="317771"/>
                </a:lnTo>
                <a:lnTo>
                  <a:pt x="4312" y="363290"/>
                </a:lnTo>
                <a:lnTo>
                  <a:pt x="0" y="410438"/>
                </a:lnTo>
                <a:lnTo>
                  <a:pt x="48" y="415278"/>
                </a:lnTo>
                <a:lnTo>
                  <a:pt x="7391" y="466413"/>
                </a:lnTo>
                <a:lnTo>
                  <a:pt x="33546" y="521383"/>
                </a:lnTo>
                <a:lnTo>
                  <a:pt x="68791" y="559794"/>
                </a:lnTo>
                <a:lnTo>
                  <a:pt x="94732" y="566119"/>
                </a:lnTo>
                <a:lnTo>
                  <a:pt x="106526" y="563724"/>
                </a:lnTo>
                <a:lnTo>
                  <a:pt x="144909" y="535060"/>
                </a:lnTo>
                <a:lnTo>
                  <a:pt x="171550" y="507698"/>
                </a:lnTo>
                <a:lnTo>
                  <a:pt x="195873" y="474312"/>
                </a:lnTo>
                <a:lnTo>
                  <a:pt x="205516" y="427451"/>
                </a:lnTo>
                <a:lnTo>
                  <a:pt x="185267" y="394906"/>
                </a:lnTo>
                <a:lnTo>
                  <a:pt x="178936" y="388548"/>
                </a:lnTo>
                <a:lnTo>
                  <a:pt x="173229" y="381665"/>
                </a:lnTo>
                <a:lnTo>
                  <a:pt x="156504" y="338276"/>
                </a:lnTo>
                <a:lnTo>
                  <a:pt x="155981" y="328548"/>
                </a:lnTo>
                <a:lnTo>
                  <a:pt x="155981" y="327139"/>
                </a:lnTo>
                <a:lnTo>
                  <a:pt x="163711" y="287186"/>
                </a:lnTo>
                <a:lnTo>
                  <a:pt x="183597" y="247937"/>
                </a:lnTo>
                <a:lnTo>
                  <a:pt x="212796" y="212275"/>
                </a:lnTo>
                <a:lnTo>
                  <a:pt x="248464" y="183083"/>
                </a:lnTo>
                <a:lnTo>
                  <a:pt x="287759" y="163243"/>
                </a:lnTo>
                <a:lnTo>
                  <a:pt x="327837" y="155638"/>
                </a:lnTo>
                <a:lnTo>
                  <a:pt x="524159" y="155638"/>
                </a:lnTo>
                <a:lnTo>
                  <a:pt x="535401" y="144720"/>
                </a:lnTo>
                <a:lnTo>
                  <a:pt x="551230" y="126695"/>
                </a:lnTo>
                <a:lnTo>
                  <a:pt x="558956" y="117322"/>
                </a:lnTo>
                <a:lnTo>
                  <a:pt x="564065" y="106494"/>
                </a:lnTo>
                <a:lnTo>
                  <a:pt x="566463" y="94739"/>
                </a:lnTo>
                <a:lnTo>
                  <a:pt x="566051" y="82588"/>
                </a:lnTo>
                <a:lnTo>
                  <a:pt x="521726" y="33558"/>
                </a:lnTo>
                <a:lnTo>
                  <a:pt x="483463" y="13423"/>
                </a:lnTo>
                <a:lnTo>
                  <a:pt x="429472" y="263"/>
                </a:lnTo>
                <a:lnTo>
                  <a:pt x="410768" y="0"/>
                </a:lnTo>
                <a:close/>
              </a:path>
              <a:path w="567054" h="566420">
                <a:moveTo>
                  <a:pt x="524159" y="155638"/>
                </a:moveTo>
                <a:lnTo>
                  <a:pt x="327837" y="155638"/>
                </a:lnTo>
                <a:lnTo>
                  <a:pt x="337879" y="156161"/>
                </a:lnTo>
                <a:lnTo>
                  <a:pt x="347821" y="157710"/>
                </a:lnTo>
                <a:lnTo>
                  <a:pt x="389241" y="178587"/>
                </a:lnTo>
                <a:lnTo>
                  <a:pt x="404782" y="194096"/>
                </a:lnTo>
                <a:lnTo>
                  <a:pt x="415624" y="200850"/>
                </a:lnTo>
                <a:lnTo>
                  <a:pt x="427655" y="205023"/>
                </a:lnTo>
                <a:lnTo>
                  <a:pt x="440410" y="206451"/>
                </a:lnTo>
                <a:lnTo>
                  <a:pt x="474499" y="195577"/>
                </a:lnTo>
                <a:lnTo>
                  <a:pt x="507993" y="171340"/>
                </a:lnTo>
                <a:lnTo>
                  <a:pt x="524159" y="155638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23" name="object 101"/>
          <p:cNvSpPr/>
          <p:nvPr/>
        </p:nvSpPr>
        <p:spPr>
          <a:xfrm>
            <a:off x="7803504" y="5655936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3"/>
                </a:lnTo>
                <a:lnTo>
                  <a:pt x="121691" y="121685"/>
                </a:lnTo>
                <a:lnTo>
                  <a:pt x="91278" y="155607"/>
                </a:lnTo>
                <a:lnTo>
                  <a:pt x="64688" y="192728"/>
                </a:lnTo>
                <a:lnTo>
                  <a:pt x="42232" y="232735"/>
                </a:lnTo>
                <a:lnTo>
                  <a:pt x="24223" y="275317"/>
                </a:lnTo>
                <a:lnTo>
                  <a:pt x="10974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4" y="510620"/>
                </a:lnTo>
                <a:lnTo>
                  <a:pt x="24223" y="555465"/>
                </a:lnTo>
                <a:lnTo>
                  <a:pt x="42232" y="598047"/>
                </a:lnTo>
                <a:lnTo>
                  <a:pt x="64688" y="638054"/>
                </a:lnTo>
                <a:lnTo>
                  <a:pt x="91278" y="675175"/>
                </a:lnTo>
                <a:lnTo>
                  <a:pt x="121691" y="709098"/>
                </a:lnTo>
                <a:lnTo>
                  <a:pt x="155615" y="739509"/>
                </a:lnTo>
                <a:lnTo>
                  <a:pt x="192737" y="766098"/>
                </a:lnTo>
                <a:lnTo>
                  <a:pt x="232746" y="788553"/>
                </a:lnTo>
                <a:lnTo>
                  <a:pt x="275329" y="806560"/>
                </a:lnTo>
                <a:lnTo>
                  <a:pt x="320174" y="819809"/>
                </a:lnTo>
                <a:lnTo>
                  <a:pt x="366970" y="827987"/>
                </a:lnTo>
                <a:lnTo>
                  <a:pt x="415404" y="830783"/>
                </a:lnTo>
                <a:lnTo>
                  <a:pt x="463835" y="827987"/>
                </a:lnTo>
                <a:lnTo>
                  <a:pt x="510629" y="819809"/>
                </a:lnTo>
                <a:lnTo>
                  <a:pt x="555472" y="806560"/>
                </a:lnTo>
                <a:lnTo>
                  <a:pt x="598054" y="788553"/>
                </a:lnTo>
                <a:lnTo>
                  <a:pt x="621967" y="775131"/>
                </a:lnTo>
                <a:lnTo>
                  <a:pt x="415404" y="775131"/>
                </a:lnTo>
                <a:lnTo>
                  <a:pt x="366653" y="771841"/>
                </a:lnTo>
                <a:lnTo>
                  <a:pt x="319877" y="762259"/>
                </a:lnTo>
                <a:lnTo>
                  <a:pt x="275505" y="746816"/>
                </a:lnTo>
                <a:lnTo>
                  <a:pt x="233972" y="725946"/>
                </a:lnTo>
                <a:lnTo>
                  <a:pt x="195707" y="700078"/>
                </a:lnTo>
                <a:lnTo>
                  <a:pt x="161143" y="669647"/>
                </a:lnTo>
                <a:lnTo>
                  <a:pt x="130713" y="635082"/>
                </a:lnTo>
                <a:lnTo>
                  <a:pt x="104846" y="596818"/>
                </a:lnTo>
                <a:lnTo>
                  <a:pt x="83977" y="555284"/>
                </a:lnTo>
                <a:lnTo>
                  <a:pt x="68535" y="510914"/>
                </a:lnTo>
                <a:lnTo>
                  <a:pt x="58953" y="464139"/>
                </a:lnTo>
                <a:lnTo>
                  <a:pt x="55664" y="415391"/>
                </a:lnTo>
                <a:lnTo>
                  <a:pt x="59494" y="362878"/>
                </a:lnTo>
                <a:lnTo>
                  <a:pt x="70618" y="312703"/>
                </a:lnTo>
                <a:lnTo>
                  <a:pt x="88483" y="265411"/>
                </a:lnTo>
                <a:lnTo>
                  <a:pt x="112537" y="221548"/>
                </a:lnTo>
                <a:lnTo>
                  <a:pt x="142227" y="181660"/>
                </a:lnTo>
                <a:lnTo>
                  <a:pt x="221106" y="181660"/>
                </a:lnTo>
                <a:lnTo>
                  <a:pt x="181660" y="142214"/>
                </a:lnTo>
                <a:lnTo>
                  <a:pt x="221555" y="112529"/>
                </a:lnTo>
                <a:lnTo>
                  <a:pt x="265421" y="88476"/>
                </a:lnTo>
                <a:lnTo>
                  <a:pt x="312715" y="70609"/>
                </a:lnTo>
                <a:lnTo>
                  <a:pt x="362891" y="59483"/>
                </a:lnTo>
                <a:lnTo>
                  <a:pt x="415404" y="55651"/>
                </a:lnTo>
                <a:lnTo>
                  <a:pt x="621967" y="55651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  <a:path w="831215" h="831214">
                <a:moveTo>
                  <a:pt x="221106" y="181660"/>
                </a:moveTo>
                <a:lnTo>
                  <a:pt x="142227" y="181660"/>
                </a:lnTo>
                <a:lnTo>
                  <a:pt x="649135" y="688568"/>
                </a:lnTo>
                <a:lnTo>
                  <a:pt x="609240" y="718253"/>
                </a:lnTo>
                <a:lnTo>
                  <a:pt x="565375" y="742306"/>
                </a:lnTo>
                <a:lnTo>
                  <a:pt x="518083" y="760173"/>
                </a:lnTo>
                <a:lnTo>
                  <a:pt x="467911" y="771299"/>
                </a:lnTo>
                <a:lnTo>
                  <a:pt x="415404" y="775131"/>
                </a:lnTo>
                <a:lnTo>
                  <a:pt x="621967" y="775131"/>
                </a:lnTo>
                <a:lnTo>
                  <a:pt x="675183" y="739509"/>
                </a:lnTo>
                <a:lnTo>
                  <a:pt x="709106" y="709098"/>
                </a:lnTo>
                <a:lnTo>
                  <a:pt x="739518" y="675175"/>
                </a:lnTo>
                <a:lnTo>
                  <a:pt x="758171" y="649135"/>
                </a:lnTo>
                <a:lnTo>
                  <a:pt x="688568" y="649135"/>
                </a:lnTo>
                <a:lnTo>
                  <a:pt x="221106" y="181660"/>
                </a:lnTo>
                <a:close/>
              </a:path>
              <a:path w="831215" h="831214">
                <a:moveTo>
                  <a:pt x="621967" y="55651"/>
                </a:moveTo>
                <a:lnTo>
                  <a:pt x="415404" y="55651"/>
                </a:lnTo>
                <a:lnTo>
                  <a:pt x="464151" y="58941"/>
                </a:lnTo>
                <a:lnTo>
                  <a:pt x="510926" y="68523"/>
                </a:lnTo>
                <a:lnTo>
                  <a:pt x="555295" y="83966"/>
                </a:lnTo>
                <a:lnTo>
                  <a:pt x="596827" y="104837"/>
                </a:lnTo>
                <a:lnTo>
                  <a:pt x="635090" y="130704"/>
                </a:lnTo>
                <a:lnTo>
                  <a:pt x="669653" y="161136"/>
                </a:lnTo>
                <a:lnTo>
                  <a:pt x="700083" y="195700"/>
                </a:lnTo>
                <a:lnTo>
                  <a:pt x="725949" y="233965"/>
                </a:lnTo>
                <a:lnTo>
                  <a:pt x="746818" y="275498"/>
                </a:lnTo>
                <a:lnTo>
                  <a:pt x="762260" y="319868"/>
                </a:lnTo>
                <a:lnTo>
                  <a:pt x="771841" y="366643"/>
                </a:lnTo>
                <a:lnTo>
                  <a:pt x="775131" y="415391"/>
                </a:lnTo>
                <a:lnTo>
                  <a:pt x="771301" y="467904"/>
                </a:lnTo>
                <a:lnTo>
                  <a:pt x="760177" y="518080"/>
                </a:lnTo>
                <a:lnTo>
                  <a:pt x="742312" y="565374"/>
                </a:lnTo>
                <a:lnTo>
                  <a:pt x="718258" y="609240"/>
                </a:lnTo>
                <a:lnTo>
                  <a:pt x="688568" y="649135"/>
                </a:lnTo>
                <a:lnTo>
                  <a:pt x="758171" y="649135"/>
                </a:lnTo>
                <a:lnTo>
                  <a:pt x="788563" y="598047"/>
                </a:lnTo>
                <a:lnTo>
                  <a:pt x="806572" y="555465"/>
                </a:lnTo>
                <a:lnTo>
                  <a:pt x="819821" y="510620"/>
                </a:lnTo>
                <a:lnTo>
                  <a:pt x="828000" y="463825"/>
                </a:lnTo>
                <a:lnTo>
                  <a:pt x="830795" y="415391"/>
                </a:lnTo>
                <a:lnTo>
                  <a:pt x="828000" y="366957"/>
                </a:lnTo>
                <a:lnTo>
                  <a:pt x="819821" y="320162"/>
                </a:lnTo>
                <a:lnTo>
                  <a:pt x="806572" y="275317"/>
                </a:lnTo>
                <a:lnTo>
                  <a:pt x="788563" y="232735"/>
                </a:lnTo>
                <a:lnTo>
                  <a:pt x="766108" y="192728"/>
                </a:lnTo>
                <a:lnTo>
                  <a:pt x="739518" y="155607"/>
                </a:lnTo>
                <a:lnTo>
                  <a:pt x="709106" y="121685"/>
                </a:lnTo>
                <a:lnTo>
                  <a:pt x="675183" y="91273"/>
                </a:lnTo>
                <a:lnTo>
                  <a:pt x="638061" y="64684"/>
                </a:lnTo>
                <a:lnTo>
                  <a:pt x="621967" y="55651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24" name="object 102"/>
          <p:cNvSpPr/>
          <p:nvPr/>
        </p:nvSpPr>
        <p:spPr>
          <a:xfrm>
            <a:off x="7859168" y="5837597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0" y="181217"/>
                </a:lnTo>
                <a:lnTo>
                  <a:pt x="14954" y="131042"/>
                </a:lnTo>
                <a:lnTo>
                  <a:pt x="32819" y="83750"/>
                </a:lnTo>
                <a:lnTo>
                  <a:pt x="56873" y="39888"/>
                </a:lnTo>
                <a:lnTo>
                  <a:pt x="86563" y="0"/>
                </a:lnTo>
                <a:lnTo>
                  <a:pt x="593471" y="506907"/>
                </a:lnTo>
                <a:lnTo>
                  <a:pt x="553576" y="536592"/>
                </a:lnTo>
                <a:lnTo>
                  <a:pt x="509710" y="560645"/>
                </a:lnTo>
                <a:lnTo>
                  <a:pt x="462419" y="578512"/>
                </a:lnTo>
                <a:lnTo>
                  <a:pt x="412247" y="589639"/>
                </a:lnTo>
                <a:lnTo>
                  <a:pt x="359740" y="593471"/>
                </a:lnTo>
                <a:lnTo>
                  <a:pt x="310989" y="590180"/>
                </a:lnTo>
                <a:lnTo>
                  <a:pt x="264212" y="580598"/>
                </a:lnTo>
                <a:lnTo>
                  <a:pt x="219841" y="565156"/>
                </a:lnTo>
                <a:lnTo>
                  <a:pt x="178308" y="544285"/>
                </a:lnTo>
                <a:lnTo>
                  <a:pt x="140043" y="518418"/>
                </a:lnTo>
                <a:lnTo>
                  <a:pt x="105479" y="487986"/>
                </a:lnTo>
                <a:lnTo>
                  <a:pt x="75049" y="453422"/>
                </a:lnTo>
                <a:lnTo>
                  <a:pt x="49182" y="415157"/>
                </a:lnTo>
                <a:lnTo>
                  <a:pt x="28313" y="373623"/>
                </a:lnTo>
                <a:lnTo>
                  <a:pt x="12871" y="329253"/>
                </a:lnTo>
                <a:lnTo>
                  <a:pt x="3289" y="282478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25" name="object 103"/>
          <p:cNvSpPr/>
          <p:nvPr/>
        </p:nvSpPr>
        <p:spPr>
          <a:xfrm>
            <a:off x="7985165" y="5711587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0" y="359740"/>
                </a:moveTo>
                <a:lnTo>
                  <a:pt x="589640" y="412253"/>
                </a:lnTo>
                <a:lnTo>
                  <a:pt x="578516" y="462429"/>
                </a:lnTo>
                <a:lnTo>
                  <a:pt x="560651" y="509722"/>
                </a:lnTo>
                <a:lnTo>
                  <a:pt x="536597" y="553589"/>
                </a:lnTo>
                <a:lnTo>
                  <a:pt x="506907" y="593483"/>
                </a:lnTo>
                <a:lnTo>
                  <a:pt x="0" y="86563"/>
                </a:lnTo>
                <a:lnTo>
                  <a:pt x="39894" y="56878"/>
                </a:lnTo>
                <a:lnTo>
                  <a:pt x="83760" y="32825"/>
                </a:lnTo>
                <a:lnTo>
                  <a:pt x="131054" y="14958"/>
                </a:lnTo>
                <a:lnTo>
                  <a:pt x="181230" y="3831"/>
                </a:lnTo>
                <a:lnTo>
                  <a:pt x="233743" y="0"/>
                </a:lnTo>
                <a:lnTo>
                  <a:pt x="282491" y="3290"/>
                </a:lnTo>
                <a:lnTo>
                  <a:pt x="329265" y="12872"/>
                </a:lnTo>
                <a:lnTo>
                  <a:pt x="373634" y="28314"/>
                </a:lnTo>
                <a:lnTo>
                  <a:pt x="415166" y="49185"/>
                </a:lnTo>
                <a:lnTo>
                  <a:pt x="453430" y="75052"/>
                </a:lnTo>
                <a:lnTo>
                  <a:pt x="487992" y="105484"/>
                </a:lnTo>
                <a:lnTo>
                  <a:pt x="518422" y="140048"/>
                </a:lnTo>
                <a:lnTo>
                  <a:pt x="544288" y="178313"/>
                </a:lnTo>
                <a:lnTo>
                  <a:pt x="565158" y="219847"/>
                </a:lnTo>
                <a:lnTo>
                  <a:pt x="580599" y="264217"/>
                </a:lnTo>
                <a:lnTo>
                  <a:pt x="590181" y="310992"/>
                </a:lnTo>
                <a:lnTo>
                  <a:pt x="593470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26" name="object 104"/>
          <p:cNvSpPr/>
          <p:nvPr/>
        </p:nvSpPr>
        <p:spPr>
          <a:xfrm>
            <a:off x="7803504" y="5655936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3"/>
                </a:lnTo>
                <a:lnTo>
                  <a:pt x="121691" y="121685"/>
                </a:lnTo>
                <a:lnTo>
                  <a:pt x="91278" y="155607"/>
                </a:lnTo>
                <a:lnTo>
                  <a:pt x="64688" y="192728"/>
                </a:lnTo>
                <a:lnTo>
                  <a:pt x="42232" y="232735"/>
                </a:lnTo>
                <a:lnTo>
                  <a:pt x="24223" y="275317"/>
                </a:lnTo>
                <a:lnTo>
                  <a:pt x="10974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4" y="510620"/>
                </a:lnTo>
                <a:lnTo>
                  <a:pt x="24223" y="555465"/>
                </a:lnTo>
                <a:lnTo>
                  <a:pt x="42232" y="598047"/>
                </a:lnTo>
                <a:lnTo>
                  <a:pt x="64688" y="638054"/>
                </a:lnTo>
                <a:lnTo>
                  <a:pt x="91278" y="675175"/>
                </a:lnTo>
                <a:lnTo>
                  <a:pt x="121691" y="709098"/>
                </a:lnTo>
                <a:lnTo>
                  <a:pt x="155615" y="739509"/>
                </a:lnTo>
                <a:lnTo>
                  <a:pt x="192737" y="766098"/>
                </a:lnTo>
                <a:lnTo>
                  <a:pt x="232746" y="788553"/>
                </a:lnTo>
                <a:lnTo>
                  <a:pt x="275329" y="806560"/>
                </a:lnTo>
                <a:lnTo>
                  <a:pt x="320174" y="819809"/>
                </a:lnTo>
                <a:lnTo>
                  <a:pt x="366970" y="827987"/>
                </a:lnTo>
                <a:lnTo>
                  <a:pt x="415404" y="830783"/>
                </a:lnTo>
                <a:lnTo>
                  <a:pt x="463835" y="827987"/>
                </a:lnTo>
                <a:lnTo>
                  <a:pt x="510629" y="819809"/>
                </a:lnTo>
                <a:lnTo>
                  <a:pt x="555472" y="806560"/>
                </a:lnTo>
                <a:lnTo>
                  <a:pt x="598054" y="788553"/>
                </a:lnTo>
                <a:lnTo>
                  <a:pt x="638061" y="766098"/>
                </a:lnTo>
                <a:lnTo>
                  <a:pt x="675183" y="739509"/>
                </a:lnTo>
                <a:lnTo>
                  <a:pt x="709106" y="709098"/>
                </a:lnTo>
                <a:lnTo>
                  <a:pt x="739518" y="675175"/>
                </a:lnTo>
                <a:lnTo>
                  <a:pt x="766108" y="638054"/>
                </a:lnTo>
                <a:lnTo>
                  <a:pt x="788563" y="598047"/>
                </a:lnTo>
                <a:lnTo>
                  <a:pt x="806572" y="555465"/>
                </a:lnTo>
                <a:lnTo>
                  <a:pt x="819821" y="510620"/>
                </a:lnTo>
                <a:lnTo>
                  <a:pt x="828000" y="463825"/>
                </a:lnTo>
                <a:lnTo>
                  <a:pt x="830795" y="415391"/>
                </a:lnTo>
                <a:lnTo>
                  <a:pt x="828000" y="366957"/>
                </a:lnTo>
                <a:lnTo>
                  <a:pt x="819821" y="320162"/>
                </a:lnTo>
                <a:lnTo>
                  <a:pt x="806572" y="275317"/>
                </a:lnTo>
                <a:lnTo>
                  <a:pt x="788563" y="232735"/>
                </a:lnTo>
                <a:lnTo>
                  <a:pt x="766108" y="192728"/>
                </a:lnTo>
                <a:lnTo>
                  <a:pt x="739518" y="155607"/>
                </a:lnTo>
                <a:lnTo>
                  <a:pt x="709106" y="121685"/>
                </a:lnTo>
                <a:lnTo>
                  <a:pt x="675183" y="91273"/>
                </a:lnTo>
                <a:lnTo>
                  <a:pt x="638061" y="6468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</a:pathLst>
          </a:custGeom>
          <a:ln w="25399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27" name="object 105"/>
          <p:cNvSpPr/>
          <p:nvPr/>
        </p:nvSpPr>
        <p:spPr>
          <a:xfrm>
            <a:off x="9001397" y="6643484"/>
            <a:ext cx="894294" cy="19717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28" name="object 106"/>
          <p:cNvSpPr/>
          <p:nvPr/>
        </p:nvSpPr>
        <p:spPr>
          <a:xfrm>
            <a:off x="9106620" y="5741163"/>
            <a:ext cx="565785" cy="634365"/>
          </a:xfrm>
          <a:custGeom>
            <a:avLst/>
            <a:gdLst/>
            <a:ahLst/>
            <a:cxnLst/>
            <a:rect l="l" t="t" r="r" b="b"/>
            <a:pathLst>
              <a:path w="565784" h="634364">
                <a:moveTo>
                  <a:pt x="531588" y="118376"/>
                </a:moveTo>
                <a:lnTo>
                  <a:pt x="330301" y="118376"/>
                </a:lnTo>
                <a:lnTo>
                  <a:pt x="375652" y="128051"/>
                </a:lnTo>
                <a:lnTo>
                  <a:pt x="412718" y="154416"/>
                </a:lnTo>
                <a:lnTo>
                  <a:pt x="437725" y="193482"/>
                </a:lnTo>
                <a:lnTo>
                  <a:pt x="446900" y="241261"/>
                </a:lnTo>
                <a:lnTo>
                  <a:pt x="446900" y="634212"/>
                </a:lnTo>
                <a:lnTo>
                  <a:pt x="565365" y="634212"/>
                </a:lnTo>
                <a:lnTo>
                  <a:pt x="565365" y="241261"/>
                </a:lnTo>
                <a:lnTo>
                  <a:pt x="560888" y="194206"/>
                </a:lnTo>
                <a:lnTo>
                  <a:pt x="547743" y="149528"/>
                </a:lnTo>
                <a:lnTo>
                  <a:pt x="531588" y="118376"/>
                </a:lnTo>
                <a:close/>
              </a:path>
              <a:path w="565784" h="634364">
                <a:moveTo>
                  <a:pt x="0" y="359257"/>
                </a:moveTo>
                <a:lnTo>
                  <a:pt x="157238" y="591540"/>
                </a:lnTo>
                <a:lnTo>
                  <a:pt x="309664" y="362038"/>
                </a:lnTo>
                <a:lnTo>
                  <a:pt x="213690" y="361213"/>
                </a:lnTo>
                <a:lnTo>
                  <a:pt x="213690" y="360095"/>
                </a:lnTo>
                <a:lnTo>
                  <a:pt x="95326" y="360095"/>
                </a:lnTo>
                <a:lnTo>
                  <a:pt x="0" y="359257"/>
                </a:lnTo>
                <a:close/>
              </a:path>
              <a:path w="565784" h="634364">
                <a:moveTo>
                  <a:pt x="330390" y="0"/>
                </a:moveTo>
                <a:lnTo>
                  <a:pt x="283341" y="4846"/>
                </a:lnTo>
                <a:lnTo>
                  <a:pt x="238302" y="19342"/>
                </a:lnTo>
                <a:lnTo>
                  <a:pt x="198535" y="41692"/>
                </a:lnTo>
                <a:lnTo>
                  <a:pt x="163626" y="71539"/>
                </a:lnTo>
                <a:lnTo>
                  <a:pt x="134368" y="108329"/>
                </a:lnTo>
                <a:lnTo>
                  <a:pt x="112955" y="149566"/>
                </a:lnTo>
                <a:lnTo>
                  <a:pt x="99802" y="194220"/>
                </a:lnTo>
                <a:lnTo>
                  <a:pt x="95326" y="241261"/>
                </a:lnTo>
                <a:lnTo>
                  <a:pt x="95326" y="360095"/>
                </a:lnTo>
                <a:lnTo>
                  <a:pt x="213690" y="360095"/>
                </a:lnTo>
                <a:lnTo>
                  <a:pt x="213690" y="241261"/>
                </a:lnTo>
                <a:lnTo>
                  <a:pt x="222864" y="193482"/>
                </a:lnTo>
                <a:lnTo>
                  <a:pt x="247873" y="154416"/>
                </a:lnTo>
                <a:lnTo>
                  <a:pt x="284943" y="128051"/>
                </a:lnTo>
                <a:lnTo>
                  <a:pt x="330301" y="118376"/>
                </a:lnTo>
                <a:lnTo>
                  <a:pt x="531588" y="118376"/>
                </a:lnTo>
                <a:lnTo>
                  <a:pt x="526355" y="108286"/>
                </a:lnTo>
                <a:lnTo>
                  <a:pt x="497154" y="71539"/>
                </a:lnTo>
                <a:lnTo>
                  <a:pt x="462245" y="41692"/>
                </a:lnTo>
                <a:lnTo>
                  <a:pt x="422478" y="19342"/>
                </a:lnTo>
                <a:lnTo>
                  <a:pt x="377401" y="4846"/>
                </a:lnTo>
                <a:lnTo>
                  <a:pt x="354092" y="1213"/>
                </a:lnTo>
                <a:lnTo>
                  <a:pt x="330390" y="0"/>
                </a:lnTo>
                <a:close/>
              </a:path>
            </a:pathLst>
          </a:custGeom>
          <a:solidFill>
            <a:srgbClr val="0A030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29" name="object 107"/>
          <p:cNvSpPr/>
          <p:nvPr/>
        </p:nvSpPr>
        <p:spPr>
          <a:xfrm>
            <a:off x="9028681" y="5654621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21983" y="775119"/>
                </a:lnTo>
                <a:lnTo>
                  <a:pt x="415391" y="775119"/>
                </a:lnTo>
                <a:lnTo>
                  <a:pt x="366643" y="771829"/>
                </a:lnTo>
                <a:lnTo>
                  <a:pt x="319868" y="762247"/>
                </a:lnTo>
                <a:lnTo>
                  <a:pt x="275498" y="746806"/>
                </a:lnTo>
                <a:lnTo>
                  <a:pt x="233965" y="725936"/>
                </a:lnTo>
                <a:lnTo>
                  <a:pt x="195700" y="700070"/>
                </a:lnTo>
                <a:lnTo>
                  <a:pt x="161136" y="669640"/>
                </a:lnTo>
                <a:lnTo>
                  <a:pt x="130704" y="635078"/>
                </a:lnTo>
                <a:lnTo>
                  <a:pt x="104837" y="596814"/>
                </a:lnTo>
                <a:lnTo>
                  <a:pt x="83966" y="555282"/>
                </a:lnTo>
                <a:lnTo>
                  <a:pt x="68523" y="510913"/>
                </a:lnTo>
                <a:lnTo>
                  <a:pt x="58941" y="464139"/>
                </a:lnTo>
                <a:lnTo>
                  <a:pt x="55651" y="415391"/>
                </a:lnTo>
                <a:lnTo>
                  <a:pt x="59483" y="362878"/>
                </a:lnTo>
                <a:lnTo>
                  <a:pt x="70609" y="312702"/>
                </a:lnTo>
                <a:lnTo>
                  <a:pt x="88476" y="265408"/>
                </a:lnTo>
                <a:lnTo>
                  <a:pt x="112529" y="221542"/>
                </a:lnTo>
                <a:lnTo>
                  <a:pt x="142214" y="181648"/>
                </a:lnTo>
                <a:lnTo>
                  <a:pt x="221081" y="181648"/>
                </a:lnTo>
                <a:lnTo>
                  <a:pt x="181648" y="142214"/>
                </a:lnTo>
                <a:lnTo>
                  <a:pt x="221542" y="112524"/>
                </a:lnTo>
                <a:lnTo>
                  <a:pt x="265408" y="88471"/>
                </a:lnTo>
                <a:lnTo>
                  <a:pt x="312702" y="70606"/>
                </a:lnTo>
                <a:lnTo>
                  <a:pt x="362878" y="59482"/>
                </a:lnTo>
                <a:lnTo>
                  <a:pt x="415391" y="55651"/>
                </a:lnTo>
                <a:lnTo>
                  <a:pt x="621960" y="55651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5" h="831214">
                <a:moveTo>
                  <a:pt x="221081" y="181648"/>
                </a:moveTo>
                <a:lnTo>
                  <a:pt x="142214" y="181648"/>
                </a:lnTo>
                <a:lnTo>
                  <a:pt x="649135" y="688555"/>
                </a:lnTo>
                <a:lnTo>
                  <a:pt x="609240" y="718245"/>
                </a:lnTo>
                <a:lnTo>
                  <a:pt x="565374" y="742299"/>
                </a:lnTo>
                <a:lnTo>
                  <a:pt x="518080" y="760164"/>
                </a:lnTo>
                <a:lnTo>
                  <a:pt x="467904" y="771288"/>
                </a:lnTo>
                <a:lnTo>
                  <a:pt x="415391" y="775119"/>
                </a:lnTo>
                <a:lnTo>
                  <a:pt x="621983" y="775119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58171" y="649122"/>
                </a:lnTo>
                <a:lnTo>
                  <a:pt x="688555" y="649122"/>
                </a:lnTo>
                <a:lnTo>
                  <a:pt x="221081" y="181648"/>
                </a:lnTo>
                <a:close/>
              </a:path>
              <a:path w="831215" h="831214">
                <a:moveTo>
                  <a:pt x="621960" y="55651"/>
                </a:moveTo>
                <a:lnTo>
                  <a:pt x="415391" y="55651"/>
                </a:lnTo>
                <a:lnTo>
                  <a:pt x="464139" y="58941"/>
                </a:lnTo>
                <a:lnTo>
                  <a:pt x="510914" y="68522"/>
                </a:lnTo>
                <a:lnTo>
                  <a:pt x="555284" y="83964"/>
                </a:lnTo>
                <a:lnTo>
                  <a:pt x="596818" y="104834"/>
                </a:lnTo>
                <a:lnTo>
                  <a:pt x="635082" y="130700"/>
                </a:lnTo>
                <a:lnTo>
                  <a:pt x="669647" y="161131"/>
                </a:lnTo>
                <a:lnTo>
                  <a:pt x="700078" y="195694"/>
                </a:lnTo>
                <a:lnTo>
                  <a:pt x="725946" y="233959"/>
                </a:lnTo>
                <a:lnTo>
                  <a:pt x="746816" y="275493"/>
                </a:lnTo>
                <a:lnTo>
                  <a:pt x="762259" y="319864"/>
                </a:lnTo>
                <a:lnTo>
                  <a:pt x="771841" y="366641"/>
                </a:lnTo>
                <a:lnTo>
                  <a:pt x="775131" y="415391"/>
                </a:lnTo>
                <a:lnTo>
                  <a:pt x="771299" y="467903"/>
                </a:lnTo>
                <a:lnTo>
                  <a:pt x="760172" y="518076"/>
                </a:lnTo>
                <a:lnTo>
                  <a:pt x="742303" y="565366"/>
                </a:lnTo>
                <a:lnTo>
                  <a:pt x="718247" y="609229"/>
                </a:lnTo>
                <a:lnTo>
                  <a:pt x="688555" y="649122"/>
                </a:lnTo>
                <a:lnTo>
                  <a:pt x="758171" y="649122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621960" y="55651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30" name="object 108"/>
          <p:cNvSpPr/>
          <p:nvPr/>
        </p:nvSpPr>
        <p:spPr>
          <a:xfrm>
            <a:off x="9084333" y="5836269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43"/>
                </a:moveTo>
                <a:lnTo>
                  <a:pt x="3831" y="181230"/>
                </a:lnTo>
                <a:lnTo>
                  <a:pt x="14958" y="131054"/>
                </a:lnTo>
                <a:lnTo>
                  <a:pt x="32825" y="83760"/>
                </a:lnTo>
                <a:lnTo>
                  <a:pt x="56878" y="39894"/>
                </a:lnTo>
                <a:lnTo>
                  <a:pt x="86563" y="0"/>
                </a:lnTo>
                <a:lnTo>
                  <a:pt x="593483" y="506907"/>
                </a:lnTo>
                <a:lnTo>
                  <a:pt x="553589" y="536597"/>
                </a:lnTo>
                <a:lnTo>
                  <a:pt x="509722" y="560651"/>
                </a:lnTo>
                <a:lnTo>
                  <a:pt x="462429" y="578516"/>
                </a:lnTo>
                <a:lnTo>
                  <a:pt x="412253" y="589640"/>
                </a:lnTo>
                <a:lnTo>
                  <a:pt x="359740" y="593471"/>
                </a:lnTo>
                <a:lnTo>
                  <a:pt x="310992" y="590181"/>
                </a:lnTo>
                <a:lnTo>
                  <a:pt x="264217" y="580599"/>
                </a:lnTo>
                <a:lnTo>
                  <a:pt x="219847" y="565158"/>
                </a:lnTo>
                <a:lnTo>
                  <a:pt x="178313" y="544288"/>
                </a:lnTo>
                <a:lnTo>
                  <a:pt x="140048" y="518422"/>
                </a:lnTo>
                <a:lnTo>
                  <a:pt x="105484" y="487992"/>
                </a:lnTo>
                <a:lnTo>
                  <a:pt x="75052" y="453430"/>
                </a:lnTo>
                <a:lnTo>
                  <a:pt x="49185" y="415166"/>
                </a:lnTo>
                <a:lnTo>
                  <a:pt x="28314" y="373634"/>
                </a:lnTo>
                <a:lnTo>
                  <a:pt x="12872" y="329265"/>
                </a:lnTo>
                <a:lnTo>
                  <a:pt x="3290" y="282491"/>
                </a:lnTo>
                <a:lnTo>
                  <a:pt x="0" y="233743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31" name="object 109"/>
          <p:cNvSpPr/>
          <p:nvPr/>
        </p:nvSpPr>
        <p:spPr>
          <a:xfrm>
            <a:off x="9210330" y="5710273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83" y="359740"/>
                </a:moveTo>
                <a:lnTo>
                  <a:pt x="589651" y="412251"/>
                </a:lnTo>
                <a:lnTo>
                  <a:pt x="578524" y="462424"/>
                </a:lnTo>
                <a:lnTo>
                  <a:pt x="560655" y="509714"/>
                </a:lnTo>
                <a:lnTo>
                  <a:pt x="536599" y="553577"/>
                </a:lnTo>
                <a:lnTo>
                  <a:pt x="506907" y="593471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6" y="12871"/>
                </a:lnTo>
                <a:lnTo>
                  <a:pt x="373636" y="28313"/>
                </a:lnTo>
                <a:lnTo>
                  <a:pt x="415170" y="49182"/>
                </a:lnTo>
                <a:lnTo>
                  <a:pt x="453434" y="75049"/>
                </a:lnTo>
                <a:lnTo>
                  <a:pt x="487999" y="105479"/>
                </a:lnTo>
                <a:lnTo>
                  <a:pt x="518430" y="140043"/>
                </a:lnTo>
                <a:lnTo>
                  <a:pt x="544298" y="178308"/>
                </a:lnTo>
                <a:lnTo>
                  <a:pt x="565168" y="219841"/>
                </a:lnTo>
                <a:lnTo>
                  <a:pt x="580611" y="264212"/>
                </a:lnTo>
                <a:lnTo>
                  <a:pt x="590193" y="310989"/>
                </a:lnTo>
                <a:lnTo>
                  <a:pt x="593483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32" name="object 110"/>
          <p:cNvSpPr/>
          <p:nvPr/>
        </p:nvSpPr>
        <p:spPr>
          <a:xfrm>
            <a:off x="9028681" y="5654621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38054" y="766098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66098" y="638054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33" name="object 111"/>
          <p:cNvSpPr/>
          <p:nvPr/>
        </p:nvSpPr>
        <p:spPr>
          <a:xfrm>
            <a:off x="10311332" y="6645656"/>
            <a:ext cx="894932" cy="19491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34" name="object 112"/>
          <p:cNvSpPr/>
          <p:nvPr/>
        </p:nvSpPr>
        <p:spPr>
          <a:xfrm>
            <a:off x="10559612" y="5709057"/>
            <a:ext cx="454659" cy="680085"/>
          </a:xfrm>
          <a:custGeom>
            <a:avLst/>
            <a:gdLst/>
            <a:ahLst/>
            <a:cxnLst/>
            <a:rect l="l" t="t" r="r" b="b"/>
            <a:pathLst>
              <a:path w="454659" h="680085">
                <a:moveTo>
                  <a:pt x="437342" y="160642"/>
                </a:moveTo>
                <a:lnTo>
                  <a:pt x="431221" y="164845"/>
                </a:lnTo>
                <a:lnTo>
                  <a:pt x="336110" y="672160"/>
                </a:lnTo>
                <a:lnTo>
                  <a:pt x="340289" y="678306"/>
                </a:lnTo>
                <a:lnTo>
                  <a:pt x="346639" y="679513"/>
                </a:lnTo>
                <a:lnTo>
                  <a:pt x="347388" y="679640"/>
                </a:lnTo>
                <a:lnTo>
                  <a:pt x="348112" y="679703"/>
                </a:lnTo>
                <a:lnTo>
                  <a:pt x="354348" y="679703"/>
                </a:lnTo>
                <a:lnTo>
                  <a:pt x="359262" y="675779"/>
                </a:lnTo>
                <a:lnTo>
                  <a:pt x="454233" y="169202"/>
                </a:lnTo>
                <a:lnTo>
                  <a:pt x="450042" y="163055"/>
                </a:lnTo>
                <a:lnTo>
                  <a:pt x="437342" y="160642"/>
                </a:lnTo>
                <a:close/>
              </a:path>
              <a:path w="454659" h="680085">
                <a:moveTo>
                  <a:pt x="289391" y="412648"/>
                </a:moveTo>
                <a:lnTo>
                  <a:pt x="155910" y="412648"/>
                </a:lnTo>
                <a:lnTo>
                  <a:pt x="167589" y="414232"/>
                </a:lnTo>
                <a:lnTo>
                  <a:pt x="188559" y="424951"/>
                </a:lnTo>
                <a:lnTo>
                  <a:pt x="212124" y="441694"/>
                </a:lnTo>
                <a:lnTo>
                  <a:pt x="231589" y="461352"/>
                </a:lnTo>
                <a:lnTo>
                  <a:pt x="242233" y="481338"/>
                </a:lnTo>
                <a:lnTo>
                  <a:pt x="245580" y="501626"/>
                </a:lnTo>
                <a:lnTo>
                  <a:pt x="244328" y="522915"/>
                </a:lnTo>
                <a:lnTo>
                  <a:pt x="241178" y="545909"/>
                </a:lnTo>
                <a:lnTo>
                  <a:pt x="236647" y="577009"/>
                </a:lnTo>
                <a:lnTo>
                  <a:pt x="233718" y="614022"/>
                </a:lnTo>
                <a:lnTo>
                  <a:pt x="238783" y="644811"/>
                </a:lnTo>
                <a:lnTo>
                  <a:pt x="258234" y="657237"/>
                </a:lnTo>
                <a:lnTo>
                  <a:pt x="281741" y="650467"/>
                </a:lnTo>
                <a:lnTo>
                  <a:pt x="296859" y="631151"/>
                </a:lnTo>
                <a:lnTo>
                  <a:pt x="306785" y="598387"/>
                </a:lnTo>
                <a:lnTo>
                  <a:pt x="314711" y="551268"/>
                </a:lnTo>
                <a:lnTo>
                  <a:pt x="323053" y="505928"/>
                </a:lnTo>
                <a:lnTo>
                  <a:pt x="327900" y="474333"/>
                </a:lnTo>
                <a:lnTo>
                  <a:pt x="322955" y="449361"/>
                </a:lnTo>
                <a:lnTo>
                  <a:pt x="301922" y="423887"/>
                </a:lnTo>
                <a:lnTo>
                  <a:pt x="289391" y="412648"/>
                </a:lnTo>
                <a:close/>
              </a:path>
              <a:path w="454659" h="680085">
                <a:moveTo>
                  <a:pt x="199004" y="327444"/>
                </a:moveTo>
                <a:lnTo>
                  <a:pt x="87051" y="327444"/>
                </a:lnTo>
                <a:lnTo>
                  <a:pt x="69591" y="387564"/>
                </a:lnTo>
                <a:lnTo>
                  <a:pt x="52114" y="447119"/>
                </a:lnTo>
                <a:lnTo>
                  <a:pt x="10865" y="586551"/>
                </a:lnTo>
                <a:lnTo>
                  <a:pt x="4602" y="607999"/>
                </a:lnTo>
                <a:lnTo>
                  <a:pt x="0" y="630159"/>
                </a:lnTo>
                <a:lnTo>
                  <a:pt x="1394" y="642785"/>
                </a:lnTo>
                <a:lnTo>
                  <a:pt x="7587" y="649390"/>
                </a:lnTo>
                <a:lnTo>
                  <a:pt x="17378" y="653491"/>
                </a:lnTo>
                <a:lnTo>
                  <a:pt x="30568" y="653209"/>
                </a:lnTo>
                <a:lnTo>
                  <a:pt x="61739" y="628955"/>
                </a:lnTo>
                <a:lnTo>
                  <a:pt x="92974" y="562429"/>
                </a:lnTo>
                <a:lnTo>
                  <a:pt x="118617" y="498689"/>
                </a:lnTo>
                <a:lnTo>
                  <a:pt x="142659" y="440366"/>
                </a:lnTo>
                <a:lnTo>
                  <a:pt x="155910" y="412648"/>
                </a:lnTo>
                <a:lnTo>
                  <a:pt x="289391" y="412648"/>
                </a:lnTo>
                <a:lnTo>
                  <a:pt x="266107" y="391762"/>
                </a:lnTo>
                <a:lnTo>
                  <a:pt x="227989" y="356720"/>
                </a:lnTo>
                <a:lnTo>
                  <a:pt x="199004" y="327444"/>
                </a:lnTo>
                <a:close/>
              </a:path>
              <a:path w="454659" h="680085">
                <a:moveTo>
                  <a:pt x="280784" y="255282"/>
                </a:moveTo>
                <a:lnTo>
                  <a:pt x="193210" y="255282"/>
                </a:lnTo>
                <a:lnTo>
                  <a:pt x="209837" y="279516"/>
                </a:lnTo>
                <a:lnTo>
                  <a:pt x="236681" y="306696"/>
                </a:lnTo>
                <a:lnTo>
                  <a:pt x="289528" y="338829"/>
                </a:lnTo>
                <a:lnTo>
                  <a:pt x="345613" y="348837"/>
                </a:lnTo>
                <a:lnTo>
                  <a:pt x="362666" y="337184"/>
                </a:lnTo>
                <a:lnTo>
                  <a:pt x="366588" y="318916"/>
                </a:lnTo>
                <a:lnTo>
                  <a:pt x="355627" y="300604"/>
                </a:lnTo>
                <a:lnTo>
                  <a:pt x="329269" y="281579"/>
                </a:lnTo>
                <a:lnTo>
                  <a:pt x="286999" y="261175"/>
                </a:lnTo>
                <a:lnTo>
                  <a:pt x="280784" y="255282"/>
                </a:lnTo>
                <a:close/>
              </a:path>
              <a:path w="454659" h="680085">
                <a:moveTo>
                  <a:pt x="126078" y="181965"/>
                </a:moveTo>
                <a:lnTo>
                  <a:pt x="83457" y="335038"/>
                </a:lnTo>
                <a:lnTo>
                  <a:pt x="84561" y="333146"/>
                </a:lnTo>
                <a:lnTo>
                  <a:pt x="85768" y="330580"/>
                </a:lnTo>
                <a:lnTo>
                  <a:pt x="87051" y="327444"/>
                </a:lnTo>
                <a:lnTo>
                  <a:pt x="199004" y="327444"/>
                </a:lnTo>
                <a:lnTo>
                  <a:pt x="198063" y="326493"/>
                </a:lnTo>
                <a:lnTo>
                  <a:pt x="186822" y="308813"/>
                </a:lnTo>
                <a:lnTo>
                  <a:pt x="188715" y="295489"/>
                </a:lnTo>
                <a:lnTo>
                  <a:pt x="190811" y="277644"/>
                </a:lnTo>
                <a:lnTo>
                  <a:pt x="192596" y="261175"/>
                </a:lnTo>
                <a:lnTo>
                  <a:pt x="193210" y="255295"/>
                </a:lnTo>
                <a:lnTo>
                  <a:pt x="280784" y="255282"/>
                </a:lnTo>
                <a:lnTo>
                  <a:pt x="262604" y="238047"/>
                </a:lnTo>
                <a:lnTo>
                  <a:pt x="256528" y="223748"/>
                </a:lnTo>
                <a:lnTo>
                  <a:pt x="116362" y="223748"/>
                </a:lnTo>
                <a:lnTo>
                  <a:pt x="120297" y="207179"/>
                </a:lnTo>
                <a:lnTo>
                  <a:pt x="123368" y="193932"/>
                </a:lnTo>
                <a:lnTo>
                  <a:pt x="126078" y="181965"/>
                </a:lnTo>
                <a:close/>
              </a:path>
              <a:path w="454659" h="680085">
                <a:moveTo>
                  <a:pt x="180981" y="131553"/>
                </a:moveTo>
                <a:lnTo>
                  <a:pt x="137676" y="153862"/>
                </a:lnTo>
                <a:lnTo>
                  <a:pt x="123922" y="195602"/>
                </a:lnTo>
                <a:lnTo>
                  <a:pt x="121577" y="204463"/>
                </a:lnTo>
                <a:lnTo>
                  <a:pt x="119054" y="213858"/>
                </a:lnTo>
                <a:lnTo>
                  <a:pt x="116362" y="223748"/>
                </a:lnTo>
                <a:lnTo>
                  <a:pt x="256528" y="223748"/>
                </a:lnTo>
                <a:lnTo>
                  <a:pt x="247701" y="202972"/>
                </a:lnTo>
                <a:lnTo>
                  <a:pt x="238592" y="168901"/>
                </a:lnTo>
                <a:lnTo>
                  <a:pt x="231577" y="148780"/>
                </a:lnTo>
                <a:lnTo>
                  <a:pt x="220425" y="141001"/>
                </a:lnTo>
                <a:lnTo>
                  <a:pt x="202132" y="134429"/>
                </a:lnTo>
                <a:lnTo>
                  <a:pt x="180981" y="131553"/>
                </a:lnTo>
                <a:close/>
              </a:path>
              <a:path w="454659" h="680085">
                <a:moveTo>
                  <a:pt x="208132" y="0"/>
                </a:moveTo>
                <a:lnTo>
                  <a:pt x="182417" y="5214"/>
                </a:lnTo>
                <a:lnTo>
                  <a:pt x="161417" y="19434"/>
                </a:lnTo>
                <a:lnTo>
                  <a:pt x="147259" y="40526"/>
                </a:lnTo>
                <a:lnTo>
                  <a:pt x="142067" y="66357"/>
                </a:lnTo>
                <a:lnTo>
                  <a:pt x="147259" y="92190"/>
                </a:lnTo>
                <a:lnTo>
                  <a:pt x="161417" y="113287"/>
                </a:lnTo>
                <a:lnTo>
                  <a:pt x="182417" y="127511"/>
                </a:lnTo>
                <a:lnTo>
                  <a:pt x="208132" y="132727"/>
                </a:lnTo>
                <a:lnTo>
                  <a:pt x="233850" y="127511"/>
                </a:lnTo>
                <a:lnTo>
                  <a:pt x="254854" y="113287"/>
                </a:lnTo>
                <a:lnTo>
                  <a:pt x="269017" y="92190"/>
                </a:lnTo>
                <a:lnTo>
                  <a:pt x="274211" y="66357"/>
                </a:lnTo>
                <a:lnTo>
                  <a:pt x="269019" y="40526"/>
                </a:lnTo>
                <a:lnTo>
                  <a:pt x="254859" y="19434"/>
                </a:lnTo>
                <a:lnTo>
                  <a:pt x="233856" y="5214"/>
                </a:lnTo>
                <a:lnTo>
                  <a:pt x="208132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35" name="object 113"/>
          <p:cNvSpPr/>
          <p:nvPr/>
        </p:nvSpPr>
        <p:spPr>
          <a:xfrm>
            <a:off x="10362808" y="5655936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21960" y="775131"/>
                </a:lnTo>
                <a:lnTo>
                  <a:pt x="415391" y="775131"/>
                </a:lnTo>
                <a:lnTo>
                  <a:pt x="366641" y="771841"/>
                </a:lnTo>
                <a:lnTo>
                  <a:pt x="319864" y="762259"/>
                </a:lnTo>
                <a:lnTo>
                  <a:pt x="275493" y="746816"/>
                </a:lnTo>
                <a:lnTo>
                  <a:pt x="233959" y="725946"/>
                </a:lnTo>
                <a:lnTo>
                  <a:pt x="195694" y="700078"/>
                </a:lnTo>
                <a:lnTo>
                  <a:pt x="161131" y="669647"/>
                </a:lnTo>
                <a:lnTo>
                  <a:pt x="130700" y="635082"/>
                </a:lnTo>
                <a:lnTo>
                  <a:pt x="104834" y="596818"/>
                </a:lnTo>
                <a:lnTo>
                  <a:pt x="83964" y="555284"/>
                </a:lnTo>
                <a:lnTo>
                  <a:pt x="68522" y="510914"/>
                </a:lnTo>
                <a:lnTo>
                  <a:pt x="58941" y="464139"/>
                </a:lnTo>
                <a:lnTo>
                  <a:pt x="55651" y="415391"/>
                </a:lnTo>
                <a:lnTo>
                  <a:pt x="59482" y="362878"/>
                </a:lnTo>
                <a:lnTo>
                  <a:pt x="70606" y="312703"/>
                </a:lnTo>
                <a:lnTo>
                  <a:pt x="88471" y="265411"/>
                </a:lnTo>
                <a:lnTo>
                  <a:pt x="112524" y="221548"/>
                </a:lnTo>
                <a:lnTo>
                  <a:pt x="142214" y="181660"/>
                </a:lnTo>
                <a:lnTo>
                  <a:pt x="221093" y="181660"/>
                </a:lnTo>
                <a:lnTo>
                  <a:pt x="181648" y="142214"/>
                </a:lnTo>
                <a:lnTo>
                  <a:pt x="221542" y="112529"/>
                </a:lnTo>
                <a:lnTo>
                  <a:pt x="265408" y="88476"/>
                </a:lnTo>
                <a:lnTo>
                  <a:pt x="312702" y="70609"/>
                </a:lnTo>
                <a:lnTo>
                  <a:pt x="362878" y="59483"/>
                </a:lnTo>
                <a:lnTo>
                  <a:pt x="415391" y="55651"/>
                </a:lnTo>
                <a:lnTo>
                  <a:pt x="621960" y="55651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5" h="831214">
                <a:moveTo>
                  <a:pt x="221093" y="181660"/>
                </a:moveTo>
                <a:lnTo>
                  <a:pt x="142214" y="181660"/>
                </a:lnTo>
                <a:lnTo>
                  <a:pt x="649122" y="688568"/>
                </a:lnTo>
                <a:lnTo>
                  <a:pt x="609229" y="718253"/>
                </a:lnTo>
                <a:lnTo>
                  <a:pt x="565366" y="742306"/>
                </a:lnTo>
                <a:lnTo>
                  <a:pt x="518076" y="760173"/>
                </a:lnTo>
                <a:lnTo>
                  <a:pt x="467903" y="771299"/>
                </a:lnTo>
                <a:lnTo>
                  <a:pt x="415391" y="775131"/>
                </a:lnTo>
                <a:lnTo>
                  <a:pt x="621960" y="775131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58162" y="649135"/>
                </a:lnTo>
                <a:lnTo>
                  <a:pt x="688555" y="649135"/>
                </a:lnTo>
                <a:lnTo>
                  <a:pt x="221093" y="181660"/>
                </a:lnTo>
                <a:close/>
              </a:path>
              <a:path w="831215" h="831214">
                <a:moveTo>
                  <a:pt x="621960" y="55651"/>
                </a:moveTo>
                <a:lnTo>
                  <a:pt x="415391" y="55651"/>
                </a:lnTo>
                <a:lnTo>
                  <a:pt x="464139" y="58941"/>
                </a:lnTo>
                <a:lnTo>
                  <a:pt x="510913" y="68523"/>
                </a:lnTo>
                <a:lnTo>
                  <a:pt x="555282" y="83966"/>
                </a:lnTo>
                <a:lnTo>
                  <a:pt x="596814" y="104837"/>
                </a:lnTo>
                <a:lnTo>
                  <a:pt x="635078" y="130704"/>
                </a:lnTo>
                <a:lnTo>
                  <a:pt x="669640" y="161136"/>
                </a:lnTo>
                <a:lnTo>
                  <a:pt x="700070" y="195700"/>
                </a:lnTo>
                <a:lnTo>
                  <a:pt x="725936" y="233965"/>
                </a:lnTo>
                <a:lnTo>
                  <a:pt x="746806" y="275498"/>
                </a:lnTo>
                <a:lnTo>
                  <a:pt x="762247" y="319868"/>
                </a:lnTo>
                <a:lnTo>
                  <a:pt x="771829" y="366643"/>
                </a:lnTo>
                <a:lnTo>
                  <a:pt x="775119" y="415391"/>
                </a:lnTo>
                <a:lnTo>
                  <a:pt x="771288" y="467904"/>
                </a:lnTo>
                <a:lnTo>
                  <a:pt x="760164" y="518080"/>
                </a:lnTo>
                <a:lnTo>
                  <a:pt x="742299" y="565374"/>
                </a:lnTo>
                <a:lnTo>
                  <a:pt x="718245" y="609240"/>
                </a:lnTo>
                <a:lnTo>
                  <a:pt x="688555" y="649135"/>
                </a:lnTo>
                <a:lnTo>
                  <a:pt x="758162" y="649135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621960" y="55651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36" name="object 114"/>
          <p:cNvSpPr/>
          <p:nvPr/>
        </p:nvSpPr>
        <p:spPr>
          <a:xfrm>
            <a:off x="10418459" y="5837597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0" y="181217"/>
                </a:lnTo>
                <a:lnTo>
                  <a:pt x="14954" y="131042"/>
                </a:lnTo>
                <a:lnTo>
                  <a:pt x="32819" y="83750"/>
                </a:lnTo>
                <a:lnTo>
                  <a:pt x="56873" y="39888"/>
                </a:lnTo>
                <a:lnTo>
                  <a:pt x="86563" y="0"/>
                </a:lnTo>
                <a:lnTo>
                  <a:pt x="593471" y="506907"/>
                </a:lnTo>
                <a:lnTo>
                  <a:pt x="553577" y="536592"/>
                </a:lnTo>
                <a:lnTo>
                  <a:pt x="509714" y="560645"/>
                </a:lnTo>
                <a:lnTo>
                  <a:pt x="462424" y="578512"/>
                </a:lnTo>
                <a:lnTo>
                  <a:pt x="412251" y="589639"/>
                </a:lnTo>
                <a:lnTo>
                  <a:pt x="359740" y="593471"/>
                </a:lnTo>
                <a:lnTo>
                  <a:pt x="310989" y="590180"/>
                </a:lnTo>
                <a:lnTo>
                  <a:pt x="264212" y="580598"/>
                </a:lnTo>
                <a:lnTo>
                  <a:pt x="219841" y="565156"/>
                </a:lnTo>
                <a:lnTo>
                  <a:pt x="178308" y="544285"/>
                </a:lnTo>
                <a:lnTo>
                  <a:pt x="140043" y="518418"/>
                </a:lnTo>
                <a:lnTo>
                  <a:pt x="105479" y="487986"/>
                </a:lnTo>
                <a:lnTo>
                  <a:pt x="75049" y="453422"/>
                </a:lnTo>
                <a:lnTo>
                  <a:pt x="49182" y="415157"/>
                </a:lnTo>
                <a:lnTo>
                  <a:pt x="28313" y="373623"/>
                </a:lnTo>
                <a:lnTo>
                  <a:pt x="12871" y="329253"/>
                </a:lnTo>
                <a:lnTo>
                  <a:pt x="3289" y="282478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37" name="object 115"/>
          <p:cNvSpPr/>
          <p:nvPr/>
        </p:nvSpPr>
        <p:spPr>
          <a:xfrm>
            <a:off x="10544455" y="5711587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0" y="359740"/>
                </a:moveTo>
                <a:lnTo>
                  <a:pt x="589640" y="412253"/>
                </a:lnTo>
                <a:lnTo>
                  <a:pt x="578516" y="462429"/>
                </a:lnTo>
                <a:lnTo>
                  <a:pt x="560651" y="509722"/>
                </a:lnTo>
                <a:lnTo>
                  <a:pt x="536597" y="553589"/>
                </a:lnTo>
                <a:lnTo>
                  <a:pt x="506907" y="593483"/>
                </a:lnTo>
                <a:lnTo>
                  <a:pt x="0" y="86563"/>
                </a:lnTo>
                <a:lnTo>
                  <a:pt x="39894" y="56878"/>
                </a:lnTo>
                <a:lnTo>
                  <a:pt x="83760" y="32825"/>
                </a:lnTo>
                <a:lnTo>
                  <a:pt x="131054" y="14958"/>
                </a:lnTo>
                <a:lnTo>
                  <a:pt x="181230" y="3831"/>
                </a:lnTo>
                <a:lnTo>
                  <a:pt x="233743" y="0"/>
                </a:lnTo>
                <a:lnTo>
                  <a:pt x="282491" y="3290"/>
                </a:lnTo>
                <a:lnTo>
                  <a:pt x="329265" y="12872"/>
                </a:lnTo>
                <a:lnTo>
                  <a:pt x="373634" y="28314"/>
                </a:lnTo>
                <a:lnTo>
                  <a:pt x="415166" y="49185"/>
                </a:lnTo>
                <a:lnTo>
                  <a:pt x="453430" y="75052"/>
                </a:lnTo>
                <a:lnTo>
                  <a:pt x="487992" y="105484"/>
                </a:lnTo>
                <a:lnTo>
                  <a:pt x="518422" y="140048"/>
                </a:lnTo>
                <a:lnTo>
                  <a:pt x="544288" y="178313"/>
                </a:lnTo>
                <a:lnTo>
                  <a:pt x="565158" y="219847"/>
                </a:lnTo>
                <a:lnTo>
                  <a:pt x="580599" y="264217"/>
                </a:lnTo>
                <a:lnTo>
                  <a:pt x="590181" y="310992"/>
                </a:lnTo>
                <a:lnTo>
                  <a:pt x="593470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38" name="object 116"/>
          <p:cNvSpPr/>
          <p:nvPr/>
        </p:nvSpPr>
        <p:spPr>
          <a:xfrm>
            <a:off x="10362808" y="5655936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38054" y="766098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66098" y="638054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39" name="object 117"/>
          <p:cNvSpPr/>
          <p:nvPr/>
        </p:nvSpPr>
        <p:spPr>
          <a:xfrm>
            <a:off x="212860" y="3259081"/>
            <a:ext cx="892992" cy="19930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40" name="object 118"/>
          <p:cNvSpPr/>
          <p:nvPr/>
        </p:nvSpPr>
        <p:spPr>
          <a:xfrm>
            <a:off x="325354" y="2449921"/>
            <a:ext cx="621665" cy="621665"/>
          </a:xfrm>
          <a:custGeom>
            <a:avLst/>
            <a:gdLst/>
            <a:ahLst/>
            <a:cxnLst/>
            <a:rect l="l" t="t" r="r" b="b"/>
            <a:pathLst>
              <a:path w="621665" h="621664">
                <a:moveTo>
                  <a:pt x="194423" y="76072"/>
                </a:moveTo>
                <a:lnTo>
                  <a:pt x="161898" y="97828"/>
                </a:lnTo>
                <a:lnTo>
                  <a:pt x="124446" y="249250"/>
                </a:lnTo>
                <a:lnTo>
                  <a:pt x="125754" y="257352"/>
                </a:lnTo>
                <a:lnTo>
                  <a:pt x="134200" y="270725"/>
                </a:lnTo>
                <a:lnTo>
                  <a:pt x="140943" y="275399"/>
                </a:lnTo>
                <a:lnTo>
                  <a:pt x="173976" y="282193"/>
                </a:lnTo>
                <a:lnTo>
                  <a:pt x="169729" y="298837"/>
                </a:lnTo>
                <a:lnTo>
                  <a:pt x="166134" y="315056"/>
                </a:lnTo>
                <a:lnTo>
                  <a:pt x="163139" y="330744"/>
                </a:lnTo>
                <a:lnTo>
                  <a:pt x="160692" y="345795"/>
                </a:lnTo>
                <a:lnTo>
                  <a:pt x="36422" y="373786"/>
                </a:lnTo>
                <a:lnTo>
                  <a:pt x="5349" y="397362"/>
                </a:lnTo>
                <a:lnTo>
                  <a:pt x="0" y="423839"/>
                </a:lnTo>
                <a:lnTo>
                  <a:pt x="3028" y="436721"/>
                </a:lnTo>
                <a:lnTo>
                  <a:pt x="109625" y="488403"/>
                </a:lnTo>
                <a:lnTo>
                  <a:pt x="117410" y="492009"/>
                </a:lnTo>
                <a:lnTo>
                  <a:pt x="124070" y="497276"/>
                </a:lnTo>
                <a:lnTo>
                  <a:pt x="129336" y="503936"/>
                </a:lnTo>
                <a:lnTo>
                  <a:pt x="132942" y="511721"/>
                </a:lnTo>
                <a:lnTo>
                  <a:pt x="160666" y="596785"/>
                </a:lnTo>
                <a:lnTo>
                  <a:pt x="162013" y="599452"/>
                </a:lnTo>
                <a:lnTo>
                  <a:pt x="201751" y="621487"/>
                </a:lnTo>
                <a:lnTo>
                  <a:pt x="217559" y="618801"/>
                </a:lnTo>
                <a:lnTo>
                  <a:pt x="231131" y="611277"/>
                </a:lnTo>
                <a:lnTo>
                  <a:pt x="241461" y="599718"/>
                </a:lnTo>
                <a:lnTo>
                  <a:pt x="247547" y="584923"/>
                </a:lnTo>
                <a:lnTo>
                  <a:pt x="275563" y="460552"/>
                </a:lnTo>
                <a:lnTo>
                  <a:pt x="286156" y="458873"/>
                </a:lnTo>
                <a:lnTo>
                  <a:pt x="297071" y="456930"/>
                </a:lnTo>
                <a:lnTo>
                  <a:pt x="308271" y="454705"/>
                </a:lnTo>
                <a:lnTo>
                  <a:pt x="319721" y="452183"/>
                </a:lnTo>
                <a:lnTo>
                  <a:pt x="425985" y="452183"/>
                </a:lnTo>
                <a:lnTo>
                  <a:pt x="428078" y="412826"/>
                </a:lnTo>
                <a:lnTo>
                  <a:pt x="449300" y="400764"/>
                </a:lnTo>
                <a:lnTo>
                  <a:pt x="469948" y="387046"/>
                </a:lnTo>
                <a:lnTo>
                  <a:pt x="508685" y="354228"/>
                </a:lnTo>
                <a:lnTo>
                  <a:pt x="543979" y="312012"/>
                </a:lnTo>
                <a:lnTo>
                  <a:pt x="571054" y="266318"/>
                </a:lnTo>
                <a:lnTo>
                  <a:pt x="535179" y="259795"/>
                </a:lnTo>
                <a:lnTo>
                  <a:pt x="498453" y="245357"/>
                </a:lnTo>
                <a:lnTo>
                  <a:pt x="462182" y="223242"/>
                </a:lnTo>
                <a:lnTo>
                  <a:pt x="427671" y="193687"/>
                </a:lnTo>
                <a:lnTo>
                  <a:pt x="383551" y="136704"/>
                </a:lnTo>
                <a:lnTo>
                  <a:pt x="363701" y="90665"/>
                </a:lnTo>
                <a:lnTo>
                  <a:pt x="291642" y="90665"/>
                </a:lnTo>
                <a:lnTo>
                  <a:pt x="194423" y="76072"/>
                </a:lnTo>
                <a:close/>
              </a:path>
              <a:path w="621665" h="621664">
                <a:moveTo>
                  <a:pt x="425985" y="452183"/>
                </a:moveTo>
                <a:lnTo>
                  <a:pt x="319721" y="452183"/>
                </a:lnTo>
                <a:lnTo>
                  <a:pt x="318654" y="474878"/>
                </a:lnTo>
                <a:lnTo>
                  <a:pt x="347852" y="512952"/>
                </a:lnTo>
                <a:lnTo>
                  <a:pt x="384415" y="520674"/>
                </a:lnTo>
                <a:lnTo>
                  <a:pt x="387082" y="520674"/>
                </a:lnTo>
                <a:lnTo>
                  <a:pt x="420743" y="499280"/>
                </a:lnTo>
                <a:lnTo>
                  <a:pt x="425985" y="452183"/>
                </a:lnTo>
                <a:close/>
              </a:path>
              <a:path w="621665" h="621664">
                <a:moveTo>
                  <a:pt x="589126" y="0"/>
                </a:moveTo>
                <a:lnTo>
                  <a:pt x="582345" y="0"/>
                </a:lnTo>
                <a:lnTo>
                  <a:pt x="554433" y="811"/>
                </a:lnTo>
                <a:lnTo>
                  <a:pt x="514846" y="4367"/>
                </a:lnTo>
                <a:lnTo>
                  <a:pt x="466907" y="12349"/>
                </a:lnTo>
                <a:lnTo>
                  <a:pt x="413943" y="26441"/>
                </a:lnTo>
                <a:lnTo>
                  <a:pt x="412872" y="36293"/>
                </a:lnTo>
                <a:lnTo>
                  <a:pt x="413034" y="45869"/>
                </a:lnTo>
                <a:lnTo>
                  <a:pt x="422879" y="85389"/>
                </a:lnTo>
                <a:lnTo>
                  <a:pt x="449984" y="131341"/>
                </a:lnTo>
                <a:lnTo>
                  <a:pt x="490007" y="171364"/>
                </a:lnTo>
                <a:lnTo>
                  <a:pt x="535968" y="198478"/>
                </a:lnTo>
                <a:lnTo>
                  <a:pt x="575544" y="208327"/>
                </a:lnTo>
                <a:lnTo>
                  <a:pt x="585155" y="208487"/>
                </a:lnTo>
                <a:lnTo>
                  <a:pt x="595045" y="207403"/>
                </a:lnTo>
                <a:lnTo>
                  <a:pt x="611644" y="141776"/>
                </a:lnTo>
                <a:lnTo>
                  <a:pt x="619211" y="86182"/>
                </a:lnTo>
                <a:lnTo>
                  <a:pt x="480821" y="86182"/>
                </a:lnTo>
                <a:lnTo>
                  <a:pt x="473582" y="82384"/>
                </a:lnTo>
                <a:lnTo>
                  <a:pt x="469505" y="75539"/>
                </a:lnTo>
                <a:lnTo>
                  <a:pt x="466635" y="67382"/>
                </a:lnTo>
                <a:lnTo>
                  <a:pt x="467058" y="59849"/>
                </a:lnTo>
                <a:lnTo>
                  <a:pt x="487840" y="41250"/>
                </a:lnTo>
                <a:lnTo>
                  <a:pt x="621307" y="41250"/>
                </a:lnTo>
                <a:lnTo>
                  <a:pt x="621168" y="27876"/>
                </a:lnTo>
                <a:lnTo>
                  <a:pt x="618662" y="17319"/>
                </a:lnTo>
                <a:lnTo>
                  <a:pt x="612693" y="8664"/>
                </a:lnTo>
                <a:lnTo>
                  <a:pt x="604039" y="2691"/>
                </a:lnTo>
                <a:lnTo>
                  <a:pt x="593482" y="177"/>
                </a:lnTo>
                <a:lnTo>
                  <a:pt x="589126" y="0"/>
                </a:lnTo>
                <a:close/>
              </a:path>
              <a:path w="621665" h="621664">
                <a:moveTo>
                  <a:pt x="355065" y="50355"/>
                </a:moveTo>
                <a:lnTo>
                  <a:pt x="338654" y="59042"/>
                </a:lnTo>
                <a:lnTo>
                  <a:pt x="322644" y="68567"/>
                </a:lnTo>
                <a:lnTo>
                  <a:pt x="306918" y="79105"/>
                </a:lnTo>
                <a:lnTo>
                  <a:pt x="291642" y="90665"/>
                </a:lnTo>
                <a:lnTo>
                  <a:pt x="363701" y="90665"/>
                </a:lnTo>
                <a:lnTo>
                  <a:pt x="358786" y="75006"/>
                </a:lnTo>
                <a:lnTo>
                  <a:pt x="356894" y="66573"/>
                </a:lnTo>
                <a:lnTo>
                  <a:pt x="355675" y="58343"/>
                </a:lnTo>
                <a:lnTo>
                  <a:pt x="355065" y="50355"/>
                </a:lnTo>
                <a:close/>
              </a:path>
              <a:path w="621665" h="621664">
                <a:moveTo>
                  <a:pt x="621307" y="41250"/>
                </a:moveTo>
                <a:lnTo>
                  <a:pt x="487840" y="41250"/>
                </a:lnTo>
                <a:lnTo>
                  <a:pt x="496180" y="41717"/>
                </a:lnTo>
                <a:lnTo>
                  <a:pt x="503736" y="45278"/>
                </a:lnTo>
                <a:lnTo>
                  <a:pt x="509548" y="51688"/>
                </a:lnTo>
                <a:lnTo>
                  <a:pt x="512418" y="59849"/>
                </a:lnTo>
                <a:lnTo>
                  <a:pt x="511950" y="68186"/>
                </a:lnTo>
                <a:lnTo>
                  <a:pt x="508389" y="75742"/>
                </a:lnTo>
                <a:lnTo>
                  <a:pt x="501979" y="81559"/>
                </a:lnTo>
                <a:lnTo>
                  <a:pt x="495883" y="85191"/>
                </a:lnTo>
                <a:lnTo>
                  <a:pt x="492035" y="86182"/>
                </a:lnTo>
                <a:lnTo>
                  <a:pt x="619211" y="86182"/>
                </a:lnTo>
                <a:lnTo>
                  <a:pt x="619313" y="85191"/>
                </a:lnTo>
                <a:lnTo>
                  <a:pt x="621326" y="45869"/>
                </a:lnTo>
                <a:lnTo>
                  <a:pt x="621307" y="4125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41" name="object 119"/>
          <p:cNvSpPr/>
          <p:nvPr/>
        </p:nvSpPr>
        <p:spPr>
          <a:xfrm>
            <a:off x="267708" y="2283552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4"/>
                </a:lnTo>
                <a:lnTo>
                  <a:pt x="121691" y="121686"/>
                </a:lnTo>
                <a:lnTo>
                  <a:pt x="91278" y="155609"/>
                </a:lnTo>
                <a:lnTo>
                  <a:pt x="64688" y="192731"/>
                </a:lnTo>
                <a:lnTo>
                  <a:pt x="42232" y="232740"/>
                </a:lnTo>
                <a:lnTo>
                  <a:pt x="24223" y="275324"/>
                </a:lnTo>
                <a:lnTo>
                  <a:pt x="10974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4" y="510633"/>
                </a:lnTo>
                <a:lnTo>
                  <a:pt x="24223" y="555477"/>
                </a:lnTo>
                <a:lnTo>
                  <a:pt x="42232" y="598060"/>
                </a:lnTo>
                <a:lnTo>
                  <a:pt x="64688" y="638067"/>
                </a:lnTo>
                <a:lnTo>
                  <a:pt x="91278" y="675188"/>
                </a:lnTo>
                <a:lnTo>
                  <a:pt x="121691" y="709110"/>
                </a:lnTo>
                <a:lnTo>
                  <a:pt x="155615" y="739522"/>
                </a:lnTo>
                <a:lnTo>
                  <a:pt x="192737" y="766111"/>
                </a:lnTo>
                <a:lnTo>
                  <a:pt x="232746" y="788565"/>
                </a:lnTo>
                <a:lnTo>
                  <a:pt x="275329" y="806573"/>
                </a:lnTo>
                <a:lnTo>
                  <a:pt x="320174" y="819822"/>
                </a:lnTo>
                <a:lnTo>
                  <a:pt x="366970" y="828000"/>
                </a:lnTo>
                <a:lnTo>
                  <a:pt x="415404" y="830795"/>
                </a:lnTo>
                <a:lnTo>
                  <a:pt x="463835" y="828000"/>
                </a:lnTo>
                <a:lnTo>
                  <a:pt x="510629" y="819822"/>
                </a:lnTo>
                <a:lnTo>
                  <a:pt x="555472" y="806573"/>
                </a:lnTo>
                <a:lnTo>
                  <a:pt x="598054" y="788565"/>
                </a:lnTo>
                <a:lnTo>
                  <a:pt x="621990" y="775131"/>
                </a:lnTo>
                <a:lnTo>
                  <a:pt x="415404" y="775131"/>
                </a:lnTo>
                <a:lnTo>
                  <a:pt x="366653" y="771841"/>
                </a:lnTo>
                <a:lnTo>
                  <a:pt x="319877" y="762260"/>
                </a:lnTo>
                <a:lnTo>
                  <a:pt x="275505" y="746818"/>
                </a:lnTo>
                <a:lnTo>
                  <a:pt x="233972" y="725949"/>
                </a:lnTo>
                <a:lnTo>
                  <a:pt x="195707" y="700083"/>
                </a:lnTo>
                <a:lnTo>
                  <a:pt x="161143" y="669653"/>
                </a:lnTo>
                <a:lnTo>
                  <a:pt x="130713" y="635090"/>
                </a:lnTo>
                <a:lnTo>
                  <a:pt x="104846" y="596827"/>
                </a:lnTo>
                <a:lnTo>
                  <a:pt x="83977" y="555295"/>
                </a:lnTo>
                <a:lnTo>
                  <a:pt x="68535" y="510926"/>
                </a:lnTo>
                <a:lnTo>
                  <a:pt x="58953" y="464151"/>
                </a:lnTo>
                <a:lnTo>
                  <a:pt x="55664" y="415404"/>
                </a:lnTo>
                <a:lnTo>
                  <a:pt x="59494" y="362891"/>
                </a:lnTo>
                <a:lnTo>
                  <a:pt x="70618" y="312715"/>
                </a:lnTo>
                <a:lnTo>
                  <a:pt x="88483" y="265421"/>
                </a:lnTo>
                <a:lnTo>
                  <a:pt x="112537" y="221555"/>
                </a:lnTo>
                <a:lnTo>
                  <a:pt x="142227" y="181660"/>
                </a:lnTo>
                <a:lnTo>
                  <a:pt x="221094" y="181660"/>
                </a:lnTo>
                <a:lnTo>
                  <a:pt x="181660" y="142227"/>
                </a:lnTo>
                <a:lnTo>
                  <a:pt x="221555" y="112537"/>
                </a:lnTo>
                <a:lnTo>
                  <a:pt x="265421" y="88483"/>
                </a:lnTo>
                <a:lnTo>
                  <a:pt x="312715" y="70618"/>
                </a:lnTo>
                <a:lnTo>
                  <a:pt x="362891" y="59494"/>
                </a:lnTo>
                <a:lnTo>
                  <a:pt x="415404" y="55664"/>
                </a:lnTo>
                <a:lnTo>
                  <a:pt x="621989" y="5566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  <a:path w="831215" h="831214">
                <a:moveTo>
                  <a:pt x="221094" y="181660"/>
                </a:moveTo>
                <a:lnTo>
                  <a:pt x="142227" y="181660"/>
                </a:lnTo>
                <a:lnTo>
                  <a:pt x="649135" y="688568"/>
                </a:lnTo>
                <a:lnTo>
                  <a:pt x="609240" y="718258"/>
                </a:lnTo>
                <a:lnTo>
                  <a:pt x="565375" y="742312"/>
                </a:lnTo>
                <a:lnTo>
                  <a:pt x="518083" y="760177"/>
                </a:lnTo>
                <a:lnTo>
                  <a:pt x="467911" y="771301"/>
                </a:lnTo>
                <a:lnTo>
                  <a:pt x="415404" y="775131"/>
                </a:lnTo>
                <a:lnTo>
                  <a:pt x="621990" y="775131"/>
                </a:lnTo>
                <a:lnTo>
                  <a:pt x="675183" y="739522"/>
                </a:lnTo>
                <a:lnTo>
                  <a:pt x="709106" y="709110"/>
                </a:lnTo>
                <a:lnTo>
                  <a:pt x="739518" y="675188"/>
                </a:lnTo>
                <a:lnTo>
                  <a:pt x="758180" y="649135"/>
                </a:lnTo>
                <a:lnTo>
                  <a:pt x="688568" y="649135"/>
                </a:lnTo>
                <a:lnTo>
                  <a:pt x="221094" y="181660"/>
                </a:lnTo>
                <a:close/>
              </a:path>
              <a:path w="831215" h="831214">
                <a:moveTo>
                  <a:pt x="621989" y="55664"/>
                </a:moveTo>
                <a:lnTo>
                  <a:pt x="415404" y="55664"/>
                </a:lnTo>
                <a:lnTo>
                  <a:pt x="464151" y="58953"/>
                </a:lnTo>
                <a:lnTo>
                  <a:pt x="510926" y="68535"/>
                </a:lnTo>
                <a:lnTo>
                  <a:pt x="555295" y="83977"/>
                </a:lnTo>
                <a:lnTo>
                  <a:pt x="596827" y="104846"/>
                </a:lnTo>
                <a:lnTo>
                  <a:pt x="635090" y="130713"/>
                </a:lnTo>
                <a:lnTo>
                  <a:pt x="669653" y="161143"/>
                </a:lnTo>
                <a:lnTo>
                  <a:pt x="700083" y="195707"/>
                </a:lnTo>
                <a:lnTo>
                  <a:pt x="725949" y="233972"/>
                </a:lnTo>
                <a:lnTo>
                  <a:pt x="746818" y="275505"/>
                </a:lnTo>
                <a:lnTo>
                  <a:pt x="762260" y="319877"/>
                </a:lnTo>
                <a:lnTo>
                  <a:pt x="771841" y="366653"/>
                </a:lnTo>
                <a:lnTo>
                  <a:pt x="775131" y="415404"/>
                </a:lnTo>
                <a:lnTo>
                  <a:pt x="771301" y="467916"/>
                </a:lnTo>
                <a:lnTo>
                  <a:pt x="760177" y="518088"/>
                </a:lnTo>
                <a:lnTo>
                  <a:pt x="742312" y="565378"/>
                </a:lnTo>
                <a:lnTo>
                  <a:pt x="718258" y="609242"/>
                </a:lnTo>
                <a:lnTo>
                  <a:pt x="688568" y="649135"/>
                </a:lnTo>
                <a:lnTo>
                  <a:pt x="758180" y="649135"/>
                </a:lnTo>
                <a:lnTo>
                  <a:pt x="788563" y="598060"/>
                </a:lnTo>
                <a:lnTo>
                  <a:pt x="806572" y="555477"/>
                </a:lnTo>
                <a:lnTo>
                  <a:pt x="819821" y="510633"/>
                </a:lnTo>
                <a:lnTo>
                  <a:pt x="828000" y="463838"/>
                </a:lnTo>
                <a:lnTo>
                  <a:pt x="830795" y="415404"/>
                </a:lnTo>
                <a:lnTo>
                  <a:pt x="828000" y="366968"/>
                </a:lnTo>
                <a:lnTo>
                  <a:pt x="819821" y="320170"/>
                </a:lnTo>
                <a:lnTo>
                  <a:pt x="806572" y="275324"/>
                </a:lnTo>
                <a:lnTo>
                  <a:pt x="788563" y="232740"/>
                </a:lnTo>
                <a:lnTo>
                  <a:pt x="766108" y="192731"/>
                </a:lnTo>
                <a:lnTo>
                  <a:pt x="739518" y="155609"/>
                </a:lnTo>
                <a:lnTo>
                  <a:pt x="709106" y="121686"/>
                </a:lnTo>
                <a:lnTo>
                  <a:pt x="675183" y="91274"/>
                </a:lnTo>
                <a:lnTo>
                  <a:pt x="638061" y="64684"/>
                </a:lnTo>
                <a:lnTo>
                  <a:pt x="621989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42" name="object 120"/>
          <p:cNvSpPr/>
          <p:nvPr/>
        </p:nvSpPr>
        <p:spPr>
          <a:xfrm>
            <a:off x="323372" y="2465213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43"/>
                </a:moveTo>
                <a:lnTo>
                  <a:pt x="3830" y="181230"/>
                </a:lnTo>
                <a:lnTo>
                  <a:pt x="14954" y="131054"/>
                </a:lnTo>
                <a:lnTo>
                  <a:pt x="32819" y="83760"/>
                </a:lnTo>
                <a:lnTo>
                  <a:pt x="56873" y="39894"/>
                </a:lnTo>
                <a:lnTo>
                  <a:pt x="86563" y="0"/>
                </a:lnTo>
                <a:lnTo>
                  <a:pt x="593471" y="506907"/>
                </a:lnTo>
                <a:lnTo>
                  <a:pt x="553576" y="536597"/>
                </a:lnTo>
                <a:lnTo>
                  <a:pt x="509710" y="560651"/>
                </a:lnTo>
                <a:lnTo>
                  <a:pt x="462419" y="578516"/>
                </a:lnTo>
                <a:lnTo>
                  <a:pt x="412247" y="589640"/>
                </a:lnTo>
                <a:lnTo>
                  <a:pt x="359740" y="593470"/>
                </a:lnTo>
                <a:lnTo>
                  <a:pt x="310989" y="590181"/>
                </a:lnTo>
                <a:lnTo>
                  <a:pt x="264212" y="580599"/>
                </a:lnTo>
                <a:lnTo>
                  <a:pt x="219841" y="565158"/>
                </a:lnTo>
                <a:lnTo>
                  <a:pt x="178308" y="544288"/>
                </a:lnTo>
                <a:lnTo>
                  <a:pt x="140043" y="518422"/>
                </a:lnTo>
                <a:lnTo>
                  <a:pt x="105479" y="487992"/>
                </a:lnTo>
                <a:lnTo>
                  <a:pt x="75049" y="453430"/>
                </a:lnTo>
                <a:lnTo>
                  <a:pt x="49182" y="415166"/>
                </a:lnTo>
                <a:lnTo>
                  <a:pt x="28313" y="373634"/>
                </a:lnTo>
                <a:lnTo>
                  <a:pt x="12871" y="329265"/>
                </a:lnTo>
                <a:lnTo>
                  <a:pt x="3289" y="282491"/>
                </a:lnTo>
                <a:lnTo>
                  <a:pt x="0" y="233743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43" name="object 121"/>
          <p:cNvSpPr/>
          <p:nvPr/>
        </p:nvSpPr>
        <p:spPr>
          <a:xfrm>
            <a:off x="449369" y="2339216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1" y="359740"/>
                </a:moveTo>
                <a:lnTo>
                  <a:pt x="589640" y="412251"/>
                </a:lnTo>
                <a:lnTo>
                  <a:pt x="578516" y="462424"/>
                </a:lnTo>
                <a:lnTo>
                  <a:pt x="560651" y="509714"/>
                </a:lnTo>
                <a:lnTo>
                  <a:pt x="536597" y="553577"/>
                </a:lnTo>
                <a:lnTo>
                  <a:pt x="506907" y="593471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5" y="12871"/>
                </a:lnTo>
                <a:lnTo>
                  <a:pt x="373634" y="28313"/>
                </a:lnTo>
                <a:lnTo>
                  <a:pt x="415166" y="49182"/>
                </a:lnTo>
                <a:lnTo>
                  <a:pt x="453430" y="75049"/>
                </a:lnTo>
                <a:lnTo>
                  <a:pt x="487992" y="105479"/>
                </a:lnTo>
                <a:lnTo>
                  <a:pt x="518422" y="140043"/>
                </a:lnTo>
                <a:lnTo>
                  <a:pt x="544288" y="178308"/>
                </a:lnTo>
                <a:lnTo>
                  <a:pt x="565158" y="219841"/>
                </a:lnTo>
                <a:lnTo>
                  <a:pt x="580599" y="264212"/>
                </a:lnTo>
                <a:lnTo>
                  <a:pt x="590181" y="310989"/>
                </a:lnTo>
                <a:lnTo>
                  <a:pt x="593471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44" name="object 122"/>
          <p:cNvSpPr/>
          <p:nvPr/>
        </p:nvSpPr>
        <p:spPr>
          <a:xfrm>
            <a:off x="267708" y="2283552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4"/>
                </a:lnTo>
                <a:lnTo>
                  <a:pt x="121691" y="121686"/>
                </a:lnTo>
                <a:lnTo>
                  <a:pt x="91278" y="155609"/>
                </a:lnTo>
                <a:lnTo>
                  <a:pt x="64688" y="192731"/>
                </a:lnTo>
                <a:lnTo>
                  <a:pt x="42232" y="232740"/>
                </a:lnTo>
                <a:lnTo>
                  <a:pt x="24223" y="275324"/>
                </a:lnTo>
                <a:lnTo>
                  <a:pt x="10974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4" y="510633"/>
                </a:lnTo>
                <a:lnTo>
                  <a:pt x="24223" y="555477"/>
                </a:lnTo>
                <a:lnTo>
                  <a:pt x="42232" y="598060"/>
                </a:lnTo>
                <a:lnTo>
                  <a:pt x="64688" y="638067"/>
                </a:lnTo>
                <a:lnTo>
                  <a:pt x="91278" y="675188"/>
                </a:lnTo>
                <a:lnTo>
                  <a:pt x="121691" y="709110"/>
                </a:lnTo>
                <a:lnTo>
                  <a:pt x="155615" y="739522"/>
                </a:lnTo>
                <a:lnTo>
                  <a:pt x="192737" y="766111"/>
                </a:lnTo>
                <a:lnTo>
                  <a:pt x="232746" y="788565"/>
                </a:lnTo>
                <a:lnTo>
                  <a:pt x="275329" y="806573"/>
                </a:lnTo>
                <a:lnTo>
                  <a:pt x="320174" y="819822"/>
                </a:lnTo>
                <a:lnTo>
                  <a:pt x="366970" y="828000"/>
                </a:lnTo>
                <a:lnTo>
                  <a:pt x="415404" y="830795"/>
                </a:lnTo>
                <a:lnTo>
                  <a:pt x="463835" y="828000"/>
                </a:lnTo>
                <a:lnTo>
                  <a:pt x="510629" y="819822"/>
                </a:lnTo>
                <a:lnTo>
                  <a:pt x="555472" y="806573"/>
                </a:lnTo>
                <a:lnTo>
                  <a:pt x="598054" y="788565"/>
                </a:lnTo>
                <a:lnTo>
                  <a:pt x="638061" y="766111"/>
                </a:lnTo>
                <a:lnTo>
                  <a:pt x="675183" y="739522"/>
                </a:lnTo>
                <a:lnTo>
                  <a:pt x="709106" y="709110"/>
                </a:lnTo>
                <a:lnTo>
                  <a:pt x="739518" y="675188"/>
                </a:lnTo>
                <a:lnTo>
                  <a:pt x="766108" y="638067"/>
                </a:lnTo>
                <a:lnTo>
                  <a:pt x="788563" y="598060"/>
                </a:lnTo>
                <a:lnTo>
                  <a:pt x="806572" y="555477"/>
                </a:lnTo>
                <a:lnTo>
                  <a:pt x="819821" y="510633"/>
                </a:lnTo>
                <a:lnTo>
                  <a:pt x="828000" y="463838"/>
                </a:lnTo>
                <a:lnTo>
                  <a:pt x="830795" y="415404"/>
                </a:lnTo>
                <a:lnTo>
                  <a:pt x="828000" y="366968"/>
                </a:lnTo>
                <a:lnTo>
                  <a:pt x="819821" y="320170"/>
                </a:lnTo>
                <a:lnTo>
                  <a:pt x="806572" y="275324"/>
                </a:lnTo>
                <a:lnTo>
                  <a:pt x="788563" y="232740"/>
                </a:lnTo>
                <a:lnTo>
                  <a:pt x="766108" y="192731"/>
                </a:lnTo>
                <a:lnTo>
                  <a:pt x="739518" y="155609"/>
                </a:lnTo>
                <a:lnTo>
                  <a:pt x="709106" y="121686"/>
                </a:lnTo>
                <a:lnTo>
                  <a:pt x="675183" y="91274"/>
                </a:lnTo>
                <a:lnTo>
                  <a:pt x="638061" y="6468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45" name="object 123"/>
          <p:cNvSpPr/>
          <p:nvPr/>
        </p:nvSpPr>
        <p:spPr>
          <a:xfrm>
            <a:off x="1462280" y="3261647"/>
            <a:ext cx="883353" cy="196748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84" name="object 124"/>
          <p:cNvSpPr/>
          <p:nvPr/>
        </p:nvSpPr>
        <p:spPr>
          <a:xfrm>
            <a:off x="1653025" y="2389501"/>
            <a:ext cx="511809" cy="589915"/>
          </a:xfrm>
          <a:custGeom>
            <a:avLst/>
            <a:gdLst/>
            <a:ahLst/>
            <a:cxnLst/>
            <a:rect l="l" t="t" r="r" b="b"/>
            <a:pathLst>
              <a:path w="511810" h="589914">
                <a:moveTo>
                  <a:pt x="353199" y="233184"/>
                </a:moveTo>
                <a:lnTo>
                  <a:pt x="185165" y="322338"/>
                </a:lnTo>
                <a:lnTo>
                  <a:pt x="185165" y="368630"/>
                </a:lnTo>
                <a:lnTo>
                  <a:pt x="373773" y="267474"/>
                </a:lnTo>
                <a:lnTo>
                  <a:pt x="353199" y="233184"/>
                </a:lnTo>
                <a:close/>
              </a:path>
              <a:path w="511810" h="589914">
                <a:moveTo>
                  <a:pt x="361120" y="176494"/>
                </a:moveTo>
                <a:lnTo>
                  <a:pt x="340312" y="199093"/>
                </a:lnTo>
                <a:lnTo>
                  <a:pt x="342493" y="205549"/>
                </a:lnTo>
                <a:lnTo>
                  <a:pt x="375158" y="261912"/>
                </a:lnTo>
                <a:lnTo>
                  <a:pt x="379671" y="267012"/>
                </a:lnTo>
                <a:lnTo>
                  <a:pt x="385583" y="269889"/>
                </a:lnTo>
                <a:lnTo>
                  <a:pt x="392140" y="270339"/>
                </a:lnTo>
                <a:lnTo>
                  <a:pt x="398589" y="268160"/>
                </a:lnTo>
                <a:lnTo>
                  <a:pt x="404520" y="264706"/>
                </a:lnTo>
                <a:lnTo>
                  <a:pt x="409624" y="260200"/>
                </a:lnTo>
                <a:lnTo>
                  <a:pt x="412497" y="254290"/>
                </a:lnTo>
                <a:lnTo>
                  <a:pt x="412944" y="247730"/>
                </a:lnTo>
                <a:lnTo>
                  <a:pt x="410768" y="241274"/>
                </a:lnTo>
                <a:lnTo>
                  <a:pt x="378104" y="184912"/>
                </a:lnTo>
                <a:lnTo>
                  <a:pt x="373585" y="179813"/>
                </a:lnTo>
                <a:lnTo>
                  <a:pt x="367674" y="176941"/>
                </a:lnTo>
                <a:lnTo>
                  <a:pt x="361120" y="176494"/>
                </a:lnTo>
                <a:close/>
              </a:path>
              <a:path w="511810" h="589914">
                <a:moveTo>
                  <a:pt x="398205" y="154995"/>
                </a:moveTo>
                <a:lnTo>
                  <a:pt x="377396" y="177604"/>
                </a:lnTo>
                <a:lnTo>
                  <a:pt x="379577" y="184061"/>
                </a:lnTo>
                <a:lnTo>
                  <a:pt x="412241" y="240423"/>
                </a:lnTo>
                <a:lnTo>
                  <a:pt x="416755" y="245521"/>
                </a:lnTo>
                <a:lnTo>
                  <a:pt x="422667" y="248394"/>
                </a:lnTo>
                <a:lnTo>
                  <a:pt x="429224" y="248840"/>
                </a:lnTo>
                <a:lnTo>
                  <a:pt x="435673" y="246659"/>
                </a:lnTo>
                <a:lnTo>
                  <a:pt x="441604" y="243217"/>
                </a:lnTo>
                <a:lnTo>
                  <a:pt x="446709" y="238711"/>
                </a:lnTo>
                <a:lnTo>
                  <a:pt x="449586" y="232802"/>
                </a:lnTo>
                <a:lnTo>
                  <a:pt x="450034" y="226242"/>
                </a:lnTo>
                <a:lnTo>
                  <a:pt x="447852" y="219786"/>
                </a:lnTo>
                <a:lnTo>
                  <a:pt x="415188" y="163423"/>
                </a:lnTo>
                <a:lnTo>
                  <a:pt x="410675" y="158323"/>
                </a:lnTo>
                <a:lnTo>
                  <a:pt x="404763" y="155446"/>
                </a:lnTo>
                <a:lnTo>
                  <a:pt x="398205" y="154995"/>
                </a:lnTo>
                <a:close/>
              </a:path>
              <a:path w="511810" h="589914">
                <a:moveTo>
                  <a:pt x="438250" y="131790"/>
                </a:moveTo>
                <a:lnTo>
                  <a:pt x="417451" y="154391"/>
                </a:lnTo>
                <a:lnTo>
                  <a:pt x="419633" y="160832"/>
                </a:lnTo>
                <a:lnTo>
                  <a:pt x="452297" y="217220"/>
                </a:lnTo>
                <a:lnTo>
                  <a:pt x="456810" y="222311"/>
                </a:lnTo>
                <a:lnTo>
                  <a:pt x="462722" y="225180"/>
                </a:lnTo>
                <a:lnTo>
                  <a:pt x="469280" y="225625"/>
                </a:lnTo>
                <a:lnTo>
                  <a:pt x="475729" y="223443"/>
                </a:lnTo>
                <a:lnTo>
                  <a:pt x="481660" y="220014"/>
                </a:lnTo>
                <a:lnTo>
                  <a:pt x="486763" y="215501"/>
                </a:lnTo>
                <a:lnTo>
                  <a:pt x="489635" y="209589"/>
                </a:lnTo>
                <a:lnTo>
                  <a:pt x="490079" y="203032"/>
                </a:lnTo>
                <a:lnTo>
                  <a:pt x="487895" y="196583"/>
                </a:lnTo>
                <a:lnTo>
                  <a:pt x="455231" y="140208"/>
                </a:lnTo>
                <a:lnTo>
                  <a:pt x="450723" y="135109"/>
                </a:lnTo>
                <a:lnTo>
                  <a:pt x="444811" y="132237"/>
                </a:lnTo>
                <a:lnTo>
                  <a:pt x="438250" y="131790"/>
                </a:lnTo>
                <a:close/>
              </a:path>
              <a:path w="511810" h="589914">
                <a:moveTo>
                  <a:pt x="478304" y="108582"/>
                </a:moveTo>
                <a:lnTo>
                  <a:pt x="457507" y="131182"/>
                </a:lnTo>
                <a:lnTo>
                  <a:pt x="459689" y="137629"/>
                </a:lnTo>
                <a:lnTo>
                  <a:pt x="476021" y="165811"/>
                </a:lnTo>
                <a:lnTo>
                  <a:pt x="511619" y="145186"/>
                </a:lnTo>
                <a:lnTo>
                  <a:pt x="495287" y="116992"/>
                </a:lnTo>
                <a:lnTo>
                  <a:pt x="490774" y="111901"/>
                </a:lnTo>
                <a:lnTo>
                  <a:pt x="484862" y="109031"/>
                </a:lnTo>
                <a:lnTo>
                  <a:pt x="478304" y="108582"/>
                </a:lnTo>
                <a:close/>
              </a:path>
              <a:path w="511810" h="589914">
                <a:moveTo>
                  <a:pt x="145732" y="1727"/>
                </a:moveTo>
                <a:lnTo>
                  <a:pt x="46291" y="1727"/>
                </a:lnTo>
                <a:lnTo>
                  <a:pt x="46291" y="514350"/>
                </a:lnTo>
                <a:lnTo>
                  <a:pt x="145732" y="514350"/>
                </a:lnTo>
                <a:lnTo>
                  <a:pt x="171449" y="488645"/>
                </a:lnTo>
                <a:lnTo>
                  <a:pt x="171449" y="27444"/>
                </a:lnTo>
                <a:lnTo>
                  <a:pt x="169430" y="17430"/>
                </a:lnTo>
                <a:lnTo>
                  <a:pt x="163920" y="9256"/>
                </a:lnTo>
                <a:lnTo>
                  <a:pt x="155746" y="3747"/>
                </a:lnTo>
                <a:lnTo>
                  <a:pt x="145732" y="1727"/>
                </a:lnTo>
                <a:close/>
              </a:path>
              <a:path w="511810" h="589914">
                <a:moveTo>
                  <a:pt x="32575" y="0"/>
                </a:moveTo>
                <a:lnTo>
                  <a:pt x="0" y="0"/>
                </a:lnTo>
                <a:lnTo>
                  <a:pt x="0" y="589788"/>
                </a:lnTo>
                <a:lnTo>
                  <a:pt x="32575" y="589788"/>
                </a:lnTo>
                <a:lnTo>
                  <a:pt x="3257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85" name="object 125"/>
          <p:cNvSpPr/>
          <p:nvPr/>
        </p:nvSpPr>
        <p:spPr>
          <a:xfrm>
            <a:off x="2036688" y="2535112"/>
            <a:ext cx="257175" cy="359410"/>
          </a:xfrm>
          <a:custGeom>
            <a:avLst/>
            <a:gdLst/>
            <a:ahLst/>
            <a:cxnLst/>
            <a:rect l="l" t="t" r="r" b="b"/>
            <a:pathLst>
              <a:path w="257175" h="359410">
                <a:moveTo>
                  <a:pt x="237439" y="167974"/>
                </a:moveTo>
                <a:lnTo>
                  <a:pt x="80200" y="259110"/>
                </a:lnTo>
                <a:lnTo>
                  <a:pt x="181609" y="358855"/>
                </a:lnTo>
                <a:lnTo>
                  <a:pt x="257124" y="188282"/>
                </a:lnTo>
                <a:lnTo>
                  <a:pt x="237439" y="167974"/>
                </a:lnTo>
                <a:close/>
              </a:path>
              <a:path w="257175" h="359410">
                <a:moveTo>
                  <a:pt x="39916" y="104106"/>
                </a:moveTo>
                <a:lnTo>
                  <a:pt x="32499" y="108411"/>
                </a:lnTo>
                <a:lnTo>
                  <a:pt x="27265" y="121883"/>
                </a:lnTo>
                <a:lnTo>
                  <a:pt x="16111" y="127893"/>
                </a:lnTo>
                <a:lnTo>
                  <a:pt x="5026" y="129361"/>
                </a:lnTo>
                <a:lnTo>
                  <a:pt x="102" y="129361"/>
                </a:lnTo>
                <a:lnTo>
                  <a:pt x="49250" y="205706"/>
                </a:lnTo>
                <a:lnTo>
                  <a:pt x="57189" y="209411"/>
                </a:lnTo>
                <a:lnTo>
                  <a:pt x="66768" y="212237"/>
                </a:lnTo>
                <a:lnTo>
                  <a:pt x="74830" y="214039"/>
                </a:lnTo>
                <a:lnTo>
                  <a:pt x="78219" y="214672"/>
                </a:lnTo>
                <a:lnTo>
                  <a:pt x="94564" y="242854"/>
                </a:lnTo>
                <a:lnTo>
                  <a:pt x="225717" y="164863"/>
                </a:lnTo>
                <a:lnTo>
                  <a:pt x="210472" y="129361"/>
                </a:lnTo>
                <a:lnTo>
                  <a:pt x="5026" y="129361"/>
                </a:lnTo>
                <a:lnTo>
                  <a:pt x="0" y="129201"/>
                </a:lnTo>
                <a:lnTo>
                  <a:pt x="210404" y="129201"/>
                </a:lnTo>
                <a:lnTo>
                  <a:pt x="208686" y="125201"/>
                </a:lnTo>
                <a:lnTo>
                  <a:pt x="209477" y="104351"/>
                </a:lnTo>
                <a:lnTo>
                  <a:pt x="44186" y="104351"/>
                </a:lnTo>
                <a:lnTo>
                  <a:pt x="39916" y="104106"/>
                </a:lnTo>
                <a:close/>
              </a:path>
              <a:path w="257175" h="359410">
                <a:moveTo>
                  <a:pt x="76136" y="81119"/>
                </a:moveTo>
                <a:lnTo>
                  <a:pt x="70205" y="84561"/>
                </a:lnTo>
                <a:lnTo>
                  <a:pt x="64085" y="97511"/>
                </a:lnTo>
                <a:lnTo>
                  <a:pt x="53827" y="103130"/>
                </a:lnTo>
                <a:lnTo>
                  <a:pt x="44186" y="104351"/>
                </a:lnTo>
                <a:lnTo>
                  <a:pt x="209477" y="104351"/>
                </a:lnTo>
                <a:lnTo>
                  <a:pt x="210065" y="88828"/>
                </a:lnTo>
                <a:lnTo>
                  <a:pt x="138074" y="88828"/>
                </a:lnTo>
                <a:lnTo>
                  <a:pt x="130876" y="85647"/>
                </a:lnTo>
                <a:lnTo>
                  <a:pt x="129769" y="82092"/>
                </a:lnTo>
                <a:lnTo>
                  <a:pt x="80302" y="82092"/>
                </a:lnTo>
                <a:lnTo>
                  <a:pt x="76136" y="81119"/>
                </a:lnTo>
                <a:close/>
              </a:path>
              <a:path w="257175" h="359410">
                <a:moveTo>
                  <a:pt x="188123" y="48683"/>
                </a:moveTo>
                <a:lnTo>
                  <a:pt x="128689" y="48683"/>
                </a:lnTo>
                <a:lnTo>
                  <a:pt x="134315" y="51630"/>
                </a:lnTo>
                <a:lnTo>
                  <a:pt x="132981" y="56113"/>
                </a:lnTo>
                <a:lnTo>
                  <a:pt x="136547" y="72889"/>
                </a:lnTo>
                <a:lnTo>
                  <a:pt x="137990" y="82838"/>
                </a:lnTo>
                <a:lnTo>
                  <a:pt x="138201" y="87604"/>
                </a:lnTo>
                <a:lnTo>
                  <a:pt x="138074" y="88828"/>
                </a:lnTo>
                <a:lnTo>
                  <a:pt x="210065" y="88828"/>
                </a:lnTo>
                <a:lnTo>
                  <a:pt x="210146" y="86694"/>
                </a:lnTo>
                <a:lnTo>
                  <a:pt x="188123" y="48683"/>
                </a:lnTo>
                <a:close/>
              </a:path>
              <a:path w="257175" h="359410">
                <a:moveTo>
                  <a:pt x="113614" y="53459"/>
                </a:moveTo>
                <a:lnTo>
                  <a:pt x="107048" y="59237"/>
                </a:lnTo>
                <a:lnTo>
                  <a:pt x="100225" y="75831"/>
                </a:lnTo>
                <a:lnTo>
                  <a:pt x="89820" y="81889"/>
                </a:lnTo>
                <a:lnTo>
                  <a:pt x="80302" y="82092"/>
                </a:lnTo>
                <a:lnTo>
                  <a:pt x="129769" y="82092"/>
                </a:lnTo>
                <a:lnTo>
                  <a:pt x="127695" y="75430"/>
                </a:lnTo>
                <a:lnTo>
                  <a:pt x="126948" y="64593"/>
                </a:lnTo>
                <a:lnTo>
                  <a:pt x="127050" y="59555"/>
                </a:lnTo>
                <a:lnTo>
                  <a:pt x="113614" y="53459"/>
                </a:lnTo>
                <a:close/>
              </a:path>
              <a:path w="257175" h="359410">
                <a:moveTo>
                  <a:pt x="147266" y="0"/>
                </a:moveTo>
                <a:lnTo>
                  <a:pt x="139642" y="134"/>
                </a:lnTo>
                <a:lnTo>
                  <a:pt x="136474" y="588"/>
                </a:lnTo>
                <a:lnTo>
                  <a:pt x="89852" y="29583"/>
                </a:lnTo>
                <a:lnTo>
                  <a:pt x="86271" y="33647"/>
                </a:lnTo>
                <a:lnTo>
                  <a:pt x="87375" y="38955"/>
                </a:lnTo>
                <a:lnTo>
                  <a:pt x="101904" y="50347"/>
                </a:lnTo>
                <a:lnTo>
                  <a:pt x="128689" y="48683"/>
                </a:lnTo>
                <a:lnTo>
                  <a:pt x="188123" y="48683"/>
                </a:lnTo>
                <a:lnTo>
                  <a:pt x="164591" y="8069"/>
                </a:lnTo>
                <a:lnTo>
                  <a:pt x="156523" y="2030"/>
                </a:lnTo>
                <a:lnTo>
                  <a:pt x="147266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86" name="object 126"/>
          <p:cNvSpPr/>
          <p:nvPr/>
        </p:nvSpPr>
        <p:spPr>
          <a:xfrm>
            <a:off x="1497341" y="2283552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4"/>
                </a:lnTo>
                <a:lnTo>
                  <a:pt x="121691" y="121686"/>
                </a:lnTo>
                <a:lnTo>
                  <a:pt x="91278" y="155609"/>
                </a:lnTo>
                <a:lnTo>
                  <a:pt x="64688" y="192731"/>
                </a:lnTo>
                <a:lnTo>
                  <a:pt x="42232" y="232740"/>
                </a:lnTo>
                <a:lnTo>
                  <a:pt x="24223" y="275324"/>
                </a:lnTo>
                <a:lnTo>
                  <a:pt x="10974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4" y="510633"/>
                </a:lnTo>
                <a:lnTo>
                  <a:pt x="24223" y="555477"/>
                </a:lnTo>
                <a:lnTo>
                  <a:pt x="42232" y="598060"/>
                </a:lnTo>
                <a:lnTo>
                  <a:pt x="64688" y="638067"/>
                </a:lnTo>
                <a:lnTo>
                  <a:pt x="91278" y="675188"/>
                </a:lnTo>
                <a:lnTo>
                  <a:pt x="121691" y="709110"/>
                </a:lnTo>
                <a:lnTo>
                  <a:pt x="155615" y="739522"/>
                </a:lnTo>
                <a:lnTo>
                  <a:pt x="192737" y="766111"/>
                </a:lnTo>
                <a:lnTo>
                  <a:pt x="232746" y="788565"/>
                </a:lnTo>
                <a:lnTo>
                  <a:pt x="275329" y="806573"/>
                </a:lnTo>
                <a:lnTo>
                  <a:pt x="320174" y="819822"/>
                </a:lnTo>
                <a:lnTo>
                  <a:pt x="366970" y="828000"/>
                </a:lnTo>
                <a:lnTo>
                  <a:pt x="415404" y="830795"/>
                </a:lnTo>
                <a:lnTo>
                  <a:pt x="463835" y="828000"/>
                </a:lnTo>
                <a:lnTo>
                  <a:pt x="510629" y="819822"/>
                </a:lnTo>
                <a:lnTo>
                  <a:pt x="555472" y="806573"/>
                </a:lnTo>
                <a:lnTo>
                  <a:pt x="598054" y="788565"/>
                </a:lnTo>
                <a:lnTo>
                  <a:pt x="621990" y="775131"/>
                </a:lnTo>
                <a:lnTo>
                  <a:pt x="415404" y="775131"/>
                </a:lnTo>
                <a:lnTo>
                  <a:pt x="366653" y="771841"/>
                </a:lnTo>
                <a:lnTo>
                  <a:pt x="319877" y="762260"/>
                </a:lnTo>
                <a:lnTo>
                  <a:pt x="275505" y="746818"/>
                </a:lnTo>
                <a:lnTo>
                  <a:pt x="233972" y="725949"/>
                </a:lnTo>
                <a:lnTo>
                  <a:pt x="195707" y="700083"/>
                </a:lnTo>
                <a:lnTo>
                  <a:pt x="161143" y="669653"/>
                </a:lnTo>
                <a:lnTo>
                  <a:pt x="130713" y="635090"/>
                </a:lnTo>
                <a:lnTo>
                  <a:pt x="104846" y="596827"/>
                </a:lnTo>
                <a:lnTo>
                  <a:pt x="83977" y="555295"/>
                </a:lnTo>
                <a:lnTo>
                  <a:pt x="68535" y="510926"/>
                </a:lnTo>
                <a:lnTo>
                  <a:pt x="58953" y="464151"/>
                </a:lnTo>
                <a:lnTo>
                  <a:pt x="55664" y="415404"/>
                </a:lnTo>
                <a:lnTo>
                  <a:pt x="59494" y="362891"/>
                </a:lnTo>
                <a:lnTo>
                  <a:pt x="70618" y="312715"/>
                </a:lnTo>
                <a:lnTo>
                  <a:pt x="88483" y="265421"/>
                </a:lnTo>
                <a:lnTo>
                  <a:pt x="112537" y="221555"/>
                </a:lnTo>
                <a:lnTo>
                  <a:pt x="142227" y="181660"/>
                </a:lnTo>
                <a:lnTo>
                  <a:pt x="221094" y="181660"/>
                </a:lnTo>
                <a:lnTo>
                  <a:pt x="181660" y="142227"/>
                </a:lnTo>
                <a:lnTo>
                  <a:pt x="221555" y="112537"/>
                </a:lnTo>
                <a:lnTo>
                  <a:pt x="265421" y="88483"/>
                </a:lnTo>
                <a:lnTo>
                  <a:pt x="312715" y="70618"/>
                </a:lnTo>
                <a:lnTo>
                  <a:pt x="362891" y="59494"/>
                </a:lnTo>
                <a:lnTo>
                  <a:pt x="415404" y="55664"/>
                </a:lnTo>
                <a:lnTo>
                  <a:pt x="621989" y="5566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  <a:path w="831214" h="831214">
                <a:moveTo>
                  <a:pt x="221094" y="181660"/>
                </a:moveTo>
                <a:lnTo>
                  <a:pt x="142227" y="181660"/>
                </a:lnTo>
                <a:lnTo>
                  <a:pt x="649135" y="688568"/>
                </a:lnTo>
                <a:lnTo>
                  <a:pt x="609240" y="718258"/>
                </a:lnTo>
                <a:lnTo>
                  <a:pt x="565375" y="742312"/>
                </a:lnTo>
                <a:lnTo>
                  <a:pt x="518083" y="760177"/>
                </a:lnTo>
                <a:lnTo>
                  <a:pt x="467911" y="771301"/>
                </a:lnTo>
                <a:lnTo>
                  <a:pt x="415404" y="775131"/>
                </a:lnTo>
                <a:lnTo>
                  <a:pt x="621990" y="775131"/>
                </a:lnTo>
                <a:lnTo>
                  <a:pt x="675183" y="739522"/>
                </a:lnTo>
                <a:lnTo>
                  <a:pt x="709106" y="709110"/>
                </a:lnTo>
                <a:lnTo>
                  <a:pt x="739518" y="675188"/>
                </a:lnTo>
                <a:lnTo>
                  <a:pt x="758180" y="649135"/>
                </a:lnTo>
                <a:lnTo>
                  <a:pt x="688568" y="649135"/>
                </a:lnTo>
                <a:lnTo>
                  <a:pt x="221094" y="181660"/>
                </a:lnTo>
                <a:close/>
              </a:path>
              <a:path w="831214" h="831214">
                <a:moveTo>
                  <a:pt x="621989" y="55664"/>
                </a:moveTo>
                <a:lnTo>
                  <a:pt x="415404" y="55664"/>
                </a:lnTo>
                <a:lnTo>
                  <a:pt x="464151" y="58953"/>
                </a:lnTo>
                <a:lnTo>
                  <a:pt x="510926" y="68535"/>
                </a:lnTo>
                <a:lnTo>
                  <a:pt x="555295" y="83977"/>
                </a:lnTo>
                <a:lnTo>
                  <a:pt x="596827" y="104846"/>
                </a:lnTo>
                <a:lnTo>
                  <a:pt x="635090" y="130713"/>
                </a:lnTo>
                <a:lnTo>
                  <a:pt x="669653" y="161143"/>
                </a:lnTo>
                <a:lnTo>
                  <a:pt x="700083" y="195707"/>
                </a:lnTo>
                <a:lnTo>
                  <a:pt x="725949" y="233972"/>
                </a:lnTo>
                <a:lnTo>
                  <a:pt x="746818" y="275505"/>
                </a:lnTo>
                <a:lnTo>
                  <a:pt x="762260" y="319877"/>
                </a:lnTo>
                <a:lnTo>
                  <a:pt x="771841" y="366653"/>
                </a:lnTo>
                <a:lnTo>
                  <a:pt x="775131" y="415404"/>
                </a:lnTo>
                <a:lnTo>
                  <a:pt x="771301" y="467916"/>
                </a:lnTo>
                <a:lnTo>
                  <a:pt x="760177" y="518088"/>
                </a:lnTo>
                <a:lnTo>
                  <a:pt x="742312" y="565378"/>
                </a:lnTo>
                <a:lnTo>
                  <a:pt x="718258" y="609242"/>
                </a:lnTo>
                <a:lnTo>
                  <a:pt x="688568" y="649135"/>
                </a:lnTo>
                <a:lnTo>
                  <a:pt x="758180" y="649135"/>
                </a:lnTo>
                <a:lnTo>
                  <a:pt x="788563" y="598060"/>
                </a:lnTo>
                <a:lnTo>
                  <a:pt x="806572" y="555477"/>
                </a:lnTo>
                <a:lnTo>
                  <a:pt x="819821" y="510633"/>
                </a:lnTo>
                <a:lnTo>
                  <a:pt x="828000" y="463838"/>
                </a:lnTo>
                <a:lnTo>
                  <a:pt x="830795" y="415404"/>
                </a:lnTo>
                <a:lnTo>
                  <a:pt x="828000" y="366968"/>
                </a:lnTo>
                <a:lnTo>
                  <a:pt x="819821" y="320170"/>
                </a:lnTo>
                <a:lnTo>
                  <a:pt x="806572" y="275324"/>
                </a:lnTo>
                <a:lnTo>
                  <a:pt x="788563" y="232740"/>
                </a:lnTo>
                <a:lnTo>
                  <a:pt x="766108" y="192731"/>
                </a:lnTo>
                <a:lnTo>
                  <a:pt x="739518" y="155609"/>
                </a:lnTo>
                <a:lnTo>
                  <a:pt x="709106" y="121686"/>
                </a:lnTo>
                <a:lnTo>
                  <a:pt x="675183" y="91274"/>
                </a:lnTo>
                <a:lnTo>
                  <a:pt x="638061" y="64684"/>
                </a:lnTo>
                <a:lnTo>
                  <a:pt x="621989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87" name="object 127"/>
          <p:cNvSpPr/>
          <p:nvPr/>
        </p:nvSpPr>
        <p:spPr>
          <a:xfrm>
            <a:off x="1553005" y="2465213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43"/>
                </a:moveTo>
                <a:lnTo>
                  <a:pt x="3830" y="181230"/>
                </a:lnTo>
                <a:lnTo>
                  <a:pt x="14954" y="131054"/>
                </a:lnTo>
                <a:lnTo>
                  <a:pt x="32819" y="83760"/>
                </a:lnTo>
                <a:lnTo>
                  <a:pt x="56873" y="39894"/>
                </a:lnTo>
                <a:lnTo>
                  <a:pt x="86563" y="0"/>
                </a:lnTo>
                <a:lnTo>
                  <a:pt x="593471" y="506907"/>
                </a:lnTo>
                <a:lnTo>
                  <a:pt x="553576" y="536597"/>
                </a:lnTo>
                <a:lnTo>
                  <a:pt x="509710" y="560651"/>
                </a:lnTo>
                <a:lnTo>
                  <a:pt x="462419" y="578516"/>
                </a:lnTo>
                <a:lnTo>
                  <a:pt x="412247" y="589640"/>
                </a:lnTo>
                <a:lnTo>
                  <a:pt x="359740" y="593470"/>
                </a:lnTo>
                <a:lnTo>
                  <a:pt x="310989" y="590181"/>
                </a:lnTo>
                <a:lnTo>
                  <a:pt x="264212" y="580599"/>
                </a:lnTo>
                <a:lnTo>
                  <a:pt x="219841" y="565158"/>
                </a:lnTo>
                <a:lnTo>
                  <a:pt x="178308" y="544288"/>
                </a:lnTo>
                <a:lnTo>
                  <a:pt x="140043" y="518422"/>
                </a:lnTo>
                <a:lnTo>
                  <a:pt x="105479" y="487992"/>
                </a:lnTo>
                <a:lnTo>
                  <a:pt x="75049" y="453430"/>
                </a:lnTo>
                <a:lnTo>
                  <a:pt x="49182" y="415166"/>
                </a:lnTo>
                <a:lnTo>
                  <a:pt x="28313" y="373634"/>
                </a:lnTo>
                <a:lnTo>
                  <a:pt x="12871" y="329265"/>
                </a:lnTo>
                <a:lnTo>
                  <a:pt x="3289" y="282491"/>
                </a:lnTo>
                <a:lnTo>
                  <a:pt x="0" y="233743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88" name="object 128"/>
          <p:cNvSpPr/>
          <p:nvPr/>
        </p:nvSpPr>
        <p:spPr>
          <a:xfrm>
            <a:off x="1679002" y="2339216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1" y="359740"/>
                </a:moveTo>
                <a:lnTo>
                  <a:pt x="589640" y="412251"/>
                </a:lnTo>
                <a:lnTo>
                  <a:pt x="578516" y="462424"/>
                </a:lnTo>
                <a:lnTo>
                  <a:pt x="560651" y="509714"/>
                </a:lnTo>
                <a:lnTo>
                  <a:pt x="536597" y="553577"/>
                </a:lnTo>
                <a:lnTo>
                  <a:pt x="506907" y="593471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5" y="12871"/>
                </a:lnTo>
                <a:lnTo>
                  <a:pt x="373634" y="28313"/>
                </a:lnTo>
                <a:lnTo>
                  <a:pt x="415166" y="49182"/>
                </a:lnTo>
                <a:lnTo>
                  <a:pt x="453430" y="75049"/>
                </a:lnTo>
                <a:lnTo>
                  <a:pt x="487992" y="105479"/>
                </a:lnTo>
                <a:lnTo>
                  <a:pt x="518422" y="140043"/>
                </a:lnTo>
                <a:lnTo>
                  <a:pt x="544288" y="178308"/>
                </a:lnTo>
                <a:lnTo>
                  <a:pt x="565158" y="219841"/>
                </a:lnTo>
                <a:lnTo>
                  <a:pt x="580599" y="264212"/>
                </a:lnTo>
                <a:lnTo>
                  <a:pt x="590181" y="310989"/>
                </a:lnTo>
                <a:lnTo>
                  <a:pt x="593471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89" name="object 129"/>
          <p:cNvSpPr/>
          <p:nvPr/>
        </p:nvSpPr>
        <p:spPr>
          <a:xfrm>
            <a:off x="1497341" y="2283552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4"/>
                </a:lnTo>
                <a:lnTo>
                  <a:pt x="121691" y="121686"/>
                </a:lnTo>
                <a:lnTo>
                  <a:pt x="91278" y="155609"/>
                </a:lnTo>
                <a:lnTo>
                  <a:pt x="64688" y="192731"/>
                </a:lnTo>
                <a:lnTo>
                  <a:pt x="42232" y="232740"/>
                </a:lnTo>
                <a:lnTo>
                  <a:pt x="24223" y="275324"/>
                </a:lnTo>
                <a:lnTo>
                  <a:pt x="10974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4" y="510633"/>
                </a:lnTo>
                <a:lnTo>
                  <a:pt x="24223" y="555477"/>
                </a:lnTo>
                <a:lnTo>
                  <a:pt x="42232" y="598060"/>
                </a:lnTo>
                <a:lnTo>
                  <a:pt x="64688" y="638067"/>
                </a:lnTo>
                <a:lnTo>
                  <a:pt x="91278" y="675188"/>
                </a:lnTo>
                <a:lnTo>
                  <a:pt x="121691" y="709110"/>
                </a:lnTo>
                <a:lnTo>
                  <a:pt x="155615" y="739522"/>
                </a:lnTo>
                <a:lnTo>
                  <a:pt x="192737" y="766111"/>
                </a:lnTo>
                <a:lnTo>
                  <a:pt x="232746" y="788565"/>
                </a:lnTo>
                <a:lnTo>
                  <a:pt x="275329" y="806573"/>
                </a:lnTo>
                <a:lnTo>
                  <a:pt x="320174" y="819822"/>
                </a:lnTo>
                <a:lnTo>
                  <a:pt x="366970" y="828000"/>
                </a:lnTo>
                <a:lnTo>
                  <a:pt x="415404" y="830795"/>
                </a:lnTo>
                <a:lnTo>
                  <a:pt x="463835" y="828000"/>
                </a:lnTo>
                <a:lnTo>
                  <a:pt x="510629" y="819822"/>
                </a:lnTo>
                <a:lnTo>
                  <a:pt x="555472" y="806573"/>
                </a:lnTo>
                <a:lnTo>
                  <a:pt x="598054" y="788565"/>
                </a:lnTo>
                <a:lnTo>
                  <a:pt x="638061" y="766111"/>
                </a:lnTo>
                <a:lnTo>
                  <a:pt x="675183" y="739522"/>
                </a:lnTo>
                <a:lnTo>
                  <a:pt x="709106" y="709110"/>
                </a:lnTo>
                <a:lnTo>
                  <a:pt x="739518" y="675188"/>
                </a:lnTo>
                <a:lnTo>
                  <a:pt x="766108" y="638067"/>
                </a:lnTo>
                <a:lnTo>
                  <a:pt x="788563" y="598060"/>
                </a:lnTo>
                <a:lnTo>
                  <a:pt x="806572" y="555477"/>
                </a:lnTo>
                <a:lnTo>
                  <a:pt x="819821" y="510633"/>
                </a:lnTo>
                <a:lnTo>
                  <a:pt x="828000" y="463838"/>
                </a:lnTo>
                <a:lnTo>
                  <a:pt x="830795" y="415404"/>
                </a:lnTo>
                <a:lnTo>
                  <a:pt x="828000" y="366968"/>
                </a:lnTo>
                <a:lnTo>
                  <a:pt x="819821" y="320170"/>
                </a:lnTo>
                <a:lnTo>
                  <a:pt x="806572" y="275324"/>
                </a:lnTo>
                <a:lnTo>
                  <a:pt x="788563" y="232740"/>
                </a:lnTo>
                <a:lnTo>
                  <a:pt x="766108" y="192731"/>
                </a:lnTo>
                <a:lnTo>
                  <a:pt x="739518" y="155609"/>
                </a:lnTo>
                <a:lnTo>
                  <a:pt x="709106" y="121686"/>
                </a:lnTo>
                <a:lnTo>
                  <a:pt x="675183" y="91274"/>
                </a:lnTo>
                <a:lnTo>
                  <a:pt x="638061" y="6468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90" name="object 130"/>
          <p:cNvSpPr/>
          <p:nvPr/>
        </p:nvSpPr>
        <p:spPr>
          <a:xfrm>
            <a:off x="2738891" y="3258421"/>
            <a:ext cx="899214" cy="19997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91" name="object 131"/>
          <p:cNvSpPr/>
          <p:nvPr/>
        </p:nvSpPr>
        <p:spPr>
          <a:xfrm>
            <a:off x="2874428" y="2550442"/>
            <a:ext cx="646430" cy="311785"/>
          </a:xfrm>
          <a:custGeom>
            <a:avLst/>
            <a:gdLst/>
            <a:ahLst/>
            <a:cxnLst/>
            <a:rect l="l" t="t" r="r" b="b"/>
            <a:pathLst>
              <a:path w="646429" h="311785">
                <a:moveTo>
                  <a:pt x="552297" y="0"/>
                </a:moveTo>
                <a:lnTo>
                  <a:pt x="522382" y="6039"/>
                </a:lnTo>
                <a:lnTo>
                  <a:pt x="497965" y="22512"/>
                </a:lnTo>
                <a:lnTo>
                  <a:pt x="481508" y="46950"/>
                </a:lnTo>
                <a:lnTo>
                  <a:pt x="475475" y="76885"/>
                </a:lnTo>
                <a:lnTo>
                  <a:pt x="481079" y="106822"/>
                </a:lnTo>
                <a:lnTo>
                  <a:pt x="496822" y="131302"/>
                </a:lnTo>
                <a:lnTo>
                  <a:pt x="521097" y="147823"/>
                </a:lnTo>
                <a:lnTo>
                  <a:pt x="552297" y="153885"/>
                </a:lnTo>
                <a:lnTo>
                  <a:pt x="582212" y="147823"/>
                </a:lnTo>
                <a:lnTo>
                  <a:pt x="606629" y="131302"/>
                </a:lnTo>
                <a:lnTo>
                  <a:pt x="623086" y="106822"/>
                </a:lnTo>
                <a:lnTo>
                  <a:pt x="629119" y="76885"/>
                </a:lnTo>
                <a:lnTo>
                  <a:pt x="623079" y="46950"/>
                </a:lnTo>
                <a:lnTo>
                  <a:pt x="606610" y="22512"/>
                </a:lnTo>
                <a:lnTo>
                  <a:pt x="582190" y="6039"/>
                </a:lnTo>
                <a:lnTo>
                  <a:pt x="552297" y="0"/>
                </a:lnTo>
                <a:close/>
              </a:path>
              <a:path w="646429" h="311785">
                <a:moveTo>
                  <a:pt x="80772" y="245262"/>
                </a:moveTo>
                <a:lnTo>
                  <a:pt x="70002" y="245792"/>
                </a:lnTo>
                <a:lnTo>
                  <a:pt x="59531" y="247327"/>
                </a:lnTo>
                <a:lnTo>
                  <a:pt x="49478" y="249789"/>
                </a:lnTo>
                <a:lnTo>
                  <a:pt x="39966" y="253098"/>
                </a:lnTo>
                <a:lnTo>
                  <a:pt x="30512" y="256190"/>
                </a:lnTo>
                <a:lnTo>
                  <a:pt x="20664" y="258497"/>
                </a:lnTo>
                <a:lnTo>
                  <a:pt x="10475" y="259940"/>
                </a:lnTo>
                <a:lnTo>
                  <a:pt x="0" y="260438"/>
                </a:lnTo>
                <a:lnTo>
                  <a:pt x="0" y="311683"/>
                </a:lnTo>
                <a:lnTo>
                  <a:pt x="10475" y="311180"/>
                </a:lnTo>
                <a:lnTo>
                  <a:pt x="20664" y="309719"/>
                </a:lnTo>
                <a:lnTo>
                  <a:pt x="30512" y="307370"/>
                </a:lnTo>
                <a:lnTo>
                  <a:pt x="49478" y="300964"/>
                </a:lnTo>
                <a:lnTo>
                  <a:pt x="59531" y="298530"/>
                </a:lnTo>
                <a:lnTo>
                  <a:pt x="70002" y="297000"/>
                </a:lnTo>
                <a:lnTo>
                  <a:pt x="80772" y="296468"/>
                </a:lnTo>
                <a:lnTo>
                  <a:pt x="645845" y="296468"/>
                </a:lnTo>
                <a:lnTo>
                  <a:pt x="645845" y="260438"/>
                </a:lnTo>
                <a:lnTo>
                  <a:pt x="161480" y="260438"/>
                </a:lnTo>
                <a:lnTo>
                  <a:pt x="151044" y="259940"/>
                </a:lnTo>
                <a:lnTo>
                  <a:pt x="140866" y="258497"/>
                </a:lnTo>
                <a:lnTo>
                  <a:pt x="131067" y="256190"/>
                </a:lnTo>
                <a:lnTo>
                  <a:pt x="121767" y="253098"/>
                </a:lnTo>
                <a:lnTo>
                  <a:pt x="112145" y="249789"/>
                </a:lnTo>
                <a:lnTo>
                  <a:pt x="102046" y="247327"/>
                </a:lnTo>
                <a:lnTo>
                  <a:pt x="91558" y="245792"/>
                </a:lnTo>
                <a:lnTo>
                  <a:pt x="80772" y="245262"/>
                </a:lnTo>
                <a:close/>
              </a:path>
              <a:path w="646429" h="311785">
                <a:moveTo>
                  <a:pt x="242290" y="296468"/>
                </a:moveTo>
                <a:lnTo>
                  <a:pt x="80772" y="296468"/>
                </a:lnTo>
                <a:lnTo>
                  <a:pt x="91558" y="297000"/>
                </a:lnTo>
                <a:lnTo>
                  <a:pt x="102046" y="298530"/>
                </a:lnTo>
                <a:lnTo>
                  <a:pt x="112145" y="300964"/>
                </a:lnTo>
                <a:lnTo>
                  <a:pt x="131067" y="307370"/>
                </a:lnTo>
                <a:lnTo>
                  <a:pt x="140866" y="309719"/>
                </a:lnTo>
                <a:lnTo>
                  <a:pt x="151044" y="311180"/>
                </a:lnTo>
                <a:lnTo>
                  <a:pt x="161480" y="311683"/>
                </a:lnTo>
                <a:lnTo>
                  <a:pt x="171962" y="311180"/>
                </a:lnTo>
                <a:lnTo>
                  <a:pt x="182157" y="309719"/>
                </a:lnTo>
                <a:lnTo>
                  <a:pt x="191964" y="307370"/>
                </a:lnTo>
                <a:lnTo>
                  <a:pt x="210859" y="300964"/>
                </a:lnTo>
                <a:lnTo>
                  <a:pt x="220953" y="298530"/>
                </a:lnTo>
                <a:lnTo>
                  <a:pt x="231462" y="297000"/>
                </a:lnTo>
                <a:lnTo>
                  <a:pt x="242290" y="296468"/>
                </a:lnTo>
                <a:close/>
              </a:path>
              <a:path w="646429" h="311785">
                <a:moveTo>
                  <a:pt x="403656" y="296468"/>
                </a:moveTo>
                <a:lnTo>
                  <a:pt x="242290" y="296468"/>
                </a:lnTo>
                <a:lnTo>
                  <a:pt x="253031" y="297000"/>
                </a:lnTo>
                <a:lnTo>
                  <a:pt x="263505" y="298530"/>
                </a:lnTo>
                <a:lnTo>
                  <a:pt x="273608" y="300964"/>
                </a:lnTo>
                <a:lnTo>
                  <a:pt x="292579" y="307370"/>
                </a:lnTo>
                <a:lnTo>
                  <a:pt x="302369" y="309719"/>
                </a:lnTo>
                <a:lnTo>
                  <a:pt x="312533" y="311180"/>
                </a:lnTo>
                <a:lnTo>
                  <a:pt x="322999" y="311683"/>
                </a:lnTo>
                <a:lnTo>
                  <a:pt x="333399" y="311180"/>
                </a:lnTo>
                <a:lnTo>
                  <a:pt x="343555" y="309719"/>
                </a:lnTo>
                <a:lnTo>
                  <a:pt x="353361" y="307370"/>
                </a:lnTo>
                <a:lnTo>
                  <a:pt x="372290" y="300964"/>
                </a:lnTo>
                <a:lnTo>
                  <a:pt x="382389" y="298530"/>
                </a:lnTo>
                <a:lnTo>
                  <a:pt x="392885" y="297000"/>
                </a:lnTo>
                <a:lnTo>
                  <a:pt x="403656" y="296468"/>
                </a:lnTo>
                <a:close/>
              </a:path>
              <a:path w="646429" h="311785">
                <a:moveTo>
                  <a:pt x="565086" y="296468"/>
                </a:moveTo>
                <a:lnTo>
                  <a:pt x="403656" y="296468"/>
                </a:lnTo>
                <a:lnTo>
                  <a:pt x="414450" y="297000"/>
                </a:lnTo>
                <a:lnTo>
                  <a:pt x="424949" y="298530"/>
                </a:lnTo>
                <a:lnTo>
                  <a:pt x="435080" y="300964"/>
                </a:lnTo>
                <a:lnTo>
                  <a:pt x="454030" y="307370"/>
                </a:lnTo>
                <a:lnTo>
                  <a:pt x="463802" y="309719"/>
                </a:lnTo>
                <a:lnTo>
                  <a:pt x="473972" y="311180"/>
                </a:lnTo>
                <a:lnTo>
                  <a:pt x="484428" y="311683"/>
                </a:lnTo>
                <a:lnTo>
                  <a:pt x="494586" y="311211"/>
                </a:lnTo>
                <a:lnTo>
                  <a:pt x="504631" y="309800"/>
                </a:lnTo>
                <a:lnTo>
                  <a:pt x="514500" y="307461"/>
                </a:lnTo>
                <a:lnTo>
                  <a:pt x="533687" y="300964"/>
                </a:lnTo>
                <a:lnTo>
                  <a:pt x="543793" y="298530"/>
                </a:lnTo>
                <a:lnTo>
                  <a:pt x="554305" y="297000"/>
                </a:lnTo>
                <a:lnTo>
                  <a:pt x="565086" y="296468"/>
                </a:lnTo>
                <a:close/>
              </a:path>
              <a:path w="646429" h="311785">
                <a:moveTo>
                  <a:pt x="645845" y="296468"/>
                </a:moveTo>
                <a:lnTo>
                  <a:pt x="565086" y="296468"/>
                </a:lnTo>
                <a:lnTo>
                  <a:pt x="575965" y="297000"/>
                </a:lnTo>
                <a:lnTo>
                  <a:pt x="586487" y="298530"/>
                </a:lnTo>
                <a:lnTo>
                  <a:pt x="596574" y="300964"/>
                </a:lnTo>
                <a:lnTo>
                  <a:pt x="615445" y="307370"/>
                </a:lnTo>
                <a:lnTo>
                  <a:pt x="625214" y="309719"/>
                </a:lnTo>
                <a:lnTo>
                  <a:pt x="635374" y="311180"/>
                </a:lnTo>
                <a:lnTo>
                  <a:pt x="645845" y="311683"/>
                </a:lnTo>
                <a:lnTo>
                  <a:pt x="645845" y="296468"/>
                </a:lnTo>
                <a:close/>
              </a:path>
              <a:path w="646429" h="311785">
                <a:moveTo>
                  <a:pt x="242290" y="245262"/>
                </a:moveTo>
                <a:lnTo>
                  <a:pt x="231462" y="245792"/>
                </a:lnTo>
                <a:lnTo>
                  <a:pt x="220953" y="247327"/>
                </a:lnTo>
                <a:lnTo>
                  <a:pt x="210859" y="249789"/>
                </a:lnTo>
                <a:lnTo>
                  <a:pt x="201282" y="253098"/>
                </a:lnTo>
                <a:lnTo>
                  <a:pt x="191964" y="256190"/>
                </a:lnTo>
                <a:lnTo>
                  <a:pt x="182157" y="258497"/>
                </a:lnTo>
                <a:lnTo>
                  <a:pt x="171962" y="259940"/>
                </a:lnTo>
                <a:lnTo>
                  <a:pt x="161480" y="260438"/>
                </a:lnTo>
                <a:lnTo>
                  <a:pt x="322999" y="260438"/>
                </a:lnTo>
                <a:lnTo>
                  <a:pt x="283235" y="253098"/>
                </a:lnTo>
                <a:lnTo>
                  <a:pt x="273608" y="249789"/>
                </a:lnTo>
                <a:lnTo>
                  <a:pt x="263505" y="247327"/>
                </a:lnTo>
                <a:lnTo>
                  <a:pt x="253031" y="245792"/>
                </a:lnTo>
                <a:lnTo>
                  <a:pt x="242290" y="245262"/>
                </a:lnTo>
                <a:close/>
              </a:path>
              <a:path w="646429" h="311785">
                <a:moveTo>
                  <a:pt x="403656" y="245262"/>
                </a:moveTo>
                <a:lnTo>
                  <a:pt x="392885" y="245792"/>
                </a:lnTo>
                <a:lnTo>
                  <a:pt x="382389" y="247327"/>
                </a:lnTo>
                <a:lnTo>
                  <a:pt x="372290" y="249789"/>
                </a:lnTo>
                <a:lnTo>
                  <a:pt x="362712" y="253098"/>
                </a:lnTo>
                <a:lnTo>
                  <a:pt x="353383" y="256190"/>
                </a:lnTo>
                <a:lnTo>
                  <a:pt x="343574" y="258497"/>
                </a:lnTo>
                <a:lnTo>
                  <a:pt x="333406" y="259940"/>
                </a:lnTo>
                <a:lnTo>
                  <a:pt x="322999" y="260438"/>
                </a:lnTo>
                <a:lnTo>
                  <a:pt x="484428" y="260438"/>
                </a:lnTo>
                <a:lnTo>
                  <a:pt x="473979" y="259940"/>
                </a:lnTo>
                <a:lnTo>
                  <a:pt x="463821" y="258497"/>
                </a:lnTo>
                <a:lnTo>
                  <a:pt x="454051" y="256190"/>
                </a:lnTo>
                <a:lnTo>
                  <a:pt x="435080" y="249789"/>
                </a:lnTo>
                <a:lnTo>
                  <a:pt x="424949" y="247327"/>
                </a:lnTo>
                <a:lnTo>
                  <a:pt x="414450" y="245792"/>
                </a:lnTo>
                <a:lnTo>
                  <a:pt x="403656" y="245262"/>
                </a:lnTo>
                <a:close/>
              </a:path>
              <a:path w="646429" h="311785">
                <a:moveTo>
                  <a:pt x="565086" y="245262"/>
                </a:moveTo>
                <a:lnTo>
                  <a:pt x="554306" y="245792"/>
                </a:lnTo>
                <a:lnTo>
                  <a:pt x="543794" y="247327"/>
                </a:lnTo>
                <a:lnTo>
                  <a:pt x="533693" y="249789"/>
                </a:lnTo>
                <a:lnTo>
                  <a:pt x="524141" y="253098"/>
                </a:lnTo>
                <a:lnTo>
                  <a:pt x="514834" y="256190"/>
                </a:lnTo>
                <a:lnTo>
                  <a:pt x="505061" y="258497"/>
                </a:lnTo>
                <a:lnTo>
                  <a:pt x="494900" y="259940"/>
                </a:lnTo>
                <a:lnTo>
                  <a:pt x="484428" y="260438"/>
                </a:lnTo>
                <a:lnTo>
                  <a:pt x="645845" y="260438"/>
                </a:lnTo>
                <a:lnTo>
                  <a:pt x="606145" y="253098"/>
                </a:lnTo>
                <a:lnTo>
                  <a:pt x="596574" y="249789"/>
                </a:lnTo>
                <a:lnTo>
                  <a:pt x="586487" y="247327"/>
                </a:lnTo>
                <a:lnTo>
                  <a:pt x="575965" y="245792"/>
                </a:lnTo>
                <a:lnTo>
                  <a:pt x="565086" y="245262"/>
                </a:lnTo>
                <a:close/>
              </a:path>
            </a:pathLst>
          </a:custGeom>
          <a:solidFill>
            <a:srgbClr val="07010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43" name="object 132"/>
          <p:cNvSpPr/>
          <p:nvPr/>
        </p:nvSpPr>
        <p:spPr>
          <a:xfrm>
            <a:off x="2967566" y="2411890"/>
            <a:ext cx="480059" cy="362585"/>
          </a:xfrm>
          <a:custGeom>
            <a:avLst/>
            <a:gdLst/>
            <a:ahLst/>
            <a:cxnLst/>
            <a:rect l="l" t="t" r="r" b="b"/>
            <a:pathLst>
              <a:path w="480060" h="362585">
                <a:moveTo>
                  <a:pt x="435660" y="0"/>
                </a:moveTo>
                <a:lnTo>
                  <a:pt x="432295" y="0"/>
                </a:lnTo>
                <a:lnTo>
                  <a:pt x="430631" y="165"/>
                </a:lnTo>
                <a:lnTo>
                  <a:pt x="200456" y="42100"/>
                </a:lnTo>
                <a:lnTo>
                  <a:pt x="187895" y="48395"/>
                </a:lnTo>
                <a:lnTo>
                  <a:pt x="177072" y="60820"/>
                </a:lnTo>
                <a:lnTo>
                  <a:pt x="171588" y="78026"/>
                </a:lnTo>
                <a:lnTo>
                  <a:pt x="175044" y="98666"/>
                </a:lnTo>
                <a:lnTo>
                  <a:pt x="175602" y="100164"/>
                </a:lnTo>
                <a:lnTo>
                  <a:pt x="176339" y="101625"/>
                </a:lnTo>
                <a:lnTo>
                  <a:pt x="176898" y="103212"/>
                </a:lnTo>
                <a:lnTo>
                  <a:pt x="237109" y="211861"/>
                </a:lnTo>
                <a:lnTo>
                  <a:pt x="0" y="362038"/>
                </a:lnTo>
                <a:lnTo>
                  <a:pt x="432498" y="361988"/>
                </a:lnTo>
                <a:lnTo>
                  <a:pt x="292709" y="114287"/>
                </a:lnTo>
                <a:lnTo>
                  <a:pt x="441769" y="87122"/>
                </a:lnTo>
                <a:lnTo>
                  <a:pt x="456888" y="81661"/>
                </a:lnTo>
                <a:lnTo>
                  <a:pt x="468852" y="72088"/>
                </a:lnTo>
                <a:lnTo>
                  <a:pt x="476720" y="59157"/>
                </a:lnTo>
                <a:lnTo>
                  <a:pt x="479552" y="43624"/>
                </a:lnTo>
                <a:lnTo>
                  <a:pt x="476085" y="26617"/>
                </a:lnTo>
                <a:lnTo>
                  <a:pt x="466650" y="12753"/>
                </a:lnTo>
                <a:lnTo>
                  <a:pt x="452693" y="3419"/>
                </a:lnTo>
                <a:lnTo>
                  <a:pt x="435660" y="0"/>
                </a:lnTo>
                <a:close/>
              </a:path>
            </a:pathLst>
          </a:custGeom>
          <a:solidFill>
            <a:srgbClr val="07010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44" name="object 133"/>
          <p:cNvSpPr/>
          <p:nvPr/>
        </p:nvSpPr>
        <p:spPr>
          <a:xfrm>
            <a:off x="2797862" y="2281196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3"/>
                </a:lnTo>
                <a:lnTo>
                  <a:pt x="121691" y="121685"/>
                </a:lnTo>
                <a:lnTo>
                  <a:pt x="91278" y="155607"/>
                </a:lnTo>
                <a:lnTo>
                  <a:pt x="64688" y="192728"/>
                </a:lnTo>
                <a:lnTo>
                  <a:pt x="42232" y="232735"/>
                </a:lnTo>
                <a:lnTo>
                  <a:pt x="24223" y="275317"/>
                </a:lnTo>
                <a:lnTo>
                  <a:pt x="10974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4" y="510620"/>
                </a:lnTo>
                <a:lnTo>
                  <a:pt x="24223" y="555465"/>
                </a:lnTo>
                <a:lnTo>
                  <a:pt x="42232" y="598047"/>
                </a:lnTo>
                <a:lnTo>
                  <a:pt x="64688" y="638054"/>
                </a:lnTo>
                <a:lnTo>
                  <a:pt x="91278" y="675175"/>
                </a:lnTo>
                <a:lnTo>
                  <a:pt x="121691" y="709098"/>
                </a:lnTo>
                <a:lnTo>
                  <a:pt x="155615" y="739509"/>
                </a:lnTo>
                <a:lnTo>
                  <a:pt x="192737" y="766098"/>
                </a:lnTo>
                <a:lnTo>
                  <a:pt x="232746" y="788553"/>
                </a:lnTo>
                <a:lnTo>
                  <a:pt x="275329" y="806560"/>
                </a:lnTo>
                <a:lnTo>
                  <a:pt x="320174" y="819809"/>
                </a:lnTo>
                <a:lnTo>
                  <a:pt x="366970" y="827987"/>
                </a:lnTo>
                <a:lnTo>
                  <a:pt x="415404" y="830783"/>
                </a:lnTo>
                <a:lnTo>
                  <a:pt x="463835" y="827987"/>
                </a:lnTo>
                <a:lnTo>
                  <a:pt x="510629" y="819809"/>
                </a:lnTo>
                <a:lnTo>
                  <a:pt x="555472" y="806560"/>
                </a:lnTo>
                <a:lnTo>
                  <a:pt x="598054" y="788553"/>
                </a:lnTo>
                <a:lnTo>
                  <a:pt x="621967" y="775131"/>
                </a:lnTo>
                <a:lnTo>
                  <a:pt x="415404" y="775131"/>
                </a:lnTo>
                <a:lnTo>
                  <a:pt x="366653" y="771841"/>
                </a:lnTo>
                <a:lnTo>
                  <a:pt x="319877" y="762259"/>
                </a:lnTo>
                <a:lnTo>
                  <a:pt x="275505" y="746816"/>
                </a:lnTo>
                <a:lnTo>
                  <a:pt x="233972" y="725946"/>
                </a:lnTo>
                <a:lnTo>
                  <a:pt x="195707" y="700078"/>
                </a:lnTo>
                <a:lnTo>
                  <a:pt x="161143" y="669647"/>
                </a:lnTo>
                <a:lnTo>
                  <a:pt x="130713" y="635082"/>
                </a:lnTo>
                <a:lnTo>
                  <a:pt x="104846" y="596818"/>
                </a:lnTo>
                <a:lnTo>
                  <a:pt x="83977" y="555284"/>
                </a:lnTo>
                <a:lnTo>
                  <a:pt x="68535" y="510914"/>
                </a:lnTo>
                <a:lnTo>
                  <a:pt x="58953" y="464139"/>
                </a:lnTo>
                <a:lnTo>
                  <a:pt x="55664" y="415391"/>
                </a:lnTo>
                <a:lnTo>
                  <a:pt x="59494" y="362878"/>
                </a:lnTo>
                <a:lnTo>
                  <a:pt x="70618" y="312703"/>
                </a:lnTo>
                <a:lnTo>
                  <a:pt x="88483" y="265411"/>
                </a:lnTo>
                <a:lnTo>
                  <a:pt x="112537" y="221548"/>
                </a:lnTo>
                <a:lnTo>
                  <a:pt x="142227" y="181660"/>
                </a:lnTo>
                <a:lnTo>
                  <a:pt x="221106" y="181660"/>
                </a:lnTo>
                <a:lnTo>
                  <a:pt x="181660" y="142214"/>
                </a:lnTo>
                <a:lnTo>
                  <a:pt x="221555" y="112529"/>
                </a:lnTo>
                <a:lnTo>
                  <a:pt x="265421" y="88476"/>
                </a:lnTo>
                <a:lnTo>
                  <a:pt x="312715" y="70609"/>
                </a:lnTo>
                <a:lnTo>
                  <a:pt x="362891" y="59483"/>
                </a:lnTo>
                <a:lnTo>
                  <a:pt x="415404" y="55651"/>
                </a:lnTo>
                <a:lnTo>
                  <a:pt x="621967" y="55651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  <a:path w="831214" h="831214">
                <a:moveTo>
                  <a:pt x="221106" y="181660"/>
                </a:moveTo>
                <a:lnTo>
                  <a:pt x="142227" y="181660"/>
                </a:lnTo>
                <a:lnTo>
                  <a:pt x="649135" y="688568"/>
                </a:lnTo>
                <a:lnTo>
                  <a:pt x="609240" y="718253"/>
                </a:lnTo>
                <a:lnTo>
                  <a:pt x="565375" y="742306"/>
                </a:lnTo>
                <a:lnTo>
                  <a:pt x="518083" y="760173"/>
                </a:lnTo>
                <a:lnTo>
                  <a:pt x="467911" y="771299"/>
                </a:lnTo>
                <a:lnTo>
                  <a:pt x="415404" y="775131"/>
                </a:lnTo>
                <a:lnTo>
                  <a:pt x="621967" y="775131"/>
                </a:lnTo>
                <a:lnTo>
                  <a:pt x="675183" y="739509"/>
                </a:lnTo>
                <a:lnTo>
                  <a:pt x="709106" y="709098"/>
                </a:lnTo>
                <a:lnTo>
                  <a:pt x="739518" y="675175"/>
                </a:lnTo>
                <a:lnTo>
                  <a:pt x="758171" y="649135"/>
                </a:lnTo>
                <a:lnTo>
                  <a:pt x="688568" y="649135"/>
                </a:lnTo>
                <a:lnTo>
                  <a:pt x="221106" y="181660"/>
                </a:lnTo>
                <a:close/>
              </a:path>
              <a:path w="831214" h="831214">
                <a:moveTo>
                  <a:pt x="621967" y="55651"/>
                </a:moveTo>
                <a:lnTo>
                  <a:pt x="415404" y="55651"/>
                </a:lnTo>
                <a:lnTo>
                  <a:pt x="464151" y="58941"/>
                </a:lnTo>
                <a:lnTo>
                  <a:pt x="510926" y="68523"/>
                </a:lnTo>
                <a:lnTo>
                  <a:pt x="555295" y="83966"/>
                </a:lnTo>
                <a:lnTo>
                  <a:pt x="596827" y="104837"/>
                </a:lnTo>
                <a:lnTo>
                  <a:pt x="635090" y="130704"/>
                </a:lnTo>
                <a:lnTo>
                  <a:pt x="669653" y="161136"/>
                </a:lnTo>
                <a:lnTo>
                  <a:pt x="700083" y="195700"/>
                </a:lnTo>
                <a:lnTo>
                  <a:pt x="725949" y="233965"/>
                </a:lnTo>
                <a:lnTo>
                  <a:pt x="746818" y="275498"/>
                </a:lnTo>
                <a:lnTo>
                  <a:pt x="762260" y="319868"/>
                </a:lnTo>
                <a:lnTo>
                  <a:pt x="771841" y="366643"/>
                </a:lnTo>
                <a:lnTo>
                  <a:pt x="775131" y="415391"/>
                </a:lnTo>
                <a:lnTo>
                  <a:pt x="771301" y="467904"/>
                </a:lnTo>
                <a:lnTo>
                  <a:pt x="760177" y="518080"/>
                </a:lnTo>
                <a:lnTo>
                  <a:pt x="742312" y="565374"/>
                </a:lnTo>
                <a:lnTo>
                  <a:pt x="718258" y="609240"/>
                </a:lnTo>
                <a:lnTo>
                  <a:pt x="688568" y="649135"/>
                </a:lnTo>
                <a:lnTo>
                  <a:pt x="758171" y="649135"/>
                </a:lnTo>
                <a:lnTo>
                  <a:pt x="788563" y="598047"/>
                </a:lnTo>
                <a:lnTo>
                  <a:pt x="806572" y="555465"/>
                </a:lnTo>
                <a:lnTo>
                  <a:pt x="819821" y="510620"/>
                </a:lnTo>
                <a:lnTo>
                  <a:pt x="828000" y="463825"/>
                </a:lnTo>
                <a:lnTo>
                  <a:pt x="830795" y="415391"/>
                </a:lnTo>
                <a:lnTo>
                  <a:pt x="828000" y="366957"/>
                </a:lnTo>
                <a:lnTo>
                  <a:pt x="819821" y="320162"/>
                </a:lnTo>
                <a:lnTo>
                  <a:pt x="806572" y="275317"/>
                </a:lnTo>
                <a:lnTo>
                  <a:pt x="788563" y="232735"/>
                </a:lnTo>
                <a:lnTo>
                  <a:pt x="766108" y="192728"/>
                </a:lnTo>
                <a:lnTo>
                  <a:pt x="739518" y="155607"/>
                </a:lnTo>
                <a:lnTo>
                  <a:pt x="709106" y="121685"/>
                </a:lnTo>
                <a:lnTo>
                  <a:pt x="675183" y="91273"/>
                </a:lnTo>
                <a:lnTo>
                  <a:pt x="638061" y="64684"/>
                </a:lnTo>
                <a:lnTo>
                  <a:pt x="621967" y="55651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45" name="object 134"/>
          <p:cNvSpPr/>
          <p:nvPr/>
        </p:nvSpPr>
        <p:spPr>
          <a:xfrm>
            <a:off x="2853526" y="2462857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0" y="181217"/>
                </a:lnTo>
                <a:lnTo>
                  <a:pt x="14954" y="131042"/>
                </a:lnTo>
                <a:lnTo>
                  <a:pt x="32819" y="83750"/>
                </a:lnTo>
                <a:lnTo>
                  <a:pt x="56873" y="39888"/>
                </a:lnTo>
                <a:lnTo>
                  <a:pt x="86563" y="0"/>
                </a:lnTo>
                <a:lnTo>
                  <a:pt x="593471" y="506907"/>
                </a:lnTo>
                <a:lnTo>
                  <a:pt x="553576" y="536592"/>
                </a:lnTo>
                <a:lnTo>
                  <a:pt x="509710" y="560645"/>
                </a:lnTo>
                <a:lnTo>
                  <a:pt x="462419" y="578512"/>
                </a:lnTo>
                <a:lnTo>
                  <a:pt x="412247" y="589639"/>
                </a:lnTo>
                <a:lnTo>
                  <a:pt x="359740" y="593471"/>
                </a:lnTo>
                <a:lnTo>
                  <a:pt x="310989" y="590180"/>
                </a:lnTo>
                <a:lnTo>
                  <a:pt x="264212" y="580598"/>
                </a:lnTo>
                <a:lnTo>
                  <a:pt x="219841" y="565156"/>
                </a:lnTo>
                <a:lnTo>
                  <a:pt x="178308" y="544285"/>
                </a:lnTo>
                <a:lnTo>
                  <a:pt x="140043" y="518418"/>
                </a:lnTo>
                <a:lnTo>
                  <a:pt x="105479" y="487986"/>
                </a:lnTo>
                <a:lnTo>
                  <a:pt x="75049" y="453422"/>
                </a:lnTo>
                <a:lnTo>
                  <a:pt x="49182" y="415157"/>
                </a:lnTo>
                <a:lnTo>
                  <a:pt x="28313" y="373623"/>
                </a:lnTo>
                <a:lnTo>
                  <a:pt x="12871" y="329253"/>
                </a:lnTo>
                <a:lnTo>
                  <a:pt x="3289" y="282478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46" name="object 135"/>
          <p:cNvSpPr/>
          <p:nvPr/>
        </p:nvSpPr>
        <p:spPr>
          <a:xfrm>
            <a:off x="2979523" y="2336848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0" y="359740"/>
                </a:moveTo>
                <a:lnTo>
                  <a:pt x="589640" y="412253"/>
                </a:lnTo>
                <a:lnTo>
                  <a:pt x="578516" y="462429"/>
                </a:lnTo>
                <a:lnTo>
                  <a:pt x="560651" y="509722"/>
                </a:lnTo>
                <a:lnTo>
                  <a:pt x="536597" y="553589"/>
                </a:lnTo>
                <a:lnTo>
                  <a:pt x="506907" y="593483"/>
                </a:lnTo>
                <a:lnTo>
                  <a:pt x="0" y="86563"/>
                </a:lnTo>
                <a:lnTo>
                  <a:pt x="39894" y="56878"/>
                </a:lnTo>
                <a:lnTo>
                  <a:pt x="83760" y="32825"/>
                </a:lnTo>
                <a:lnTo>
                  <a:pt x="131054" y="14958"/>
                </a:lnTo>
                <a:lnTo>
                  <a:pt x="181230" y="3831"/>
                </a:lnTo>
                <a:lnTo>
                  <a:pt x="233743" y="0"/>
                </a:lnTo>
                <a:lnTo>
                  <a:pt x="282491" y="3290"/>
                </a:lnTo>
                <a:lnTo>
                  <a:pt x="329265" y="12872"/>
                </a:lnTo>
                <a:lnTo>
                  <a:pt x="373634" y="28314"/>
                </a:lnTo>
                <a:lnTo>
                  <a:pt x="415166" y="49185"/>
                </a:lnTo>
                <a:lnTo>
                  <a:pt x="453430" y="75052"/>
                </a:lnTo>
                <a:lnTo>
                  <a:pt x="487992" y="105484"/>
                </a:lnTo>
                <a:lnTo>
                  <a:pt x="518422" y="140048"/>
                </a:lnTo>
                <a:lnTo>
                  <a:pt x="544288" y="178313"/>
                </a:lnTo>
                <a:lnTo>
                  <a:pt x="565158" y="219847"/>
                </a:lnTo>
                <a:lnTo>
                  <a:pt x="580599" y="264217"/>
                </a:lnTo>
                <a:lnTo>
                  <a:pt x="590181" y="310992"/>
                </a:lnTo>
                <a:lnTo>
                  <a:pt x="593470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47" name="object 136"/>
          <p:cNvSpPr/>
          <p:nvPr/>
        </p:nvSpPr>
        <p:spPr>
          <a:xfrm>
            <a:off x="2797862" y="2281196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3"/>
                </a:lnTo>
                <a:lnTo>
                  <a:pt x="121691" y="121685"/>
                </a:lnTo>
                <a:lnTo>
                  <a:pt x="91278" y="155607"/>
                </a:lnTo>
                <a:lnTo>
                  <a:pt x="64688" y="192728"/>
                </a:lnTo>
                <a:lnTo>
                  <a:pt x="42232" y="232735"/>
                </a:lnTo>
                <a:lnTo>
                  <a:pt x="24223" y="275317"/>
                </a:lnTo>
                <a:lnTo>
                  <a:pt x="10974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4" y="510620"/>
                </a:lnTo>
                <a:lnTo>
                  <a:pt x="24223" y="555465"/>
                </a:lnTo>
                <a:lnTo>
                  <a:pt x="42232" y="598047"/>
                </a:lnTo>
                <a:lnTo>
                  <a:pt x="64688" y="638054"/>
                </a:lnTo>
                <a:lnTo>
                  <a:pt x="91278" y="675175"/>
                </a:lnTo>
                <a:lnTo>
                  <a:pt x="121691" y="709098"/>
                </a:lnTo>
                <a:lnTo>
                  <a:pt x="155615" y="739509"/>
                </a:lnTo>
                <a:lnTo>
                  <a:pt x="192737" y="766098"/>
                </a:lnTo>
                <a:lnTo>
                  <a:pt x="232746" y="788553"/>
                </a:lnTo>
                <a:lnTo>
                  <a:pt x="275329" y="806560"/>
                </a:lnTo>
                <a:lnTo>
                  <a:pt x="320174" y="819809"/>
                </a:lnTo>
                <a:lnTo>
                  <a:pt x="366970" y="827987"/>
                </a:lnTo>
                <a:lnTo>
                  <a:pt x="415404" y="830783"/>
                </a:lnTo>
                <a:lnTo>
                  <a:pt x="463835" y="827987"/>
                </a:lnTo>
                <a:lnTo>
                  <a:pt x="510629" y="819809"/>
                </a:lnTo>
                <a:lnTo>
                  <a:pt x="555472" y="806560"/>
                </a:lnTo>
                <a:lnTo>
                  <a:pt x="598054" y="788553"/>
                </a:lnTo>
                <a:lnTo>
                  <a:pt x="638061" y="766098"/>
                </a:lnTo>
                <a:lnTo>
                  <a:pt x="675183" y="739509"/>
                </a:lnTo>
                <a:lnTo>
                  <a:pt x="709106" y="709098"/>
                </a:lnTo>
                <a:lnTo>
                  <a:pt x="739518" y="675175"/>
                </a:lnTo>
                <a:lnTo>
                  <a:pt x="766108" y="638054"/>
                </a:lnTo>
                <a:lnTo>
                  <a:pt x="788563" y="598047"/>
                </a:lnTo>
                <a:lnTo>
                  <a:pt x="806572" y="555465"/>
                </a:lnTo>
                <a:lnTo>
                  <a:pt x="819821" y="510620"/>
                </a:lnTo>
                <a:lnTo>
                  <a:pt x="828000" y="463825"/>
                </a:lnTo>
                <a:lnTo>
                  <a:pt x="830795" y="415391"/>
                </a:lnTo>
                <a:lnTo>
                  <a:pt x="828000" y="366957"/>
                </a:lnTo>
                <a:lnTo>
                  <a:pt x="819821" y="320162"/>
                </a:lnTo>
                <a:lnTo>
                  <a:pt x="806572" y="275317"/>
                </a:lnTo>
                <a:lnTo>
                  <a:pt x="788563" y="232735"/>
                </a:lnTo>
                <a:lnTo>
                  <a:pt x="766108" y="192728"/>
                </a:lnTo>
                <a:lnTo>
                  <a:pt x="739518" y="155607"/>
                </a:lnTo>
                <a:lnTo>
                  <a:pt x="709106" y="121685"/>
                </a:lnTo>
                <a:lnTo>
                  <a:pt x="675183" y="91273"/>
                </a:lnTo>
                <a:lnTo>
                  <a:pt x="638061" y="6468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</a:pathLst>
          </a:custGeom>
          <a:ln w="25399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48" name="object 137"/>
          <p:cNvSpPr/>
          <p:nvPr/>
        </p:nvSpPr>
        <p:spPr>
          <a:xfrm>
            <a:off x="5260051" y="3258865"/>
            <a:ext cx="890647" cy="199529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49" name="object 138"/>
          <p:cNvSpPr/>
          <p:nvPr/>
        </p:nvSpPr>
        <p:spPr>
          <a:xfrm>
            <a:off x="5537466" y="2425315"/>
            <a:ext cx="429259" cy="555625"/>
          </a:xfrm>
          <a:custGeom>
            <a:avLst/>
            <a:gdLst/>
            <a:ahLst/>
            <a:cxnLst/>
            <a:rect l="l" t="t" r="r" b="b"/>
            <a:pathLst>
              <a:path w="429260" h="555625">
                <a:moveTo>
                  <a:pt x="230289" y="0"/>
                </a:moveTo>
                <a:lnTo>
                  <a:pt x="0" y="0"/>
                </a:lnTo>
                <a:lnTo>
                  <a:pt x="0" y="555485"/>
                </a:lnTo>
                <a:lnTo>
                  <a:pt x="84797" y="555485"/>
                </a:lnTo>
                <a:lnTo>
                  <a:pt x="84797" y="339204"/>
                </a:lnTo>
                <a:lnTo>
                  <a:pt x="228727" y="339204"/>
                </a:lnTo>
                <a:lnTo>
                  <a:pt x="281774" y="335727"/>
                </a:lnTo>
                <a:lnTo>
                  <a:pt x="326661" y="325295"/>
                </a:lnTo>
                <a:lnTo>
                  <a:pt x="363386" y="307909"/>
                </a:lnTo>
                <a:lnTo>
                  <a:pt x="402857" y="266839"/>
                </a:lnTo>
                <a:lnTo>
                  <a:pt x="84797" y="266839"/>
                </a:lnTo>
                <a:lnTo>
                  <a:pt x="84797" y="72351"/>
                </a:lnTo>
                <a:lnTo>
                  <a:pt x="403487" y="72351"/>
                </a:lnTo>
                <a:lnTo>
                  <a:pt x="392237" y="55119"/>
                </a:lnTo>
                <a:lnTo>
                  <a:pt x="363896" y="31003"/>
                </a:lnTo>
                <a:lnTo>
                  <a:pt x="327458" y="13779"/>
                </a:lnTo>
                <a:lnTo>
                  <a:pt x="282922" y="3444"/>
                </a:lnTo>
                <a:lnTo>
                  <a:pt x="230289" y="0"/>
                </a:lnTo>
                <a:close/>
              </a:path>
              <a:path w="429260" h="555625">
                <a:moveTo>
                  <a:pt x="403487" y="72351"/>
                </a:moveTo>
                <a:lnTo>
                  <a:pt x="223278" y="72351"/>
                </a:lnTo>
                <a:lnTo>
                  <a:pt x="252307" y="73809"/>
                </a:lnTo>
                <a:lnTo>
                  <a:pt x="277156" y="78184"/>
                </a:lnTo>
                <a:lnTo>
                  <a:pt x="314299" y="95694"/>
                </a:lnTo>
                <a:lnTo>
                  <a:pt x="342019" y="144698"/>
                </a:lnTo>
                <a:lnTo>
                  <a:pt x="343865" y="168821"/>
                </a:lnTo>
                <a:lnTo>
                  <a:pt x="342067" y="192455"/>
                </a:lnTo>
                <a:lnTo>
                  <a:pt x="327679" y="229798"/>
                </a:lnTo>
                <a:lnTo>
                  <a:pt x="277741" y="261008"/>
                </a:lnTo>
                <a:lnTo>
                  <a:pt x="223278" y="266839"/>
                </a:lnTo>
                <a:lnTo>
                  <a:pt x="402857" y="266839"/>
                </a:lnTo>
                <a:lnTo>
                  <a:pt x="412353" y="252274"/>
                </a:lnTo>
                <a:lnTo>
                  <a:pt x="424595" y="214024"/>
                </a:lnTo>
                <a:lnTo>
                  <a:pt x="428675" y="168821"/>
                </a:lnTo>
                <a:lnTo>
                  <a:pt x="424627" y="124027"/>
                </a:lnTo>
                <a:lnTo>
                  <a:pt x="412480" y="86127"/>
                </a:lnTo>
                <a:lnTo>
                  <a:pt x="403487" y="72351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50" name="object 139"/>
          <p:cNvSpPr/>
          <p:nvPr/>
        </p:nvSpPr>
        <p:spPr>
          <a:xfrm>
            <a:off x="5287336" y="2280986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21960" y="775131"/>
                </a:lnTo>
                <a:lnTo>
                  <a:pt x="415391" y="775131"/>
                </a:lnTo>
                <a:lnTo>
                  <a:pt x="366643" y="771841"/>
                </a:lnTo>
                <a:lnTo>
                  <a:pt x="319868" y="762260"/>
                </a:lnTo>
                <a:lnTo>
                  <a:pt x="275498" y="746818"/>
                </a:lnTo>
                <a:lnTo>
                  <a:pt x="233965" y="725948"/>
                </a:lnTo>
                <a:lnTo>
                  <a:pt x="195700" y="700082"/>
                </a:lnTo>
                <a:lnTo>
                  <a:pt x="161136" y="669651"/>
                </a:lnTo>
                <a:lnTo>
                  <a:pt x="130704" y="635088"/>
                </a:lnTo>
                <a:lnTo>
                  <a:pt x="104837" y="596823"/>
                </a:lnTo>
                <a:lnTo>
                  <a:pt x="83966" y="555290"/>
                </a:lnTo>
                <a:lnTo>
                  <a:pt x="68523" y="510918"/>
                </a:lnTo>
                <a:lnTo>
                  <a:pt x="58941" y="464142"/>
                </a:lnTo>
                <a:lnTo>
                  <a:pt x="55651" y="415391"/>
                </a:lnTo>
                <a:lnTo>
                  <a:pt x="59483" y="362879"/>
                </a:lnTo>
                <a:lnTo>
                  <a:pt x="70609" y="312707"/>
                </a:lnTo>
                <a:lnTo>
                  <a:pt x="88476" y="265417"/>
                </a:lnTo>
                <a:lnTo>
                  <a:pt x="112529" y="221553"/>
                </a:lnTo>
                <a:lnTo>
                  <a:pt x="142214" y="181660"/>
                </a:lnTo>
                <a:lnTo>
                  <a:pt x="221081" y="181660"/>
                </a:lnTo>
                <a:lnTo>
                  <a:pt x="181648" y="142227"/>
                </a:lnTo>
                <a:lnTo>
                  <a:pt x="221542" y="112537"/>
                </a:lnTo>
                <a:lnTo>
                  <a:pt x="265408" y="88483"/>
                </a:lnTo>
                <a:lnTo>
                  <a:pt x="312702" y="70618"/>
                </a:lnTo>
                <a:lnTo>
                  <a:pt x="362878" y="59494"/>
                </a:lnTo>
                <a:lnTo>
                  <a:pt x="415391" y="55664"/>
                </a:lnTo>
                <a:lnTo>
                  <a:pt x="621983" y="5566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5" h="831214">
                <a:moveTo>
                  <a:pt x="221081" y="181660"/>
                </a:moveTo>
                <a:lnTo>
                  <a:pt x="142214" y="181660"/>
                </a:lnTo>
                <a:lnTo>
                  <a:pt x="649122" y="688568"/>
                </a:lnTo>
                <a:lnTo>
                  <a:pt x="609234" y="718258"/>
                </a:lnTo>
                <a:lnTo>
                  <a:pt x="565371" y="742312"/>
                </a:lnTo>
                <a:lnTo>
                  <a:pt x="518079" y="760177"/>
                </a:lnTo>
                <a:lnTo>
                  <a:pt x="467904" y="771301"/>
                </a:lnTo>
                <a:lnTo>
                  <a:pt x="415391" y="775131"/>
                </a:lnTo>
                <a:lnTo>
                  <a:pt x="621960" y="775131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58162" y="649135"/>
                </a:lnTo>
                <a:lnTo>
                  <a:pt x="688555" y="649135"/>
                </a:lnTo>
                <a:lnTo>
                  <a:pt x="221081" y="181660"/>
                </a:lnTo>
                <a:close/>
              </a:path>
              <a:path w="831215" h="831214">
                <a:moveTo>
                  <a:pt x="621983" y="55664"/>
                </a:moveTo>
                <a:lnTo>
                  <a:pt x="415391" y="55664"/>
                </a:lnTo>
                <a:lnTo>
                  <a:pt x="464139" y="58953"/>
                </a:lnTo>
                <a:lnTo>
                  <a:pt x="510914" y="68535"/>
                </a:lnTo>
                <a:lnTo>
                  <a:pt x="555284" y="83976"/>
                </a:lnTo>
                <a:lnTo>
                  <a:pt x="596818" y="104846"/>
                </a:lnTo>
                <a:lnTo>
                  <a:pt x="635082" y="130712"/>
                </a:lnTo>
                <a:lnTo>
                  <a:pt x="669647" y="161142"/>
                </a:lnTo>
                <a:lnTo>
                  <a:pt x="700078" y="195705"/>
                </a:lnTo>
                <a:lnTo>
                  <a:pt x="725946" y="233968"/>
                </a:lnTo>
                <a:lnTo>
                  <a:pt x="746816" y="275500"/>
                </a:lnTo>
                <a:lnTo>
                  <a:pt x="762259" y="319869"/>
                </a:lnTo>
                <a:lnTo>
                  <a:pt x="771841" y="366643"/>
                </a:lnTo>
                <a:lnTo>
                  <a:pt x="775131" y="415391"/>
                </a:lnTo>
                <a:lnTo>
                  <a:pt x="771299" y="467904"/>
                </a:lnTo>
                <a:lnTo>
                  <a:pt x="760172" y="518080"/>
                </a:lnTo>
                <a:lnTo>
                  <a:pt x="742303" y="565374"/>
                </a:lnTo>
                <a:lnTo>
                  <a:pt x="718247" y="609240"/>
                </a:lnTo>
                <a:lnTo>
                  <a:pt x="688555" y="649135"/>
                </a:lnTo>
                <a:lnTo>
                  <a:pt x="758162" y="649135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621983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51" name="object 140"/>
          <p:cNvSpPr/>
          <p:nvPr/>
        </p:nvSpPr>
        <p:spPr>
          <a:xfrm>
            <a:off x="5342987" y="2462646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1" y="181219"/>
                </a:lnTo>
                <a:lnTo>
                  <a:pt x="14958" y="131046"/>
                </a:lnTo>
                <a:lnTo>
                  <a:pt x="32825" y="83756"/>
                </a:lnTo>
                <a:lnTo>
                  <a:pt x="56878" y="39893"/>
                </a:lnTo>
                <a:lnTo>
                  <a:pt x="86563" y="0"/>
                </a:lnTo>
                <a:lnTo>
                  <a:pt x="593471" y="506907"/>
                </a:lnTo>
                <a:lnTo>
                  <a:pt x="553582" y="536597"/>
                </a:lnTo>
                <a:lnTo>
                  <a:pt x="509720" y="560651"/>
                </a:lnTo>
                <a:lnTo>
                  <a:pt x="462428" y="578516"/>
                </a:lnTo>
                <a:lnTo>
                  <a:pt x="412253" y="589640"/>
                </a:lnTo>
                <a:lnTo>
                  <a:pt x="359740" y="593471"/>
                </a:lnTo>
                <a:lnTo>
                  <a:pt x="310992" y="590181"/>
                </a:lnTo>
                <a:lnTo>
                  <a:pt x="264217" y="580599"/>
                </a:lnTo>
                <a:lnTo>
                  <a:pt x="219847" y="565157"/>
                </a:lnTo>
                <a:lnTo>
                  <a:pt x="178313" y="544288"/>
                </a:lnTo>
                <a:lnTo>
                  <a:pt x="140048" y="518421"/>
                </a:lnTo>
                <a:lnTo>
                  <a:pt x="105484" y="487991"/>
                </a:lnTo>
                <a:lnTo>
                  <a:pt x="75052" y="453427"/>
                </a:lnTo>
                <a:lnTo>
                  <a:pt x="49185" y="415163"/>
                </a:lnTo>
                <a:lnTo>
                  <a:pt x="28314" y="373629"/>
                </a:lnTo>
                <a:lnTo>
                  <a:pt x="12872" y="329258"/>
                </a:lnTo>
                <a:lnTo>
                  <a:pt x="3290" y="282481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64" name="object 141"/>
          <p:cNvSpPr/>
          <p:nvPr/>
        </p:nvSpPr>
        <p:spPr>
          <a:xfrm>
            <a:off x="5468983" y="2336650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83" y="359727"/>
                </a:moveTo>
                <a:lnTo>
                  <a:pt x="589651" y="412240"/>
                </a:lnTo>
                <a:lnTo>
                  <a:pt x="578524" y="462416"/>
                </a:lnTo>
                <a:lnTo>
                  <a:pt x="560655" y="509710"/>
                </a:lnTo>
                <a:lnTo>
                  <a:pt x="536599" y="553576"/>
                </a:lnTo>
                <a:lnTo>
                  <a:pt x="506907" y="593470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6" y="12871"/>
                </a:lnTo>
                <a:lnTo>
                  <a:pt x="373636" y="28312"/>
                </a:lnTo>
                <a:lnTo>
                  <a:pt x="415170" y="49182"/>
                </a:lnTo>
                <a:lnTo>
                  <a:pt x="453434" y="75048"/>
                </a:lnTo>
                <a:lnTo>
                  <a:pt x="487999" y="105478"/>
                </a:lnTo>
                <a:lnTo>
                  <a:pt x="518430" y="140040"/>
                </a:lnTo>
                <a:lnTo>
                  <a:pt x="544298" y="178304"/>
                </a:lnTo>
                <a:lnTo>
                  <a:pt x="565168" y="219836"/>
                </a:lnTo>
                <a:lnTo>
                  <a:pt x="580611" y="264205"/>
                </a:lnTo>
                <a:lnTo>
                  <a:pt x="590193" y="310979"/>
                </a:lnTo>
                <a:lnTo>
                  <a:pt x="593483" y="359727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65" name="object 142"/>
          <p:cNvSpPr/>
          <p:nvPr/>
        </p:nvSpPr>
        <p:spPr>
          <a:xfrm>
            <a:off x="5287336" y="2280986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38054" y="766098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66098" y="638054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66" name="object 143"/>
          <p:cNvSpPr/>
          <p:nvPr/>
        </p:nvSpPr>
        <p:spPr>
          <a:xfrm>
            <a:off x="6265093" y="3262928"/>
            <a:ext cx="1350305" cy="195465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67" name="object 144"/>
          <p:cNvSpPr/>
          <p:nvPr/>
        </p:nvSpPr>
        <p:spPr>
          <a:xfrm>
            <a:off x="6678129" y="2417881"/>
            <a:ext cx="616585" cy="578485"/>
          </a:xfrm>
          <a:custGeom>
            <a:avLst/>
            <a:gdLst/>
            <a:ahLst/>
            <a:cxnLst/>
            <a:rect l="l" t="t" r="r" b="b"/>
            <a:pathLst>
              <a:path w="616584" h="578485">
                <a:moveTo>
                  <a:pt x="269722" y="192659"/>
                </a:moveTo>
                <a:lnTo>
                  <a:pt x="234705" y="220794"/>
                </a:lnTo>
                <a:lnTo>
                  <a:pt x="200257" y="244556"/>
                </a:lnTo>
                <a:lnTo>
                  <a:pt x="161190" y="266150"/>
                </a:lnTo>
                <a:lnTo>
                  <a:pt x="154127" y="269722"/>
                </a:lnTo>
                <a:lnTo>
                  <a:pt x="169014" y="320227"/>
                </a:lnTo>
                <a:lnTo>
                  <a:pt x="174975" y="351532"/>
                </a:lnTo>
                <a:lnTo>
                  <a:pt x="172909" y="376660"/>
                </a:lnTo>
                <a:lnTo>
                  <a:pt x="163715" y="408635"/>
                </a:lnTo>
                <a:lnTo>
                  <a:pt x="149194" y="451429"/>
                </a:lnTo>
                <a:lnTo>
                  <a:pt x="133430" y="493915"/>
                </a:lnTo>
                <a:lnTo>
                  <a:pt x="120779" y="526467"/>
                </a:lnTo>
                <a:lnTo>
                  <a:pt x="115595" y="539457"/>
                </a:lnTo>
                <a:lnTo>
                  <a:pt x="110468" y="561734"/>
                </a:lnTo>
                <a:lnTo>
                  <a:pt x="112772" y="573173"/>
                </a:lnTo>
                <a:lnTo>
                  <a:pt x="126121" y="577387"/>
                </a:lnTo>
                <a:lnTo>
                  <a:pt x="154127" y="577989"/>
                </a:lnTo>
                <a:lnTo>
                  <a:pt x="168779" y="571969"/>
                </a:lnTo>
                <a:lnTo>
                  <a:pt x="181065" y="558723"/>
                </a:lnTo>
                <a:lnTo>
                  <a:pt x="189515" y="545478"/>
                </a:lnTo>
                <a:lnTo>
                  <a:pt x="192674" y="539419"/>
                </a:lnTo>
                <a:lnTo>
                  <a:pt x="202296" y="515258"/>
                </a:lnTo>
                <a:lnTo>
                  <a:pt x="209659" y="499214"/>
                </a:lnTo>
                <a:lnTo>
                  <a:pt x="232498" y="462876"/>
                </a:lnTo>
                <a:lnTo>
                  <a:pt x="260618" y="430372"/>
                </a:lnTo>
                <a:lnTo>
                  <a:pt x="270878" y="424624"/>
                </a:lnTo>
                <a:lnTo>
                  <a:pt x="514120" y="424624"/>
                </a:lnTo>
                <a:lnTo>
                  <a:pt x="509835" y="404154"/>
                </a:lnTo>
                <a:lnTo>
                  <a:pt x="500794" y="346354"/>
                </a:lnTo>
                <a:lnTo>
                  <a:pt x="500913" y="308267"/>
                </a:lnTo>
                <a:lnTo>
                  <a:pt x="510521" y="278534"/>
                </a:lnTo>
                <a:lnTo>
                  <a:pt x="519631" y="258608"/>
                </a:lnTo>
                <a:lnTo>
                  <a:pt x="529015" y="244243"/>
                </a:lnTo>
                <a:lnTo>
                  <a:pt x="536667" y="234667"/>
                </a:lnTo>
                <a:lnTo>
                  <a:pt x="391013" y="234667"/>
                </a:lnTo>
                <a:lnTo>
                  <a:pt x="346786" y="231190"/>
                </a:lnTo>
                <a:lnTo>
                  <a:pt x="293557" y="209972"/>
                </a:lnTo>
                <a:lnTo>
                  <a:pt x="276252" y="197947"/>
                </a:lnTo>
                <a:lnTo>
                  <a:pt x="269722" y="192659"/>
                </a:lnTo>
                <a:close/>
              </a:path>
              <a:path w="616584" h="578485">
                <a:moveTo>
                  <a:pt x="514120" y="424624"/>
                </a:moveTo>
                <a:lnTo>
                  <a:pt x="385978" y="424624"/>
                </a:lnTo>
                <a:lnTo>
                  <a:pt x="399994" y="434516"/>
                </a:lnTo>
                <a:lnTo>
                  <a:pt x="408707" y="441849"/>
                </a:lnTo>
                <a:lnTo>
                  <a:pt x="435753" y="481153"/>
                </a:lnTo>
                <a:lnTo>
                  <a:pt x="456729" y="522336"/>
                </a:lnTo>
                <a:lnTo>
                  <a:pt x="462394" y="539457"/>
                </a:lnTo>
                <a:lnTo>
                  <a:pt x="467135" y="553568"/>
                </a:lnTo>
                <a:lnTo>
                  <a:pt x="475203" y="565924"/>
                </a:lnTo>
                <a:lnTo>
                  <a:pt x="486493" y="574670"/>
                </a:lnTo>
                <a:lnTo>
                  <a:pt x="500913" y="577989"/>
                </a:lnTo>
                <a:lnTo>
                  <a:pt x="515908" y="574958"/>
                </a:lnTo>
                <a:lnTo>
                  <a:pt x="528156" y="566696"/>
                </a:lnTo>
                <a:lnTo>
                  <a:pt x="536416" y="554447"/>
                </a:lnTo>
                <a:lnTo>
                  <a:pt x="539445" y="539457"/>
                </a:lnTo>
                <a:lnTo>
                  <a:pt x="534406" y="516341"/>
                </a:lnTo>
                <a:lnTo>
                  <a:pt x="522787" y="466028"/>
                </a:lnTo>
                <a:lnTo>
                  <a:pt x="514120" y="424624"/>
                </a:lnTo>
                <a:close/>
              </a:path>
              <a:path w="616584" h="578485">
                <a:moveTo>
                  <a:pt x="600370" y="137629"/>
                </a:moveTo>
                <a:lnTo>
                  <a:pt x="561708" y="153042"/>
                </a:lnTo>
                <a:lnTo>
                  <a:pt x="539445" y="168998"/>
                </a:lnTo>
                <a:lnTo>
                  <a:pt x="518924" y="182336"/>
                </a:lnTo>
                <a:lnTo>
                  <a:pt x="485462" y="202290"/>
                </a:lnTo>
                <a:lnTo>
                  <a:pt x="450092" y="221146"/>
                </a:lnTo>
                <a:lnTo>
                  <a:pt x="407193" y="233641"/>
                </a:lnTo>
                <a:lnTo>
                  <a:pt x="391013" y="234667"/>
                </a:lnTo>
                <a:lnTo>
                  <a:pt x="536667" y="234667"/>
                </a:lnTo>
                <a:lnTo>
                  <a:pt x="539445" y="231190"/>
                </a:lnTo>
                <a:lnTo>
                  <a:pt x="557794" y="214524"/>
                </a:lnTo>
                <a:lnTo>
                  <a:pt x="583588" y="194135"/>
                </a:lnTo>
                <a:lnTo>
                  <a:pt x="606580" y="173008"/>
                </a:lnTo>
                <a:lnTo>
                  <a:pt x="616521" y="154127"/>
                </a:lnTo>
                <a:lnTo>
                  <a:pt x="611640" y="142057"/>
                </a:lnTo>
                <a:lnTo>
                  <a:pt x="600370" y="137629"/>
                </a:lnTo>
                <a:close/>
              </a:path>
              <a:path w="616584" h="578485">
                <a:moveTo>
                  <a:pt x="192658" y="0"/>
                </a:moveTo>
                <a:lnTo>
                  <a:pt x="148462" y="11747"/>
                </a:lnTo>
                <a:lnTo>
                  <a:pt x="114133" y="30500"/>
                </a:lnTo>
                <a:lnTo>
                  <a:pt x="90271" y="61417"/>
                </a:lnTo>
                <a:lnTo>
                  <a:pt x="68301" y="91206"/>
                </a:lnTo>
                <a:lnTo>
                  <a:pt x="38144" y="107461"/>
                </a:lnTo>
                <a:lnTo>
                  <a:pt x="11483" y="114238"/>
                </a:lnTo>
                <a:lnTo>
                  <a:pt x="0" y="115595"/>
                </a:lnTo>
                <a:lnTo>
                  <a:pt x="0" y="154127"/>
                </a:lnTo>
                <a:lnTo>
                  <a:pt x="52583" y="198679"/>
                </a:lnTo>
                <a:lnTo>
                  <a:pt x="82153" y="221557"/>
                </a:lnTo>
                <a:lnTo>
                  <a:pt x="99544" y="229986"/>
                </a:lnTo>
                <a:lnTo>
                  <a:pt x="115595" y="231190"/>
                </a:lnTo>
                <a:lnTo>
                  <a:pt x="144539" y="219149"/>
                </a:lnTo>
                <a:lnTo>
                  <a:pt x="183538" y="192659"/>
                </a:lnTo>
                <a:lnTo>
                  <a:pt x="217792" y="166168"/>
                </a:lnTo>
                <a:lnTo>
                  <a:pt x="232498" y="154127"/>
                </a:lnTo>
                <a:lnTo>
                  <a:pt x="192658" y="0"/>
                </a:lnTo>
                <a:close/>
              </a:path>
              <a:path w="616584" h="578485">
                <a:moveTo>
                  <a:pt x="346786" y="38836"/>
                </a:moveTo>
                <a:lnTo>
                  <a:pt x="232498" y="154127"/>
                </a:lnTo>
                <a:lnTo>
                  <a:pt x="269722" y="192659"/>
                </a:lnTo>
                <a:lnTo>
                  <a:pt x="385978" y="77368"/>
                </a:lnTo>
                <a:lnTo>
                  <a:pt x="346786" y="38836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68" name="object 145"/>
          <p:cNvSpPr/>
          <p:nvPr/>
        </p:nvSpPr>
        <p:spPr>
          <a:xfrm>
            <a:off x="6552287" y="2283552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4"/>
                </a:lnTo>
                <a:lnTo>
                  <a:pt x="121685" y="121686"/>
                </a:lnTo>
                <a:lnTo>
                  <a:pt x="91273" y="155609"/>
                </a:lnTo>
                <a:lnTo>
                  <a:pt x="64684" y="192731"/>
                </a:lnTo>
                <a:lnTo>
                  <a:pt x="42230" y="232740"/>
                </a:lnTo>
                <a:lnTo>
                  <a:pt x="24222" y="275324"/>
                </a:lnTo>
                <a:lnTo>
                  <a:pt x="10973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3" y="510633"/>
                </a:lnTo>
                <a:lnTo>
                  <a:pt x="24222" y="555477"/>
                </a:lnTo>
                <a:lnTo>
                  <a:pt x="42230" y="598060"/>
                </a:lnTo>
                <a:lnTo>
                  <a:pt x="64684" y="638067"/>
                </a:lnTo>
                <a:lnTo>
                  <a:pt x="91273" y="675188"/>
                </a:lnTo>
                <a:lnTo>
                  <a:pt x="121685" y="709110"/>
                </a:lnTo>
                <a:lnTo>
                  <a:pt x="155607" y="739522"/>
                </a:lnTo>
                <a:lnTo>
                  <a:pt x="192728" y="766111"/>
                </a:lnTo>
                <a:lnTo>
                  <a:pt x="232735" y="788565"/>
                </a:lnTo>
                <a:lnTo>
                  <a:pt x="275317" y="806573"/>
                </a:lnTo>
                <a:lnTo>
                  <a:pt x="320162" y="819822"/>
                </a:lnTo>
                <a:lnTo>
                  <a:pt x="366957" y="828000"/>
                </a:lnTo>
                <a:lnTo>
                  <a:pt x="415391" y="830795"/>
                </a:lnTo>
                <a:lnTo>
                  <a:pt x="463825" y="828000"/>
                </a:lnTo>
                <a:lnTo>
                  <a:pt x="510620" y="819822"/>
                </a:lnTo>
                <a:lnTo>
                  <a:pt x="555465" y="806573"/>
                </a:lnTo>
                <a:lnTo>
                  <a:pt x="598047" y="788565"/>
                </a:lnTo>
                <a:lnTo>
                  <a:pt x="621983" y="775131"/>
                </a:lnTo>
                <a:lnTo>
                  <a:pt x="415391" y="775131"/>
                </a:lnTo>
                <a:lnTo>
                  <a:pt x="366643" y="771841"/>
                </a:lnTo>
                <a:lnTo>
                  <a:pt x="319868" y="762260"/>
                </a:lnTo>
                <a:lnTo>
                  <a:pt x="275498" y="746818"/>
                </a:lnTo>
                <a:lnTo>
                  <a:pt x="233965" y="725949"/>
                </a:lnTo>
                <a:lnTo>
                  <a:pt x="195700" y="700083"/>
                </a:lnTo>
                <a:lnTo>
                  <a:pt x="161136" y="669653"/>
                </a:lnTo>
                <a:lnTo>
                  <a:pt x="130704" y="635090"/>
                </a:lnTo>
                <a:lnTo>
                  <a:pt x="104837" y="596827"/>
                </a:lnTo>
                <a:lnTo>
                  <a:pt x="83966" y="555295"/>
                </a:lnTo>
                <a:lnTo>
                  <a:pt x="68523" y="510926"/>
                </a:lnTo>
                <a:lnTo>
                  <a:pt x="58941" y="464151"/>
                </a:lnTo>
                <a:lnTo>
                  <a:pt x="55651" y="415404"/>
                </a:lnTo>
                <a:lnTo>
                  <a:pt x="59483" y="362891"/>
                </a:lnTo>
                <a:lnTo>
                  <a:pt x="70609" y="312715"/>
                </a:lnTo>
                <a:lnTo>
                  <a:pt x="88476" y="265421"/>
                </a:lnTo>
                <a:lnTo>
                  <a:pt x="112529" y="221555"/>
                </a:lnTo>
                <a:lnTo>
                  <a:pt x="142214" y="181660"/>
                </a:lnTo>
                <a:lnTo>
                  <a:pt x="221081" y="181660"/>
                </a:lnTo>
                <a:lnTo>
                  <a:pt x="181648" y="142227"/>
                </a:lnTo>
                <a:lnTo>
                  <a:pt x="221542" y="112537"/>
                </a:lnTo>
                <a:lnTo>
                  <a:pt x="265408" y="88483"/>
                </a:lnTo>
                <a:lnTo>
                  <a:pt x="312702" y="70618"/>
                </a:lnTo>
                <a:lnTo>
                  <a:pt x="362878" y="59494"/>
                </a:lnTo>
                <a:lnTo>
                  <a:pt x="415391" y="55664"/>
                </a:lnTo>
                <a:lnTo>
                  <a:pt x="621982" y="5566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5" h="831214">
                <a:moveTo>
                  <a:pt x="221081" y="181660"/>
                </a:moveTo>
                <a:lnTo>
                  <a:pt x="142214" y="181660"/>
                </a:lnTo>
                <a:lnTo>
                  <a:pt x="649135" y="688568"/>
                </a:lnTo>
                <a:lnTo>
                  <a:pt x="609240" y="718258"/>
                </a:lnTo>
                <a:lnTo>
                  <a:pt x="565374" y="742312"/>
                </a:lnTo>
                <a:lnTo>
                  <a:pt x="518080" y="760177"/>
                </a:lnTo>
                <a:lnTo>
                  <a:pt x="467904" y="771301"/>
                </a:lnTo>
                <a:lnTo>
                  <a:pt x="415391" y="775131"/>
                </a:lnTo>
                <a:lnTo>
                  <a:pt x="621983" y="775131"/>
                </a:lnTo>
                <a:lnTo>
                  <a:pt x="675175" y="739522"/>
                </a:lnTo>
                <a:lnTo>
                  <a:pt x="709098" y="709110"/>
                </a:lnTo>
                <a:lnTo>
                  <a:pt x="739509" y="675188"/>
                </a:lnTo>
                <a:lnTo>
                  <a:pt x="758171" y="649135"/>
                </a:lnTo>
                <a:lnTo>
                  <a:pt x="688555" y="649135"/>
                </a:lnTo>
                <a:lnTo>
                  <a:pt x="221081" y="181660"/>
                </a:lnTo>
                <a:close/>
              </a:path>
              <a:path w="831215" h="831214">
                <a:moveTo>
                  <a:pt x="621982" y="55664"/>
                </a:moveTo>
                <a:lnTo>
                  <a:pt x="415391" y="55664"/>
                </a:lnTo>
                <a:lnTo>
                  <a:pt x="464139" y="58953"/>
                </a:lnTo>
                <a:lnTo>
                  <a:pt x="510914" y="68535"/>
                </a:lnTo>
                <a:lnTo>
                  <a:pt x="555284" y="83977"/>
                </a:lnTo>
                <a:lnTo>
                  <a:pt x="596818" y="104846"/>
                </a:lnTo>
                <a:lnTo>
                  <a:pt x="635082" y="130713"/>
                </a:lnTo>
                <a:lnTo>
                  <a:pt x="669647" y="161143"/>
                </a:lnTo>
                <a:lnTo>
                  <a:pt x="700078" y="195707"/>
                </a:lnTo>
                <a:lnTo>
                  <a:pt x="725946" y="233972"/>
                </a:lnTo>
                <a:lnTo>
                  <a:pt x="746816" y="275505"/>
                </a:lnTo>
                <a:lnTo>
                  <a:pt x="762259" y="319877"/>
                </a:lnTo>
                <a:lnTo>
                  <a:pt x="771841" y="366653"/>
                </a:lnTo>
                <a:lnTo>
                  <a:pt x="775131" y="415404"/>
                </a:lnTo>
                <a:lnTo>
                  <a:pt x="771299" y="467916"/>
                </a:lnTo>
                <a:lnTo>
                  <a:pt x="760172" y="518088"/>
                </a:lnTo>
                <a:lnTo>
                  <a:pt x="742303" y="565378"/>
                </a:lnTo>
                <a:lnTo>
                  <a:pt x="718247" y="609242"/>
                </a:lnTo>
                <a:lnTo>
                  <a:pt x="688555" y="649135"/>
                </a:lnTo>
                <a:lnTo>
                  <a:pt x="758171" y="649135"/>
                </a:lnTo>
                <a:lnTo>
                  <a:pt x="788553" y="598060"/>
                </a:lnTo>
                <a:lnTo>
                  <a:pt x="806560" y="555477"/>
                </a:lnTo>
                <a:lnTo>
                  <a:pt x="819809" y="510633"/>
                </a:lnTo>
                <a:lnTo>
                  <a:pt x="827987" y="463838"/>
                </a:lnTo>
                <a:lnTo>
                  <a:pt x="830783" y="415404"/>
                </a:lnTo>
                <a:lnTo>
                  <a:pt x="827987" y="366968"/>
                </a:lnTo>
                <a:lnTo>
                  <a:pt x="819809" y="320170"/>
                </a:lnTo>
                <a:lnTo>
                  <a:pt x="806560" y="275324"/>
                </a:lnTo>
                <a:lnTo>
                  <a:pt x="788553" y="232740"/>
                </a:lnTo>
                <a:lnTo>
                  <a:pt x="766098" y="192731"/>
                </a:lnTo>
                <a:lnTo>
                  <a:pt x="739509" y="155609"/>
                </a:lnTo>
                <a:lnTo>
                  <a:pt x="709098" y="121686"/>
                </a:lnTo>
                <a:lnTo>
                  <a:pt x="675175" y="91274"/>
                </a:lnTo>
                <a:lnTo>
                  <a:pt x="638054" y="64684"/>
                </a:lnTo>
                <a:lnTo>
                  <a:pt x="621982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69" name="object 146"/>
          <p:cNvSpPr/>
          <p:nvPr/>
        </p:nvSpPr>
        <p:spPr>
          <a:xfrm>
            <a:off x="6607939" y="2465213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43"/>
                </a:moveTo>
                <a:lnTo>
                  <a:pt x="3831" y="181230"/>
                </a:lnTo>
                <a:lnTo>
                  <a:pt x="14958" y="131054"/>
                </a:lnTo>
                <a:lnTo>
                  <a:pt x="32825" y="83760"/>
                </a:lnTo>
                <a:lnTo>
                  <a:pt x="56878" y="39894"/>
                </a:lnTo>
                <a:lnTo>
                  <a:pt x="86563" y="0"/>
                </a:lnTo>
                <a:lnTo>
                  <a:pt x="593483" y="506907"/>
                </a:lnTo>
                <a:lnTo>
                  <a:pt x="553589" y="536597"/>
                </a:lnTo>
                <a:lnTo>
                  <a:pt x="509722" y="560651"/>
                </a:lnTo>
                <a:lnTo>
                  <a:pt x="462429" y="578516"/>
                </a:lnTo>
                <a:lnTo>
                  <a:pt x="412253" y="589640"/>
                </a:lnTo>
                <a:lnTo>
                  <a:pt x="359740" y="593470"/>
                </a:lnTo>
                <a:lnTo>
                  <a:pt x="310992" y="590181"/>
                </a:lnTo>
                <a:lnTo>
                  <a:pt x="264217" y="580599"/>
                </a:lnTo>
                <a:lnTo>
                  <a:pt x="219847" y="565158"/>
                </a:lnTo>
                <a:lnTo>
                  <a:pt x="178313" y="544288"/>
                </a:lnTo>
                <a:lnTo>
                  <a:pt x="140048" y="518422"/>
                </a:lnTo>
                <a:lnTo>
                  <a:pt x="105484" y="487992"/>
                </a:lnTo>
                <a:lnTo>
                  <a:pt x="75052" y="453430"/>
                </a:lnTo>
                <a:lnTo>
                  <a:pt x="49185" y="415166"/>
                </a:lnTo>
                <a:lnTo>
                  <a:pt x="28314" y="373634"/>
                </a:lnTo>
                <a:lnTo>
                  <a:pt x="12872" y="329265"/>
                </a:lnTo>
                <a:lnTo>
                  <a:pt x="3290" y="282491"/>
                </a:lnTo>
                <a:lnTo>
                  <a:pt x="0" y="233743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70" name="object 147"/>
          <p:cNvSpPr/>
          <p:nvPr/>
        </p:nvSpPr>
        <p:spPr>
          <a:xfrm>
            <a:off x="6733936" y="2339216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83" y="359740"/>
                </a:moveTo>
                <a:lnTo>
                  <a:pt x="589651" y="412251"/>
                </a:lnTo>
                <a:lnTo>
                  <a:pt x="578524" y="462424"/>
                </a:lnTo>
                <a:lnTo>
                  <a:pt x="560655" y="509714"/>
                </a:lnTo>
                <a:lnTo>
                  <a:pt x="536599" y="553577"/>
                </a:lnTo>
                <a:lnTo>
                  <a:pt x="506907" y="593471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6" y="12871"/>
                </a:lnTo>
                <a:lnTo>
                  <a:pt x="373636" y="28313"/>
                </a:lnTo>
                <a:lnTo>
                  <a:pt x="415170" y="49182"/>
                </a:lnTo>
                <a:lnTo>
                  <a:pt x="453434" y="75049"/>
                </a:lnTo>
                <a:lnTo>
                  <a:pt x="487999" y="105479"/>
                </a:lnTo>
                <a:lnTo>
                  <a:pt x="518430" y="140043"/>
                </a:lnTo>
                <a:lnTo>
                  <a:pt x="544298" y="178308"/>
                </a:lnTo>
                <a:lnTo>
                  <a:pt x="565168" y="219841"/>
                </a:lnTo>
                <a:lnTo>
                  <a:pt x="580611" y="264212"/>
                </a:lnTo>
                <a:lnTo>
                  <a:pt x="590193" y="310989"/>
                </a:lnTo>
                <a:lnTo>
                  <a:pt x="593483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71" name="object 148"/>
          <p:cNvSpPr/>
          <p:nvPr/>
        </p:nvSpPr>
        <p:spPr>
          <a:xfrm>
            <a:off x="6552287" y="2283552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4"/>
                </a:lnTo>
                <a:lnTo>
                  <a:pt x="121685" y="121686"/>
                </a:lnTo>
                <a:lnTo>
                  <a:pt x="91273" y="155609"/>
                </a:lnTo>
                <a:lnTo>
                  <a:pt x="64684" y="192731"/>
                </a:lnTo>
                <a:lnTo>
                  <a:pt x="42230" y="232740"/>
                </a:lnTo>
                <a:lnTo>
                  <a:pt x="24222" y="275324"/>
                </a:lnTo>
                <a:lnTo>
                  <a:pt x="10973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3" y="510633"/>
                </a:lnTo>
                <a:lnTo>
                  <a:pt x="24222" y="555477"/>
                </a:lnTo>
                <a:lnTo>
                  <a:pt x="42230" y="598060"/>
                </a:lnTo>
                <a:lnTo>
                  <a:pt x="64684" y="638067"/>
                </a:lnTo>
                <a:lnTo>
                  <a:pt x="91273" y="675188"/>
                </a:lnTo>
                <a:lnTo>
                  <a:pt x="121685" y="709110"/>
                </a:lnTo>
                <a:lnTo>
                  <a:pt x="155607" y="739522"/>
                </a:lnTo>
                <a:lnTo>
                  <a:pt x="192728" y="766111"/>
                </a:lnTo>
                <a:lnTo>
                  <a:pt x="232735" y="788565"/>
                </a:lnTo>
                <a:lnTo>
                  <a:pt x="275317" y="806573"/>
                </a:lnTo>
                <a:lnTo>
                  <a:pt x="320162" y="819822"/>
                </a:lnTo>
                <a:lnTo>
                  <a:pt x="366957" y="828000"/>
                </a:lnTo>
                <a:lnTo>
                  <a:pt x="415391" y="830795"/>
                </a:lnTo>
                <a:lnTo>
                  <a:pt x="463825" y="828000"/>
                </a:lnTo>
                <a:lnTo>
                  <a:pt x="510620" y="819822"/>
                </a:lnTo>
                <a:lnTo>
                  <a:pt x="555465" y="806573"/>
                </a:lnTo>
                <a:lnTo>
                  <a:pt x="598047" y="788565"/>
                </a:lnTo>
                <a:lnTo>
                  <a:pt x="638054" y="766111"/>
                </a:lnTo>
                <a:lnTo>
                  <a:pt x="675175" y="739522"/>
                </a:lnTo>
                <a:lnTo>
                  <a:pt x="709098" y="709110"/>
                </a:lnTo>
                <a:lnTo>
                  <a:pt x="739509" y="675188"/>
                </a:lnTo>
                <a:lnTo>
                  <a:pt x="766098" y="638067"/>
                </a:lnTo>
                <a:lnTo>
                  <a:pt x="788553" y="598060"/>
                </a:lnTo>
                <a:lnTo>
                  <a:pt x="806560" y="555477"/>
                </a:lnTo>
                <a:lnTo>
                  <a:pt x="819809" y="510633"/>
                </a:lnTo>
                <a:lnTo>
                  <a:pt x="827987" y="463838"/>
                </a:lnTo>
                <a:lnTo>
                  <a:pt x="830783" y="415404"/>
                </a:lnTo>
                <a:lnTo>
                  <a:pt x="827987" y="366968"/>
                </a:lnTo>
                <a:lnTo>
                  <a:pt x="819809" y="320170"/>
                </a:lnTo>
                <a:lnTo>
                  <a:pt x="806560" y="275324"/>
                </a:lnTo>
                <a:lnTo>
                  <a:pt x="788553" y="232740"/>
                </a:lnTo>
                <a:lnTo>
                  <a:pt x="766098" y="192731"/>
                </a:lnTo>
                <a:lnTo>
                  <a:pt x="739509" y="155609"/>
                </a:lnTo>
                <a:lnTo>
                  <a:pt x="709098" y="121686"/>
                </a:lnTo>
                <a:lnTo>
                  <a:pt x="675175" y="91274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72" name="object 149"/>
          <p:cNvSpPr/>
          <p:nvPr/>
        </p:nvSpPr>
        <p:spPr>
          <a:xfrm>
            <a:off x="212860" y="4949610"/>
            <a:ext cx="883353" cy="19675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73" name="object 150"/>
          <p:cNvSpPr/>
          <p:nvPr/>
        </p:nvSpPr>
        <p:spPr>
          <a:xfrm>
            <a:off x="407040" y="4167497"/>
            <a:ext cx="559435" cy="454659"/>
          </a:xfrm>
          <a:custGeom>
            <a:avLst/>
            <a:gdLst/>
            <a:ahLst/>
            <a:cxnLst/>
            <a:rect l="l" t="t" r="r" b="b"/>
            <a:pathLst>
              <a:path w="559435" h="454660">
                <a:moveTo>
                  <a:pt x="96748" y="0"/>
                </a:moveTo>
                <a:lnTo>
                  <a:pt x="0" y="0"/>
                </a:lnTo>
                <a:lnTo>
                  <a:pt x="0" y="454304"/>
                </a:lnTo>
                <a:lnTo>
                  <a:pt x="96748" y="454304"/>
                </a:lnTo>
                <a:lnTo>
                  <a:pt x="96748" y="296468"/>
                </a:lnTo>
                <a:lnTo>
                  <a:pt x="141910" y="289838"/>
                </a:lnTo>
                <a:lnTo>
                  <a:pt x="182480" y="271311"/>
                </a:lnTo>
                <a:lnTo>
                  <a:pt x="216844" y="242630"/>
                </a:lnTo>
                <a:lnTo>
                  <a:pt x="243388" y="205534"/>
                </a:lnTo>
                <a:lnTo>
                  <a:pt x="260498" y="161767"/>
                </a:lnTo>
                <a:lnTo>
                  <a:pt x="266560" y="113068"/>
                </a:lnTo>
                <a:lnTo>
                  <a:pt x="96748" y="113068"/>
                </a:lnTo>
                <a:lnTo>
                  <a:pt x="96748" y="0"/>
                </a:lnTo>
                <a:close/>
              </a:path>
              <a:path w="559435" h="454660">
                <a:moveTo>
                  <a:pt x="558927" y="0"/>
                </a:moveTo>
                <a:lnTo>
                  <a:pt x="465289" y="0"/>
                </a:lnTo>
                <a:lnTo>
                  <a:pt x="465289" y="113068"/>
                </a:lnTo>
                <a:lnTo>
                  <a:pt x="295122" y="113068"/>
                </a:lnTo>
                <a:lnTo>
                  <a:pt x="301201" y="161825"/>
                </a:lnTo>
                <a:lnTo>
                  <a:pt x="318355" y="205636"/>
                </a:lnTo>
                <a:lnTo>
                  <a:pt x="344963" y="242754"/>
                </a:lnTo>
                <a:lnTo>
                  <a:pt x="379403" y="271430"/>
                </a:lnTo>
                <a:lnTo>
                  <a:pt x="420052" y="289917"/>
                </a:lnTo>
                <a:lnTo>
                  <a:pt x="465289" y="296468"/>
                </a:lnTo>
                <a:lnTo>
                  <a:pt x="465289" y="454304"/>
                </a:lnTo>
                <a:lnTo>
                  <a:pt x="558927" y="454304"/>
                </a:lnTo>
                <a:lnTo>
                  <a:pt x="558927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74" name="object 151"/>
          <p:cNvSpPr/>
          <p:nvPr/>
        </p:nvSpPr>
        <p:spPr>
          <a:xfrm>
            <a:off x="267708" y="3978519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4"/>
                </a:lnTo>
                <a:lnTo>
                  <a:pt x="121691" y="121686"/>
                </a:lnTo>
                <a:lnTo>
                  <a:pt x="91278" y="155609"/>
                </a:lnTo>
                <a:lnTo>
                  <a:pt x="64688" y="192731"/>
                </a:lnTo>
                <a:lnTo>
                  <a:pt x="42232" y="232740"/>
                </a:lnTo>
                <a:lnTo>
                  <a:pt x="24223" y="275324"/>
                </a:lnTo>
                <a:lnTo>
                  <a:pt x="10974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4" y="510633"/>
                </a:lnTo>
                <a:lnTo>
                  <a:pt x="24223" y="555477"/>
                </a:lnTo>
                <a:lnTo>
                  <a:pt x="42232" y="598060"/>
                </a:lnTo>
                <a:lnTo>
                  <a:pt x="64688" y="638067"/>
                </a:lnTo>
                <a:lnTo>
                  <a:pt x="91278" y="675188"/>
                </a:lnTo>
                <a:lnTo>
                  <a:pt x="121691" y="709110"/>
                </a:lnTo>
                <a:lnTo>
                  <a:pt x="155615" y="739522"/>
                </a:lnTo>
                <a:lnTo>
                  <a:pt x="192737" y="766111"/>
                </a:lnTo>
                <a:lnTo>
                  <a:pt x="232746" y="788565"/>
                </a:lnTo>
                <a:lnTo>
                  <a:pt x="275329" y="806573"/>
                </a:lnTo>
                <a:lnTo>
                  <a:pt x="320174" y="819822"/>
                </a:lnTo>
                <a:lnTo>
                  <a:pt x="366970" y="828000"/>
                </a:lnTo>
                <a:lnTo>
                  <a:pt x="415404" y="830795"/>
                </a:lnTo>
                <a:lnTo>
                  <a:pt x="463835" y="828000"/>
                </a:lnTo>
                <a:lnTo>
                  <a:pt x="510629" y="819822"/>
                </a:lnTo>
                <a:lnTo>
                  <a:pt x="555472" y="806573"/>
                </a:lnTo>
                <a:lnTo>
                  <a:pt x="598054" y="788565"/>
                </a:lnTo>
                <a:lnTo>
                  <a:pt x="621990" y="775131"/>
                </a:lnTo>
                <a:lnTo>
                  <a:pt x="415404" y="775131"/>
                </a:lnTo>
                <a:lnTo>
                  <a:pt x="366653" y="771841"/>
                </a:lnTo>
                <a:lnTo>
                  <a:pt x="319877" y="762260"/>
                </a:lnTo>
                <a:lnTo>
                  <a:pt x="275505" y="746818"/>
                </a:lnTo>
                <a:lnTo>
                  <a:pt x="233972" y="725949"/>
                </a:lnTo>
                <a:lnTo>
                  <a:pt x="195707" y="700083"/>
                </a:lnTo>
                <a:lnTo>
                  <a:pt x="161143" y="669653"/>
                </a:lnTo>
                <a:lnTo>
                  <a:pt x="130713" y="635090"/>
                </a:lnTo>
                <a:lnTo>
                  <a:pt x="104846" y="596827"/>
                </a:lnTo>
                <a:lnTo>
                  <a:pt x="83977" y="555295"/>
                </a:lnTo>
                <a:lnTo>
                  <a:pt x="68535" y="510926"/>
                </a:lnTo>
                <a:lnTo>
                  <a:pt x="58953" y="464151"/>
                </a:lnTo>
                <a:lnTo>
                  <a:pt x="55664" y="415404"/>
                </a:lnTo>
                <a:lnTo>
                  <a:pt x="59494" y="362891"/>
                </a:lnTo>
                <a:lnTo>
                  <a:pt x="70618" y="312715"/>
                </a:lnTo>
                <a:lnTo>
                  <a:pt x="88483" y="265421"/>
                </a:lnTo>
                <a:lnTo>
                  <a:pt x="112537" y="221555"/>
                </a:lnTo>
                <a:lnTo>
                  <a:pt x="142227" y="181660"/>
                </a:lnTo>
                <a:lnTo>
                  <a:pt x="221094" y="181660"/>
                </a:lnTo>
                <a:lnTo>
                  <a:pt x="181660" y="142227"/>
                </a:lnTo>
                <a:lnTo>
                  <a:pt x="221555" y="112537"/>
                </a:lnTo>
                <a:lnTo>
                  <a:pt x="265421" y="88483"/>
                </a:lnTo>
                <a:lnTo>
                  <a:pt x="312715" y="70618"/>
                </a:lnTo>
                <a:lnTo>
                  <a:pt x="362891" y="59494"/>
                </a:lnTo>
                <a:lnTo>
                  <a:pt x="415404" y="55664"/>
                </a:lnTo>
                <a:lnTo>
                  <a:pt x="621989" y="5566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  <a:path w="831215" h="831214">
                <a:moveTo>
                  <a:pt x="221094" y="181660"/>
                </a:moveTo>
                <a:lnTo>
                  <a:pt x="142227" y="181660"/>
                </a:lnTo>
                <a:lnTo>
                  <a:pt x="649135" y="688568"/>
                </a:lnTo>
                <a:lnTo>
                  <a:pt x="609240" y="718258"/>
                </a:lnTo>
                <a:lnTo>
                  <a:pt x="565375" y="742312"/>
                </a:lnTo>
                <a:lnTo>
                  <a:pt x="518083" y="760177"/>
                </a:lnTo>
                <a:lnTo>
                  <a:pt x="467911" y="771301"/>
                </a:lnTo>
                <a:lnTo>
                  <a:pt x="415404" y="775131"/>
                </a:lnTo>
                <a:lnTo>
                  <a:pt x="621990" y="775131"/>
                </a:lnTo>
                <a:lnTo>
                  <a:pt x="675183" y="739522"/>
                </a:lnTo>
                <a:lnTo>
                  <a:pt x="709106" y="709110"/>
                </a:lnTo>
                <a:lnTo>
                  <a:pt x="739518" y="675188"/>
                </a:lnTo>
                <a:lnTo>
                  <a:pt x="758180" y="649135"/>
                </a:lnTo>
                <a:lnTo>
                  <a:pt x="688568" y="649135"/>
                </a:lnTo>
                <a:lnTo>
                  <a:pt x="221094" y="181660"/>
                </a:lnTo>
                <a:close/>
              </a:path>
              <a:path w="831215" h="831214">
                <a:moveTo>
                  <a:pt x="621989" y="55664"/>
                </a:moveTo>
                <a:lnTo>
                  <a:pt x="415404" y="55664"/>
                </a:lnTo>
                <a:lnTo>
                  <a:pt x="464151" y="58953"/>
                </a:lnTo>
                <a:lnTo>
                  <a:pt x="510926" y="68535"/>
                </a:lnTo>
                <a:lnTo>
                  <a:pt x="555295" y="83977"/>
                </a:lnTo>
                <a:lnTo>
                  <a:pt x="596827" y="104846"/>
                </a:lnTo>
                <a:lnTo>
                  <a:pt x="635090" y="130713"/>
                </a:lnTo>
                <a:lnTo>
                  <a:pt x="669653" y="161143"/>
                </a:lnTo>
                <a:lnTo>
                  <a:pt x="700083" y="195707"/>
                </a:lnTo>
                <a:lnTo>
                  <a:pt x="725949" y="233972"/>
                </a:lnTo>
                <a:lnTo>
                  <a:pt x="746818" y="275505"/>
                </a:lnTo>
                <a:lnTo>
                  <a:pt x="762260" y="319877"/>
                </a:lnTo>
                <a:lnTo>
                  <a:pt x="771841" y="366653"/>
                </a:lnTo>
                <a:lnTo>
                  <a:pt x="775131" y="415404"/>
                </a:lnTo>
                <a:lnTo>
                  <a:pt x="771301" y="467916"/>
                </a:lnTo>
                <a:lnTo>
                  <a:pt x="760177" y="518088"/>
                </a:lnTo>
                <a:lnTo>
                  <a:pt x="742312" y="565378"/>
                </a:lnTo>
                <a:lnTo>
                  <a:pt x="718258" y="609242"/>
                </a:lnTo>
                <a:lnTo>
                  <a:pt x="688568" y="649135"/>
                </a:lnTo>
                <a:lnTo>
                  <a:pt x="758180" y="649135"/>
                </a:lnTo>
                <a:lnTo>
                  <a:pt x="788563" y="598060"/>
                </a:lnTo>
                <a:lnTo>
                  <a:pt x="806572" y="555477"/>
                </a:lnTo>
                <a:lnTo>
                  <a:pt x="819821" y="510633"/>
                </a:lnTo>
                <a:lnTo>
                  <a:pt x="828000" y="463838"/>
                </a:lnTo>
                <a:lnTo>
                  <a:pt x="830795" y="415404"/>
                </a:lnTo>
                <a:lnTo>
                  <a:pt x="828000" y="366968"/>
                </a:lnTo>
                <a:lnTo>
                  <a:pt x="819821" y="320170"/>
                </a:lnTo>
                <a:lnTo>
                  <a:pt x="806572" y="275324"/>
                </a:lnTo>
                <a:lnTo>
                  <a:pt x="788563" y="232740"/>
                </a:lnTo>
                <a:lnTo>
                  <a:pt x="766108" y="192731"/>
                </a:lnTo>
                <a:lnTo>
                  <a:pt x="739518" y="155609"/>
                </a:lnTo>
                <a:lnTo>
                  <a:pt x="709106" y="121686"/>
                </a:lnTo>
                <a:lnTo>
                  <a:pt x="675183" y="91274"/>
                </a:lnTo>
                <a:lnTo>
                  <a:pt x="638061" y="64684"/>
                </a:lnTo>
                <a:lnTo>
                  <a:pt x="621989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75" name="object 152"/>
          <p:cNvSpPr/>
          <p:nvPr/>
        </p:nvSpPr>
        <p:spPr>
          <a:xfrm>
            <a:off x="323372" y="4160179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43"/>
                </a:moveTo>
                <a:lnTo>
                  <a:pt x="3830" y="181230"/>
                </a:lnTo>
                <a:lnTo>
                  <a:pt x="14954" y="131054"/>
                </a:lnTo>
                <a:lnTo>
                  <a:pt x="32819" y="83760"/>
                </a:lnTo>
                <a:lnTo>
                  <a:pt x="56873" y="39894"/>
                </a:lnTo>
                <a:lnTo>
                  <a:pt x="86563" y="0"/>
                </a:lnTo>
                <a:lnTo>
                  <a:pt x="593471" y="506907"/>
                </a:lnTo>
                <a:lnTo>
                  <a:pt x="553576" y="536597"/>
                </a:lnTo>
                <a:lnTo>
                  <a:pt x="509710" y="560651"/>
                </a:lnTo>
                <a:lnTo>
                  <a:pt x="462419" y="578516"/>
                </a:lnTo>
                <a:lnTo>
                  <a:pt x="412247" y="589640"/>
                </a:lnTo>
                <a:lnTo>
                  <a:pt x="359740" y="593471"/>
                </a:lnTo>
                <a:lnTo>
                  <a:pt x="310989" y="590181"/>
                </a:lnTo>
                <a:lnTo>
                  <a:pt x="264212" y="580599"/>
                </a:lnTo>
                <a:lnTo>
                  <a:pt x="219841" y="565158"/>
                </a:lnTo>
                <a:lnTo>
                  <a:pt x="178308" y="544288"/>
                </a:lnTo>
                <a:lnTo>
                  <a:pt x="140043" y="518422"/>
                </a:lnTo>
                <a:lnTo>
                  <a:pt x="105479" y="487992"/>
                </a:lnTo>
                <a:lnTo>
                  <a:pt x="75049" y="453430"/>
                </a:lnTo>
                <a:lnTo>
                  <a:pt x="49182" y="415166"/>
                </a:lnTo>
                <a:lnTo>
                  <a:pt x="28313" y="373634"/>
                </a:lnTo>
                <a:lnTo>
                  <a:pt x="12871" y="329265"/>
                </a:lnTo>
                <a:lnTo>
                  <a:pt x="3289" y="282491"/>
                </a:lnTo>
                <a:lnTo>
                  <a:pt x="0" y="233743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76" name="object 153"/>
          <p:cNvSpPr/>
          <p:nvPr/>
        </p:nvSpPr>
        <p:spPr>
          <a:xfrm>
            <a:off x="449369" y="4034183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1" y="359740"/>
                </a:moveTo>
                <a:lnTo>
                  <a:pt x="589640" y="412251"/>
                </a:lnTo>
                <a:lnTo>
                  <a:pt x="578516" y="462424"/>
                </a:lnTo>
                <a:lnTo>
                  <a:pt x="560651" y="509714"/>
                </a:lnTo>
                <a:lnTo>
                  <a:pt x="536597" y="553577"/>
                </a:lnTo>
                <a:lnTo>
                  <a:pt x="506907" y="593470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5" y="12871"/>
                </a:lnTo>
                <a:lnTo>
                  <a:pt x="373634" y="28313"/>
                </a:lnTo>
                <a:lnTo>
                  <a:pt x="415166" y="49182"/>
                </a:lnTo>
                <a:lnTo>
                  <a:pt x="453430" y="75049"/>
                </a:lnTo>
                <a:lnTo>
                  <a:pt x="487992" y="105479"/>
                </a:lnTo>
                <a:lnTo>
                  <a:pt x="518422" y="140043"/>
                </a:lnTo>
                <a:lnTo>
                  <a:pt x="544288" y="178307"/>
                </a:lnTo>
                <a:lnTo>
                  <a:pt x="565158" y="219841"/>
                </a:lnTo>
                <a:lnTo>
                  <a:pt x="580599" y="264212"/>
                </a:lnTo>
                <a:lnTo>
                  <a:pt x="590181" y="310989"/>
                </a:lnTo>
                <a:lnTo>
                  <a:pt x="593471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77" name="object 154"/>
          <p:cNvSpPr/>
          <p:nvPr/>
        </p:nvSpPr>
        <p:spPr>
          <a:xfrm>
            <a:off x="267708" y="3978519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4"/>
                </a:lnTo>
                <a:lnTo>
                  <a:pt x="121691" y="121686"/>
                </a:lnTo>
                <a:lnTo>
                  <a:pt x="91278" y="155609"/>
                </a:lnTo>
                <a:lnTo>
                  <a:pt x="64688" y="192731"/>
                </a:lnTo>
                <a:lnTo>
                  <a:pt x="42232" y="232740"/>
                </a:lnTo>
                <a:lnTo>
                  <a:pt x="24223" y="275324"/>
                </a:lnTo>
                <a:lnTo>
                  <a:pt x="10974" y="320170"/>
                </a:lnTo>
                <a:lnTo>
                  <a:pt x="2795" y="366968"/>
                </a:lnTo>
                <a:lnTo>
                  <a:pt x="0" y="415404"/>
                </a:lnTo>
                <a:lnTo>
                  <a:pt x="2795" y="463838"/>
                </a:lnTo>
                <a:lnTo>
                  <a:pt x="10974" y="510633"/>
                </a:lnTo>
                <a:lnTo>
                  <a:pt x="24223" y="555477"/>
                </a:lnTo>
                <a:lnTo>
                  <a:pt x="42232" y="598060"/>
                </a:lnTo>
                <a:lnTo>
                  <a:pt x="64688" y="638067"/>
                </a:lnTo>
                <a:lnTo>
                  <a:pt x="91278" y="675188"/>
                </a:lnTo>
                <a:lnTo>
                  <a:pt x="121691" y="709110"/>
                </a:lnTo>
                <a:lnTo>
                  <a:pt x="155615" y="739522"/>
                </a:lnTo>
                <a:lnTo>
                  <a:pt x="192737" y="766111"/>
                </a:lnTo>
                <a:lnTo>
                  <a:pt x="232746" y="788565"/>
                </a:lnTo>
                <a:lnTo>
                  <a:pt x="275329" y="806573"/>
                </a:lnTo>
                <a:lnTo>
                  <a:pt x="320174" y="819822"/>
                </a:lnTo>
                <a:lnTo>
                  <a:pt x="366970" y="828000"/>
                </a:lnTo>
                <a:lnTo>
                  <a:pt x="415404" y="830795"/>
                </a:lnTo>
                <a:lnTo>
                  <a:pt x="463835" y="828000"/>
                </a:lnTo>
                <a:lnTo>
                  <a:pt x="510629" y="819822"/>
                </a:lnTo>
                <a:lnTo>
                  <a:pt x="555472" y="806573"/>
                </a:lnTo>
                <a:lnTo>
                  <a:pt x="598054" y="788565"/>
                </a:lnTo>
                <a:lnTo>
                  <a:pt x="638061" y="766111"/>
                </a:lnTo>
                <a:lnTo>
                  <a:pt x="675183" y="739522"/>
                </a:lnTo>
                <a:lnTo>
                  <a:pt x="709106" y="709110"/>
                </a:lnTo>
                <a:lnTo>
                  <a:pt x="739518" y="675188"/>
                </a:lnTo>
                <a:lnTo>
                  <a:pt x="766108" y="638067"/>
                </a:lnTo>
                <a:lnTo>
                  <a:pt x="788563" y="598060"/>
                </a:lnTo>
                <a:lnTo>
                  <a:pt x="806572" y="555477"/>
                </a:lnTo>
                <a:lnTo>
                  <a:pt x="819821" y="510633"/>
                </a:lnTo>
                <a:lnTo>
                  <a:pt x="828000" y="463838"/>
                </a:lnTo>
                <a:lnTo>
                  <a:pt x="830795" y="415404"/>
                </a:lnTo>
                <a:lnTo>
                  <a:pt x="828000" y="366968"/>
                </a:lnTo>
                <a:lnTo>
                  <a:pt x="819821" y="320170"/>
                </a:lnTo>
                <a:lnTo>
                  <a:pt x="806572" y="275324"/>
                </a:lnTo>
                <a:lnTo>
                  <a:pt x="788563" y="232740"/>
                </a:lnTo>
                <a:lnTo>
                  <a:pt x="766108" y="192731"/>
                </a:lnTo>
                <a:lnTo>
                  <a:pt x="739518" y="155609"/>
                </a:lnTo>
                <a:lnTo>
                  <a:pt x="709106" y="121686"/>
                </a:lnTo>
                <a:lnTo>
                  <a:pt x="675183" y="91274"/>
                </a:lnTo>
                <a:lnTo>
                  <a:pt x="638061" y="6468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78" name="object 155"/>
          <p:cNvSpPr/>
          <p:nvPr/>
        </p:nvSpPr>
        <p:spPr>
          <a:xfrm>
            <a:off x="1455874" y="4951335"/>
            <a:ext cx="189242" cy="19491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79" name="object 156"/>
          <p:cNvSpPr/>
          <p:nvPr/>
        </p:nvSpPr>
        <p:spPr>
          <a:xfrm>
            <a:off x="1689668" y="4958399"/>
            <a:ext cx="190106" cy="17639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80" name="object 157"/>
          <p:cNvSpPr/>
          <p:nvPr/>
        </p:nvSpPr>
        <p:spPr>
          <a:xfrm>
            <a:off x="1926888" y="4954130"/>
            <a:ext cx="189255" cy="182371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81" name="object 158"/>
          <p:cNvSpPr/>
          <p:nvPr/>
        </p:nvSpPr>
        <p:spPr>
          <a:xfrm>
            <a:off x="2178279" y="4953251"/>
            <a:ext cx="156451" cy="193103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82" name="object 159"/>
          <p:cNvSpPr/>
          <p:nvPr/>
        </p:nvSpPr>
        <p:spPr>
          <a:xfrm>
            <a:off x="1752661" y="4199212"/>
            <a:ext cx="379730" cy="502920"/>
          </a:xfrm>
          <a:custGeom>
            <a:avLst/>
            <a:gdLst/>
            <a:ahLst/>
            <a:cxnLst/>
            <a:rect l="l" t="t" r="r" b="b"/>
            <a:pathLst>
              <a:path w="379730" h="502920">
                <a:moveTo>
                  <a:pt x="281133" y="161731"/>
                </a:moveTo>
                <a:lnTo>
                  <a:pt x="135276" y="161731"/>
                </a:lnTo>
                <a:lnTo>
                  <a:pt x="139124" y="164296"/>
                </a:lnTo>
                <a:lnTo>
                  <a:pt x="141702" y="166874"/>
                </a:lnTo>
                <a:lnTo>
                  <a:pt x="153805" y="234311"/>
                </a:lnTo>
                <a:lnTo>
                  <a:pt x="153805" y="256054"/>
                </a:lnTo>
                <a:lnTo>
                  <a:pt x="128122" y="289193"/>
                </a:lnTo>
                <a:lnTo>
                  <a:pt x="108788" y="320897"/>
                </a:lnTo>
                <a:lnTo>
                  <a:pt x="85593" y="374443"/>
                </a:lnTo>
                <a:lnTo>
                  <a:pt x="75606" y="414210"/>
                </a:lnTo>
                <a:lnTo>
                  <a:pt x="73630" y="430031"/>
                </a:lnTo>
                <a:lnTo>
                  <a:pt x="73630" y="483701"/>
                </a:lnTo>
                <a:lnTo>
                  <a:pt x="106574" y="502751"/>
                </a:lnTo>
                <a:lnTo>
                  <a:pt x="108110" y="502751"/>
                </a:lnTo>
                <a:lnTo>
                  <a:pt x="148776" y="484082"/>
                </a:lnTo>
                <a:lnTo>
                  <a:pt x="148395" y="477516"/>
                </a:lnTo>
                <a:lnTo>
                  <a:pt x="147874" y="474697"/>
                </a:lnTo>
                <a:lnTo>
                  <a:pt x="149033" y="439268"/>
                </a:lnTo>
                <a:lnTo>
                  <a:pt x="151738" y="416928"/>
                </a:lnTo>
                <a:lnTo>
                  <a:pt x="154828" y="404745"/>
                </a:lnTo>
                <a:lnTo>
                  <a:pt x="157145" y="399792"/>
                </a:lnTo>
                <a:lnTo>
                  <a:pt x="158047" y="399665"/>
                </a:lnTo>
                <a:lnTo>
                  <a:pt x="211971" y="339835"/>
                </a:lnTo>
                <a:lnTo>
                  <a:pt x="212352" y="339442"/>
                </a:lnTo>
                <a:lnTo>
                  <a:pt x="320512" y="339442"/>
                </a:lnTo>
                <a:lnTo>
                  <a:pt x="288793" y="277542"/>
                </a:lnTo>
                <a:lnTo>
                  <a:pt x="285834" y="189391"/>
                </a:lnTo>
                <a:lnTo>
                  <a:pt x="281560" y="162925"/>
                </a:lnTo>
                <a:lnTo>
                  <a:pt x="281133" y="161731"/>
                </a:lnTo>
                <a:close/>
              </a:path>
              <a:path w="379730" h="502920">
                <a:moveTo>
                  <a:pt x="320512" y="339442"/>
                </a:moveTo>
                <a:lnTo>
                  <a:pt x="212352" y="339442"/>
                </a:lnTo>
                <a:lnTo>
                  <a:pt x="213381" y="339835"/>
                </a:lnTo>
                <a:lnTo>
                  <a:pt x="216721" y="342007"/>
                </a:lnTo>
                <a:lnTo>
                  <a:pt x="226246" y="357717"/>
                </a:lnTo>
                <a:lnTo>
                  <a:pt x="229205" y="364918"/>
                </a:lnTo>
                <a:lnTo>
                  <a:pt x="302433" y="476233"/>
                </a:lnTo>
                <a:lnTo>
                  <a:pt x="313336" y="490282"/>
                </a:lnTo>
                <a:lnTo>
                  <a:pt x="326364" y="498095"/>
                </a:lnTo>
                <a:lnTo>
                  <a:pt x="339200" y="501153"/>
                </a:lnTo>
                <a:lnTo>
                  <a:pt x="349525" y="500935"/>
                </a:lnTo>
                <a:lnTo>
                  <a:pt x="379269" y="464677"/>
                </a:lnTo>
                <a:lnTo>
                  <a:pt x="377196" y="452199"/>
                </a:lnTo>
                <a:lnTo>
                  <a:pt x="373483" y="442569"/>
                </a:lnTo>
                <a:lnTo>
                  <a:pt x="370759" y="437498"/>
                </a:lnTo>
                <a:lnTo>
                  <a:pt x="320512" y="339442"/>
                </a:lnTo>
                <a:close/>
              </a:path>
              <a:path w="379730" h="502920">
                <a:moveTo>
                  <a:pt x="189468" y="0"/>
                </a:moveTo>
                <a:lnTo>
                  <a:pt x="172539" y="2074"/>
                </a:lnTo>
                <a:lnTo>
                  <a:pt x="159880" y="7018"/>
                </a:lnTo>
                <a:lnTo>
                  <a:pt x="152636" y="11413"/>
                </a:lnTo>
                <a:lnTo>
                  <a:pt x="138115" y="17723"/>
                </a:lnTo>
                <a:lnTo>
                  <a:pt x="104643" y="52219"/>
                </a:lnTo>
                <a:lnTo>
                  <a:pt x="93708" y="83486"/>
                </a:lnTo>
                <a:lnTo>
                  <a:pt x="88898" y="110657"/>
                </a:lnTo>
                <a:lnTo>
                  <a:pt x="61090" y="149353"/>
                </a:lnTo>
                <a:lnTo>
                  <a:pt x="13013" y="178584"/>
                </a:lnTo>
                <a:lnTo>
                  <a:pt x="7869" y="180641"/>
                </a:lnTo>
                <a:lnTo>
                  <a:pt x="4008" y="184375"/>
                </a:lnTo>
                <a:lnTo>
                  <a:pt x="1824" y="189264"/>
                </a:lnTo>
                <a:lnTo>
                  <a:pt x="0" y="197485"/>
                </a:lnTo>
                <a:lnTo>
                  <a:pt x="468" y="205514"/>
                </a:lnTo>
                <a:lnTo>
                  <a:pt x="1999" y="212142"/>
                </a:lnTo>
                <a:lnTo>
                  <a:pt x="3361" y="216163"/>
                </a:lnTo>
                <a:lnTo>
                  <a:pt x="4783" y="220913"/>
                </a:lnTo>
                <a:lnTo>
                  <a:pt x="7996" y="224786"/>
                </a:lnTo>
                <a:lnTo>
                  <a:pt x="12378" y="227110"/>
                </a:lnTo>
                <a:lnTo>
                  <a:pt x="22335" y="229758"/>
                </a:lnTo>
                <a:lnTo>
                  <a:pt x="32607" y="229391"/>
                </a:lnTo>
                <a:lnTo>
                  <a:pt x="41001" y="227723"/>
                </a:lnTo>
                <a:lnTo>
                  <a:pt x="45321" y="226463"/>
                </a:lnTo>
                <a:lnTo>
                  <a:pt x="85847" y="211019"/>
                </a:lnTo>
                <a:lnTo>
                  <a:pt x="86241" y="210753"/>
                </a:lnTo>
                <a:lnTo>
                  <a:pt x="109322" y="196075"/>
                </a:lnTo>
                <a:lnTo>
                  <a:pt x="122766" y="182492"/>
                </a:lnTo>
                <a:lnTo>
                  <a:pt x="129143" y="171105"/>
                </a:lnTo>
                <a:lnTo>
                  <a:pt x="131021" y="163013"/>
                </a:lnTo>
                <a:lnTo>
                  <a:pt x="131669" y="162239"/>
                </a:lnTo>
                <a:lnTo>
                  <a:pt x="132304" y="161858"/>
                </a:lnTo>
                <a:lnTo>
                  <a:pt x="132951" y="161858"/>
                </a:lnTo>
                <a:lnTo>
                  <a:pt x="135276" y="161731"/>
                </a:lnTo>
                <a:lnTo>
                  <a:pt x="281133" y="161731"/>
                </a:lnTo>
                <a:lnTo>
                  <a:pt x="271658" y="135278"/>
                </a:lnTo>
                <a:lnTo>
                  <a:pt x="260104" y="110657"/>
                </a:lnTo>
                <a:lnTo>
                  <a:pt x="251214" y="93900"/>
                </a:lnTo>
                <a:lnTo>
                  <a:pt x="249664" y="91081"/>
                </a:lnTo>
                <a:lnTo>
                  <a:pt x="249346" y="90433"/>
                </a:lnTo>
                <a:lnTo>
                  <a:pt x="249283" y="90052"/>
                </a:lnTo>
                <a:lnTo>
                  <a:pt x="249156" y="89658"/>
                </a:lnTo>
                <a:lnTo>
                  <a:pt x="350640" y="89658"/>
                </a:lnTo>
                <a:lnTo>
                  <a:pt x="209901" y="4352"/>
                </a:lnTo>
                <a:lnTo>
                  <a:pt x="209520" y="4213"/>
                </a:lnTo>
                <a:lnTo>
                  <a:pt x="189468" y="0"/>
                </a:lnTo>
                <a:close/>
              </a:path>
              <a:path w="379730" h="502920">
                <a:moveTo>
                  <a:pt x="350640" y="89658"/>
                </a:moveTo>
                <a:lnTo>
                  <a:pt x="249156" y="89658"/>
                </a:lnTo>
                <a:lnTo>
                  <a:pt x="251087" y="90433"/>
                </a:lnTo>
                <a:lnTo>
                  <a:pt x="253652" y="91716"/>
                </a:lnTo>
                <a:lnTo>
                  <a:pt x="255710" y="93138"/>
                </a:lnTo>
                <a:lnTo>
                  <a:pt x="275153" y="108454"/>
                </a:lnTo>
                <a:lnTo>
                  <a:pt x="275788" y="108835"/>
                </a:lnTo>
                <a:lnTo>
                  <a:pt x="302179" y="192871"/>
                </a:lnTo>
                <a:lnTo>
                  <a:pt x="302560" y="201621"/>
                </a:lnTo>
                <a:lnTo>
                  <a:pt x="312339" y="207286"/>
                </a:lnTo>
                <a:lnTo>
                  <a:pt x="326880" y="214232"/>
                </a:lnTo>
                <a:lnTo>
                  <a:pt x="333827" y="216417"/>
                </a:lnTo>
                <a:lnTo>
                  <a:pt x="334081" y="216557"/>
                </a:lnTo>
                <a:lnTo>
                  <a:pt x="335250" y="216938"/>
                </a:lnTo>
                <a:lnTo>
                  <a:pt x="342197" y="216938"/>
                </a:lnTo>
                <a:lnTo>
                  <a:pt x="356824" y="189923"/>
                </a:lnTo>
                <a:lnTo>
                  <a:pt x="350640" y="89658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83" name="object 160"/>
          <p:cNvSpPr/>
          <p:nvPr/>
        </p:nvSpPr>
        <p:spPr>
          <a:xfrm>
            <a:off x="1783054" y="4058014"/>
            <a:ext cx="144640" cy="14464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84" name="object 161"/>
          <p:cNvSpPr/>
          <p:nvPr/>
        </p:nvSpPr>
        <p:spPr>
          <a:xfrm>
            <a:off x="1514853" y="3980243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2" y="827987"/>
                </a:lnTo>
                <a:lnTo>
                  <a:pt x="510616" y="819809"/>
                </a:lnTo>
                <a:lnTo>
                  <a:pt x="555460" y="806560"/>
                </a:lnTo>
                <a:lnTo>
                  <a:pt x="598041" y="788553"/>
                </a:lnTo>
                <a:lnTo>
                  <a:pt x="621954" y="775131"/>
                </a:lnTo>
                <a:lnTo>
                  <a:pt x="415391" y="775131"/>
                </a:lnTo>
                <a:lnTo>
                  <a:pt x="366641" y="771841"/>
                </a:lnTo>
                <a:lnTo>
                  <a:pt x="319864" y="762259"/>
                </a:lnTo>
                <a:lnTo>
                  <a:pt x="275493" y="746816"/>
                </a:lnTo>
                <a:lnTo>
                  <a:pt x="233959" y="725946"/>
                </a:lnTo>
                <a:lnTo>
                  <a:pt x="195694" y="700078"/>
                </a:lnTo>
                <a:lnTo>
                  <a:pt x="161131" y="669647"/>
                </a:lnTo>
                <a:lnTo>
                  <a:pt x="130700" y="635082"/>
                </a:lnTo>
                <a:lnTo>
                  <a:pt x="104834" y="596818"/>
                </a:lnTo>
                <a:lnTo>
                  <a:pt x="83964" y="555284"/>
                </a:lnTo>
                <a:lnTo>
                  <a:pt x="68522" y="510914"/>
                </a:lnTo>
                <a:lnTo>
                  <a:pt x="58941" y="464139"/>
                </a:lnTo>
                <a:lnTo>
                  <a:pt x="55651" y="415391"/>
                </a:lnTo>
                <a:lnTo>
                  <a:pt x="59482" y="362878"/>
                </a:lnTo>
                <a:lnTo>
                  <a:pt x="70606" y="312703"/>
                </a:lnTo>
                <a:lnTo>
                  <a:pt x="88471" y="265411"/>
                </a:lnTo>
                <a:lnTo>
                  <a:pt x="112524" y="221548"/>
                </a:lnTo>
                <a:lnTo>
                  <a:pt x="142214" y="181660"/>
                </a:lnTo>
                <a:lnTo>
                  <a:pt x="221093" y="181660"/>
                </a:lnTo>
                <a:lnTo>
                  <a:pt x="181648" y="142214"/>
                </a:lnTo>
                <a:lnTo>
                  <a:pt x="221542" y="112530"/>
                </a:lnTo>
                <a:lnTo>
                  <a:pt x="265408" y="88481"/>
                </a:lnTo>
                <a:lnTo>
                  <a:pt x="312702" y="70617"/>
                </a:lnTo>
                <a:lnTo>
                  <a:pt x="362878" y="59494"/>
                </a:lnTo>
                <a:lnTo>
                  <a:pt x="415391" y="55664"/>
                </a:lnTo>
                <a:lnTo>
                  <a:pt x="621977" y="55664"/>
                </a:lnTo>
                <a:lnTo>
                  <a:pt x="598041" y="42230"/>
                </a:lnTo>
                <a:lnTo>
                  <a:pt x="555460" y="24222"/>
                </a:lnTo>
                <a:lnTo>
                  <a:pt x="510616" y="10973"/>
                </a:lnTo>
                <a:lnTo>
                  <a:pt x="463822" y="2795"/>
                </a:lnTo>
                <a:lnTo>
                  <a:pt x="415391" y="0"/>
                </a:lnTo>
                <a:close/>
              </a:path>
              <a:path w="831214" h="831214">
                <a:moveTo>
                  <a:pt x="221093" y="181660"/>
                </a:moveTo>
                <a:lnTo>
                  <a:pt x="142214" y="181660"/>
                </a:lnTo>
                <a:lnTo>
                  <a:pt x="649122" y="688568"/>
                </a:lnTo>
                <a:lnTo>
                  <a:pt x="609229" y="718258"/>
                </a:lnTo>
                <a:lnTo>
                  <a:pt x="565366" y="742312"/>
                </a:lnTo>
                <a:lnTo>
                  <a:pt x="518076" y="760177"/>
                </a:lnTo>
                <a:lnTo>
                  <a:pt x="467903" y="771301"/>
                </a:lnTo>
                <a:lnTo>
                  <a:pt x="415391" y="775131"/>
                </a:lnTo>
                <a:lnTo>
                  <a:pt x="621954" y="775131"/>
                </a:lnTo>
                <a:lnTo>
                  <a:pt x="675170" y="739509"/>
                </a:lnTo>
                <a:lnTo>
                  <a:pt x="709093" y="709098"/>
                </a:lnTo>
                <a:lnTo>
                  <a:pt x="739505" y="675175"/>
                </a:lnTo>
                <a:lnTo>
                  <a:pt x="758158" y="649135"/>
                </a:lnTo>
                <a:lnTo>
                  <a:pt x="688555" y="649135"/>
                </a:lnTo>
                <a:lnTo>
                  <a:pt x="221093" y="181660"/>
                </a:lnTo>
                <a:close/>
              </a:path>
              <a:path w="831214" h="831214">
                <a:moveTo>
                  <a:pt x="621977" y="55664"/>
                </a:moveTo>
                <a:lnTo>
                  <a:pt x="415391" y="55664"/>
                </a:lnTo>
                <a:lnTo>
                  <a:pt x="464139" y="58953"/>
                </a:lnTo>
                <a:lnTo>
                  <a:pt x="510913" y="68535"/>
                </a:lnTo>
                <a:lnTo>
                  <a:pt x="555282" y="83976"/>
                </a:lnTo>
                <a:lnTo>
                  <a:pt x="596814" y="104846"/>
                </a:lnTo>
                <a:lnTo>
                  <a:pt x="635078" y="130712"/>
                </a:lnTo>
                <a:lnTo>
                  <a:pt x="669640" y="161142"/>
                </a:lnTo>
                <a:lnTo>
                  <a:pt x="700070" y="195705"/>
                </a:lnTo>
                <a:lnTo>
                  <a:pt x="725936" y="233968"/>
                </a:lnTo>
                <a:lnTo>
                  <a:pt x="746806" y="275500"/>
                </a:lnTo>
                <a:lnTo>
                  <a:pt x="762247" y="319869"/>
                </a:lnTo>
                <a:lnTo>
                  <a:pt x="771829" y="366643"/>
                </a:lnTo>
                <a:lnTo>
                  <a:pt x="775119" y="415391"/>
                </a:lnTo>
                <a:lnTo>
                  <a:pt x="771288" y="467904"/>
                </a:lnTo>
                <a:lnTo>
                  <a:pt x="760164" y="518080"/>
                </a:lnTo>
                <a:lnTo>
                  <a:pt x="742299" y="565374"/>
                </a:lnTo>
                <a:lnTo>
                  <a:pt x="718245" y="609240"/>
                </a:lnTo>
                <a:lnTo>
                  <a:pt x="688555" y="649135"/>
                </a:lnTo>
                <a:lnTo>
                  <a:pt x="758158" y="649135"/>
                </a:lnTo>
                <a:lnTo>
                  <a:pt x="788550" y="598047"/>
                </a:lnTo>
                <a:lnTo>
                  <a:pt x="806559" y="555465"/>
                </a:lnTo>
                <a:lnTo>
                  <a:pt x="819808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8" y="320162"/>
                </a:lnTo>
                <a:lnTo>
                  <a:pt x="806559" y="275317"/>
                </a:lnTo>
                <a:lnTo>
                  <a:pt x="788550" y="232735"/>
                </a:lnTo>
                <a:lnTo>
                  <a:pt x="766095" y="192728"/>
                </a:lnTo>
                <a:lnTo>
                  <a:pt x="739505" y="155607"/>
                </a:lnTo>
                <a:lnTo>
                  <a:pt x="709093" y="121685"/>
                </a:lnTo>
                <a:lnTo>
                  <a:pt x="675170" y="91273"/>
                </a:lnTo>
                <a:lnTo>
                  <a:pt x="638049" y="64684"/>
                </a:lnTo>
                <a:lnTo>
                  <a:pt x="621977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85" name="object 162"/>
          <p:cNvSpPr/>
          <p:nvPr/>
        </p:nvSpPr>
        <p:spPr>
          <a:xfrm>
            <a:off x="1570504" y="4161904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0" y="181217"/>
                </a:lnTo>
                <a:lnTo>
                  <a:pt x="14954" y="131042"/>
                </a:lnTo>
                <a:lnTo>
                  <a:pt x="32819" y="83750"/>
                </a:lnTo>
                <a:lnTo>
                  <a:pt x="56873" y="39888"/>
                </a:lnTo>
                <a:lnTo>
                  <a:pt x="86563" y="0"/>
                </a:lnTo>
                <a:lnTo>
                  <a:pt x="593471" y="506907"/>
                </a:lnTo>
                <a:lnTo>
                  <a:pt x="553577" y="536597"/>
                </a:lnTo>
                <a:lnTo>
                  <a:pt x="509714" y="560651"/>
                </a:lnTo>
                <a:lnTo>
                  <a:pt x="462424" y="578516"/>
                </a:lnTo>
                <a:lnTo>
                  <a:pt x="412251" y="589640"/>
                </a:lnTo>
                <a:lnTo>
                  <a:pt x="359740" y="593471"/>
                </a:lnTo>
                <a:lnTo>
                  <a:pt x="310989" y="590180"/>
                </a:lnTo>
                <a:lnTo>
                  <a:pt x="264212" y="580598"/>
                </a:lnTo>
                <a:lnTo>
                  <a:pt x="219841" y="565156"/>
                </a:lnTo>
                <a:lnTo>
                  <a:pt x="178308" y="544285"/>
                </a:lnTo>
                <a:lnTo>
                  <a:pt x="140043" y="518418"/>
                </a:lnTo>
                <a:lnTo>
                  <a:pt x="105479" y="487986"/>
                </a:lnTo>
                <a:lnTo>
                  <a:pt x="75049" y="453422"/>
                </a:lnTo>
                <a:lnTo>
                  <a:pt x="49182" y="415157"/>
                </a:lnTo>
                <a:lnTo>
                  <a:pt x="28313" y="373623"/>
                </a:lnTo>
                <a:lnTo>
                  <a:pt x="12871" y="329253"/>
                </a:lnTo>
                <a:lnTo>
                  <a:pt x="3289" y="282478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86" name="object 163"/>
          <p:cNvSpPr/>
          <p:nvPr/>
        </p:nvSpPr>
        <p:spPr>
          <a:xfrm>
            <a:off x="1696501" y="4035907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1" y="359727"/>
                </a:moveTo>
                <a:lnTo>
                  <a:pt x="589640" y="412240"/>
                </a:lnTo>
                <a:lnTo>
                  <a:pt x="578516" y="462416"/>
                </a:lnTo>
                <a:lnTo>
                  <a:pt x="560651" y="509710"/>
                </a:lnTo>
                <a:lnTo>
                  <a:pt x="536597" y="553576"/>
                </a:lnTo>
                <a:lnTo>
                  <a:pt x="506907" y="593470"/>
                </a:lnTo>
                <a:lnTo>
                  <a:pt x="0" y="86550"/>
                </a:lnTo>
                <a:lnTo>
                  <a:pt x="39894" y="56866"/>
                </a:lnTo>
                <a:lnTo>
                  <a:pt x="83760" y="32816"/>
                </a:lnTo>
                <a:lnTo>
                  <a:pt x="131054" y="14953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5" y="12871"/>
                </a:lnTo>
                <a:lnTo>
                  <a:pt x="373634" y="28312"/>
                </a:lnTo>
                <a:lnTo>
                  <a:pt x="415166" y="49182"/>
                </a:lnTo>
                <a:lnTo>
                  <a:pt x="453430" y="75048"/>
                </a:lnTo>
                <a:lnTo>
                  <a:pt x="487992" y="105478"/>
                </a:lnTo>
                <a:lnTo>
                  <a:pt x="518422" y="140040"/>
                </a:lnTo>
                <a:lnTo>
                  <a:pt x="544288" y="178304"/>
                </a:lnTo>
                <a:lnTo>
                  <a:pt x="565158" y="219836"/>
                </a:lnTo>
                <a:lnTo>
                  <a:pt x="580599" y="264205"/>
                </a:lnTo>
                <a:lnTo>
                  <a:pt x="590181" y="310979"/>
                </a:lnTo>
                <a:lnTo>
                  <a:pt x="593471" y="359727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87" name="object 164"/>
          <p:cNvSpPr/>
          <p:nvPr/>
        </p:nvSpPr>
        <p:spPr>
          <a:xfrm>
            <a:off x="1514853" y="3980243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2" y="827987"/>
                </a:lnTo>
                <a:lnTo>
                  <a:pt x="510616" y="819809"/>
                </a:lnTo>
                <a:lnTo>
                  <a:pt x="555460" y="806560"/>
                </a:lnTo>
                <a:lnTo>
                  <a:pt x="598041" y="788553"/>
                </a:lnTo>
                <a:lnTo>
                  <a:pt x="638049" y="766098"/>
                </a:lnTo>
                <a:lnTo>
                  <a:pt x="675170" y="739509"/>
                </a:lnTo>
                <a:lnTo>
                  <a:pt x="709093" y="709098"/>
                </a:lnTo>
                <a:lnTo>
                  <a:pt x="739505" y="675175"/>
                </a:lnTo>
                <a:lnTo>
                  <a:pt x="766095" y="638054"/>
                </a:lnTo>
                <a:lnTo>
                  <a:pt x="788550" y="598047"/>
                </a:lnTo>
                <a:lnTo>
                  <a:pt x="806559" y="555465"/>
                </a:lnTo>
                <a:lnTo>
                  <a:pt x="819808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8" y="320162"/>
                </a:lnTo>
                <a:lnTo>
                  <a:pt x="806559" y="275317"/>
                </a:lnTo>
                <a:lnTo>
                  <a:pt x="788550" y="232735"/>
                </a:lnTo>
                <a:lnTo>
                  <a:pt x="766095" y="192728"/>
                </a:lnTo>
                <a:lnTo>
                  <a:pt x="739505" y="155607"/>
                </a:lnTo>
                <a:lnTo>
                  <a:pt x="709093" y="121685"/>
                </a:lnTo>
                <a:lnTo>
                  <a:pt x="675170" y="91273"/>
                </a:lnTo>
                <a:lnTo>
                  <a:pt x="638049" y="64684"/>
                </a:lnTo>
                <a:lnTo>
                  <a:pt x="598041" y="42230"/>
                </a:lnTo>
                <a:lnTo>
                  <a:pt x="555460" y="24222"/>
                </a:lnTo>
                <a:lnTo>
                  <a:pt x="510616" y="10973"/>
                </a:lnTo>
                <a:lnTo>
                  <a:pt x="463822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88" name="object 165"/>
          <p:cNvSpPr/>
          <p:nvPr/>
        </p:nvSpPr>
        <p:spPr>
          <a:xfrm>
            <a:off x="4009677" y="4951335"/>
            <a:ext cx="888287" cy="195021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89" name="object 166"/>
          <p:cNvSpPr/>
          <p:nvPr/>
        </p:nvSpPr>
        <p:spPr>
          <a:xfrm>
            <a:off x="4137434" y="4077534"/>
            <a:ext cx="624840" cy="441959"/>
          </a:xfrm>
          <a:custGeom>
            <a:avLst/>
            <a:gdLst/>
            <a:ahLst/>
            <a:cxnLst/>
            <a:rect l="l" t="t" r="r" b="b"/>
            <a:pathLst>
              <a:path w="624839" h="441960">
                <a:moveTo>
                  <a:pt x="371690" y="0"/>
                </a:moveTo>
                <a:lnTo>
                  <a:pt x="363829" y="0"/>
                </a:lnTo>
                <a:lnTo>
                  <a:pt x="353192" y="558"/>
                </a:lnTo>
                <a:lnTo>
                  <a:pt x="314129" y="15449"/>
                </a:lnTo>
                <a:lnTo>
                  <a:pt x="286811" y="54791"/>
                </a:lnTo>
                <a:lnTo>
                  <a:pt x="281652" y="87185"/>
                </a:lnTo>
                <a:lnTo>
                  <a:pt x="283211" y="102943"/>
                </a:lnTo>
                <a:lnTo>
                  <a:pt x="305930" y="146113"/>
                </a:lnTo>
                <a:lnTo>
                  <a:pt x="345001" y="169219"/>
                </a:lnTo>
                <a:lnTo>
                  <a:pt x="361581" y="172605"/>
                </a:lnTo>
                <a:lnTo>
                  <a:pt x="360375" y="178028"/>
                </a:lnTo>
                <a:lnTo>
                  <a:pt x="359778" y="183565"/>
                </a:lnTo>
                <a:lnTo>
                  <a:pt x="359782" y="189153"/>
                </a:lnTo>
                <a:lnTo>
                  <a:pt x="360797" y="201902"/>
                </a:lnTo>
                <a:lnTo>
                  <a:pt x="376288" y="237070"/>
                </a:lnTo>
                <a:lnTo>
                  <a:pt x="410849" y="258344"/>
                </a:lnTo>
                <a:lnTo>
                  <a:pt x="425831" y="259943"/>
                </a:lnTo>
                <a:lnTo>
                  <a:pt x="502805" y="259943"/>
                </a:lnTo>
                <a:lnTo>
                  <a:pt x="515193" y="260810"/>
                </a:lnTo>
                <a:lnTo>
                  <a:pt x="549744" y="288366"/>
                </a:lnTo>
                <a:lnTo>
                  <a:pt x="550849" y="340537"/>
                </a:lnTo>
                <a:lnTo>
                  <a:pt x="579526" y="340537"/>
                </a:lnTo>
                <a:lnTo>
                  <a:pt x="579526" y="301231"/>
                </a:lnTo>
                <a:lnTo>
                  <a:pt x="579231" y="293871"/>
                </a:lnTo>
                <a:lnTo>
                  <a:pt x="563857" y="255179"/>
                </a:lnTo>
                <a:lnTo>
                  <a:pt x="527059" y="233922"/>
                </a:lnTo>
                <a:lnTo>
                  <a:pt x="502805" y="231292"/>
                </a:lnTo>
                <a:lnTo>
                  <a:pt x="425792" y="231292"/>
                </a:lnTo>
                <a:lnTo>
                  <a:pt x="417096" y="230374"/>
                </a:lnTo>
                <a:lnTo>
                  <a:pt x="389080" y="197379"/>
                </a:lnTo>
                <a:lnTo>
                  <a:pt x="388404" y="189153"/>
                </a:lnTo>
                <a:lnTo>
                  <a:pt x="388404" y="180848"/>
                </a:lnTo>
                <a:lnTo>
                  <a:pt x="390448" y="172707"/>
                </a:lnTo>
                <a:lnTo>
                  <a:pt x="394360" y="166154"/>
                </a:lnTo>
                <a:lnTo>
                  <a:pt x="397014" y="161582"/>
                </a:lnTo>
                <a:lnTo>
                  <a:pt x="396963" y="155905"/>
                </a:lnTo>
                <a:lnTo>
                  <a:pt x="394258" y="151396"/>
                </a:lnTo>
                <a:lnTo>
                  <a:pt x="391502" y="146888"/>
                </a:lnTo>
                <a:lnTo>
                  <a:pt x="387376" y="144741"/>
                </a:lnTo>
                <a:lnTo>
                  <a:pt x="375386" y="144741"/>
                </a:lnTo>
                <a:lnTo>
                  <a:pt x="359696" y="143333"/>
                </a:lnTo>
                <a:lnTo>
                  <a:pt x="319429" y="117348"/>
                </a:lnTo>
                <a:lnTo>
                  <a:pt x="310340" y="87134"/>
                </a:lnTo>
                <a:lnTo>
                  <a:pt x="311008" y="76859"/>
                </a:lnTo>
                <a:lnTo>
                  <a:pt x="326440" y="41922"/>
                </a:lnTo>
                <a:lnTo>
                  <a:pt x="363829" y="28702"/>
                </a:lnTo>
                <a:lnTo>
                  <a:pt x="371690" y="28702"/>
                </a:lnTo>
                <a:lnTo>
                  <a:pt x="378142" y="22250"/>
                </a:lnTo>
                <a:lnTo>
                  <a:pt x="378142" y="6413"/>
                </a:lnTo>
                <a:lnTo>
                  <a:pt x="371690" y="0"/>
                </a:lnTo>
                <a:close/>
              </a:path>
              <a:path w="624839" h="441960">
                <a:moveTo>
                  <a:pt x="386448" y="144259"/>
                </a:moveTo>
                <a:lnTo>
                  <a:pt x="379196" y="144691"/>
                </a:lnTo>
                <a:lnTo>
                  <a:pt x="377240" y="144741"/>
                </a:lnTo>
                <a:lnTo>
                  <a:pt x="387376" y="144741"/>
                </a:lnTo>
                <a:lnTo>
                  <a:pt x="386448" y="144259"/>
                </a:lnTo>
                <a:close/>
              </a:path>
              <a:path w="624839" h="441960">
                <a:moveTo>
                  <a:pt x="624319" y="354647"/>
                </a:moveTo>
                <a:lnTo>
                  <a:pt x="595642" y="354647"/>
                </a:lnTo>
                <a:lnTo>
                  <a:pt x="595642" y="441172"/>
                </a:lnTo>
                <a:lnTo>
                  <a:pt x="624319" y="441172"/>
                </a:lnTo>
                <a:lnTo>
                  <a:pt x="624319" y="354647"/>
                </a:lnTo>
                <a:close/>
              </a:path>
              <a:path w="624839" h="441960">
                <a:moveTo>
                  <a:pt x="579475" y="354647"/>
                </a:moveTo>
                <a:lnTo>
                  <a:pt x="550799" y="354647"/>
                </a:lnTo>
                <a:lnTo>
                  <a:pt x="550799" y="441172"/>
                </a:lnTo>
                <a:lnTo>
                  <a:pt x="579475" y="441172"/>
                </a:lnTo>
                <a:lnTo>
                  <a:pt x="579475" y="354647"/>
                </a:lnTo>
                <a:close/>
              </a:path>
              <a:path w="624839" h="441960">
                <a:moveTo>
                  <a:pt x="534835" y="356031"/>
                </a:moveTo>
                <a:lnTo>
                  <a:pt x="0" y="356031"/>
                </a:lnTo>
                <a:lnTo>
                  <a:pt x="0" y="441553"/>
                </a:lnTo>
                <a:lnTo>
                  <a:pt x="534835" y="441553"/>
                </a:lnTo>
                <a:lnTo>
                  <a:pt x="534835" y="356031"/>
                </a:lnTo>
                <a:close/>
              </a:path>
            </a:pathLst>
          </a:custGeom>
          <a:solidFill>
            <a:srgbClr val="07010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90" name="object 167"/>
          <p:cNvSpPr/>
          <p:nvPr/>
        </p:nvSpPr>
        <p:spPr>
          <a:xfrm>
            <a:off x="4518931" y="4105448"/>
            <a:ext cx="243204" cy="313055"/>
          </a:xfrm>
          <a:custGeom>
            <a:avLst/>
            <a:gdLst/>
            <a:ahLst/>
            <a:cxnLst/>
            <a:rect l="l" t="t" r="r" b="b"/>
            <a:pathLst>
              <a:path w="243204" h="313054">
                <a:moveTo>
                  <a:pt x="6438" y="0"/>
                </a:moveTo>
                <a:lnTo>
                  <a:pt x="12" y="6413"/>
                </a:lnTo>
                <a:lnTo>
                  <a:pt x="0" y="22263"/>
                </a:lnTo>
                <a:lnTo>
                  <a:pt x="6400" y="28714"/>
                </a:lnTo>
                <a:lnTo>
                  <a:pt x="14363" y="28714"/>
                </a:lnTo>
                <a:lnTo>
                  <a:pt x="30085" y="30093"/>
                </a:lnTo>
                <a:lnTo>
                  <a:pt x="64452" y="47777"/>
                </a:lnTo>
                <a:lnTo>
                  <a:pt x="82067" y="94132"/>
                </a:lnTo>
                <a:lnTo>
                  <a:pt x="81128" y="104983"/>
                </a:lnTo>
                <a:lnTo>
                  <a:pt x="78074" y="116898"/>
                </a:lnTo>
                <a:lnTo>
                  <a:pt x="72889" y="129177"/>
                </a:lnTo>
                <a:lnTo>
                  <a:pt x="65557" y="141122"/>
                </a:lnTo>
                <a:lnTo>
                  <a:pt x="62357" y="145478"/>
                </a:lnTo>
                <a:lnTo>
                  <a:pt x="61963" y="151206"/>
                </a:lnTo>
                <a:lnTo>
                  <a:pt x="64350" y="156032"/>
                </a:lnTo>
                <a:lnTo>
                  <a:pt x="66802" y="160845"/>
                </a:lnTo>
                <a:lnTo>
                  <a:pt x="71755" y="163817"/>
                </a:lnTo>
                <a:lnTo>
                  <a:pt x="122707" y="163817"/>
                </a:lnTo>
                <a:lnTo>
                  <a:pt x="143178" y="165980"/>
                </a:lnTo>
                <a:lnTo>
                  <a:pt x="189522" y="193421"/>
                </a:lnTo>
                <a:lnTo>
                  <a:pt x="212358" y="241791"/>
                </a:lnTo>
                <a:lnTo>
                  <a:pt x="213944" y="259905"/>
                </a:lnTo>
                <a:lnTo>
                  <a:pt x="213944" y="312674"/>
                </a:lnTo>
                <a:lnTo>
                  <a:pt x="242671" y="312674"/>
                </a:lnTo>
                <a:lnTo>
                  <a:pt x="242671" y="259905"/>
                </a:lnTo>
                <a:lnTo>
                  <a:pt x="240615" y="236766"/>
                </a:lnTo>
                <a:lnTo>
                  <a:pt x="224715" y="193418"/>
                </a:lnTo>
                <a:lnTo>
                  <a:pt x="193834" y="158415"/>
                </a:lnTo>
                <a:lnTo>
                  <a:pt x="149275" y="137958"/>
                </a:lnTo>
                <a:lnTo>
                  <a:pt x="122707" y="135166"/>
                </a:lnTo>
                <a:lnTo>
                  <a:pt x="101739" y="135166"/>
                </a:lnTo>
                <a:lnTo>
                  <a:pt x="105703" y="124779"/>
                </a:lnTo>
                <a:lnTo>
                  <a:pt x="108519" y="114392"/>
                </a:lnTo>
                <a:lnTo>
                  <a:pt x="110210" y="104133"/>
                </a:lnTo>
                <a:lnTo>
                  <a:pt x="110794" y="94132"/>
                </a:lnTo>
                <a:lnTo>
                  <a:pt x="109168" y="75540"/>
                </a:lnTo>
                <a:lnTo>
                  <a:pt x="85026" y="27736"/>
                </a:lnTo>
                <a:lnTo>
                  <a:pt x="35268" y="1892"/>
                </a:lnTo>
                <a:lnTo>
                  <a:pt x="14363" y="25"/>
                </a:lnTo>
                <a:lnTo>
                  <a:pt x="6438" y="0"/>
                </a:lnTo>
                <a:close/>
              </a:path>
            </a:pathLst>
          </a:custGeom>
          <a:solidFill>
            <a:srgbClr val="07010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91" name="object 168"/>
          <p:cNvSpPr/>
          <p:nvPr/>
        </p:nvSpPr>
        <p:spPr>
          <a:xfrm>
            <a:off x="4036962" y="3980243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21960" y="775131"/>
                </a:lnTo>
                <a:lnTo>
                  <a:pt x="415391" y="775131"/>
                </a:lnTo>
                <a:lnTo>
                  <a:pt x="366643" y="771841"/>
                </a:lnTo>
                <a:lnTo>
                  <a:pt x="319868" y="762259"/>
                </a:lnTo>
                <a:lnTo>
                  <a:pt x="275498" y="746816"/>
                </a:lnTo>
                <a:lnTo>
                  <a:pt x="233965" y="725946"/>
                </a:lnTo>
                <a:lnTo>
                  <a:pt x="195700" y="700078"/>
                </a:lnTo>
                <a:lnTo>
                  <a:pt x="161136" y="669647"/>
                </a:lnTo>
                <a:lnTo>
                  <a:pt x="130704" y="635082"/>
                </a:lnTo>
                <a:lnTo>
                  <a:pt x="104837" y="596818"/>
                </a:lnTo>
                <a:lnTo>
                  <a:pt x="83966" y="555284"/>
                </a:lnTo>
                <a:lnTo>
                  <a:pt x="68523" y="510914"/>
                </a:lnTo>
                <a:lnTo>
                  <a:pt x="58941" y="464139"/>
                </a:lnTo>
                <a:lnTo>
                  <a:pt x="55651" y="415391"/>
                </a:lnTo>
                <a:lnTo>
                  <a:pt x="59483" y="362878"/>
                </a:lnTo>
                <a:lnTo>
                  <a:pt x="70609" y="312703"/>
                </a:lnTo>
                <a:lnTo>
                  <a:pt x="88476" y="265411"/>
                </a:lnTo>
                <a:lnTo>
                  <a:pt x="112529" y="221548"/>
                </a:lnTo>
                <a:lnTo>
                  <a:pt x="142214" y="181660"/>
                </a:lnTo>
                <a:lnTo>
                  <a:pt x="221093" y="181660"/>
                </a:lnTo>
                <a:lnTo>
                  <a:pt x="181648" y="142214"/>
                </a:lnTo>
                <a:lnTo>
                  <a:pt x="221542" y="112530"/>
                </a:lnTo>
                <a:lnTo>
                  <a:pt x="265408" y="88481"/>
                </a:lnTo>
                <a:lnTo>
                  <a:pt x="312702" y="70617"/>
                </a:lnTo>
                <a:lnTo>
                  <a:pt x="362878" y="59494"/>
                </a:lnTo>
                <a:lnTo>
                  <a:pt x="415391" y="55664"/>
                </a:lnTo>
                <a:lnTo>
                  <a:pt x="621983" y="5566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4" h="831214">
                <a:moveTo>
                  <a:pt x="221093" y="181660"/>
                </a:moveTo>
                <a:lnTo>
                  <a:pt x="142214" y="181660"/>
                </a:lnTo>
                <a:lnTo>
                  <a:pt x="649135" y="688568"/>
                </a:lnTo>
                <a:lnTo>
                  <a:pt x="609240" y="718258"/>
                </a:lnTo>
                <a:lnTo>
                  <a:pt x="565374" y="742312"/>
                </a:lnTo>
                <a:lnTo>
                  <a:pt x="518080" y="760177"/>
                </a:lnTo>
                <a:lnTo>
                  <a:pt x="467904" y="771301"/>
                </a:lnTo>
                <a:lnTo>
                  <a:pt x="415391" y="775131"/>
                </a:lnTo>
                <a:lnTo>
                  <a:pt x="621960" y="775131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58162" y="649135"/>
                </a:lnTo>
                <a:lnTo>
                  <a:pt x="688555" y="649135"/>
                </a:lnTo>
                <a:lnTo>
                  <a:pt x="221093" y="181660"/>
                </a:lnTo>
                <a:close/>
              </a:path>
              <a:path w="831214" h="831214">
                <a:moveTo>
                  <a:pt x="621983" y="55664"/>
                </a:moveTo>
                <a:lnTo>
                  <a:pt x="415391" y="55664"/>
                </a:lnTo>
                <a:lnTo>
                  <a:pt x="464139" y="58953"/>
                </a:lnTo>
                <a:lnTo>
                  <a:pt x="510914" y="68535"/>
                </a:lnTo>
                <a:lnTo>
                  <a:pt x="555284" y="83976"/>
                </a:lnTo>
                <a:lnTo>
                  <a:pt x="596818" y="104846"/>
                </a:lnTo>
                <a:lnTo>
                  <a:pt x="635082" y="130712"/>
                </a:lnTo>
                <a:lnTo>
                  <a:pt x="669647" y="161142"/>
                </a:lnTo>
                <a:lnTo>
                  <a:pt x="700078" y="195705"/>
                </a:lnTo>
                <a:lnTo>
                  <a:pt x="725946" y="233968"/>
                </a:lnTo>
                <a:lnTo>
                  <a:pt x="746816" y="275500"/>
                </a:lnTo>
                <a:lnTo>
                  <a:pt x="762259" y="319869"/>
                </a:lnTo>
                <a:lnTo>
                  <a:pt x="771841" y="366643"/>
                </a:lnTo>
                <a:lnTo>
                  <a:pt x="775131" y="415391"/>
                </a:lnTo>
                <a:lnTo>
                  <a:pt x="771299" y="467904"/>
                </a:lnTo>
                <a:lnTo>
                  <a:pt x="760172" y="518080"/>
                </a:lnTo>
                <a:lnTo>
                  <a:pt x="742303" y="565374"/>
                </a:lnTo>
                <a:lnTo>
                  <a:pt x="718247" y="609240"/>
                </a:lnTo>
                <a:lnTo>
                  <a:pt x="688555" y="649135"/>
                </a:lnTo>
                <a:lnTo>
                  <a:pt x="758162" y="649135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621983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92" name="object 169"/>
          <p:cNvSpPr/>
          <p:nvPr/>
        </p:nvSpPr>
        <p:spPr>
          <a:xfrm>
            <a:off x="4092613" y="4161904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1" y="181217"/>
                </a:lnTo>
                <a:lnTo>
                  <a:pt x="14958" y="131042"/>
                </a:lnTo>
                <a:lnTo>
                  <a:pt x="32825" y="83750"/>
                </a:lnTo>
                <a:lnTo>
                  <a:pt x="56878" y="39888"/>
                </a:lnTo>
                <a:lnTo>
                  <a:pt x="86563" y="0"/>
                </a:lnTo>
                <a:lnTo>
                  <a:pt x="593483" y="506907"/>
                </a:lnTo>
                <a:lnTo>
                  <a:pt x="553589" y="536597"/>
                </a:lnTo>
                <a:lnTo>
                  <a:pt x="509722" y="560651"/>
                </a:lnTo>
                <a:lnTo>
                  <a:pt x="462429" y="578516"/>
                </a:lnTo>
                <a:lnTo>
                  <a:pt x="412253" y="589640"/>
                </a:lnTo>
                <a:lnTo>
                  <a:pt x="359740" y="593471"/>
                </a:lnTo>
                <a:lnTo>
                  <a:pt x="310992" y="590180"/>
                </a:lnTo>
                <a:lnTo>
                  <a:pt x="264217" y="580598"/>
                </a:lnTo>
                <a:lnTo>
                  <a:pt x="219847" y="565156"/>
                </a:lnTo>
                <a:lnTo>
                  <a:pt x="178313" y="544285"/>
                </a:lnTo>
                <a:lnTo>
                  <a:pt x="140048" y="518418"/>
                </a:lnTo>
                <a:lnTo>
                  <a:pt x="105484" y="487986"/>
                </a:lnTo>
                <a:lnTo>
                  <a:pt x="75052" y="453422"/>
                </a:lnTo>
                <a:lnTo>
                  <a:pt x="49185" y="415157"/>
                </a:lnTo>
                <a:lnTo>
                  <a:pt x="28314" y="373623"/>
                </a:lnTo>
                <a:lnTo>
                  <a:pt x="12872" y="329253"/>
                </a:lnTo>
                <a:lnTo>
                  <a:pt x="3290" y="282478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93" name="object 170"/>
          <p:cNvSpPr/>
          <p:nvPr/>
        </p:nvSpPr>
        <p:spPr>
          <a:xfrm>
            <a:off x="4218610" y="4035907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83" y="359727"/>
                </a:moveTo>
                <a:lnTo>
                  <a:pt x="589651" y="412240"/>
                </a:lnTo>
                <a:lnTo>
                  <a:pt x="578524" y="462416"/>
                </a:lnTo>
                <a:lnTo>
                  <a:pt x="560655" y="509710"/>
                </a:lnTo>
                <a:lnTo>
                  <a:pt x="536599" y="553576"/>
                </a:lnTo>
                <a:lnTo>
                  <a:pt x="506907" y="593470"/>
                </a:lnTo>
                <a:lnTo>
                  <a:pt x="0" y="86550"/>
                </a:lnTo>
                <a:lnTo>
                  <a:pt x="39894" y="56866"/>
                </a:lnTo>
                <a:lnTo>
                  <a:pt x="83760" y="32816"/>
                </a:lnTo>
                <a:lnTo>
                  <a:pt x="131054" y="14953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6" y="12871"/>
                </a:lnTo>
                <a:lnTo>
                  <a:pt x="373636" y="28312"/>
                </a:lnTo>
                <a:lnTo>
                  <a:pt x="415170" y="49182"/>
                </a:lnTo>
                <a:lnTo>
                  <a:pt x="453434" y="75048"/>
                </a:lnTo>
                <a:lnTo>
                  <a:pt x="487999" y="105478"/>
                </a:lnTo>
                <a:lnTo>
                  <a:pt x="518430" y="140040"/>
                </a:lnTo>
                <a:lnTo>
                  <a:pt x="544298" y="178304"/>
                </a:lnTo>
                <a:lnTo>
                  <a:pt x="565168" y="219836"/>
                </a:lnTo>
                <a:lnTo>
                  <a:pt x="580611" y="264205"/>
                </a:lnTo>
                <a:lnTo>
                  <a:pt x="590193" y="310979"/>
                </a:lnTo>
                <a:lnTo>
                  <a:pt x="593483" y="359727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94" name="object 171"/>
          <p:cNvSpPr/>
          <p:nvPr/>
        </p:nvSpPr>
        <p:spPr>
          <a:xfrm>
            <a:off x="4036962" y="3980243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38054" y="766098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66098" y="638054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95" name="object 172"/>
          <p:cNvSpPr/>
          <p:nvPr/>
        </p:nvSpPr>
        <p:spPr>
          <a:xfrm>
            <a:off x="6712175" y="4160409"/>
            <a:ext cx="445134" cy="547370"/>
          </a:xfrm>
          <a:custGeom>
            <a:avLst/>
            <a:gdLst/>
            <a:ahLst/>
            <a:cxnLst/>
            <a:rect l="l" t="t" r="r" b="b"/>
            <a:pathLst>
              <a:path w="445134" h="547370">
                <a:moveTo>
                  <a:pt x="38036" y="270167"/>
                </a:moveTo>
                <a:lnTo>
                  <a:pt x="22466" y="270167"/>
                </a:lnTo>
                <a:lnTo>
                  <a:pt x="14744" y="273113"/>
                </a:lnTo>
                <a:lnTo>
                  <a:pt x="8839" y="279019"/>
                </a:lnTo>
                <a:lnTo>
                  <a:pt x="2201" y="289050"/>
                </a:lnTo>
                <a:lnTo>
                  <a:pt x="0" y="300488"/>
                </a:lnTo>
                <a:lnTo>
                  <a:pt x="2227" y="311926"/>
                </a:lnTo>
                <a:lnTo>
                  <a:pt x="8877" y="321957"/>
                </a:lnTo>
                <a:lnTo>
                  <a:pt x="138176" y="492493"/>
                </a:lnTo>
                <a:lnTo>
                  <a:pt x="141922" y="541794"/>
                </a:lnTo>
                <a:lnTo>
                  <a:pt x="147523" y="546506"/>
                </a:lnTo>
                <a:lnTo>
                  <a:pt x="379907" y="546811"/>
                </a:lnTo>
                <a:lnTo>
                  <a:pt x="386372" y="546798"/>
                </a:lnTo>
                <a:lnTo>
                  <a:pt x="391820" y="542251"/>
                </a:lnTo>
                <a:lnTo>
                  <a:pt x="398805" y="489191"/>
                </a:lnTo>
                <a:lnTo>
                  <a:pt x="398640" y="487426"/>
                </a:lnTo>
                <a:lnTo>
                  <a:pt x="399681" y="485800"/>
                </a:lnTo>
                <a:lnTo>
                  <a:pt x="417597" y="449662"/>
                </a:lnTo>
                <a:lnTo>
                  <a:pt x="430455" y="406472"/>
                </a:lnTo>
                <a:lnTo>
                  <a:pt x="438874" y="357552"/>
                </a:lnTo>
                <a:lnTo>
                  <a:pt x="442349" y="317246"/>
                </a:lnTo>
                <a:lnTo>
                  <a:pt x="93599" y="317246"/>
                </a:lnTo>
                <a:lnTo>
                  <a:pt x="90614" y="316039"/>
                </a:lnTo>
                <a:lnTo>
                  <a:pt x="51612" y="279019"/>
                </a:lnTo>
                <a:lnTo>
                  <a:pt x="45707" y="273113"/>
                </a:lnTo>
                <a:lnTo>
                  <a:pt x="38036" y="270167"/>
                </a:lnTo>
                <a:close/>
              </a:path>
              <a:path w="445134" h="547370">
                <a:moveTo>
                  <a:pt x="142684" y="44170"/>
                </a:moveTo>
                <a:lnTo>
                  <a:pt x="141490" y="44170"/>
                </a:lnTo>
                <a:lnTo>
                  <a:pt x="129493" y="46591"/>
                </a:lnTo>
                <a:lnTo>
                  <a:pt x="119545" y="53181"/>
                </a:lnTo>
                <a:lnTo>
                  <a:pt x="112758" y="62933"/>
                </a:lnTo>
                <a:lnTo>
                  <a:pt x="110248" y="74841"/>
                </a:lnTo>
                <a:lnTo>
                  <a:pt x="110248" y="311581"/>
                </a:lnTo>
                <a:lnTo>
                  <a:pt x="104190" y="317246"/>
                </a:lnTo>
                <a:lnTo>
                  <a:pt x="442349" y="317246"/>
                </a:lnTo>
                <a:lnTo>
                  <a:pt x="443472" y="304221"/>
                </a:lnTo>
                <a:lnTo>
                  <a:pt x="444849" y="248564"/>
                </a:lnTo>
                <a:lnTo>
                  <a:pt x="362369" y="248564"/>
                </a:lnTo>
                <a:lnTo>
                  <a:pt x="361450" y="247802"/>
                </a:lnTo>
                <a:lnTo>
                  <a:pt x="178777" y="247802"/>
                </a:lnTo>
                <a:lnTo>
                  <a:pt x="172148" y="241185"/>
                </a:lnTo>
                <a:lnTo>
                  <a:pt x="172135" y="75768"/>
                </a:lnTo>
                <a:lnTo>
                  <a:pt x="170199" y="64492"/>
                </a:lnTo>
                <a:lnTo>
                  <a:pt x="164768" y="54865"/>
                </a:lnTo>
                <a:lnTo>
                  <a:pt x="156410" y="47841"/>
                </a:lnTo>
                <a:lnTo>
                  <a:pt x="145694" y="44373"/>
                </a:lnTo>
                <a:lnTo>
                  <a:pt x="144462" y="44246"/>
                </a:lnTo>
                <a:lnTo>
                  <a:pt x="142684" y="44170"/>
                </a:lnTo>
                <a:close/>
              </a:path>
              <a:path w="445134" h="547370">
                <a:moveTo>
                  <a:pt x="415061" y="104889"/>
                </a:moveTo>
                <a:lnTo>
                  <a:pt x="413867" y="104889"/>
                </a:lnTo>
                <a:lnTo>
                  <a:pt x="411949" y="104952"/>
                </a:lnTo>
                <a:lnTo>
                  <a:pt x="382981" y="136486"/>
                </a:lnTo>
                <a:lnTo>
                  <a:pt x="382981" y="241465"/>
                </a:lnTo>
                <a:lnTo>
                  <a:pt x="378904" y="248564"/>
                </a:lnTo>
                <a:lnTo>
                  <a:pt x="444849" y="248564"/>
                </a:lnTo>
                <a:lnTo>
                  <a:pt x="444868" y="135559"/>
                </a:lnTo>
                <a:lnTo>
                  <a:pt x="442582" y="123652"/>
                </a:lnTo>
                <a:lnTo>
                  <a:pt x="436289" y="113899"/>
                </a:lnTo>
                <a:lnTo>
                  <a:pt x="426833" y="107309"/>
                </a:lnTo>
                <a:lnTo>
                  <a:pt x="415061" y="104889"/>
                </a:lnTo>
                <a:close/>
              </a:path>
              <a:path w="445134" h="547370">
                <a:moveTo>
                  <a:pt x="234213" y="0"/>
                </a:moveTo>
                <a:lnTo>
                  <a:pt x="233019" y="0"/>
                </a:lnTo>
                <a:lnTo>
                  <a:pt x="221046" y="2420"/>
                </a:lnTo>
                <a:lnTo>
                  <a:pt x="211150" y="9010"/>
                </a:lnTo>
                <a:lnTo>
                  <a:pt x="204416" y="18763"/>
                </a:lnTo>
                <a:lnTo>
                  <a:pt x="201930" y="30670"/>
                </a:lnTo>
                <a:lnTo>
                  <a:pt x="201853" y="241185"/>
                </a:lnTo>
                <a:lnTo>
                  <a:pt x="195199" y="247802"/>
                </a:lnTo>
                <a:lnTo>
                  <a:pt x="269392" y="247802"/>
                </a:lnTo>
                <a:lnTo>
                  <a:pt x="263878" y="241185"/>
                </a:lnTo>
                <a:lnTo>
                  <a:pt x="263804" y="31597"/>
                </a:lnTo>
                <a:lnTo>
                  <a:pt x="237070" y="215"/>
                </a:lnTo>
                <a:lnTo>
                  <a:pt x="235851" y="76"/>
                </a:lnTo>
                <a:lnTo>
                  <a:pt x="234213" y="0"/>
                </a:lnTo>
                <a:close/>
              </a:path>
              <a:path w="445134" h="547370">
                <a:moveTo>
                  <a:pt x="324027" y="44170"/>
                </a:moveTo>
                <a:lnTo>
                  <a:pt x="322834" y="44170"/>
                </a:lnTo>
                <a:lnTo>
                  <a:pt x="310793" y="46591"/>
                </a:lnTo>
                <a:lnTo>
                  <a:pt x="300748" y="53181"/>
                </a:lnTo>
                <a:lnTo>
                  <a:pt x="293866" y="62933"/>
                </a:lnTo>
                <a:lnTo>
                  <a:pt x="291312" y="74841"/>
                </a:lnTo>
                <a:lnTo>
                  <a:pt x="291312" y="241185"/>
                </a:lnTo>
                <a:lnTo>
                  <a:pt x="285826" y="247802"/>
                </a:lnTo>
                <a:lnTo>
                  <a:pt x="361450" y="247802"/>
                </a:lnTo>
                <a:lnTo>
                  <a:pt x="353187" y="240944"/>
                </a:lnTo>
                <a:lnTo>
                  <a:pt x="353187" y="75768"/>
                </a:lnTo>
                <a:lnTo>
                  <a:pt x="327304" y="44373"/>
                </a:lnTo>
                <a:lnTo>
                  <a:pt x="326085" y="44246"/>
                </a:lnTo>
                <a:lnTo>
                  <a:pt x="324027" y="4417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96" name="object 173"/>
          <p:cNvSpPr/>
          <p:nvPr/>
        </p:nvSpPr>
        <p:spPr>
          <a:xfrm>
            <a:off x="6774730" y="4060417"/>
            <a:ext cx="342265" cy="151130"/>
          </a:xfrm>
          <a:custGeom>
            <a:avLst/>
            <a:gdLst/>
            <a:ahLst/>
            <a:cxnLst/>
            <a:rect l="l" t="t" r="r" b="b"/>
            <a:pathLst>
              <a:path w="342265" h="151129">
                <a:moveTo>
                  <a:pt x="283067" y="27508"/>
                </a:moveTo>
                <a:lnTo>
                  <a:pt x="170891" y="27508"/>
                </a:lnTo>
                <a:lnTo>
                  <a:pt x="226084" y="34017"/>
                </a:lnTo>
                <a:lnTo>
                  <a:pt x="271729" y="51646"/>
                </a:lnTo>
                <a:lnTo>
                  <a:pt x="302800" y="77544"/>
                </a:lnTo>
                <a:lnTo>
                  <a:pt x="314274" y="108864"/>
                </a:lnTo>
                <a:lnTo>
                  <a:pt x="314274" y="115773"/>
                </a:lnTo>
                <a:lnTo>
                  <a:pt x="312674" y="122656"/>
                </a:lnTo>
                <a:lnTo>
                  <a:pt x="306222" y="136182"/>
                </a:lnTo>
                <a:lnTo>
                  <a:pt x="309143" y="144386"/>
                </a:lnTo>
                <a:lnTo>
                  <a:pt x="322846" y="150901"/>
                </a:lnTo>
                <a:lnTo>
                  <a:pt x="331063" y="147993"/>
                </a:lnTo>
                <a:lnTo>
                  <a:pt x="334327" y="141135"/>
                </a:lnTo>
                <a:lnTo>
                  <a:pt x="337576" y="133260"/>
                </a:lnTo>
                <a:lnTo>
                  <a:pt x="339907" y="125237"/>
                </a:lnTo>
                <a:lnTo>
                  <a:pt x="341312" y="117096"/>
                </a:lnTo>
                <a:lnTo>
                  <a:pt x="341782" y="108864"/>
                </a:lnTo>
                <a:lnTo>
                  <a:pt x="333208" y="74099"/>
                </a:lnTo>
                <a:lnTo>
                  <a:pt x="309225" y="44171"/>
                </a:lnTo>
                <a:lnTo>
                  <a:pt x="283067" y="27508"/>
                </a:lnTo>
                <a:close/>
              </a:path>
              <a:path w="342265" h="151129">
                <a:moveTo>
                  <a:pt x="170891" y="0"/>
                </a:moveTo>
                <a:lnTo>
                  <a:pt x="116318" y="5461"/>
                </a:lnTo>
                <a:lnTo>
                  <a:pt x="69337" y="20738"/>
                </a:lnTo>
                <a:lnTo>
                  <a:pt x="32553" y="44171"/>
                </a:lnTo>
                <a:lnTo>
                  <a:pt x="8572" y="74099"/>
                </a:lnTo>
                <a:lnTo>
                  <a:pt x="0" y="108864"/>
                </a:lnTo>
                <a:lnTo>
                  <a:pt x="468" y="117096"/>
                </a:lnTo>
                <a:lnTo>
                  <a:pt x="14732" y="148983"/>
                </a:lnTo>
                <a:lnTo>
                  <a:pt x="21856" y="148983"/>
                </a:lnTo>
                <a:lnTo>
                  <a:pt x="23863" y="148551"/>
                </a:lnTo>
                <a:lnTo>
                  <a:pt x="32626" y="144386"/>
                </a:lnTo>
                <a:lnTo>
                  <a:pt x="35547" y="136182"/>
                </a:lnTo>
                <a:lnTo>
                  <a:pt x="29108" y="122656"/>
                </a:lnTo>
                <a:lnTo>
                  <a:pt x="27508" y="115773"/>
                </a:lnTo>
                <a:lnTo>
                  <a:pt x="27508" y="108864"/>
                </a:lnTo>
                <a:lnTo>
                  <a:pt x="38981" y="77544"/>
                </a:lnTo>
                <a:lnTo>
                  <a:pt x="70053" y="51646"/>
                </a:lnTo>
                <a:lnTo>
                  <a:pt x="115697" y="34017"/>
                </a:lnTo>
                <a:lnTo>
                  <a:pt x="170891" y="27508"/>
                </a:lnTo>
                <a:lnTo>
                  <a:pt x="283067" y="27508"/>
                </a:lnTo>
                <a:lnTo>
                  <a:pt x="272439" y="20738"/>
                </a:lnTo>
                <a:lnTo>
                  <a:pt x="225459" y="5461"/>
                </a:lnTo>
                <a:lnTo>
                  <a:pt x="170891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97" name="object 174"/>
          <p:cNvSpPr/>
          <p:nvPr/>
        </p:nvSpPr>
        <p:spPr>
          <a:xfrm>
            <a:off x="6492223" y="4947899"/>
            <a:ext cx="893424" cy="198465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98" name="object 175"/>
          <p:cNvSpPr/>
          <p:nvPr/>
        </p:nvSpPr>
        <p:spPr>
          <a:xfrm>
            <a:off x="6543699" y="3976808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21960" y="775131"/>
                </a:lnTo>
                <a:lnTo>
                  <a:pt x="415391" y="775131"/>
                </a:lnTo>
                <a:lnTo>
                  <a:pt x="366643" y="771841"/>
                </a:lnTo>
                <a:lnTo>
                  <a:pt x="319868" y="762259"/>
                </a:lnTo>
                <a:lnTo>
                  <a:pt x="275498" y="746816"/>
                </a:lnTo>
                <a:lnTo>
                  <a:pt x="233965" y="725946"/>
                </a:lnTo>
                <a:lnTo>
                  <a:pt x="195700" y="700078"/>
                </a:lnTo>
                <a:lnTo>
                  <a:pt x="161136" y="669647"/>
                </a:lnTo>
                <a:lnTo>
                  <a:pt x="130704" y="635082"/>
                </a:lnTo>
                <a:lnTo>
                  <a:pt x="104837" y="596818"/>
                </a:lnTo>
                <a:lnTo>
                  <a:pt x="83966" y="555284"/>
                </a:lnTo>
                <a:lnTo>
                  <a:pt x="68523" y="510914"/>
                </a:lnTo>
                <a:lnTo>
                  <a:pt x="58941" y="464139"/>
                </a:lnTo>
                <a:lnTo>
                  <a:pt x="55651" y="415391"/>
                </a:lnTo>
                <a:lnTo>
                  <a:pt x="59482" y="362878"/>
                </a:lnTo>
                <a:lnTo>
                  <a:pt x="70606" y="312703"/>
                </a:lnTo>
                <a:lnTo>
                  <a:pt x="88471" y="265411"/>
                </a:lnTo>
                <a:lnTo>
                  <a:pt x="112524" y="221548"/>
                </a:lnTo>
                <a:lnTo>
                  <a:pt x="142214" y="181660"/>
                </a:lnTo>
                <a:lnTo>
                  <a:pt x="221093" y="181660"/>
                </a:lnTo>
                <a:lnTo>
                  <a:pt x="181648" y="142214"/>
                </a:lnTo>
                <a:lnTo>
                  <a:pt x="221542" y="112530"/>
                </a:lnTo>
                <a:lnTo>
                  <a:pt x="265408" y="88481"/>
                </a:lnTo>
                <a:lnTo>
                  <a:pt x="312702" y="70617"/>
                </a:lnTo>
                <a:lnTo>
                  <a:pt x="362878" y="59494"/>
                </a:lnTo>
                <a:lnTo>
                  <a:pt x="415391" y="55664"/>
                </a:lnTo>
                <a:lnTo>
                  <a:pt x="621983" y="5566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5" h="831214">
                <a:moveTo>
                  <a:pt x="221093" y="181660"/>
                </a:moveTo>
                <a:lnTo>
                  <a:pt x="142214" y="181660"/>
                </a:lnTo>
                <a:lnTo>
                  <a:pt x="649122" y="688568"/>
                </a:lnTo>
                <a:lnTo>
                  <a:pt x="609234" y="718258"/>
                </a:lnTo>
                <a:lnTo>
                  <a:pt x="565371" y="742312"/>
                </a:lnTo>
                <a:lnTo>
                  <a:pt x="518079" y="760177"/>
                </a:lnTo>
                <a:lnTo>
                  <a:pt x="467904" y="771301"/>
                </a:lnTo>
                <a:lnTo>
                  <a:pt x="415391" y="775131"/>
                </a:lnTo>
                <a:lnTo>
                  <a:pt x="621960" y="775131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58162" y="649135"/>
                </a:lnTo>
                <a:lnTo>
                  <a:pt x="688555" y="649135"/>
                </a:lnTo>
                <a:lnTo>
                  <a:pt x="221093" y="181660"/>
                </a:lnTo>
                <a:close/>
              </a:path>
              <a:path w="831215" h="831214">
                <a:moveTo>
                  <a:pt x="621983" y="55664"/>
                </a:moveTo>
                <a:lnTo>
                  <a:pt x="415391" y="55664"/>
                </a:lnTo>
                <a:lnTo>
                  <a:pt x="464139" y="58953"/>
                </a:lnTo>
                <a:lnTo>
                  <a:pt x="510913" y="68535"/>
                </a:lnTo>
                <a:lnTo>
                  <a:pt x="555282" y="83976"/>
                </a:lnTo>
                <a:lnTo>
                  <a:pt x="596814" y="104846"/>
                </a:lnTo>
                <a:lnTo>
                  <a:pt x="635078" y="130712"/>
                </a:lnTo>
                <a:lnTo>
                  <a:pt x="669640" y="161142"/>
                </a:lnTo>
                <a:lnTo>
                  <a:pt x="700070" y="195705"/>
                </a:lnTo>
                <a:lnTo>
                  <a:pt x="725936" y="233968"/>
                </a:lnTo>
                <a:lnTo>
                  <a:pt x="746806" y="275500"/>
                </a:lnTo>
                <a:lnTo>
                  <a:pt x="762247" y="319869"/>
                </a:lnTo>
                <a:lnTo>
                  <a:pt x="771829" y="366643"/>
                </a:lnTo>
                <a:lnTo>
                  <a:pt x="775119" y="415391"/>
                </a:lnTo>
                <a:lnTo>
                  <a:pt x="771288" y="467904"/>
                </a:lnTo>
                <a:lnTo>
                  <a:pt x="760164" y="518080"/>
                </a:lnTo>
                <a:lnTo>
                  <a:pt x="742299" y="565374"/>
                </a:lnTo>
                <a:lnTo>
                  <a:pt x="718245" y="609240"/>
                </a:lnTo>
                <a:lnTo>
                  <a:pt x="688555" y="649135"/>
                </a:lnTo>
                <a:lnTo>
                  <a:pt x="758162" y="649135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621983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99" name="object 176"/>
          <p:cNvSpPr/>
          <p:nvPr/>
        </p:nvSpPr>
        <p:spPr>
          <a:xfrm>
            <a:off x="6599350" y="4158468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0" y="181217"/>
                </a:lnTo>
                <a:lnTo>
                  <a:pt x="14954" y="131042"/>
                </a:lnTo>
                <a:lnTo>
                  <a:pt x="32819" y="83750"/>
                </a:lnTo>
                <a:lnTo>
                  <a:pt x="56873" y="39888"/>
                </a:lnTo>
                <a:lnTo>
                  <a:pt x="86563" y="0"/>
                </a:lnTo>
                <a:lnTo>
                  <a:pt x="593471" y="506907"/>
                </a:lnTo>
                <a:lnTo>
                  <a:pt x="553582" y="536597"/>
                </a:lnTo>
                <a:lnTo>
                  <a:pt x="509720" y="560651"/>
                </a:lnTo>
                <a:lnTo>
                  <a:pt x="462428" y="578516"/>
                </a:lnTo>
                <a:lnTo>
                  <a:pt x="412253" y="589640"/>
                </a:lnTo>
                <a:lnTo>
                  <a:pt x="359740" y="593471"/>
                </a:lnTo>
                <a:lnTo>
                  <a:pt x="310992" y="590180"/>
                </a:lnTo>
                <a:lnTo>
                  <a:pt x="264217" y="580598"/>
                </a:lnTo>
                <a:lnTo>
                  <a:pt x="219847" y="565156"/>
                </a:lnTo>
                <a:lnTo>
                  <a:pt x="178313" y="544285"/>
                </a:lnTo>
                <a:lnTo>
                  <a:pt x="140048" y="518418"/>
                </a:lnTo>
                <a:lnTo>
                  <a:pt x="105484" y="487986"/>
                </a:lnTo>
                <a:lnTo>
                  <a:pt x="75052" y="453422"/>
                </a:lnTo>
                <a:lnTo>
                  <a:pt x="49185" y="415157"/>
                </a:lnTo>
                <a:lnTo>
                  <a:pt x="28314" y="373623"/>
                </a:lnTo>
                <a:lnTo>
                  <a:pt x="12872" y="329253"/>
                </a:lnTo>
                <a:lnTo>
                  <a:pt x="3290" y="282478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00" name="object 177"/>
          <p:cNvSpPr/>
          <p:nvPr/>
        </p:nvSpPr>
        <p:spPr>
          <a:xfrm>
            <a:off x="6725347" y="4032472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0" y="359727"/>
                </a:moveTo>
                <a:lnTo>
                  <a:pt x="589640" y="412240"/>
                </a:lnTo>
                <a:lnTo>
                  <a:pt x="578516" y="462416"/>
                </a:lnTo>
                <a:lnTo>
                  <a:pt x="560651" y="509710"/>
                </a:lnTo>
                <a:lnTo>
                  <a:pt x="536597" y="553576"/>
                </a:lnTo>
                <a:lnTo>
                  <a:pt x="506907" y="593471"/>
                </a:lnTo>
                <a:lnTo>
                  <a:pt x="0" y="86550"/>
                </a:lnTo>
                <a:lnTo>
                  <a:pt x="39894" y="56866"/>
                </a:lnTo>
                <a:lnTo>
                  <a:pt x="83760" y="32816"/>
                </a:lnTo>
                <a:lnTo>
                  <a:pt x="131054" y="14953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5" y="12871"/>
                </a:lnTo>
                <a:lnTo>
                  <a:pt x="373634" y="28312"/>
                </a:lnTo>
                <a:lnTo>
                  <a:pt x="415166" y="49182"/>
                </a:lnTo>
                <a:lnTo>
                  <a:pt x="453430" y="75048"/>
                </a:lnTo>
                <a:lnTo>
                  <a:pt x="487992" y="105478"/>
                </a:lnTo>
                <a:lnTo>
                  <a:pt x="518422" y="140040"/>
                </a:lnTo>
                <a:lnTo>
                  <a:pt x="544288" y="178304"/>
                </a:lnTo>
                <a:lnTo>
                  <a:pt x="565158" y="219836"/>
                </a:lnTo>
                <a:lnTo>
                  <a:pt x="580599" y="264205"/>
                </a:lnTo>
                <a:lnTo>
                  <a:pt x="590181" y="310979"/>
                </a:lnTo>
                <a:lnTo>
                  <a:pt x="593470" y="359727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01" name="object 178"/>
          <p:cNvSpPr/>
          <p:nvPr/>
        </p:nvSpPr>
        <p:spPr>
          <a:xfrm>
            <a:off x="6543699" y="3976808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38054" y="766098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66098" y="638054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02" name="object 179"/>
          <p:cNvSpPr/>
          <p:nvPr/>
        </p:nvSpPr>
        <p:spPr>
          <a:xfrm>
            <a:off x="212860" y="6637063"/>
            <a:ext cx="897064" cy="203593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03" name="object 180"/>
          <p:cNvSpPr/>
          <p:nvPr/>
        </p:nvSpPr>
        <p:spPr>
          <a:xfrm>
            <a:off x="347643" y="5779044"/>
            <a:ext cx="572135" cy="574040"/>
          </a:xfrm>
          <a:custGeom>
            <a:avLst/>
            <a:gdLst/>
            <a:ahLst/>
            <a:cxnLst/>
            <a:rect l="l" t="t" r="r" b="b"/>
            <a:pathLst>
              <a:path w="572135" h="574039">
                <a:moveTo>
                  <a:pt x="567613" y="218519"/>
                </a:moveTo>
                <a:lnTo>
                  <a:pt x="321208" y="218519"/>
                </a:lnTo>
                <a:lnTo>
                  <a:pt x="363975" y="218579"/>
                </a:lnTo>
                <a:lnTo>
                  <a:pt x="406742" y="219316"/>
                </a:lnTo>
                <a:lnTo>
                  <a:pt x="449614" y="238112"/>
                </a:lnTo>
                <a:lnTo>
                  <a:pt x="467359" y="282321"/>
                </a:lnTo>
                <a:lnTo>
                  <a:pt x="468160" y="573430"/>
                </a:lnTo>
                <a:lnTo>
                  <a:pt x="571436" y="573430"/>
                </a:lnTo>
                <a:lnTo>
                  <a:pt x="571436" y="569442"/>
                </a:lnTo>
                <a:lnTo>
                  <a:pt x="571830" y="566254"/>
                </a:lnTo>
                <a:lnTo>
                  <a:pt x="571802" y="237667"/>
                </a:lnTo>
                <a:lnTo>
                  <a:pt x="571436" y="232473"/>
                </a:lnTo>
                <a:lnTo>
                  <a:pt x="570636" y="226898"/>
                </a:lnTo>
                <a:lnTo>
                  <a:pt x="567613" y="218519"/>
                </a:lnTo>
                <a:close/>
              </a:path>
              <a:path w="572135" h="574039">
                <a:moveTo>
                  <a:pt x="242061" y="0"/>
                </a:moveTo>
                <a:lnTo>
                  <a:pt x="237667" y="6388"/>
                </a:lnTo>
                <a:lnTo>
                  <a:pt x="233286" y="9575"/>
                </a:lnTo>
                <a:lnTo>
                  <a:pt x="75648" y="115485"/>
                </a:lnTo>
                <a:lnTo>
                  <a:pt x="11569" y="158711"/>
                </a:lnTo>
                <a:lnTo>
                  <a:pt x="7975" y="161099"/>
                </a:lnTo>
                <a:lnTo>
                  <a:pt x="0" y="167081"/>
                </a:lnTo>
                <a:lnTo>
                  <a:pt x="3987" y="169875"/>
                </a:lnTo>
                <a:lnTo>
                  <a:pt x="6781" y="171869"/>
                </a:lnTo>
                <a:lnTo>
                  <a:pt x="8382" y="173863"/>
                </a:lnTo>
                <a:lnTo>
                  <a:pt x="103940" y="238112"/>
                </a:lnTo>
                <a:lnTo>
                  <a:pt x="233679" y="325005"/>
                </a:lnTo>
                <a:lnTo>
                  <a:pt x="238074" y="327787"/>
                </a:lnTo>
                <a:lnTo>
                  <a:pt x="242061" y="333375"/>
                </a:lnTo>
                <a:lnTo>
                  <a:pt x="254812" y="324586"/>
                </a:lnTo>
                <a:lnTo>
                  <a:pt x="252425" y="318211"/>
                </a:lnTo>
                <a:lnTo>
                  <a:pt x="251231" y="312635"/>
                </a:lnTo>
                <a:lnTo>
                  <a:pt x="250024" y="305460"/>
                </a:lnTo>
                <a:lnTo>
                  <a:pt x="246740" y="290633"/>
                </a:lnTo>
                <a:lnTo>
                  <a:pt x="243190" y="273224"/>
                </a:lnTo>
                <a:lnTo>
                  <a:pt x="235713" y="237667"/>
                </a:lnTo>
                <a:lnTo>
                  <a:pt x="232079" y="220116"/>
                </a:lnTo>
                <a:lnTo>
                  <a:pt x="234086" y="219722"/>
                </a:lnTo>
                <a:lnTo>
                  <a:pt x="234873" y="218922"/>
                </a:lnTo>
                <a:lnTo>
                  <a:pt x="567613" y="218519"/>
                </a:lnTo>
                <a:lnTo>
                  <a:pt x="553598" y="179670"/>
                </a:lnTo>
                <a:lnTo>
                  <a:pt x="522881" y="144254"/>
                </a:lnTo>
                <a:lnTo>
                  <a:pt x="483043" y="122147"/>
                </a:lnTo>
                <a:lnTo>
                  <a:pt x="442535" y="115485"/>
                </a:lnTo>
                <a:lnTo>
                  <a:pt x="343541" y="115485"/>
                </a:lnTo>
                <a:lnTo>
                  <a:pt x="232879" y="115239"/>
                </a:lnTo>
                <a:lnTo>
                  <a:pt x="233286" y="111658"/>
                </a:lnTo>
                <a:lnTo>
                  <a:pt x="233286" y="109258"/>
                </a:lnTo>
                <a:lnTo>
                  <a:pt x="233679" y="107264"/>
                </a:lnTo>
                <a:lnTo>
                  <a:pt x="251625" y="22339"/>
                </a:lnTo>
                <a:lnTo>
                  <a:pt x="252818" y="16344"/>
                </a:lnTo>
                <a:lnTo>
                  <a:pt x="256006" y="9575"/>
                </a:lnTo>
                <a:lnTo>
                  <a:pt x="248831" y="4787"/>
                </a:lnTo>
                <a:lnTo>
                  <a:pt x="242061" y="0"/>
                </a:lnTo>
                <a:close/>
              </a:path>
              <a:path w="572135" h="574039">
                <a:moveTo>
                  <a:pt x="438645" y="114846"/>
                </a:moveTo>
                <a:lnTo>
                  <a:pt x="391094" y="115405"/>
                </a:lnTo>
                <a:lnTo>
                  <a:pt x="343541" y="115485"/>
                </a:lnTo>
                <a:lnTo>
                  <a:pt x="442535" y="115485"/>
                </a:lnTo>
                <a:lnTo>
                  <a:pt x="438645" y="114846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04" name="object 181"/>
          <p:cNvSpPr/>
          <p:nvPr/>
        </p:nvSpPr>
        <p:spPr>
          <a:xfrm>
            <a:off x="267708" y="5654051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3"/>
                </a:lnTo>
                <a:lnTo>
                  <a:pt x="121691" y="121685"/>
                </a:lnTo>
                <a:lnTo>
                  <a:pt x="91278" y="155607"/>
                </a:lnTo>
                <a:lnTo>
                  <a:pt x="64688" y="192728"/>
                </a:lnTo>
                <a:lnTo>
                  <a:pt x="42232" y="232735"/>
                </a:lnTo>
                <a:lnTo>
                  <a:pt x="24223" y="275317"/>
                </a:lnTo>
                <a:lnTo>
                  <a:pt x="10974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4" y="510620"/>
                </a:lnTo>
                <a:lnTo>
                  <a:pt x="24223" y="555465"/>
                </a:lnTo>
                <a:lnTo>
                  <a:pt x="42232" y="598047"/>
                </a:lnTo>
                <a:lnTo>
                  <a:pt x="64688" y="638054"/>
                </a:lnTo>
                <a:lnTo>
                  <a:pt x="91278" y="675175"/>
                </a:lnTo>
                <a:lnTo>
                  <a:pt x="121691" y="709098"/>
                </a:lnTo>
                <a:lnTo>
                  <a:pt x="155615" y="739509"/>
                </a:lnTo>
                <a:lnTo>
                  <a:pt x="192737" y="766098"/>
                </a:lnTo>
                <a:lnTo>
                  <a:pt x="232746" y="788553"/>
                </a:lnTo>
                <a:lnTo>
                  <a:pt x="275329" y="806560"/>
                </a:lnTo>
                <a:lnTo>
                  <a:pt x="320174" y="819809"/>
                </a:lnTo>
                <a:lnTo>
                  <a:pt x="366970" y="827987"/>
                </a:lnTo>
                <a:lnTo>
                  <a:pt x="415404" y="830783"/>
                </a:lnTo>
                <a:lnTo>
                  <a:pt x="463835" y="827987"/>
                </a:lnTo>
                <a:lnTo>
                  <a:pt x="510629" y="819809"/>
                </a:lnTo>
                <a:lnTo>
                  <a:pt x="555472" y="806560"/>
                </a:lnTo>
                <a:lnTo>
                  <a:pt x="598054" y="788553"/>
                </a:lnTo>
                <a:lnTo>
                  <a:pt x="621967" y="775131"/>
                </a:lnTo>
                <a:lnTo>
                  <a:pt x="415404" y="775131"/>
                </a:lnTo>
                <a:lnTo>
                  <a:pt x="366653" y="771841"/>
                </a:lnTo>
                <a:lnTo>
                  <a:pt x="319877" y="762259"/>
                </a:lnTo>
                <a:lnTo>
                  <a:pt x="275505" y="746816"/>
                </a:lnTo>
                <a:lnTo>
                  <a:pt x="233972" y="725946"/>
                </a:lnTo>
                <a:lnTo>
                  <a:pt x="195707" y="700078"/>
                </a:lnTo>
                <a:lnTo>
                  <a:pt x="161143" y="669647"/>
                </a:lnTo>
                <a:lnTo>
                  <a:pt x="130713" y="635082"/>
                </a:lnTo>
                <a:lnTo>
                  <a:pt x="104846" y="596818"/>
                </a:lnTo>
                <a:lnTo>
                  <a:pt x="83977" y="555284"/>
                </a:lnTo>
                <a:lnTo>
                  <a:pt x="68535" y="510914"/>
                </a:lnTo>
                <a:lnTo>
                  <a:pt x="58953" y="464139"/>
                </a:lnTo>
                <a:lnTo>
                  <a:pt x="55664" y="415391"/>
                </a:lnTo>
                <a:lnTo>
                  <a:pt x="59494" y="362878"/>
                </a:lnTo>
                <a:lnTo>
                  <a:pt x="70618" y="312703"/>
                </a:lnTo>
                <a:lnTo>
                  <a:pt x="88483" y="265411"/>
                </a:lnTo>
                <a:lnTo>
                  <a:pt x="112537" y="221548"/>
                </a:lnTo>
                <a:lnTo>
                  <a:pt x="142227" y="181660"/>
                </a:lnTo>
                <a:lnTo>
                  <a:pt x="221106" y="181660"/>
                </a:lnTo>
                <a:lnTo>
                  <a:pt x="181660" y="142214"/>
                </a:lnTo>
                <a:lnTo>
                  <a:pt x="221555" y="112529"/>
                </a:lnTo>
                <a:lnTo>
                  <a:pt x="265421" y="88476"/>
                </a:lnTo>
                <a:lnTo>
                  <a:pt x="312715" y="70609"/>
                </a:lnTo>
                <a:lnTo>
                  <a:pt x="362891" y="59483"/>
                </a:lnTo>
                <a:lnTo>
                  <a:pt x="415404" y="55651"/>
                </a:lnTo>
                <a:lnTo>
                  <a:pt x="621967" y="55651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  <a:path w="831215" h="831214">
                <a:moveTo>
                  <a:pt x="221106" y="181660"/>
                </a:moveTo>
                <a:lnTo>
                  <a:pt x="142227" y="181660"/>
                </a:lnTo>
                <a:lnTo>
                  <a:pt x="649135" y="688568"/>
                </a:lnTo>
                <a:lnTo>
                  <a:pt x="609240" y="718253"/>
                </a:lnTo>
                <a:lnTo>
                  <a:pt x="565375" y="742306"/>
                </a:lnTo>
                <a:lnTo>
                  <a:pt x="518083" y="760173"/>
                </a:lnTo>
                <a:lnTo>
                  <a:pt x="467911" y="771299"/>
                </a:lnTo>
                <a:lnTo>
                  <a:pt x="415404" y="775131"/>
                </a:lnTo>
                <a:lnTo>
                  <a:pt x="621967" y="775131"/>
                </a:lnTo>
                <a:lnTo>
                  <a:pt x="675183" y="739509"/>
                </a:lnTo>
                <a:lnTo>
                  <a:pt x="709106" y="709098"/>
                </a:lnTo>
                <a:lnTo>
                  <a:pt x="739518" y="675175"/>
                </a:lnTo>
                <a:lnTo>
                  <a:pt x="758171" y="649135"/>
                </a:lnTo>
                <a:lnTo>
                  <a:pt x="688568" y="649135"/>
                </a:lnTo>
                <a:lnTo>
                  <a:pt x="221106" y="181660"/>
                </a:lnTo>
                <a:close/>
              </a:path>
              <a:path w="831215" h="831214">
                <a:moveTo>
                  <a:pt x="621967" y="55651"/>
                </a:moveTo>
                <a:lnTo>
                  <a:pt x="415404" y="55651"/>
                </a:lnTo>
                <a:lnTo>
                  <a:pt x="464151" y="58941"/>
                </a:lnTo>
                <a:lnTo>
                  <a:pt x="510926" y="68523"/>
                </a:lnTo>
                <a:lnTo>
                  <a:pt x="555295" y="83966"/>
                </a:lnTo>
                <a:lnTo>
                  <a:pt x="596827" y="104837"/>
                </a:lnTo>
                <a:lnTo>
                  <a:pt x="635090" y="130704"/>
                </a:lnTo>
                <a:lnTo>
                  <a:pt x="669653" y="161136"/>
                </a:lnTo>
                <a:lnTo>
                  <a:pt x="700083" y="195700"/>
                </a:lnTo>
                <a:lnTo>
                  <a:pt x="725949" y="233965"/>
                </a:lnTo>
                <a:lnTo>
                  <a:pt x="746818" y="275498"/>
                </a:lnTo>
                <a:lnTo>
                  <a:pt x="762260" y="319868"/>
                </a:lnTo>
                <a:lnTo>
                  <a:pt x="771841" y="366643"/>
                </a:lnTo>
                <a:lnTo>
                  <a:pt x="775131" y="415391"/>
                </a:lnTo>
                <a:lnTo>
                  <a:pt x="771301" y="467904"/>
                </a:lnTo>
                <a:lnTo>
                  <a:pt x="760177" y="518080"/>
                </a:lnTo>
                <a:lnTo>
                  <a:pt x="742312" y="565374"/>
                </a:lnTo>
                <a:lnTo>
                  <a:pt x="718258" y="609240"/>
                </a:lnTo>
                <a:lnTo>
                  <a:pt x="688568" y="649135"/>
                </a:lnTo>
                <a:lnTo>
                  <a:pt x="758171" y="649135"/>
                </a:lnTo>
                <a:lnTo>
                  <a:pt x="788563" y="598047"/>
                </a:lnTo>
                <a:lnTo>
                  <a:pt x="806572" y="555465"/>
                </a:lnTo>
                <a:lnTo>
                  <a:pt x="819821" y="510620"/>
                </a:lnTo>
                <a:lnTo>
                  <a:pt x="828000" y="463825"/>
                </a:lnTo>
                <a:lnTo>
                  <a:pt x="830795" y="415391"/>
                </a:lnTo>
                <a:lnTo>
                  <a:pt x="828000" y="366957"/>
                </a:lnTo>
                <a:lnTo>
                  <a:pt x="819821" y="320162"/>
                </a:lnTo>
                <a:lnTo>
                  <a:pt x="806572" y="275317"/>
                </a:lnTo>
                <a:lnTo>
                  <a:pt x="788563" y="232735"/>
                </a:lnTo>
                <a:lnTo>
                  <a:pt x="766108" y="192728"/>
                </a:lnTo>
                <a:lnTo>
                  <a:pt x="739518" y="155607"/>
                </a:lnTo>
                <a:lnTo>
                  <a:pt x="709106" y="121685"/>
                </a:lnTo>
                <a:lnTo>
                  <a:pt x="675183" y="91273"/>
                </a:lnTo>
                <a:lnTo>
                  <a:pt x="638061" y="64684"/>
                </a:lnTo>
                <a:lnTo>
                  <a:pt x="621967" y="55651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05" name="object 182"/>
          <p:cNvSpPr/>
          <p:nvPr/>
        </p:nvSpPr>
        <p:spPr>
          <a:xfrm>
            <a:off x="323372" y="5835712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0" y="181217"/>
                </a:lnTo>
                <a:lnTo>
                  <a:pt x="14954" y="131042"/>
                </a:lnTo>
                <a:lnTo>
                  <a:pt x="32819" y="83750"/>
                </a:lnTo>
                <a:lnTo>
                  <a:pt x="56873" y="39888"/>
                </a:lnTo>
                <a:lnTo>
                  <a:pt x="86563" y="0"/>
                </a:lnTo>
                <a:lnTo>
                  <a:pt x="593471" y="506907"/>
                </a:lnTo>
                <a:lnTo>
                  <a:pt x="553576" y="536592"/>
                </a:lnTo>
                <a:lnTo>
                  <a:pt x="509710" y="560645"/>
                </a:lnTo>
                <a:lnTo>
                  <a:pt x="462419" y="578512"/>
                </a:lnTo>
                <a:lnTo>
                  <a:pt x="412247" y="589639"/>
                </a:lnTo>
                <a:lnTo>
                  <a:pt x="359740" y="593470"/>
                </a:lnTo>
                <a:lnTo>
                  <a:pt x="310989" y="590180"/>
                </a:lnTo>
                <a:lnTo>
                  <a:pt x="264212" y="580598"/>
                </a:lnTo>
                <a:lnTo>
                  <a:pt x="219841" y="565156"/>
                </a:lnTo>
                <a:lnTo>
                  <a:pt x="178308" y="544285"/>
                </a:lnTo>
                <a:lnTo>
                  <a:pt x="140043" y="518418"/>
                </a:lnTo>
                <a:lnTo>
                  <a:pt x="105479" y="487986"/>
                </a:lnTo>
                <a:lnTo>
                  <a:pt x="75049" y="453422"/>
                </a:lnTo>
                <a:lnTo>
                  <a:pt x="49182" y="415157"/>
                </a:lnTo>
                <a:lnTo>
                  <a:pt x="28313" y="373623"/>
                </a:lnTo>
                <a:lnTo>
                  <a:pt x="12871" y="329253"/>
                </a:lnTo>
                <a:lnTo>
                  <a:pt x="3289" y="282478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06" name="object 183"/>
          <p:cNvSpPr/>
          <p:nvPr/>
        </p:nvSpPr>
        <p:spPr>
          <a:xfrm>
            <a:off x="449369" y="5709702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1" y="359740"/>
                </a:moveTo>
                <a:lnTo>
                  <a:pt x="589640" y="412253"/>
                </a:lnTo>
                <a:lnTo>
                  <a:pt x="578516" y="462429"/>
                </a:lnTo>
                <a:lnTo>
                  <a:pt x="560651" y="509722"/>
                </a:lnTo>
                <a:lnTo>
                  <a:pt x="536597" y="553589"/>
                </a:lnTo>
                <a:lnTo>
                  <a:pt x="506907" y="593483"/>
                </a:lnTo>
                <a:lnTo>
                  <a:pt x="0" y="86563"/>
                </a:lnTo>
                <a:lnTo>
                  <a:pt x="39894" y="56878"/>
                </a:lnTo>
                <a:lnTo>
                  <a:pt x="83760" y="32825"/>
                </a:lnTo>
                <a:lnTo>
                  <a:pt x="131054" y="14958"/>
                </a:lnTo>
                <a:lnTo>
                  <a:pt x="181230" y="3831"/>
                </a:lnTo>
                <a:lnTo>
                  <a:pt x="233743" y="0"/>
                </a:lnTo>
                <a:lnTo>
                  <a:pt x="282491" y="3290"/>
                </a:lnTo>
                <a:lnTo>
                  <a:pt x="329265" y="12872"/>
                </a:lnTo>
                <a:lnTo>
                  <a:pt x="373634" y="28314"/>
                </a:lnTo>
                <a:lnTo>
                  <a:pt x="415166" y="49185"/>
                </a:lnTo>
                <a:lnTo>
                  <a:pt x="453430" y="75052"/>
                </a:lnTo>
                <a:lnTo>
                  <a:pt x="487992" y="105484"/>
                </a:lnTo>
                <a:lnTo>
                  <a:pt x="518422" y="140048"/>
                </a:lnTo>
                <a:lnTo>
                  <a:pt x="544288" y="178313"/>
                </a:lnTo>
                <a:lnTo>
                  <a:pt x="565158" y="219847"/>
                </a:lnTo>
                <a:lnTo>
                  <a:pt x="580599" y="264217"/>
                </a:lnTo>
                <a:lnTo>
                  <a:pt x="590181" y="310992"/>
                </a:lnTo>
                <a:lnTo>
                  <a:pt x="593471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07" name="object 184"/>
          <p:cNvSpPr/>
          <p:nvPr/>
        </p:nvSpPr>
        <p:spPr>
          <a:xfrm>
            <a:off x="267708" y="5654051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3"/>
                </a:lnTo>
                <a:lnTo>
                  <a:pt x="121691" y="121685"/>
                </a:lnTo>
                <a:lnTo>
                  <a:pt x="91278" y="155607"/>
                </a:lnTo>
                <a:lnTo>
                  <a:pt x="64688" y="192728"/>
                </a:lnTo>
                <a:lnTo>
                  <a:pt x="42232" y="232735"/>
                </a:lnTo>
                <a:lnTo>
                  <a:pt x="24223" y="275317"/>
                </a:lnTo>
                <a:lnTo>
                  <a:pt x="10974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4" y="510620"/>
                </a:lnTo>
                <a:lnTo>
                  <a:pt x="24223" y="555465"/>
                </a:lnTo>
                <a:lnTo>
                  <a:pt x="42232" y="598047"/>
                </a:lnTo>
                <a:lnTo>
                  <a:pt x="64688" y="638054"/>
                </a:lnTo>
                <a:lnTo>
                  <a:pt x="91278" y="675175"/>
                </a:lnTo>
                <a:lnTo>
                  <a:pt x="121691" y="709098"/>
                </a:lnTo>
                <a:lnTo>
                  <a:pt x="155615" y="739509"/>
                </a:lnTo>
                <a:lnTo>
                  <a:pt x="192737" y="766098"/>
                </a:lnTo>
                <a:lnTo>
                  <a:pt x="232746" y="788553"/>
                </a:lnTo>
                <a:lnTo>
                  <a:pt x="275329" y="806560"/>
                </a:lnTo>
                <a:lnTo>
                  <a:pt x="320174" y="819809"/>
                </a:lnTo>
                <a:lnTo>
                  <a:pt x="366970" y="827987"/>
                </a:lnTo>
                <a:lnTo>
                  <a:pt x="415404" y="830783"/>
                </a:lnTo>
                <a:lnTo>
                  <a:pt x="463835" y="827987"/>
                </a:lnTo>
                <a:lnTo>
                  <a:pt x="510629" y="819809"/>
                </a:lnTo>
                <a:lnTo>
                  <a:pt x="555472" y="806560"/>
                </a:lnTo>
                <a:lnTo>
                  <a:pt x="598054" y="788553"/>
                </a:lnTo>
                <a:lnTo>
                  <a:pt x="638061" y="766098"/>
                </a:lnTo>
                <a:lnTo>
                  <a:pt x="675183" y="739509"/>
                </a:lnTo>
                <a:lnTo>
                  <a:pt x="709106" y="709098"/>
                </a:lnTo>
                <a:lnTo>
                  <a:pt x="739518" y="675175"/>
                </a:lnTo>
                <a:lnTo>
                  <a:pt x="766108" y="638054"/>
                </a:lnTo>
                <a:lnTo>
                  <a:pt x="788563" y="598047"/>
                </a:lnTo>
                <a:lnTo>
                  <a:pt x="806572" y="555465"/>
                </a:lnTo>
                <a:lnTo>
                  <a:pt x="819821" y="510620"/>
                </a:lnTo>
                <a:lnTo>
                  <a:pt x="828000" y="463825"/>
                </a:lnTo>
                <a:lnTo>
                  <a:pt x="830795" y="415391"/>
                </a:lnTo>
                <a:lnTo>
                  <a:pt x="828000" y="366957"/>
                </a:lnTo>
                <a:lnTo>
                  <a:pt x="819821" y="320162"/>
                </a:lnTo>
                <a:lnTo>
                  <a:pt x="806572" y="275317"/>
                </a:lnTo>
                <a:lnTo>
                  <a:pt x="788563" y="232735"/>
                </a:lnTo>
                <a:lnTo>
                  <a:pt x="766108" y="192728"/>
                </a:lnTo>
                <a:lnTo>
                  <a:pt x="739518" y="155607"/>
                </a:lnTo>
                <a:lnTo>
                  <a:pt x="709106" y="121685"/>
                </a:lnTo>
                <a:lnTo>
                  <a:pt x="675183" y="91273"/>
                </a:lnTo>
                <a:lnTo>
                  <a:pt x="638061" y="6468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08" name="object 185"/>
          <p:cNvSpPr/>
          <p:nvPr/>
        </p:nvSpPr>
        <p:spPr>
          <a:xfrm>
            <a:off x="1224533" y="6640486"/>
            <a:ext cx="1362090" cy="200173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09" name="object 186"/>
          <p:cNvSpPr/>
          <p:nvPr/>
        </p:nvSpPr>
        <p:spPr>
          <a:xfrm>
            <a:off x="1608227" y="5779841"/>
            <a:ext cx="628015" cy="504190"/>
          </a:xfrm>
          <a:custGeom>
            <a:avLst/>
            <a:gdLst/>
            <a:ahLst/>
            <a:cxnLst/>
            <a:rect l="l" t="t" r="r" b="b"/>
            <a:pathLst>
              <a:path w="628014" h="504189">
                <a:moveTo>
                  <a:pt x="132829" y="246380"/>
                </a:moveTo>
                <a:lnTo>
                  <a:pt x="129082" y="246380"/>
                </a:lnTo>
                <a:lnTo>
                  <a:pt x="103249" y="248920"/>
                </a:lnTo>
                <a:lnTo>
                  <a:pt x="90944" y="252730"/>
                </a:lnTo>
                <a:lnTo>
                  <a:pt x="79044" y="256540"/>
                </a:lnTo>
                <a:lnTo>
                  <a:pt x="67707" y="261620"/>
                </a:lnTo>
                <a:lnTo>
                  <a:pt x="57070" y="269240"/>
                </a:lnTo>
                <a:lnTo>
                  <a:pt x="47133" y="275590"/>
                </a:lnTo>
                <a:lnTo>
                  <a:pt x="15583" y="314960"/>
                </a:lnTo>
                <a:lnTo>
                  <a:pt x="630" y="363220"/>
                </a:lnTo>
                <a:lnTo>
                  <a:pt x="0" y="375920"/>
                </a:lnTo>
                <a:lnTo>
                  <a:pt x="630" y="388620"/>
                </a:lnTo>
                <a:lnTo>
                  <a:pt x="15583" y="438150"/>
                </a:lnTo>
                <a:lnTo>
                  <a:pt x="47133" y="474980"/>
                </a:lnTo>
                <a:lnTo>
                  <a:pt x="90949" y="499110"/>
                </a:lnTo>
                <a:lnTo>
                  <a:pt x="115962" y="504190"/>
                </a:lnTo>
                <a:lnTo>
                  <a:pt x="142196" y="504190"/>
                </a:lnTo>
                <a:lnTo>
                  <a:pt x="190452" y="488950"/>
                </a:lnTo>
                <a:lnTo>
                  <a:pt x="218717" y="468630"/>
                </a:lnTo>
                <a:lnTo>
                  <a:pt x="117699" y="468630"/>
                </a:lnTo>
                <a:lnTo>
                  <a:pt x="108427" y="467360"/>
                </a:lnTo>
                <a:lnTo>
                  <a:pt x="68078" y="447040"/>
                </a:lnTo>
                <a:lnTo>
                  <a:pt x="41744" y="411480"/>
                </a:lnTo>
                <a:lnTo>
                  <a:pt x="34411" y="375920"/>
                </a:lnTo>
                <a:lnTo>
                  <a:pt x="34485" y="372110"/>
                </a:lnTo>
                <a:lnTo>
                  <a:pt x="45762" y="330200"/>
                </a:lnTo>
                <a:lnTo>
                  <a:pt x="75128" y="298450"/>
                </a:lnTo>
                <a:lnTo>
                  <a:pt x="127304" y="281940"/>
                </a:lnTo>
                <a:lnTo>
                  <a:pt x="216966" y="281940"/>
                </a:lnTo>
                <a:lnTo>
                  <a:pt x="208898" y="274320"/>
                </a:lnTo>
                <a:lnTo>
                  <a:pt x="195389" y="265430"/>
                </a:lnTo>
                <a:lnTo>
                  <a:pt x="566241" y="265430"/>
                </a:lnTo>
                <a:lnTo>
                  <a:pt x="560904" y="261620"/>
                </a:lnTo>
                <a:lnTo>
                  <a:pt x="549452" y="256540"/>
                </a:lnTo>
                <a:lnTo>
                  <a:pt x="525030" y="248920"/>
                </a:lnTo>
                <a:lnTo>
                  <a:pt x="512262" y="247650"/>
                </a:lnTo>
                <a:lnTo>
                  <a:pt x="135991" y="247650"/>
                </a:lnTo>
                <a:lnTo>
                  <a:pt x="132829" y="246380"/>
                </a:lnTo>
                <a:close/>
              </a:path>
              <a:path w="628014" h="504189">
                <a:moveTo>
                  <a:pt x="566241" y="265430"/>
                </a:moveTo>
                <a:lnTo>
                  <a:pt x="195389" y="265430"/>
                </a:lnTo>
                <a:lnTo>
                  <a:pt x="388404" y="300990"/>
                </a:lnTo>
                <a:lnTo>
                  <a:pt x="379526" y="327660"/>
                </a:lnTo>
                <a:lnTo>
                  <a:pt x="370907" y="367030"/>
                </a:lnTo>
                <a:lnTo>
                  <a:pt x="370649" y="375920"/>
                </a:lnTo>
                <a:lnTo>
                  <a:pt x="371278" y="388620"/>
                </a:lnTo>
                <a:lnTo>
                  <a:pt x="386201" y="438150"/>
                </a:lnTo>
                <a:lnTo>
                  <a:pt x="417345" y="474980"/>
                </a:lnTo>
                <a:lnTo>
                  <a:pt x="460991" y="499110"/>
                </a:lnTo>
                <a:lnTo>
                  <a:pt x="486007" y="504190"/>
                </a:lnTo>
                <a:lnTo>
                  <a:pt x="512262" y="504190"/>
                </a:lnTo>
                <a:lnTo>
                  <a:pt x="549452" y="495300"/>
                </a:lnTo>
                <a:lnTo>
                  <a:pt x="589080" y="468630"/>
                </a:lnTo>
                <a:lnTo>
                  <a:pt x="488337" y="468630"/>
                </a:lnTo>
                <a:lnTo>
                  <a:pt x="479069" y="467360"/>
                </a:lnTo>
                <a:lnTo>
                  <a:pt x="438549" y="447040"/>
                </a:lnTo>
                <a:lnTo>
                  <a:pt x="411797" y="411480"/>
                </a:lnTo>
                <a:lnTo>
                  <a:pt x="404451" y="375920"/>
                </a:lnTo>
                <a:lnTo>
                  <a:pt x="404482" y="372110"/>
                </a:lnTo>
                <a:lnTo>
                  <a:pt x="417269" y="327660"/>
                </a:lnTo>
                <a:lnTo>
                  <a:pt x="443471" y="298450"/>
                </a:lnTo>
                <a:lnTo>
                  <a:pt x="479997" y="283210"/>
                </a:lnTo>
                <a:lnTo>
                  <a:pt x="493801" y="281940"/>
                </a:lnTo>
                <a:lnTo>
                  <a:pt x="587994" y="281940"/>
                </a:lnTo>
                <a:lnTo>
                  <a:pt x="581478" y="275590"/>
                </a:lnTo>
                <a:lnTo>
                  <a:pt x="571579" y="269240"/>
                </a:lnTo>
                <a:lnTo>
                  <a:pt x="566241" y="265430"/>
                </a:lnTo>
                <a:close/>
              </a:path>
              <a:path w="628014" h="504189">
                <a:moveTo>
                  <a:pt x="230507" y="295910"/>
                </a:moveTo>
                <a:lnTo>
                  <a:pt x="176453" y="295910"/>
                </a:lnTo>
                <a:lnTo>
                  <a:pt x="185995" y="303530"/>
                </a:lnTo>
                <a:lnTo>
                  <a:pt x="194503" y="311150"/>
                </a:lnTo>
                <a:lnTo>
                  <a:pt x="217300" y="351790"/>
                </a:lnTo>
                <a:lnTo>
                  <a:pt x="220198" y="375920"/>
                </a:lnTo>
                <a:lnTo>
                  <a:pt x="219794" y="384810"/>
                </a:lnTo>
                <a:lnTo>
                  <a:pt x="204203" y="427990"/>
                </a:lnTo>
                <a:lnTo>
                  <a:pt x="171876" y="457200"/>
                </a:lnTo>
                <a:lnTo>
                  <a:pt x="136908" y="468630"/>
                </a:lnTo>
                <a:lnTo>
                  <a:pt x="218717" y="468630"/>
                </a:lnTo>
                <a:lnTo>
                  <a:pt x="242571" y="438150"/>
                </a:lnTo>
                <a:lnTo>
                  <a:pt x="255636" y="401320"/>
                </a:lnTo>
                <a:lnTo>
                  <a:pt x="257964" y="379730"/>
                </a:lnTo>
                <a:lnTo>
                  <a:pt x="257922" y="372110"/>
                </a:lnTo>
                <a:lnTo>
                  <a:pt x="248492" y="326390"/>
                </a:lnTo>
                <a:lnTo>
                  <a:pt x="231695" y="297180"/>
                </a:lnTo>
                <a:lnTo>
                  <a:pt x="230507" y="295910"/>
                </a:lnTo>
                <a:close/>
              </a:path>
              <a:path w="628014" h="504189">
                <a:moveTo>
                  <a:pt x="587994" y="281940"/>
                </a:moveTo>
                <a:lnTo>
                  <a:pt x="497941" y="281940"/>
                </a:lnTo>
                <a:lnTo>
                  <a:pt x="525200" y="285750"/>
                </a:lnTo>
                <a:lnTo>
                  <a:pt x="533768" y="289560"/>
                </a:lnTo>
                <a:lnTo>
                  <a:pt x="569395" y="316230"/>
                </a:lnTo>
                <a:lnTo>
                  <a:pt x="589043" y="356870"/>
                </a:lnTo>
                <a:lnTo>
                  <a:pt x="590835" y="375920"/>
                </a:lnTo>
                <a:lnTo>
                  <a:pt x="590430" y="384810"/>
                </a:lnTo>
                <a:lnTo>
                  <a:pt x="574762" y="427990"/>
                </a:lnTo>
                <a:lnTo>
                  <a:pt x="541945" y="457200"/>
                </a:lnTo>
                <a:lnTo>
                  <a:pt x="507288" y="468630"/>
                </a:lnTo>
                <a:lnTo>
                  <a:pt x="589080" y="468630"/>
                </a:lnTo>
                <a:lnTo>
                  <a:pt x="612641" y="438150"/>
                </a:lnTo>
                <a:lnTo>
                  <a:pt x="625678" y="401320"/>
                </a:lnTo>
                <a:lnTo>
                  <a:pt x="628004" y="379730"/>
                </a:lnTo>
                <a:lnTo>
                  <a:pt x="628004" y="372110"/>
                </a:lnTo>
                <a:lnTo>
                  <a:pt x="618134" y="325120"/>
                </a:lnTo>
                <a:lnTo>
                  <a:pt x="590600" y="284480"/>
                </a:lnTo>
                <a:lnTo>
                  <a:pt x="587994" y="281940"/>
                </a:lnTo>
                <a:close/>
              </a:path>
              <a:path w="628014" h="504189">
                <a:moveTo>
                  <a:pt x="216966" y="281940"/>
                </a:moveTo>
                <a:lnTo>
                  <a:pt x="129082" y="281940"/>
                </a:lnTo>
                <a:lnTo>
                  <a:pt x="123381" y="300990"/>
                </a:lnTo>
                <a:lnTo>
                  <a:pt x="118127" y="318770"/>
                </a:lnTo>
                <a:lnTo>
                  <a:pt x="113318" y="335280"/>
                </a:lnTo>
                <a:lnTo>
                  <a:pt x="105179" y="361950"/>
                </a:lnTo>
                <a:lnTo>
                  <a:pt x="102144" y="373380"/>
                </a:lnTo>
                <a:lnTo>
                  <a:pt x="99850" y="379730"/>
                </a:lnTo>
                <a:lnTo>
                  <a:pt x="98297" y="384810"/>
                </a:lnTo>
                <a:lnTo>
                  <a:pt x="95923" y="392430"/>
                </a:lnTo>
                <a:lnTo>
                  <a:pt x="96710" y="397510"/>
                </a:lnTo>
                <a:lnTo>
                  <a:pt x="104609" y="406400"/>
                </a:lnTo>
                <a:lnTo>
                  <a:pt x="109537" y="408940"/>
                </a:lnTo>
                <a:lnTo>
                  <a:pt x="121386" y="411480"/>
                </a:lnTo>
                <a:lnTo>
                  <a:pt x="127507" y="410210"/>
                </a:lnTo>
                <a:lnTo>
                  <a:pt x="140131" y="406400"/>
                </a:lnTo>
                <a:lnTo>
                  <a:pt x="144475" y="401320"/>
                </a:lnTo>
                <a:lnTo>
                  <a:pt x="146837" y="393700"/>
                </a:lnTo>
                <a:lnTo>
                  <a:pt x="148376" y="389890"/>
                </a:lnTo>
                <a:lnTo>
                  <a:pt x="150614" y="382270"/>
                </a:lnTo>
                <a:lnTo>
                  <a:pt x="153554" y="372110"/>
                </a:lnTo>
                <a:lnTo>
                  <a:pt x="176453" y="295910"/>
                </a:lnTo>
                <a:lnTo>
                  <a:pt x="230507" y="295910"/>
                </a:lnTo>
                <a:lnTo>
                  <a:pt x="221000" y="285750"/>
                </a:lnTo>
                <a:lnTo>
                  <a:pt x="216966" y="281940"/>
                </a:lnTo>
                <a:close/>
              </a:path>
              <a:path w="628014" h="504189">
                <a:moveTo>
                  <a:pt x="229831" y="0"/>
                </a:moveTo>
                <a:lnTo>
                  <a:pt x="223710" y="1270"/>
                </a:lnTo>
                <a:lnTo>
                  <a:pt x="211480" y="7620"/>
                </a:lnTo>
                <a:lnTo>
                  <a:pt x="207238" y="13970"/>
                </a:lnTo>
                <a:lnTo>
                  <a:pt x="204863" y="22860"/>
                </a:lnTo>
                <a:lnTo>
                  <a:pt x="203404" y="27940"/>
                </a:lnTo>
                <a:lnTo>
                  <a:pt x="198818" y="43180"/>
                </a:lnTo>
                <a:lnTo>
                  <a:pt x="192155" y="64770"/>
                </a:lnTo>
                <a:lnTo>
                  <a:pt x="188360" y="78740"/>
                </a:lnTo>
                <a:lnTo>
                  <a:pt x="175446" y="123190"/>
                </a:lnTo>
                <a:lnTo>
                  <a:pt x="170673" y="139700"/>
                </a:lnTo>
                <a:lnTo>
                  <a:pt x="165679" y="157480"/>
                </a:lnTo>
                <a:lnTo>
                  <a:pt x="160464" y="175260"/>
                </a:lnTo>
                <a:lnTo>
                  <a:pt x="155132" y="194310"/>
                </a:lnTo>
                <a:lnTo>
                  <a:pt x="139153" y="247650"/>
                </a:lnTo>
                <a:lnTo>
                  <a:pt x="512262" y="247650"/>
                </a:lnTo>
                <a:lnTo>
                  <a:pt x="499122" y="246380"/>
                </a:lnTo>
                <a:lnTo>
                  <a:pt x="444055" y="246380"/>
                </a:lnTo>
                <a:lnTo>
                  <a:pt x="449384" y="231140"/>
                </a:lnTo>
                <a:lnTo>
                  <a:pt x="411492" y="231140"/>
                </a:lnTo>
                <a:lnTo>
                  <a:pt x="204863" y="201930"/>
                </a:lnTo>
                <a:lnTo>
                  <a:pt x="209826" y="185420"/>
                </a:lnTo>
                <a:lnTo>
                  <a:pt x="214637" y="168910"/>
                </a:lnTo>
                <a:lnTo>
                  <a:pt x="219299" y="153670"/>
                </a:lnTo>
                <a:lnTo>
                  <a:pt x="223812" y="137160"/>
                </a:lnTo>
                <a:lnTo>
                  <a:pt x="239801" y="82550"/>
                </a:lnTo>
                <a:lnTo>
                  <a:pt x="293674" y="82550"/>
                </a:lnTo>
                <a:lnTo>
                  <a:pt x="294271" y="62230"/>
                </a:lnTo>
                <a:lnTo>
                  <a:pt x="245719" y="60960"/>
                </a:lnTo>
                <a:lnTo>
                  <a:pt x="248475" y="52070"/>
                </a:lnTo>
                <a:lnTo>
                  <a:pt x="250647" y="44450"/>
                </a:lnTo>
                <a:lnTo>
                  <a:pt x="253809" y="33020"/>
                </a:lnTo>
                <a:lnTo>
                  <a:pt x="254787" y="27940"/>
                </a:lnTo>
                <a:lnTo>
                  <a:pt x="255193" y="25400"/>
                </a:lnTo>
                <a:lnTo>
                  <a:pt x="256768" y="19050"/>
                </a:lnTo>
                <a:lnTo>
                  <a:pt x="255485" y="12700"/>
                </a:lnTo>
                <a:lnTo>
                  <a:pt x="247192" y="3810"/>
                </a:lnTo>
                <a:lnTo>
                  <a:pt x="242074" y="1270"/>
                </a:lnTo>
                <a:lnTo>
                  <a:pt x="229831" y="0"/>
                </a:lnTo>
                <a:close/>
              </a:path>
              <a:path w="628014" h="504189">
                <a:moveTo>
                  <a:pt x="470700" y="170180"/>
                </a:moveTo>
                <a:lnTo>
                  <a:pt x="431634" y="170180"/>
                </a:lnTo>
                <a:lnTo>
                  <a:pt x="411492" y="231140"/>
                </a:lnTo>
                <a:lnTo>
                  <a:pt x="449384" y="231140"/>
                </a:lnTo>
                <a:lnTo>
                  <a:pt x="470700" y="170180"/>
                </a:lnTo>
                <a:close/>
              </a:path>
              <a:path w="628014" h="504189">
                <a:moveTo>
                  <a:pt x="472376" y="128270"/>
                </a:moveTo>
                <a:lnTo>
                  <a:pt x="426885" y="128270"/>
                </a:lnTo>
                <a:lnTo>
                  <a:pt x="392252" y="133350"/>
                </a:lnTo>
                <a:lnTo>
                  <a:pt x="381406" y="135890"/>
                </a:lnTo>
                <a:lnTo>
                  <a:pt x="373799" y="138430"/>
                </a:lnTo>
                <a:lnTo>
                  <a:pt x="365125" y="140970"/>
                </a:lnTo>
                <a:lnTo>
                  <a:pt x="362750" y="143510"/>
                </a:lnTo>
                <a:lnTo>
                  <a:pt x="361962" y="149860"/>
                </a:lnTo>
                <a:lnTo>
                  <a:pt x="362165" y="153670"/>
                </a:lnTo>
                <a:lnTo>
                  <a:pt x="362953" y="157480"/>
                </a:lnTo>
                <a:lnTo>
                  <a:pt x="364134" y="161290"/>
                </a:lnTo>
                <a:lnTo>
                  <a:pt x="366102" y="166370"/>
                </a:lnTo>
                <a:lnTo>
                  <a:pt x="368858" y="170180"/>
                </a:lnTo>
                <a:lnTo>
                  <a:pt x="483133" y="170180"/>
                </a:lnTo>
                <a:lnTo>
                  <a:pt x="488670" y="161290"/>
                </a:lnTo>
                <a:lnTo>
                  <a:pt x="491426" y="152400"/>
                </a:lnTo>
                <a:lnTo>
                  <a:pt x="491820" y="148590"/>
                </a:lnTo>
                <a:lnTo>
                  <a:pt x="491032" y="140970"/>
                </a:lnTo>
                <a:lnTo>
                  <a:pt x="488670" y="137160"/>
                </a:lnTo>
                <a:lnTo>
                  <a:pt x="479983" y="130810"/>
                </a:lnTo>
                <a:lnTo>
                  <a:pt x="472376" y="12827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10" name="object 187"/>
          <p:cNvSpPr/>
          <p:nvPr/>
        </p:nvSpPr>
        <p:spPr>
          <a:xfrm>
            <a:off x="1495319" y="5657474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3"/>
                </a:lnTo>
                <a:lnTo>
                  <a:pt x="121691" y="121685"/>
                </a:lnTo>
                <a:lnTo>
                  <a:pt x="91278" y="155607"/>
                </a:lnTo>
                <a:lnTo>
                  <a:pt x="64688" y="192728"/>
                </a:lnTo>
                <a:lnTo>
                  <a:pt x="42232" y="232735"/>
                </a:lnTo>
                <a:lnTo>
                  <a:pt x="24223" y="275317"/>
                </a:lnTo>
                <a:lnTo>
                  <a:pt x="10974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7"/>
                </a:lnTo>
                <a:lnTo>
                  <a:pt x="10974" y="510625"/>
                </a:lnTo>
                <a:lnTo>
                  <a:pt x="24223" y="555471"/>
                </a:lnTo>
                <a:lnTo>
                  <a:pt x="42232" y="598055"/>
                </a:lnTo>
                <a:lnTo>
                  <a:pt x="64688" y="638064"/>
                </a:lnTo>
                <a:lnTo>
                  <a:pt x="91278" y="675186"/>
                </a:lnTo>
                <a:lnTo>
                  <a:pt x="121691" y="709109"/>
                </a:lnTo>
                <a:lnTo>
                  <a:pt x="155615" y="739521"/>
                </a:lnTo>
                <a:lnTo>
                  <a:pt x="192737" y="766110"/>
                </a:lnTo>
                <a:lnTo>
                  <a:pt x="232746" y="788565"/>
                </a:lnTo>
                <a:lnTo>
                  <a:pt x="275329" y="806573"/>
                </a:lnTo>
                <a:lnTo>
                  <a:pt x="320174" y="819822"/>
                </a:lnTo>
                <a:lnTo>
                  <a:pt x="366970" y="828000"/>
                </a:lnTo>
                <a:lnTo>
                  <a:pt x="415404" y="830795"/>
                </a:lnTo>
                <a:lnTo>
                  <a:pt x="463835" y="828000"/>
                </a:lnTo>
                <a:lnTo>
                  <a:pt x="510629" y="819822"/>
                </a:lnTo>
                <a:lnTo>
                  <a:pt x="555472" y="806573"/>
                </a:lnTo>
                <a:lnTo>
                  <a:pt x="598054" y="788565"/>
                </a:lnTo>
                <a:lnTo>
                  <a:pt x="621989" y="775131"/>
                </a:lnTo>
                <a:lnTo>
                  <a:pt x="415404" y="775131"/>
                </a:lnTo>
                <a:lnTo>
                  <a:pt x="366653" y="771841"/>
                </a:lnTo>
                <a:lnTo>
                  <a:pt x="319877" y="762260"/>
                </a:lnTo>
                <a:lnTo>
                  <a:pt x="275505" y="746818"/>
                </a:lnTo>
                <a:lnTo>
                  <a:pt x="233972" y="725948"/>
                </a:lnTo>
                <a:lnTo>
                  <a:pt x="195707" y="700082"/>
                </a:lnTo>
                <a:lnTo>
                  <a:pt x="161143" y="669651"/>
                </a:lnTo>
                <a:lnTo>
                  <a:pt x="130713" y="635088"/>
                </a:lnTo>
                <a:lnTo>
                  <a:pt x="104846" y="596823"/>
                </a:lnTo>
                <a:lnTo>
                  <a:pt x="83977" y="555290"/>
                </a:lnTo>
                <a:lnTo>
                  <a:pt x="68535" y="510918"/>
                </a:lnTo>
                <a:lnTo>
                  <a:pt x="58953" y="464142"/>
                </a:lnTo>
                <a:lnTo>
                  <a:pt x="55664" y="415391"/>
                </a:lnTo>
                <a:lnTo>
                  <a:pt x="59494" y="362879"/>
                </a:lnTo>
                <a:lnTo>
                  <a:pt x="70618" y="312707"/>
                </a:lnTo>
                <a:lnTo>
                  <a:pt x="88483" y="265417"/>
                </a:lnTo>
                <a:lnTo>
                  <a:pt x="112537" y="221553"/>
                </a:lnTo>
                <a:lnTo>
                  <a:pt x="142227" y="181660"/>
                </a:lnTo>
                <a:lnTo>
                  <a:pt x="221094" y="181660"/>
                </a:lnTo>
                <a:lnTo>
                  <a:pt x="181660" y="142227"/>
                </a:lnTo>
                <a:lnTo>
                  <a:pt x="221555" y="112537"/>
                </a:lnTo>
                <a:lnTo>
                  <a:pt x="265421" y="88483"/>
                </a:lnTo>
                <a:lnTo>
                  <a:pt x="312715" y="70618"/>
                </a:lnTo>
                <a:lnTo>
                  <a:pt x="362891" y="59494"/>
                </a:lnTo>
                <a:lnTo>
                  <a:pt x="415404" y="55664"/>
                </a:lnTo>
                <a:lnTo>
                  <a:pt x="621990" y="5566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  <a:path w="831214" h="831214">
                <a:moveTo>
                  <a:pt x="221094" y="181660"/>
                </a:moveTo>
                <a:lnTo>
                  <a:pt x="142227" y="181660"/>
                </a:lnTo>
                <a:lnTo>
                  <a:pt x="649135" y="688568"/>
                </a:lnTo>
                <a:lnTo>
                  <a:pt x="609240" y="718258"/>
                </a:lnTo>
                <a:lnTo>
                  <a:pt x="565375" y="742312"/>
                </a:lnTo>
                <a:lnTo>
                  <a:pt x="518083" y="760177"/>
                </a:lnTo>
                <a:lnTo>
                  <a:pt x="467911" y="771301"/>
                </a:lnTo>
                <a:lnTo>
                  <a:pt x="415404" y="775131"/>
                </a:lnTo>
                <a:lnTo>
                  <a:pt x="621989" y="775131"/>
                </a:lnTo>
                <a:lnTo>
                  <a:pt x="675183" y="739521"/>
                </a:lnTo>
                <a:lnTo>
                  <a:pt x="709106" y="709109"/>
                </a:lnTo>
                <a:lnTo>
                  <a:pt x="739518" y="675186"/>
                </a:lnTo>
                <a:lnTo>
                  <a:pt x="758178" y="649135"/>
                </a:lnTo>
                <a:lnTo>
                  <a:pt x="688568" y="649135"/>
                </a:lnTo>
                <a:lnTo>
                  <a:pt x="221094" y="181660"/>
                </a:lnTo>
                <a:close/>
              </a:path>
              <a:path w="831214" h="831214">
                <a:moveTo>
                  <a:pt x="621990" y="55664"/>
                </a:moveTo>
                <a:lnTo>
                  <a:pt x="415404" y="55664"/>
                </a:lnTo>
                <a:lnTo>
                  <a:pt x="464151" y="58953"/>
                </a:lnTo>
                <a:lnTo>
                  <a:pt x="510926" y="68535"/>
                </a:lnTo>
                <a:lnTo>
                  <a:pt x="555295" y="83976"/>
                </a:lnTo>
                <a:lnTo>
                  <a:pt x="596827" y="104846"/>
                </a:lnTo>
                <a:lnTo>
                  <a:pt x="635090" y="130712"/>
                </a:lnTo>
                <a:lnTo>
                  <a:pt x="669653" y="161142"/>
                </a:lnTo>
                <a:lnTo>
                  <a:pt x="700083" y="195705"/>
                </a:lnTo>
                <a:lnTo>
                  <a:pt x="725949" y="233968"/>
                </a:lnTo>
                <a:lnTo>
                  <a:pt x="746818" y="275500"/>
                </a:lnTo>
                <a:lnTo>
                  <a:pt x="762260" y="319869"/>
                </a:lnTo>
                <a:lnTo>
                  <a:pt x="771841" y="366643"/>
                </a:lnTo>
                <a:lnTo>
                  <a:pt x="775131" y="415391"/>
                </a:lnTo>
                <a:lnTo>
                  <a:pt x="771301" y="467904"/>
                </a:lnTo>
                <a:lnTo>
                  <a:pt x="760177" y="518080"/>
                </a:lnTo>
                <a:lnTo>
                  <a:pt x="742312" y="565374"/>
                </a:lnTo>
                <a:lnTo>
                  <a:pt x="718258" y="609240"/>
                </a:lnTo>
                <a:lnTo>
                  <a:pt x="688568" y="649135"/>
                </a:lnTo>
                <a:lnTo>
                  <a:pt x="758178" y="649135"/>
                </a:lnTo>
                <a:lnTo>
                  <a:pt x="788563" y="598055"/>
                </a:lnTo>
                <a:lnTo>
                  <a:pt x="806572" y="555471"/>
                </a:lnTo>
                <a:lnTo>
                  <a:pt x="819821" y="510625"/>
                </a:lnTo>
                <a:lnTo>
                  <a:pt x="828000" y="463827"/>
                </a:lnTo>
                <a:lnTo>
                  <a:pt x="830795" y="415391"/>
                </a:lnTo>
                <a:lnTo>
                  <a:pt x="828000" y="366957"/>
                </a:lnTo>
                <a:lnTo>
                  <a:pt x="819821" y="320162"/>
                </a:lnTo>
                <a:lnTo>
                  <a:pt x="806572" y="275317"/>
                </a:lnTo>
                <a:lnTo>
                  <a:pt x="788563" y="232735"/>
                </a:lnTo>
                <a:lnTo>
                  <a:pt x="766108" y="192728"/>
                </a:lnTo>
                <a:lnTo>
                  <a:pt x="739518" y="155607"/>
                </a:lnTo>
                <a:lnTo>
                  <a:pt x="709106" y="121685"/>
                </a:lnTo>
                <a:lnTo>
                  <a:pt x="675183" y="91273"/>
                </a:lnTo>
                <a:lnTo>
                  <a:pt x="638061" y="64684"/>
                </a:lnTo>
                <a:lnTo>
                  <a:pt x="621990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11" name="object 188"/>
          <p:cNvSpPr/>
          <p:nvPr/>
        </p:nvSpPr>
        <p:spPr>
          <a:xfrm>
            <a:off x="1550983" y="5839134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0" y="181219"/>
                </a:lnTo>
                <a:lnTo>
                  <a:pt x="14954" y="131046"/>
                </a:lnTo>
                <a:lnTo>
                  <a:pt x="32819" y="83756"/>
                </a:lnTo>
                <a:lnTo>
                  <a:pt x="56873" y="39893"/>
                </a:lnTo>
                <a:lnTo>
                  <a:pt x="86563" y="0"/>
                </a:lnTo>
                <a:lnTo>
                  <a:pt x="593471" y="506907"/>
                </a:lnTo>
                <a:lnTo>
                  <a:pt x="553576" y="536597"/>
                </a:lnTo>
                <a:lnTo>
                  <a:pt x="509710" y="560651"/>
                </a:lnTo>
                <a:lnTo>
                  <a:pt x="462419" y="578516"/>
                </a:lnTo>
                <a:lnTo>
                  <a:pt x="412247" y="589640"/>
                </a:lnTo>
                <a:lnTo>
                  <a:pt x="359740" y="593470"/>
                </a:lnTo>
                <a:lnTo>
                  <a:pt x="310989" y="590181"/>
                </a:lnTo>
                <a:lnTo>
                  <a:pt x="264212" y="580599"/>
                </a:lnTo>
                <a:lnTo>
                  <a:pt x="219841" y="565157"/>
                </a:lnTo>
                <a:lnTo>
                  <a:pt x="178308" y="544288"/>
                </a:lnTo>
                <a:lnTo>
                  <a:pt x="140043" y="518421"/>
                </a:lnTo>
                <a:lnTo>
                  <a:pt x="105479" y="487991"/>
                </a:lnTo>
                <a:lnTo>
                  <a:pt x="75049" y="453427"/>
                </a:lnTo>
                <a:lnTo>
                  <a:pt x="49182" y="415162"/>
                </a:lnTo>
                <a:lnTo>
                  <a:pt x="28313" y="373629"/>
                </a:lnTo>
                <a:lnTo>
                  <a:pt x="12871" y="329258"/>
                </a:lnTo>
                <a:lnTo>
                  <a:pt x="3289" y="282481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12" name="object 189"/>
          <p:cNvSpPr/>
          <p:nvPr/>
        </p:nvSpPr>
        <p:spPr>
          <a:xfrm>
            <a:off x="1676980" y="5713138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1" y="359727"/>
                </a:moveTo>
                <a:lnTo>
                  <a:pt x="589640" y="412240"/>
                </a:lnTo>
                <a:lnTo>
                  <a:pt x="578516" y="462416"/>
                </a:lnTo>
                <a:lnTo>
                  <a:pt x="560651" y="509710"/>
                </a:lnTo>
                <a:lnTo>
                  <a:pt x="536597" y="553576"/>
                </a:lnTo>
                <a:lnTo>
                  <a:pt x="506907" y="593471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5" y="12871"/>
                </a:lnTo>
                <a:lnTo>
                  <a:pt x="373634" y="28312"/>
                </a:lnTo>
                <a:lnTo>
                  <a:pt x="415166" y="49182"/>
                </a:lnTo>
                <a:lnTo>
                  <a:pt x="453430" y="75048"/>
                </a:lnTo>
                <a:lnTo>
                  <a:pt x="487992" y="105478"/>
                </a:lnTo>
                <a:lnTo>
                  <a:pt x="518422" y="140040"/>
                </a:lnTo>
                <a:lnTo>
                  <a:pt x="544288" y="178304"/>
                </a:lnTo>
                <a:lnTo>
                  <a:pt x="565158" y="219836"/>
                </a:lnTo>
                <a:lnTo>
                  <a:pt x="580599" y="264205"/>
                </a:lnTo>
                <a:lnTo>
                  <a:pt x="590181" y="310979"/>
                </a:lnTo>
                <a:lnTo>
                  <a:pt x="593471" y="359727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13" name="object 190"/>
          <p:cNvSpPr/>
          <p:nvPr/>
        </p:nvSpPr>
        <p:spPr>
          <a:xfrm>
            <a:off x="1495319" y="5657474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3"/>
                </a:lnTo>
                <a:lnTo>
                  <a:pt x="121691" y="121685"/>
                </a:lnTo>
                <a:lnTo>
                  <a:pt x="91278" y="155607"/>
                </a:lnTo>
                <a:lnTo>
                  <a:pt x="64688" y="192728"/>
                </a:lnTo>
                <a:lnTo>
                  <a:pt x="42232" y="232735"/>
                </a:lnTo>
                <a:lnTo>
                  <a:pt x="24223" y="275317"/>
                </a:lnTo>
                <a:lnTo>
                  <a:pt x="10974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7"/>
                </a:lnTo>
                <a:lnTo>
                  <a:pt x="10974" y="510625"/>
                </a:lnTo>
                <a:lnTo>
                  <a:pt x="24223" y="555471"/>
                </a:lnTo>
                <a:lnTo>
                  <a:pt x="42232" y="598055"/>
                </a:lnTo>
                <a:lnTo>
                  <a:pt x="64688" y="638064"/>
                </a:lnTo>
                <a:lnTo>
                  <a:pt x="91278" y="675186"/>
                </a:lnTo>
                <a:lnTo>
                  <a:pt x="121691" y="709109"/>
                </a:lnTo>
                <a:lnTo>
                  <a:pt x="155615" y="739521"/>
                </a:lnTo>
                <a:lnTo>
                  <a:pt x="192737" y="766110"/>
                </a:lnTo>
                <a:lnTo>
                  <a:pt x="232746" y="788565"/>
                </a:lnTo>
                <a:lnTo>
                  <a:pt x="275329" y="806573"/>
                </a:lnTo>
                <a:lnTo>
                  <a:pt x="320174" y="819822"/>
                </a:lnTo>
                <a:lnTo>
                  <a:pt x="366970" y="828000"/>
                </a:lnTo>
                <a:lnTo>
                  <a:pt x="415404" y="830795"/>
                </a:lnTo>
                <a:lnTo>
                  <a:pt x="463835" y="828000"/>
                </a:lnTo>
                <a:lnTo>
                  <a:pt x="510629" y="819822"/>
                </a:lnTo>
                <a:lnTo>
                  <a:pt x="555472" y="806573"/>
                </a:lnTo>
                <a:lnTo>
                  <a:pt x="598054" y="788565"/>
                </a:lnTo>
                <a:lnTo>
                  <a:pt x="638061" y="766110"/>
                </a:lnTo>
                <a:lnTo>
                  <a:pt x="675183" y="739521"/>
                </a:lnTo>
                <a:lnTo>
                  <a:pt x="709106" y="709109"/>
                </a:lnTo>
                <a:lnTo>
                  <a:pt x="739518" y="675186"/>
                </a:lnTo>
                <a:lnTo>
                  <a:pt x="766108" y="638064"/>
                </a:lnTo>
                <a:lnTo>
                  <a:pt x="788563" y="598055"/>
                </a:lnTo>
                <a:lnTo>
                  <a:pt x="806572" y="555471"/>
                </a:lnTo>
                <a:lnTo>
                  <a:pt x="819821" y="510625"/>
                </a:lnTo>
                <a:lnTo>
                  <a:pt x="828000" y="463827"/>
                </a:lnTo>
                <a:lnTo>
                  <a:pt x="830795" y="415391"/>
                </a:lnTo>
                <a:lnTo>
                  <a:pt x="828000" y="366957"/>
                </a:lnTo>
                <a:lnTo>
                  <a:pt x="819821" y="320162"/>
                </a:lnTo>
                <a:lnTo>
                  <a:pt x="806572" y="275317"/>
                </a:lnTo>
                <a:lnTo>
                  <a:pt x="788563" y="232735"/>
                </a:lnTo>
                <a:lnTo>
                  <a:pt x="766108" y="192728"/>
                </a:lnTo>
                <a:lnTo>
                  <a:pt x="739518" y="155607"/>
                </a:lnTo>
                <a:lnTo>
                  <a:pt x="709106" y="121685"/>
                </a:lnTo>
                <a:lnTo>
                  <a:pt x="675183" y="91273"/>
                </a:lnTo>
                <a:lnTo>
                  <a:pt x="638061" y="6468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14" name="object 191"/>
          <p:cNvSpPr/>
          <p:nvPr/>
        </p:nvSpPr>
        <p:spPr>
          <a:xfrm>
            <a:off x="2741705" y="6644986"/>
            <a:ext cx="189242" cy="194915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15" name="object 192"/>
          <p:cNvSpPr/>
          <p:nvPr/>
        </p:nvSpPr>
        <p:spPr>
          <a:xfrm>
            <a:off x="2975506" y="6652051"/>
            <a:ext cx="190106" cy="176390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16" name="object 193"/>
          <p:cNvSpPr/>
          <p:nvPr/>
        </p:nvSpPr>
        <p:spPr>
          <a:xfrm>
            <a:off x="3222173" y="6657627"/>
            <a:ext cx="167373" cy="183032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17" name="object 194"/>
          <p:cNvSpPr/>
          <p:nvPr/>
        </p:nvSpPr>
        <p:spPr>
          <a:xfrm>
            <a:off x="3449531" y="6646047"/>
            <a:ext cx="188175" cy="189255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18" name="object 195"/>
          <p:cNvSpPr/>
          <p:nvPr/>
        </p:nvSpPr>
        <p:spPr>
          <a:xfrm>
            <a:off x="2969549" y="5758020"/>
            <a:ext cx="525145" cy="604520"/>
          </a:xfrm>
          <a:custGeom>
            <a:avLst/>
            <a:gdLst/>
            <a:ahLst/>
            <a:cxnLst/>
            <a:rect l="l" t="t" r="r" b="b"/>
            <a:pathLst>
              <a:path w="525145" h="604520">
                <a:moveTo>
                  <a:pt x="76369" y="176326"/>
                </a:moveTo>
                <a:lnTo>
                  <a:pt x="65340" y="225975"/>
                </a:lnTo>
                <a:lnTo>
                  <a:pt x="44368" y="273250"/>
                </a:lnTo>
                <a:lnTo>
                  <a:pt x="21562" y="320548"/>
                </a:lnTo>
                <a:lnTo>
                  <a:pt x="5033" y="370268"/>
                </a:lnTo>
                <a:lnTo>
                  <a:pt x="0" y="415027"/>
                </a:lnTo>
                <a:lnTo>
                  <a:pt x="4958" y="456416"/>
                </a:lnTo>
                <a:lnTo>
                  <a:pt x="21059" y="495241"/>
                </a:lnTo>
                <a:lnTo>
                  <a:pt x="49452" y="532303"/>
                </a:lnTo>
                <a:lnTo>
                  <a:pt x="91288" y="568407"/>
                </a:lnTo>
                <a:lnTo>
                  <a:pt x="147717" y="604354"/>
                </a:lnTo>
                <a:lnTo>
                  <a:pt x="128263" y="547686"/>
                </a:lnTo>
                <a:lnTo>
                  <a:pt x="127064" y="501348"/>
                </a:lnTo>
                <a:lnTo>
                  <a:pt x="139223" y="462244"/>
                </a:lnTo>
                <a:lnTo>
                  <a:pt x="159846" y="427278"/>
                </a:lnTo>
                <a:lnTo>
                  <a:pt x="180807" y="390960"/>
                </a:lnTo>
                <a:lnTo>
                  <a:pt x="193874" y="359389"/>
                </a:lnTo>
                <a:lnTo>
                  <a:pt x="200585" y="337112"/>
                </a:lnTo>
                <a:lnTo>
                  <a:pt x="202480" y="328676"/>
                </a:lnTo>
                <a:lnTo>
                  <a:pt x="262271" y="328676"/>
                </a:lnTo>
                <a:lnTo>
                  <a:pt x="263219" y="325889"/>
                </a:lnTo>
                <a:lnTo>
                  <a:pt x="269313" y="281959"/>
                </a:lnTo>
                <a:lnTo>
                  <a:pt x="268986" y="276631"/>
                </a:lnTo>
                <a:lnTo>
                  <a:pt x="100905" y="276631"/>
                </a:lnTo>
                <a:lnTo>
                  <a:pt x="98932" y="250069"/>
                </a:lnTo>
                <a:lnTo>
                  <a:pt x="95276" y="225864"/>
                </a:lnTo>
                <a:lnTo>
                  <a:pt x="88300" y="201966"/>
                </a:lnTo>
                <a:lnTo>
                  <a:pt x="76369" y="176326"/>
                </a:lnTo>
                <a:close/>
              </a:path>
              <a:path w="525145" h="604520">
                <a:moveTo>
                  <a:pt x="496277" y="249605"/>
                </a:moveTo>
                <a:lnTo>
                  <a:pt x="267326" y="249605"/>
                </a:lnTo>
                <a:lnTo>
                  <a:pt x="304289" y="281306"/>
                </a:lnTo>
                <a:lnTo>
                  <a:pt x="335002" y="319626"/>
                </a:lnTo>
                <a:lnTo>
                  <a:pt x="358926" y="363062"/>
                </a:lnTo>
                <a:lnTo>
                  <a:pt x="375525" y="410111"/>
                </a:lnTo>
                <a:lnTo>
                  <a:pt x="384262" y="459268"/>
                </a:lnTo>
                <a:lnTo>
                  <a:pt x="384599" y="509031"/>
                </a:lnTo>
                <a:lnTo>
                  <a:pt x="376000" y="557894"/>
                </a:lnTo>
                <a:lnTo>
                  <a:pt x="357928" y="604354"/>
                </a:lnTo>
                <a:lnTo>
                  <a:pt x="412553" y="568779"/>
                </a:lnTo>
                <a:lnTo>
                  <a:pt x="454929" y="531550"/>
                </a:lnTo>
                <a:lnTo>
                  <a:pt x="486189" y="493162"/>
                </a:lnTo>
                <a:lnTo>
                  <a:pt x="507467" y="454106"/>
                </a:lnTo>
                <a:lnTo>
                  <a:pt x="519894" y="414877"/>
                </a:lnTo>
                <a:lnTo>
                  <a:pt x="524602" y="375966"/>
                </a:lnTo>
                <a:lnTo>
                  <a:pt x="522726" y="337867"/>
                </a:lnTo>
                <a:lnTo>
                  <a:pt x="515397" y="301072"/>
                </a:lnTo>
                <a:lnTo>
                  <a:pt x="503747" y="266075"/>
                </a:lnTo>
                <a:lnTo>
                  <a:pt x="496277" y="249605"/>
                </a:lnTo>
                <a:close/>
              </a:path>
              <a:path w="525145" h="604520">
                <a:moveTo>
                  <a:pt x="262271" y="328676"/>
                </a:moveTo>
                <a:lnTo>
                  <a:pt x="202480" y="328676"/>
                </a:lnTo>
                <a:lnTo>
                  <a:pt x="217717" y="349544"/>
                </a:lnTo>
                <a:lnTo>
                  <a:pt x="224462" y="365753"/>
                </a:lnTo>
                <a:lnTo>
                  <a:pt x="224213" y="385629"/>
                </a:lnTo>
                <a:lnTo>
                  <a:pt x="218469" y="417499"/>
                </a:lnTo>
                <a:lnTo>
                  <a:pt x="246964" y="373651"/>
                </a:lnTo>
                <a:lnTo>
                  <a:pt x="262271" y="328676"/>
                </a:lnTo>
                <a:close/>
              </a:path>
              <a:path w="525145" h="604520">
                <a:moveTo>
                  <a:pt x="215802" y="0"/>
                </a:moveTo>
                <a:lnTo>
                  <a:pt x="216626" y="48101"/>
                </a:lnTo>
                <a:lnTo>
                  <a:pt x="206413" y="96707"/>
                </a:lnTo>
                <a:lnTo>
                  <a:pt x="187448" y="144840"/>
                </a:lnTo>
                <a:lnTo>
                  <a:pt x="162017" y="191523"/>
                </a:lnTo>
                <a:lnTo>
                  <a:pt x="132407" y="235779"/>
                </a:lnTo>
                <a:lnTo>
                  <a:pt x="100905" y="276631"/>
                </a:lnTo>
                <a:lnTo>
                  <a:pt x="268986" y="276631"/>
                </a:lnTo>
                <a:lnTo>
                  <a:pt x="267326" y="249605"/>
                </a:lnTo>
                <a:lnTo>
                  <a:pt x="496277" y="249605"/>
                </a:lnTo>
                <a:lnTo>
                  <a:pt x="488911" y="233367"/>
                </a:lnTo>
                <a:lnTo>
                  <a:pt x="482535" y="222072"/>
                </a:lnTo>
                <a:lnTo>
                  <a:pt x="384585" y="222072"/>
                </a:lnTo>
                <a:lnTo>
                  <a:pt x="337708" y="109626"/>
                </a:lnTo>
                <a:lnTo>
                  <a:pt x="281967" y="41927"/>
                </a:lnTo>
                <a:lnTo>
                  <a:pt x="235340" y="8783"/>
                </a:lnTo>
                <a:lnTo>
                  <a:pt x="215802" y="0"/>
                </a:lnTo>
                <a:close/>
              </a:path>
              <a:path w="525145" h="604520">
                <a:moveTo>
                  <a:pt x="396383" y="112814"/>
                </a:moveTo>
                <a:lnTo>
                  <a:pt x="404571" y="139410"/>
                </a:lnTo>
                <a:lnTo>
                  <a:pt x="406577" y="169524"/>
                </a:lnTo>
                <a:lnTo>
                  <a:pt x="400536" y="198598"/>
                </a:lnTo>
                <a:lnTo>
                  <a:pt x="384585" y="222072"/>
                </a:lnTo>
                <a:lnTo>
                  <a:pt x="482535" y="222072"/>
                </a:lnTo>
                <a:lnTo>
                  <a:pt x="454206" y="176794"/>
                </a:lnTo>
                <a:lnTo>
                  <a:pt x="420343" y="135295"/>
                </a:lnTo>
                <a:lnTo>
                  <a:pt x="406559" y="121431"/>
                </a:lnTo>
                <a:lnTo>
                  <a:pt x="396383" y="112814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19" name="object 196"/>
          <p:cNvSpPr/>
          <p:nvPr/>
        </p:nvSpPr>
        <p:spPr>
          <a:xfrm>
            <a:off x="2800678" y="5660053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3"/>
                </a:lnTo>
                <a:lnTo>
                  <a:pt x="121691" y="121685"/>
                </a:lnTo>
                <a:lnTo>
                  <a:pt x="91278" y="155607"/>
                </a:lnTo>
                <a:lnTo>
                  <a:pt x="64688" y="192728"/>
                </a:lnTo>
                <a:lnTo>
                  <a:pt x="42232" y="232735"/>
                </a:lnTo>
                <a:lnTo>
                  <a:pt x="24223" y="275317"/>
                </a:lnTo>
                <a:lnTo>
                  <a:pt x="10974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4" y="510620"/>
                </a:lnTo>
                <a:lnTo>
                  <a:pt x="24223" y="555465"/>
                </a:lnTo>
                <a:lnTo>
                  <a:pt x="42232" y="598047"/>
                </a:lnTo>
                <a:lnTo>
                  <a:pt x="64688" y="638054"/>
                </a:lnTo>
                <a:lnTo>
                  <a:pt x="91278" y="675175"/>
                </a:lnTo>
                <a:lnTo>
                  <a:pt x="121691" y="709098"/>
                </a:lnTo>
                <a:lnTo>
                  <a:pt x="155615" y="739509"/>
                </a:lnTo>
                <a:lnTo>
                  <a:pt x="192737" y="766098"/>
                </a:lnTo>
                <a:lnTo>
                  <a:pt x="232746" y="788553"/>
                </a:lnTo>
                <a:lnTo>
                  <a:pt x="275329" y="806560"/>
                </a:lnTo>
                <a:lnTo>
                  <a:pt x="320174" y="819809"/>
                </a:lnTo>
                <a:lnTo>
                  <a:pt x="366970" y="827987"/>
                </a:lnTo>
                <a:lnTo>
                  <a:pt x="415404" y="830783"/>
                </a:lnTo>
                <a:lnTo>
                  <a:pt x="463835" y="827987"/>
                </a:lnTo>
                <a:lnTo>
                  <a:pt x="510629" y="819809"/>
                </a:lnTo>
                <a:lnTo>
                  <a:pt x="555472" y="806560"/>
                </a:lnTo>
                <a:lnTo>
                  <a:pt x="598054" y="788553"/>
                </a:lnTo>
                <a:lnTo>
                  <a:pt x="621990" y="775119"/>
                </a:lnTo>
                <a:lnTo>
                  <a:pt x="415404" y="775119"/>
                </a:lnTo>
                <a:lnTo>
                  <a:pt x="366653" y="771829"/>
                </a:lnTo>
                <a:lnTo>
                  <a:pt x="319877" y="762247"/>
                </a:lnTo>
                <a:lnTo>
                  <a:pt x="275505" y="746806"/>
                </a:lnTo>
                <a:lnTo>
                  <a:pt x="233972" y="725936"/>
                </a:lnTo>
                <a:lnTo>
                  <a:pt x="195707" y="700070"/>
                </a:lnTo>
                <a:lnTo>
                  <a:pt x="161143" y="669640"/>
                </a:lnTo>
                <a:lnTo>
                  <a:pt x="130713" y="635078"/>
                </a:lnTo>
                <a:lnTo>
                  <a:pt x="104846" y="596814"/>
                </a:lnTo>
                <a:lnTo>
                  <a:pt x="83977" y="555282"/>
                </a:lnTo>
                <a:lnTo>
                  <a:pt x="68535" y="510913"/>
                </a:lnTo>
                <a:lnTo>
                  <a:pt x="58953" y="464139"/>
                </a:lnTo>
                <a:lnTo>
                  <a:pt x="55664" y="415391"/>
                </a:lnTo>
                <a:lnTo>
                  <a:pt x="59494" y="362878"/>
                </a:lnTo>
                <a:lnTo>
                  <a:pt x="70618" y="312702"/>
                </a:lnTo>
                <a:lnTo>
                  <a:pt x="88483" y="265408"/>
                </a:lnTo>
                <a:lnTo>
                  <a:pt x="112537" y="221542"/>
                </a:lnTo>
                <a:lnTo>
                  <a:pt x="142227" y="181648"/>
                </a:lnTo>
                <a:lnTo>
                  <a:pt x="221094" y="181648"/>
                </a:lnTo>
                <a:lnTo>
                  <a:pt x="181660" y="142214"/>
                </a:lnTo>
                <a:lnTo>
                  <a:pt x="221555" y="112524"/>
                </a:lnTo>
                <a:lnTo>
                  <a:pt x="265421" y="88471"/>
                </a:lnTo>
                <a:lnTo>
                  <a:pt x="312715" y="70606"/>
                </a:lnTo>
                <a:lnTo>
                  <a:pt x="362891" y="59482"/>
                </a:lnTo>
                <a:lnTo>
                  <a:pt x="415404" y="55651"/>
                </a:lnTo>
                <a:lnTo>
                  <a:pt x="621967" y="55651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  <a:path w="831214" h="831214">
                <a:moveTo>
                  <a:pt x="221094" y="181648"/>
                </a:moveTo>
                <a:lnTo>
                  <a:pt x="142227" y="181648"/>
                </a:lnTo>
                <a:lnTo>
                  <a:pt x="649135" y="688555"/>
                </a:lnTo>
                <a:lnTo>
                  <a:pt x="609240" y="718245"/>
                </a:lnTo>
                <a:lnTo>
                  <a:pt x="565375" y="742299"/>
                </a:lnTo>
                <a:lnTo>
                  <a:pt x="518083" y="760164"/>
                </a:lnTo>
                <a:lnTo>
                  <a:pt x="467911" y="771288"/>
                </a:lnTo>
                <a:lnTo>
                  <a:pt x="415404" y="775119"/>
                </a:lnTo>
                <a:lnTo>
                  <a:pt x="621990" y="775119"/>
                </a:lnTo>
                <a:lnTo>
                  <a:pt x="675183" y="739509"/>
                </a:lnTo>
                <a:lnTo>
                  <a:pt x="709106" y="709098"/>
                </a:lnTo>
                <a:lnTo>
                  <a:pt x="739518" y="675175"/>
                </a:lnTo>
                <a:lnTo>
                  <a:pt x="758180" y="649122"/>
                </a:lnTo>
                <a:lnTo>
                  <a:pt x="688568" y="649122"/>
                </a:lnTo>
                <a:lnTo>
                  <a:pt x="221094" y="181648"/>
                </a:lnTo>
                <a:close/>
              </a:path>
              <a:path w="831214" h="831214">
                <a:moveTo>
                  <a:pt x="621967" y="55651"/>
                </a:moveTo>
                <a:lnTo>
                  <a:pt x="415404" y="55651"/>
                </a:lnTo>
                <a:lnTo>
                  <a:pt x="464151" y="58941"/>
                </a:lnTo>
                <a:lnTo>
                  <a:pt x="510926" y="68522"/>
                </a:lnTo>
                <a:lnTo>
                  <a:pt x="555295" y="83964"/>
                </a:lnTo>
                <a:lnTo>
                  <a:pt x="596827" y="104834"/>
                </a:lnTo>
                <a:lnTo>
                  <a:pt x="635090" y="130700"/>
                </a:lnTo>
                <a:lnTo>
                  <a:pt x="669653" y="161131"/>
                </a:lnTo>
                <a:lnTo>
                  <a:pt x="700083" y="195694"/>
                </a:lnTo>
                <a:lnTo>
                  <a:pt x="725949" y="233959"/>
                </a:lnTo>
                <a:lnTo>
                  <a:pt x="746818" y="275493"/>
                </a:lnTo>
                <a:lnTo>
                  <a:pt x="762260" y="319864"/>
                </a:lnTo>
                <a:lnTo>
                  <a:pt x="771841" y="366641"/>
                </a:lnTo>
                <a:lnTo>
                  <a:pt x="775131" y="415391"/>
                </a:lnTo>
                <a:lnTo>
                  <a:pt x="771301" y="467903"/>
                </a:lnTo>
                <a:lnTo>
                  <a:pt x="760177" y="518076"/>
                </a:lnTo>
                <a:lnTo>
                  <a:pt x="742312" y="565366"/>
                </a:lnTo>
                <a:lnTo>
                  <a:pt x="718258" y="609229"/>
                </a:lnTo>
                <a:lnTo>
                  <a:pt x="688568" y="649122"/>
                </a:lnTo>
                <a:lnTo>
                  <a:pt x="758180" y="649122"/>
                </a:lnTo>
                <a:lnTo>
                  <a:pt x="788563" y="598047"/>
                </a:lnTo>
                <a:lnTo>
                  <a:pt x="806572" y="555465"/>
                </a:lnTo>
                <a:lnTo>
                  <a:pt x="819821" y="510620"/>
                </a:lnTo>
                <a:lnTo>
                  <a:pt x="828000" y="463825"/>
                </a:lnTo>
                <a:lnTo>
                  <a:pt x="830795" y="415391"/>
                </a:lnTo>
                <a:lnTo>
                  <a:pt x="828000" y="366957"/>
                </a:lnTo>
                <a:lnTo>
                  <a:pt x="819821" y="320162"/>
                </a:lnTo>
                <a:lnTo>
                  <a:pt x="806572" y="275317"/>
                </a:lnTo>
                <a:lnTo>
                  <a:pt x="788563" y="232735"/>
                </a:lnTo>
                <a:lnTo>
                  <a:pt x="766108" y="192728"/>
                </a:lnTo>
                <a:lnTo>
                  <a:pt x="739518" y="155607"/>
                </a:lnTo>
                <a:lnTo>
                  <a:pt x="709106" y="121685"/>
                </a:lnTo>
                <a:lnTo>
                  <a:pt x="675183" y="91273"/>
                </a:lnTo>
                <a:lnTo>
                  <a:pt x="638061" y="64684"/>
                </a:lnTo>
                <a:lnTo>
                  <a:pt x="621967" y="55651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20" name="object 197"/>
          <p:cNvSpPr/>
          <p:nvPr/>
        </p:nvSpPr>
        <p:spPr>
          <a:xfrm>
            <a:off x="2856342" y="5841701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43"/>
                </a:moveTo>
                <a:lnTo>
                  <a:pt x="3830" y="181230"/>
                </a:lnTo>
                <a:lnTo>
                  <a:pt x="14954" y="131054"/>
                </a:lnTo>
                <a:lnTo>
                  <a:pt x="32819" y="83760"/>
                </a:lnTo>
                <a:lnTo>
                  <a:pt x="56873" y="39894"/>
                </a:lnTo>
                <a:lnTo>
                  <a:pt x="86563" y="0"/>
                </a:lnTo>
                <a:lnTo>
                  <a:pt x="593471" y="506907"/>
                </a:lnTo>
                <a:lnTo>
                  <a:pt x="553576" y="536597"/>
                </a:lnTo>
                <a:lnTo>
                  <a:pt x="509710" y="560651"/>
                </a:lnTo>
                <a:lnTo>
                  <a:pt x="462419" y="578516"/>
                </a:lnTo>
                <a:lnTo>
                  <a:pt x="412247" y="589640"/>
                </a:lnTo>
                <a:lnTo>
                  <a:pt x="359740" y="593471"/>
                </a:lnTo>
                <a:lnTo>
                  <a:pt x="310989" y="590181"/>
                </a:lnTo>
                <a:lnTo>
                  <a:pt x="264212" y="580599"/>
                </a:lnTo>
                <a:lnTo>
                  <a:pt x="219841" y="565158"/>
                </a:lnTo>
                <a:lnTo>
                  <a:pt x="178308" y="544288"/>
                </a:lnTo>
                <a:lnTo>
                  <a:pt x="140043" y="518422"/>
                </a:lnTo>
                <a:lnTo>
                  <a:pt x="105479" y="487992"/>
                </a:lnTo>
                <a:lnTo>
                  <a:pt x="75049" y="453430"/>
                </a:lnTo>
                <a:lnTo>
                  <a:pt x="49182" y="415166"/>
                </a:lnTo>
                <a:lnTo>
                  <a:pt x="28313" y="373634"/>
                </a:lnTo>
                <a:lnTo>
                  <a:pt x="12871" y="329265"/>
                </a:lnTo>
                <a:lnTo>
                  <a:pt x="3289" y="282491"/>
                </a:lnTo>
                <a:lnTo>
                  <a:pt x="0" y="233743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21" name="object 198"/>
          <p:cNvSpPr/>
          <p:nvPr/>
        </p:nvSpPr>
        <p:spPr>
          <a:xfrm>
            <a:off x="2982338" y="5715704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70" y="359740"/>
                </a:moveTo>
                <a:lnTo>
                  <a:pt x="589640" y="412251"/>
                </a:lnTo>
                <a:lnTo>
                  <a:pt x="578516" y="462424"/>
                </a:lnTo>
                <a:lnTo>
                  <a:pt x="560651" y="509714"/>
                </a:lnTo>
                <a:lnTo>
                  <a:pt x="536597" y="553577"/>
                </a:lnTo>
                <a:lnTo>
                  <a:pt x="506907" y="593470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5" y="12871"/>
                </a:lnTo>
                <a:lnTo>
                  <a:pt x="373634" y="28313"/>
                </a:lnTo>
                <a:lnTo>
                  <a:pt x="415166" y="49182"/>
                </a:lnTo>
                <a:lnTo>
                  <a:pt x="453430" y="75049"/>
                </a:lnTo>
                <a:lnTo>
                  <a:pt x="487992" y="105479"/>
                </a:lnTo>
                <a:lnTo>
                  <a:pt x="518422" y="140043"/>
                </a:lnTo>
                <a:lnTo>
                  <a:pt x="544288" y="178307"/>
                </a:lnTo>
                <a:lnTo>
                  <a:pt x="565158" y="219841"/>
                </a:lnTo>
                <a:lnTo>
                  <a:pt x="580599" y="264212"/>
                </a:lnTo>
                <a:lnTo>
                  <a:pt x="590181" y="310989"/>
                </a:lnTo>
                <a:lnTo>
                  <a:pt x="593470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22" name="object 199"/>
          <p:cNvSpPr/>
          <p:nvPr/>
        </p:nvSpPr>
        <p:spPr>
          <a:xfrm>
            <a:off x="2800678" y="5660053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4" h="831214">
                <a:moveTo>
                  <a:pt x="415404" y="0"/>
                </a:moveTo>
                <a:lnTo>
                  <a:pt x="366970" y="2795"/>
                </a:lnTo>
                <a:lnTo>
                  <a:pt x="320174" y="10973"/>
                </a:lnTo>
                <a:lnTo>
                  <a:pt x="275329" y="24222"/>
                </a:lnTo>
                <a:lnTo>
                  <a:pt x="232746" y="42230"/>
                </a:lnTo>
                <a:lnTo>
                  <a:pt x="192737" y="64684"/>
                </a:lnTo>
                <a:lnTo>
                  <a:pt x="155615" y="91273"/>
                </a:lnTo>
                <a:lnTo>
                  <a:pt x="121691" y="121685"/>
                </a:lnTo>
                <a:lnTo>
                  <a:pt x="91278" y="155607"/>
                </a:lnTo>
                <a:lnTo>
                  <a:pt x="64688" y="192728"/>
                </a:lnTo>
                <a:lnTo>
                  <a:pt x="42232" y="232735"/>
                </a:lnTo>
                <a:lnTo>
                  <a:pt x="24223" y="275317"/>
                </a:lnTo>
                <a:lnTo>
                  <a:pt x="10974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4" y="510620"/>
                </a:lnTo>
                <a:lnTo>
                  <a:pt x="24223" y="555465"/>
                </a:lnTo>
                <a:lnTo>
                  <a:pt x="42232" y="598047"/>
                </a:lnTo>
                <a:lnTo>
                  <a:pt x="64688" y="638054"/>
                </a:lnTo>
                <a:lnTo>
                  <a:pt x="91278" y="675175"/>
                </a:lnTo>
                <a:lnTo>
                  <a:pt x="121691" y="709098"/>
                </a:lnTo>
                <a:lnTo>
                  <a:pt x="155615" y="739509"/>
                </a:lnTo>
                <a:lnTo>
                  <a:pt x="192737" y="766098"/>
                </a:lnTo>
                <a:lnTo>
                  <a:pt x="232746" y="788553"/>
                </a:lnTo>
                <a:lnTo>
                  <a:pt x="275329" y="806560"/>
                </a:lnTo>
                <a:lnTo>
                  <a:pt x="320174" y="819809"/>
                </a:lnTo>
                <a:lnTo>
                  <a:pt x="366970" y="827987"/>
                </a:lnTo>
                <a:lnTo>
                  <a:pt x="415404" y="830783"/>
                </a:lnTo>
                <a:lnTo>
                  <a:pt x="463835" y="827987"/>
                </a:lnTo>
                <a:lnTo>
                  <a:pt x="510629" y="819809"/>
                </a:lnTo>
                <a:lnTo>
                  <a:pt x="555472" y="806560"/>
                </a:lnTo>
                <a:lnTo>
                  <a:pt x="598054" y="788553"/>
                </a:lnTo>
                <a:lnTo>
                  <a:pt x="638061" y="766098"/>
                </a:lnTo>
                <a:lnTo>
                  <a:pt x="675183" y="739509"/>
                </a:lnTo>
                <a:lnTo>
                  <a:pt x="709106" y="709098"/>
                </a:lnTo>
                <a:lnTo>
                  <a:pt x="739518" y="675175"/>
                </a:lnTo>
                <a:lnTo>
                  <a:pt x="766108" y="638054"/>
                </a:lnTo>
                <a:lnTo>
                  <a:pt x="788563" y="598047"/>
                </a:lnTo>
                <a:lnTo>
                  <a:pt x="806572" y="555465"/>
                </a:lnTo>
                <a:lnTo>
                  <a:pt x="819821" y="510620"/>
                </a:lnTo>
                <a:lnTo>
                  <a:pt x="828000" y="463825"/>
                </a:lnTo>
                <a:lnTo>
                  <a:pt x="830795" y="415391"/>
                </a:lnTo>
                <a:lnTo>
                  <a:pt x="828000" y="366957"/>
                </a:lnTo>
                <a:lnTo>
                  <a:pt x="819821" y="320162"/>
                </a:lnTo>
                <a:lnTo>
                  <a:pt x="806572" y="275317"/>
                </a:lnTo>
                <a:lnTo>
                  <a:pt x="788563" y="232735"/>
                </a:lnTo>
                <a:lnTo>
                  <a:pt x="766108" y="192728"/>
                </a:lnTo>
                <a:lnTo>
                  <a:pt x="739518" y="155607"/>
                </a:lnTo>
                <a:lnTo>
                  <a:pt x="709106" y="121685"/>
                </a:lnTo>
                <a:lnTo>
                  <a:pt x="675183" y="91273"/>
                </a:lnTo>
                <a:lnTo>
                  <a:pt x="638061" y="64684"/>
                </a:lnTo>
                <a:lnTo>
                  <a:pt x="598054" y="42230"/>
                </a:lnTo>
                <a:lnTo>
                  <a:pt x="555472" y="24222"/>
                </a:lnTo>
                <a:lnTo>
                  <a:pt x="510629" y="10973"/>
                </a:lnTo>
                <a:lnTo>
                  <a:pt x="463835" y="2795"/>
                </a:lnTo>
                <a:lnTo>
                  <a:pt x="415404" y="0"/>
                </a:lnTo>
                <a:close/>
              </a:path>
            </a:pathLst>
          </a:custGeom>
          <a:ln w="25399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23" name="object 200"/>
          <p:cNvSpPr/>
          <p:nvPr/>
        </p:nvSpPr>
        <p:spPr>
          <a:xfrm>
            <a:off x="5083720" y="6643481"/>
            <a:ext cx="1366812" cy="197180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24" name="object 201"/>
          <p:cNvSpPr/>
          <p:nvPr/>
        </p:nvSpPr>
        <p:spPr>
          <a:xfrm>
            <a:off x="5732737" y="5799344"/>
            <a:ext cx="232321" cy="232321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25" name="object 202"/>
          <p:cNvSpPr/>
          <p:nvPr/>
        </p:nvSpPr>
        <p:spPr>
          <a:xfrm>
            <a:off x="5433700" y="5938151"/>
            <a:ext cx="393065" cy="393065"/>
          </a:xfrm>
          <a:custGeom>
            <a:avLst/>
            <a:gdLst/>
            <a:ahLst/>
            <a:cxnLst/>
            <a:rect l="l" t="t" r="r" b="b"/>
            <a:pathLst>
              <a:path w="393064" h="393064">
                <a:moveTo>
                  <a:pt x="261569" y="0"/>
                </a:moveTo>
                <a:lnTo>
                  <a:pt x="115443" y="146126"/>
                </a:lnTo>
                <a:lnTo>
                  <a:pt x="170599" y="201282"/>
                </a:lnTo>
                <a:lnTo>
                  <a:pt x="162170" y="214024"/>
                </a:lnTo>
                <a:lnTo>
                  <a:pt x="156635" y="226021"/>
                </a:lnTo>
                <a:lnTo>
                  <a:pt x="153071" y="237333"/>
                </a:lnTo>
                <a:lnTo>
                  <a:pt x="150558" y="248018"/>
                </a:lnTo>
                <a:lnTo>
                  <a:pt x="147973" y="258887"/>
                </a:lnTo>
                <a:lnTo>
                  <a:pt x="117199" y="300863"/>
                </a:lnTo>
                <a:lnTo>
                  <a:pt x="85353" y="313143"/>
                </a:lnTo>
                <a:lnTo>
                  <a:pt x="72377" y="316279"/>
                </a:lnTo>
                <a:lnTo>
                  <a:pt x="58348" y="321289"/>
                </a:lnTo>
                <a:lnTo>
                  <a:pt x="43269" y="329811"/>
                </a:lnTo>
                <a:lnTo>
                  <a:pt x="27012" y="343534"/>
                </a:lnTo>
                <a:lnTo>
                  <a:pt x="0" y="370547"/>
                </a:lnTo>
                <a:lnTo>
                  <a:pt x="22021" y="392556"/>
                </a:lnTo>
                <a:lnTo>
                  <a:pt x="49060" y="365518"/>
                </a:lnTo>
                <a:lnTo>
                  <a:pt x="60424" y="355795"/>
                </a:lnTo>
                <a:lnTo>
                  <a:pt x="70945" y="349769"/>
                </a:lnTo>
                <a:lnTo>
                  <a:pt x="81299" y="346121"/>
                </a:lnTo>
                <a:lnTo>
                  <a:pt x="92269" y="343509"/>
                </a:lnTo>
                <a:lnTo>
                  <a:pt x="105249" y="340374"/>
                </a:lnTo>
                <a:lnTo>
                  <a:pt x="150605" y="313118"/>
                </a:lnTo>
                <a:lnTo>
                  <a:pt x="172802" y="281844"/>
                </a:lnTo>
                <a:lnTo>
                  <a:pt x="182826" y="246644"/>
                </a:lnTo>
                <a:lnTo>
                  <a:pt x="185077" y="238931"/>
                </a:lnTo>
                <a:lnTo>
                  <a:pt x="188241" y="231322"/>
                </a:lnTo>
                <a:lnTo>
                  <a:pt x="192849" y="223545"/>
                </a:lnTo>
                <a:lnTo>
                  <a:pt x="299982" y="223545"/>
                </a:lnTo>
                <a:lnTo>
                  <a:pt x="392544" y="130975"/>
                </a:lnTo>
                <a:lnTo>
                  <a:pt x="261569" y="0"/>
                </a:lnTo>
                <a:close/>
              </a:path>
              <a:path w="393064" h="393064">
                <a:moveTo>
                  <a:pt x="299982" y="223545"/>
                </a:moveTo>
                <a:lnTo>
                  <a:pt x="192849" y="223545"/>
                </a:lnTo>
                <a:lnTo>
                  <a:pt x="246430" y="277101"/>
                </a:lnTo>
                <a:lnTo>
                  <a:pt x="299982" y="223545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26" name="object 203"/>
          <p:cNvSpPr/>
          <p:nvPr/>
        </p:nvSpPr>
        <p:spPr>
          <a:xfrm>
            <a:off x="5717284" y="5894090"/>
            <a:ext cx="153035" cy="153035"/>
          </a:xfrm>
          <a:custGeom>
            <a:avLst/>
            <a:gdLst/>
            <a:ahLst/>
            <a:cxnLst/>
            <a:rect l="l" t="t" r="r" b="b"/>
            <a:pathLst>
              <a:path w="153035" h="153035">
                <a:moveTo>
                  <a:pt x="22047" y="0"/>
                </a:moveTo>
                <a:lnTo>
                  <a:pt x="0" y="22047"/>
                </a:lnTo>
                <a:lnTo>
                  <a:pt x="130975" y="153022"/>
                </a:lnTo>
                <a:lnTo>
                  <a:pt x="153022" y="130975"/>
                </a:lnTo>
                <a:lnTo>
                  <a:pt x="22047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27" name="object 204"/>
          <p:cNvSpPr/>
          <p:nvPr/>
        </p:nvSpPr>
        <p:spPr>
          <a:xfrm>
            <a:off x="5285358" y="5660475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21960" y="775131"/>
                </a:lnTo>
                <a:lnTo>
                  <a:pt x="415391" y="775131"/>
                </a:lnTo>
                <a:lnTo>
                  <a:pt x="366643" y="771841"/>
                </a:lnTo>
                <a:lnTo>
                  <a:pt x="319868" y="762260"/>
                </a:lnTo>
                <a:lnTo>
                  <a:pt x="275498" y="746818"/>
                </a:lnTo>
                <a:lnTo>
                  <a:pt x="233965" y="725948"/>
                </a:lnTo>
                <a:lnTo>
                  <a:pt x="195700" y="700082"/>
                </a:lnTo>
                <a:lnTo>
                  <a:pt x="161136" y="669651"/>
                </a:lnTo>
                <a:lnTo>
                  <a:pt x="130704" y="635088"/>
                </a:lnTo>
                <a:lnTo>
                  <a:pt x="104837" y="596823"/>
                </a:lnTo>
                <a:lnTo>
                  <a:pt x="83966" y="555290"/>
                </a:lnTo>
                <a:lnTo>
                  <a:pt x="68523" y="510918"/>
                </a:lnTo>
                <a:lnTo>
                  <a:pt x="58941" y="464142"/>
                </a:lnTo>
                <a:lnTo>
                  <a:pt x="55651" y="415391"/>
                </a:lnTo>
                <a:lnTo>
                  <a:pt x="59483" y="362879"/>
                </a:lnTo>
                <a:lnTo>
                  <a:pt x="70609" y="312707"/>
                </a:lnTo>
                <a:lnTo>
                  <a:pt x="88476" y="265417"/>
                </a:lnTo>
                <a:lnTo>
                  <a:pt x="112529" y="221553"/>
                </a:lnTo>
                <a:lnTo>
                  <a:pt x="142214" y="181660"/>
                </a:lnTo>
                <a:lnTo>
                  <a:pt x="221081" y="181660"/>
                </a:lnTo>
                <a:lnTo>
                  <a:pt x="181648" y="142227"/>
                </a:lnTo>
                <a:lnTo>
                  <a:pt x="221542" y="112537"/>
                </a:lnTo>
                <a:lnTo>
                  <a:pt x="265408" y="88483"/>
                </a:lnTo>
                <a:lnTo>
                  <a:pt x="312702" y="70618"/>
                </a:lnTo>
                <a:lnTo>
                  <a:pt x="362878" y="59494"/>
                </a:lnTo>
                <a:lnTo>
                  <a:pt x="415391" y="55664"/>
                </a:lnTo>
                <a:lnTo>
                  <a:pt x="621983" y="5566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5" h="831214">
                <a:moveTo>
                  <a:pt x="221081" y="181660"/>
                </a:moveTo>
                <a:lnTo>
                  <a:pt x="142214" y="181660"/>
                </a:lnTo>
                <a:lnTo>
                  <a:pt x="649135" y="688568"/>
                </a:lnTo>
                <a:lnTo>
                  <a:pt x="609240" y="718258"/>
                </a:lnTo>
                <a:lnTo>
                  <a:pt x="565374" y="742312"/>
                </a:lnTo>
                <a:lnTo>
                  <a:pt x="518080" y="760177"/>
                </a:lnTo>
                <a:lnTo>
                  <a:pt x="467904" y="771301"/>
                </a:lnTo>
                <a:lnTo>
                  <a:pt x="415391" y="775131"/>
                </a:lnTo>
                <a:lnTo>
                  <a:pt x="621960" y="775131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58162" y="649135"/>
                </a:lnTo>
                <a:lnTo>
                  <a:pt x="688555" y="649135"/>
                </a:lnTo>
                <a:lnTo>
                  <a:pt x="221081" y="181660"/>
                </a:lnTo>
                <a:close/>
              </a:path>
              <a:path w="831215" h="831214">
                <a:moveTo>
                  <a:pt x="621983" y="55664"/>
                </a:moveTo>
                <a:lnTo>
                  <a:pt x="415391" y="55664"/>
                </a:lnTo>
                <a:lnTo>
                  <a:pt x="464139" y="58953"/>
                </a:lnTo>
                <a:lnTo>
                  <a:pt x="510914" y="68535"/>
                </a:lnTo>
                <a:lnTo>
                  <a:pt x="555284" y="83976"/>
                </a:lnTo>
                <a:lnTo>
                  <a:pt x="596818" y="104846"/>
                </a:lnTo>
                <a:lnTo>
                  <a:pt x="635082" y="130712"/>
                </a:lnTo>
                <a:lnTo>
                  <a:pt x="669647" y="161142"/>
                </a:lnTo>
                <a:lnTo>
                  <a:pt x="700078" y="195705"/>
                </a:lnTo>
                <a:lnTo>
                  <a:pt x="725946" y="233968"/>
                </a:lnTo>
                <a:lnTo>
                  <a:pt x="746816" y="275500"/>
                </a:lnTo>
                <a:lnTo>
                  <a:pt x="762259" y="319869"/>
                </a:lnTo>
                <a:lnTo>
                  <a:pt x="771841" y="366643"/>
                </a:lnTo>
                <a:lnTo>
                  <a:pt x="775131" y="415391"/>
                </a:lnTo>
                <a:lnTo>
                  <a:pt x="771299" y="467904"/>
                </a:lnTo>
                <a:lnTo>
                  <a:pt x="760172" y="518080"/>
                </a:lnTo>
                <a:lnTo>
                  <a:pt x="742303" y="565374"/>
                </a:lnTo>
                <a:lnTo>
                  <a:pt x="718247" y="609240"/>
                </a:lnTo>
                <a:lnTo>
                  <a:pt x="688555" y="649135"/>
                </a:lnTo>
                <a:lnTo>
                  <a:pt x="758162" y="649135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621983" y="55664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28" name="object 205"/>
          <p:cNvSpPr/>
          <p:nvPr/>
        </p:nvSpPr>
        <p:spPr>
          <a:xfrm>
            <a:off x="5341010" y="5842135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1" y="181219"/>
                </a:lnTo>
                <a:lnTo>
                  <a:pt x="14958" y="131046"/>
                </a:lnTo>
                <a:lnTo>
                  <a:pt x="32825" y="83756"/>
                </a:lnTo>
                <a:lnTo>
                  <a:pt x="56878" y="39893"/>
                </a:lnTo>
                <a:lnTo>
                  <a:pt x="86563" y="0"/>
                </a:lnTo>
                <a:lnTo>
                  <a:pt x="593483" y="506907"/>
                </a:lnTo>
                <a:lnTo>
                  <a:pt x="553589" y="536597"/>
                </a:lnTo>
                <a:lnTo>
                  <a:pt x="509722" y="560651"/>
                </a:lnTo>
                <a:lnTo>
                  <a:pt x="462429" y="578516"/>
                </a:lnTo>
                <a:lnTo>
                  <a:pt x="412253" y="589640"/>
                </a:lnTo>
                <a:lnTo>
                  <a:pt x="359740" y="593471"/>
                </a:lnTo>
                <a:lnTo>
                  <a:pt x="310992" y="590181"/>
                </a:lnTo>
                <a:lnTo>
                  <a:pt x="264217" y="580599"/>
                </a:lnTo>
                <a:lnTo>
                  <a:pt x="219847" y="565157"/>
                </a:lnTo>
                <a:lnTo>
                  <a:pt x="178313" y="544288"/>
                </a:lnTo>
                <a:lnTo>
                  <a:pt x="140048" y="518421"/>
                </a:lnTo>
                <a:lnTo>
                  <a:pt x="105484" y="487991"/>
                </a:lnTo>
                <a:lnTo>
                  <a:pt x="75052" y="453427"/>
                </a:lnTo>
                <a:lnTo>
                  <a:pt x="49185" y="415163"/>
                </a:lnTo>
                <a:lnTo>
                  <a:pt x="28314" y="373629"/>
                </a:lnTo>
                <a:lnTo>
                  <a:pt x="12872" y="329258"/>
                </a:lnTo>
                <a:lnTo>
                  <a:pt x="3290" y="282481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29" name="object 206"/>
          <p:cNvSpPr/>
          <p:nvPr/>
        </p:nvSpPr>
        <p:spPr>
          <a:xfrm>
            <a:off x="5467006" y="5716139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83" y="359727"/>
                </a:moveTo>
                <a:lnTo>
                  <a:pt x="589651" y="412240"/>
                </a:lnTo>
                <a:lnTo>
                  <a:pt x="578524" y="462416"/>
                </a:lnTo>
                <a:lnTo>
                  <a:pt x="560655" y="509710"/>
                </a:lnTo>
                <a:lnTo>
                  <a:pt x="536599" y="553576"/>
                </a:lnTo>
                <a:lnTo>
                  <a:pt x="506907" y="593471"/>
                </a:lnTo>
                <a:lnTo>
                  <a:pt x="0" y="86563"/>
                </a:lnTo>
                <a:lnTo>
                  <a:pt x="39894" y="56873"/>
                </a:lnTo>
                <a:lnTo>
                  <a:pt x="83760" y="32819"/>
                </a:lnTo>
                <a:lnTo>
                  <a:pt x="131054" y="14954"/>
                </a:lnTo>
                <a:lnTo>
                  <a:pt x="181230" y="3830"/>
                </a:lnTo>
                <a:lnTo>
                  <a:pt x="233743" y="0"/>
                </a:lnTo>
                <a:lnTo>
                  <a:pt x="282491" y="3289"/>
                </a:lnTo>
                <a:lnTo>
                  <a:pt x="329266" y="12871"/>
                </a:lnTo>
                <a:lnTo>
                  <a:pt x="373636" y="28312"/>
                </a:lnTo>
                <a:lnTo>
                  <a:pt x="415170" y="49182"/>
                </a:lnTo>
                <a:lnTo>
                  <a:pt x="453434" y="75048"/>
                </a:lnTo>
                <a:lnTo>
                  <a:pt x="487999" y="105478"/>
                </a:lnTo>
                <a:lnTo>
                  <a:pt x="518430" y="140040"/>
                </a:lnTo>
                <a:lnTo>
                  <a:pt x="544298" y="178304"/>
                </a:lnTo>
                <a:lnTo>
                  <a:pt x="565168" y="219836"/>
                </a:lnTo>
                <a:lnTo>
                  <a:pt x="580611" y="264205"/>
                </a:lnTo>
                <a:lnTo>
                  <a:pt x="590193" y="310979"/>
                </a:lnTo>
                <a:lnTo>
                  <a:pt x="593483" y="359727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30" name="object 207"/>
          <p:cNvSpPr/>
          <p:nvPr/>
        </p:nvSpPr>
        <p:spPr>
          <a:xfrm>
            <a:off x="5285358" y="5660475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38054" y="766098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66098" y="638054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31" name="object 208"/>
          <p:cNvSpPr/>
          <p:nvPr/>
        </p:nvSpPr>
        <p:spPr>
          <a:xfrm>
            <a:off x="6492422" y="6644585"/>
            <a:ext cx="895572" cy="195988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32" name="object 209"/>
          <p:cNvSpPr/>
          <p:nvPr/>
        </p:nvSpPr>
        <p:spPr>
          <a:xfrm>
            <a:off x="6653505" y="6223526"/>
            <a:ext cx="171029" cy="143290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33" name="object 210"/>
          <p:cNvSpPr/>
          <p:nvPr/>
        </p:nvSpPr>
        <p:spPr>
          <a:xfrm>
            <a:off x="6703820" y="5879345"/>
            <a:ext cx="292100" cy="360680"/>
          </a:xfrm>
          <a:custGeom>
            <a:avLst/>
            <a:gdLst/>
            <a:ahLst/>
            <a:cxnLst/>
            <a:rect l="l" t="t" r="r" b="b"/>
            <a:pathLst>
              <a:path w="292100" h="360679">
                <a:moveTo>
                  <a:pt x="186165" y="0"/>
                </a:moveTo>
                <a:lnTo>
                  <a:pt x="144501" y="10029"/>
                </a:lnTo>
                <a:lnTo>
                  <a:pt x="104700" y="32874"/>
                </a:lnTo>
                <a:lnTo>
                  <a:pt x="70701" y="65401"/>
                </a:lnTo>
                <a:lnTo>
                  <a:pt x="46443" y="104474"/>
                </a:lnTo>
                <a:lnTo>
                  <a:pt x="32188" y="148331"/>
                </a:lnTo>
                <a:lnTo>
                  <a:pt x="23723" y="193551"/>
                </a:lnTo>
                <a:lnTo>
                  <a:pt x="20629" y="215340"/>
                </a:lnTo>
                <a:lnTo>
                  <a:pt x="18996" y="226261"/>
                </a:lnTo>
                <a:lnTo>
                  <a:pt x="10520" y="263741"/>
                </a:lnTo>
                <a:lnTo>
                  <a:pt x="2666" y="289982"/>
                </a:lnTo>
                <a:lnTo>
                  <a:pt x="0" y="304739"/>
                </a:lnTo>
                <a:lnTo>
                  <a:pt x="3086" y="313816"/>
                </a:lnTo>
                <a:lnTo>
                  <a:pt x="11810" y="319113"/>
                </a:lnTo>
                <a:lnTo>
                  <a:pt x="26060" y="322533"/>
                </a:lnTo>
                <a:lnTo>
                  <a:pt x="105371" y="352466"/>
                </a:lnTo>
                <a:lnTo>
                  <a:pt x="112644" y="356073"/>
                </a:lnTo>
                <a:lnTo>
                  <a:pt x="121365" y="359563"/>
                </a:lnTo>
                <a:lnTo>
                  <a:pt x="130094" y="360628"/>
                </a:lnTo>
                <a:lnTo>
                  <a:pt x="137388" y="356962"/>
                </a:lnTo>
                <a:lnTo>
                  <a:pt x="141387" y="349799"/>
                </a:lnTo>
                <a:lnTo>
                  <a:pt x="143549" y="341240"/>
                </a:lnTo>
                <a:lnTo>
                  <a:pt x="145266" y="332395"/>
                </a:lnTo>
                <a:lnTo>
                  <a:pt x="147929" y="324374"/>
                </a:lnTo>
                <a:lnTo>
                  <a:pt x="168757" y="287341"/>
                </a:lnTo>
                <a:lnTo>
                  <a:pt x="202434" y="251765"/>
                </a:lnTo>
                <a:lnTo>
                  <a:pt x="221839" y="235495"/>
                </a:lnTo>
                <a:lnTo>
                  <a:pt x="239750" y="218913"/>
                </a:lnTo>
                <a:lnTo>
                  <a:pt x="271884" y="175321"/>
                </a:lnTo>
                <a:lnTo>
                  <a:pt x="289940" y="124794"/>
                </a:lnTo>
                <a:lnTo>
                  <a:pt x="291558" y="87971"/>
                </a:lnTo>
                <a:lnTo>
                  <a:pt x="280684" y="54137"/>
                </a:lnTo>
                <a:lnTo>
                  <a:pt x="258392" y="25913"/>
                </a:lnTo>
                <a:lnTo>
                  <a:pt x="225755" y="5922"/>
                </a:lnTo>
                <a:lnTo>
                  <a:pt x="18616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34" name="object 211"/>
          <p:cNvSpPr/>
          <p:nvPr/>
        </p:nvSpPr>
        <p:spPr>
          <a:xfrm>
            <a:off x="6977486" y="6115691"/>
            <a:ext cx="157145" cy="150722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35" name="object 212"/>
          <p:cNvSpPr/>
          <p:nvPr/>
        </p:nvSpPr>
        <p:spPr>
          <a:xfrm>
            <a:off x="7022040" y="5766082"/>
            <a:ext cx="238760" cy="361315"/>
          </a:xfrm>
          <a:custGeom>
            <a:avLst/>
            <a:gdLst/>
            <a:ahLst/>
            <a:cxnLst/>
            <a:rect l="l" t="t" r="r" b="b"/>
            <a:pathLst>
              <a:path w="238759" h="361314">
                <a:moveTo>
                  <a:pt x="135832" y="0"/>
                </a:moveTo>
                <a:lnTo>
                  <a:pt x="71945" y="22216"/>
                </a:lnTo>
                <a:lnTo>
                  <a:pt x="36264" y="72075"/>
                </a:lnTo>
                <a:lnTo>
                  <a:pt x="22607" y="119659"/>
                </a:lnTo>
                <a:lnTo>
                  <a:pt x="20971" y="145934"/>
                </a:lnTo>
                <a:lnTo>
                  <a:pt x="22256" y="168645"/>
                </a:lnTo>
                <a:lnTo>
                  <a:pt x="24807" y="192175"/>
                </a:lnTo>
                <a:lnTo>
                  <a:pt x="26309" y="215621"/>
                </a:lnTo>
                <a:lnTo>
                  <a:pt x="19934" y="257715"/>
                </a:lnTo>
                <a:lnTo>
                  <a:pt x="6129" y="291403"/>
                </a:lnTo>
                <a:lnTo>
                  <a:pt x="1966" y="298729"/>
                </a:lnTo>
                <a:lnTo>
                  <a:pt x="24828" y="323307"/>
                </a:lnTo>
                <a:lnTo>
                  <a:pt x="99098" y="352517"/>
                </a:lnTo>
                <a:lnTo>
                  <a:pt x="111153" y="359098"/>
                </a:lnTo>
                <a:lnTo>
                  <a:pt x="120659" y="360940"/>
                </a:lnTo>
                <a:lnTo>
                  <a:pt x="128798" y="356625"/>
                </a:lnTo>
                <a:lnTo>
                  <a:pt x="136753" y="344732"/>
                </a:lnTo>
                <a:lnTo>
                  <a:pt x="142660" y="333112"/>
                </a:lnTo>
                <a:lnTo>
                  <a:pt x="148691" y="321561"/>
                </a:lnTo>
                <a:lnTo>
                  <a:pt x="173731" y="281584"/>
                </a:lnTo>
                <a:lnTo>
                  <a:pt x="179931" y="273058"/>
                </a:lnTo>
                <a:lnTo>
                  <a:pt x="186042" y="264531"/>
                </a:lnTo>
                <a:lnTo>
                  <a:pt x="210135" y="227765"/>
                </a:lnTo>
                <a:lnTo>
                  <a:pt x="229362" y="188408"/>
                </a:lnTo>
                <a:lnTo>
                  <a:pt x="238538" y="145934"/>
                </a:lnTo>
                <a:lnTo>
                  <a:pt x="236698" y="101870"/>
                </a:lnTo>
                <a:lnTo>
                  <a:pt x="224483" y="60873"/>
                </a:lnTo>
                <a:lnTo>
                  <a:pt x="202533" y="27596"/>
                </a:lnTo>
                <a:lnTo>
                  <a:pt x="171488" y="6696"/>
                </a:lnTo>
                <a:lnTo>
                  <a:pt x="135832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36" name="object 213"/>
          <p:cNvSpPr/>
          <p:nvPr/>
        </p:nvSpPr>
        <p:spPr>
          <a:xfrm>
            <a:off x="6543898" y="5660724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21960" y="775131"/>
                </a:lnTo>
                <a:lnTo>
                  <a:pt x="415391" y="775131"/>
                </a:lnTo>
                <a:lnTo>
                  <a:pt x="366643" y="771841"/>
                </a:lnTo>
                <a:lnTo>
                  <a:pt x="319868" y="762259"/>
                </a:lnTo>
                <a:lnTo>
                  <a:pt x="275498" y="746816"/>
                </a:lnTo>
                <a:lnTo>
                  <a:pt x="233965" y="725946"/>
                </a:lnTo>
                <a:lnTo>
                  <a:pt x="195700" y="700078"/>
                </a:lnTo>
                <a:lnTo>
                  <a:pt x="161136" y="669647"/>
                </a:lnTo>
                <a:lnTo>
                  <a:pt x="130704" y="635082"/>
                </a:lnTo>
                <a:lnTo>
                  <a:pt x="104837" y="596818"/>
                </a:lnTo>
                <a:lnTo>
                  <a:pt x="83966" y="555284"/>
                </a:lnTo>
                <a:lnTo>
                  <a:pt x="68523" y="510914"/>
                </a:lnTo>
                <a:lnTo>
                  <a:pt x="58941" y="464139"/>
                </a:lnTo>
                <a:lnTo>
                  <a:pt x="55651" y="415391"/>
                </a:lnTo>
                <a:lnTo>
                  <a:pt x="59483" y="362878"/>
                </a:lnTo>
                <a:lnTo>
                  <a:pt x="70609" y="312703"/>
                </a:lnTo>
                <a:lnTo>
                  <a:pt x="88476" y="265411"/>
                </a:lnTo>
                <a:lnTo>
                  <a:pt x="112529" y="221548"/>
                </a:lnTo>
                <a:lnTo>
                  <a:pt x="142214" y="181660"/>
                </a:lnTo>
                <a:lnTo>
                  <a:pt x="221093" y="181660"/>
                </a:lnTo>
                <a:lnTo>
                  <a:pt x="181648" y="142214"/>
                </a:lnTo>
                <a:lnTo>
                  <a:pt x="221542" y="112529"/>
                </a:lnTo>
                <a:lnTo>
                  <a:pt x="265408" y="88476"/>
                </a:lnTo>
                <a:lnTo>
                  <a:pt x="312702" y="70609"/>
                </a:lnTo>
                <a:lnTo>
                  <a:pt x="362878" y="59483"/>
                </a:lnTo>
                <a:lnTo>
                  <a:pt x="415391" y="55651"/>
                </a:lnTo>
                <a:lnTo>
                  <a:pt x="621960" y="55651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  <a:path w="831215" h="831214">
                <a:moveTo>
                  <a:pt x="221093" y="181660"/>
                </a:moveTo>
                <a:lnTo>
                  <a:pt x="142214" y="181660"/>
                </a:lnTo>
                <a:lnTo>
                  <a:pt x="649122" y="688568"/>
                </a:lnTo>
                <a:lnTo>
                  <a:pt x="609234" y="718253"/>
                </a:lnTo>
                <a:lnTo>
                  <a:pt x="565371" y="742306"/>
                </a:lnTo>
                <a:lnTo>
                  <a:pt x="518079" y="760173"/>
                </a:lnTo>
                <a:lnTo>
                  <a:pt x="467904" y="771299"/>
                </a:lnTo>
                <a:lnTo>
                  <a:pt x="415391" y="775131"/>
                </a:lnTo>
                <a:lnTo>
                  <a:pt x="621960" y="775131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58162" y="649135"/>
                </a:lnTo>
                <a:lnTo>
                  <a:pt x="688555" y="649135"/>
                </a:lnTo>
                <a:lnTo>
                  <a:pt x="221093" y="181660"/>
                </a:lnTo>
                <a:close/>
              </a:path>
              <a:path w="831215" h="831214">
                <a:moveTo>
                  <a:pt x="621960" y="55651"/>
                </a:moveTo>
                <a:lnTo>
                  <a:pt x="415391" y="55651"/>
                </a:lnTo>
                <a:lnTo>
                  <a:pt x="464139" y="58941"/>
                </a:lnTo>
                <a:lnTo>
                  <a:pt x="510914" y="68523"/>
                </a:lnTo>
                <a:lnTo>
                  <a:pt x="555284" y="83966"/>
                </a:lnTo>
                <a:lnTo>
                  <a:pt x="596818" y="104837"/>
                </a:lnTo>
                <a:lnTo>
                  <a:pt x="635082" y="130704"/>
                </a:lnTo>
                <a:lnTo>
                  <a:pt x="669647" y="161136"/>
                </a:lnTo>
                <a:lnTo>
                  <a:pt x="700078" y="195700"/>
                </a:lnTo>
                <a:lnTo>
                  <a:pt x="725946" y="233965"/>
                </a:lnTo>
                <a:lnTo>
                  <a:pt x="746816" y="275498"/>
                </a:lnTo>
                <a:lnTo>
                  <a:pt x="762259" y="319868"/>
                </a:lnTo>
                <a:lnTo>
                  <a:pt x="771841" y="366643"/>
                </a:lnTo>
                <a:lnTo>
                  <a:pt x="775131" y="415391"/>
                </a:lnTo>
                <a:lnTo>
                  <a:pt x="771299" y="467904"/>
                </a:lnTo>
                <a:lnTo>
                  <a:pt x="760172" y="518080"/>
                </a:lnTo>
                <a:lnTo>
                  <a:pt x="742303" y="565374"/>
                </a:lnTo>
                <a:lnTo>
                  <a:pt x="718247" y="609240"/>
                </a:lnTo>
                <a:lnTo>
                  <a:pt x="688555" y="649135"/>
                </a:lnTo>
                <a:lnTo>
                  <a:pt x="758162" y="649135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621960" y="55651"/>
                </a:lnTo>
                <a:close/>
              </a:path>
            </a:pathLst>
          </a:custGeom>
          <a:solidFill>
            <a:srgbClr val="D42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37" name="object 214"/>
          <p:cNvSpPr/>
          <p:nvPr/>
        </p:nvSpPr>
        <p:spPr>
          <a:xfrm>
            <a:off x="6599550" y="5842384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0" y="233730"/>
                </a:moveTo>
                <a:lnTo>
                  <a:pt x="3831" y="181217"/>
                </a:lnTo>
                <a:lnTo>
                  <a:pt x="14958" y="131042"/>
                </a:lnTo>
                <a:lnTo>
                  <a:pt x="32825" y="83750"/>
                </a:lnTo>
                <a:lnTo>
                  <a:pt x="56878" y="39888"/>
                </a:lnTo>
                <a:lnTo>
                  <a:pt x="86563" y="0"/>
                </a:lnTo>
                <a:lnTo>
                  <a:pt x="593471" y="506907"/>
                </a:lnTo>
                <a:lnTo>
                  <a:pt x="553582" y="536592"/>
                </a:lnTo>
                <a:lnTo>
                  <a:pt x="509720" y="560645"/>
                </a:lnTo>
                <a:lnTo>
                  <a:pt x="462428" y="578512"/>
                </a:lnTo>
                <a:lnTo>
                  <a:pt x="412253" y="589639"/>
                </a:lnTo>
                <a:lnTo>
                  <a:pt x="359740" y="593470"/>
                </a:lnTo>
                <a:lnTo>
                  <a:pt x="310992" y="590180"/>
                </a:lnTo>
                <a:lnTo>
                  <a:pt x="264217" y="580598"/>
                </a:lnTo>
                <a:lnTo>
                  <a:pt x="219847" y="565156"/>
                </a:lnTo>
                <a:lnTo>
                  <a:pt x="178313" y="544285"/>
                </a:lnTo>
                <a:lnTo>
                  <a:pt x="140048" y="518418"/>
                </a:lnTo>
                <a:lnTo>
                  <a:pt x="105484" y="487986"/>
                </a:lnTo>
                <a:lnTo>
                  <a:pt x="75052" y="453422"/>
                </a:lnTo>
                <a:lnTo>
                  <a:pt x="49185" y="415157"/>
                </a:lnTo>
                <a:lnTo>
                  <a:pt x="28314" y="373623"/>
                </a:lnTo>
                <a:lnTo>
                  <a:pt x="12872" y="329253"/>
                </a:lnTo>
                <a:lnTo>
                  <a:pt x="3290" y="282478"/>
                </a:lnTo>
                <a:lnTo>
                  <a:pt x="0" y="23373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38" name="object 215"/>
          <p:cNvSpPr/>
          <p:nvPr/>
        </p:nvSpPr>
        <p:spPr>
          <a:xfrm>
            <a:off x="6725546" y="5716375"/>
            <a:ext cx="593725" cy="593725"/>
          </a:xfrm>
          <a:custGeom>
            <a:avLst/>
            <a:gdLst/>
            <a:ahLst/>
            <a:cxnLst/>
            <a:rect l="l" t="t" r="r" b="b"/>
            <a:pathLst>
              <a:path w="593725" h="593725">
                <a:moveTo>
                  <a:pt x="593483" y="359740"/>
                </a:moveTo>
                <a:lnTo>
                  <a:pt x="589651" y="412253"/>
                </a:lnTo>
                <a:lnTo>
                  <a:pt x="578524" y="462429"/>
                </a:lnTo>
                <a:lnTo>
                  <a:pt x="560655" y="509722"/>
                </a:lnTo>
                <a:lnTo>
                  <a:pt x="536599" y="553589"/>
                </a:lnTo>
                <a:lnTo>
                  <a:pt x="506907" y="593483"/>
                </a:lnTo>
                <a:lnTo>
                  <a:pt x="0" y="86563"/>
                </a:lnTo>
                <a:lnTo>
                  <a:pt x="39894" y="56878"/>
                </a:lnTo>
                <a:lnTo>
                  <a:pt x="83760" y="32825"/>
                </a:lnTo>
                <a:lnTo>
                  <a:pt x="131054" y="14958"/>
                </a:lnTo>
                <a:lnTo>
                  <a:pt x="181230" y="3831"/>
                </a:lnTo>
                <a:lnTo>
                  <a:pt x="233743" y="0"/>
                </a:lnTo>
                <a:lnTo>
                  <a:pt x="282491" y="3290"/>
                </a:lnTo>
                <a:lnTo>
                  <a:pt x="329266" y="12872"/>
                </a:lnTo>
                <a:lnTo>
                  <a:pt x="373636" y="28314"/>
                </a:lnTo>
                <a:lnTo>
                  <a:pt x="415170" y="49185"/>
                </a:lnTo>
                <a:lnTo>
                  <a:pt x="453434" y="75052"/>
                </a:lnTo>
                <a:lnTo>
                  <a:pt x="487999" y="105484"/>
                </a:lnTo>
                <a:lnTo>
                  <a:pt x="518430" y="140048"/>
                </a:lnTo>
                <a:lnTo>
                  <a:pt x="544298" y="178313"/>
                </a:lnTo>
                <a:lnTo>
                  <a:pt x="565168" y="219847"/>
                </a:lnTo>
                <a:lnTo>
                  <a:pt x="580611" y="264217"/>
                </a:lnTo>
                <a:lnTo>
                  <a:pt x="590193" y="310992"/>
                </a:lnTo>
                <a:lnTo>
                  <a:pt x="593483" y="35974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39" name="object 216"/>
          <p:cNvSpPr/>
          <p:nvPr/>
        </p:nvSpPr>
        <p:spPr>
          <a:xfrm>
            <a:off x="6543898" y="5660724"/>
            <a:ext cx="831215" cy="831215"/>
          </a:xfrm>
          <a:custGeom>
            <a:avLst/>
            <a:gdLst/>
            <a:ahLst/>
            <a:cxnLst/>
            <a:rect l="l" t="t" r="r" b="b"/>
            <a:pathLst>
              <a:path w="831215" h="831214">
                <a:moveTo>
                  <a:pt x="415391" y="0"/>
                </a:moveTo>
                <a:lnTo>
                  <a:pt x="366957" y="2795"/>
                </a:lnTo>
                <a:lnTo>
                  <a:pt x="320162" y="10973"/>
                </a:lnTo>
                <a:lnTo>
                  <a:pt x="275317" y="24222"/>
                </a:lnTo>
                <a:lnTo>
                  <a:pt x="232735" y="42230"/>
                </a:lnTo>
                <a:lnTo>
                  <a:pt x="192728" y="64684"/>
                </a:lnTo>
                <a:lnTo>
                  <a:pt x="155607" y="91273"/>
                </a:lnTo>
                <a:lnTo>
                  <a:pt x="121685" y="121685"/>
                </a:lnTo>
                <a:lnTo>
                  <a:pt x="91273" y="155607"/>
                </a:lnTo>
                <a:lnTo>
                  <a:pt x="64684" y="192728"/>
                </a:lnTo>
                <a:lnTo>
                  <a:pt x="42230" y="232735"/>
                </a:lnTo>
                <a:lnTo>
                  <a:pt x="24222" y="275317"/>
                </a:lnTo>
                <a:lnTo>
                  <a:pt x="10973" y="320162"/>
                </a:lnTo>
                <a:lnTo>
                  <a:pt x="2795" y="366957"/>
                </a:lnTo>
                <a:lnTo>
                  <a:pt x="0" y="415391"/>
                </a:lnTo>
                <a:lnTo>
                  <a:pt x="2795" y="463825"/>
                </a:lnTo>
                <a:lnTo>
                  <a:pt x="10973" y="510620"/>
                </a:lnTo>
                <a:lnTo>
                  <a:pt x="24222" y="555465"/>
                </a:lnTo>
                <a:lnTo>
                  <a:pt x="42230" y="598047"/>
                </a:lnTo>
                <a:lnTo>
                  <a:pt x="64684" y="638054"/>
                </a:lnTo>
                <a:lnTo>
                  <a:pt x="91273" y="675175"/>
                </a:lnTo>
                <a:lnTo>
                  <a:pt x="121685" y="709098"/>
                </a:lnTo>
                <a:lnTo>
                  <a:pt x="155607" y="739509"/>
                </a:lnTo>
                <a:lnTo>
                  <a:pt x="192728" y="766098"/>
                </a:lnTo>
                <a:lnTo>
                  <a:pt x="232735" y="788553"/>
                </a:lnTo>
                <a:lnTo>
                  <a:pt x="275317" y="806560"/>
                </a:lnTo>
                <a:lnTo>
                  <a:pt x="320162" y="819809"/>
                </a:lnTo>
                <a:lnTo>
                  <a:pt x="366957" y="827987"/>
                </a:lnTo>
                <a:lnTo>
                  <a:pt x="415391" y="830783"/>
                </a:lnTo>
                <a:lnTo>
                  <a:pt x="463825" y="827987"/>
                </a:lnTo>
                <a:lnTo>
                  <a:pt x="510620" y="819809"/>
                </a:lnTo>
                <a:lnTo>
                  <a:pt x="555465" y="806560"/>
                </a:lnTo>
                <a:lnTo>
                  <a:pt x="598047" y="788553"/>
                </a:lnTo>
                <a:lnTo>
                  <a:pt x="638054" y="766098"/>
                </a:lnTo>
                <a:lnTo>
                  <a:pt x="675175" y="739509"/>
                </a:lnTo>
                <a:lnTo>
                  <a:pt x="709098" y="709098"/>
                </a:lnTo>
                <a:lnTo>
                  <a:pt x="739509" y="675175"/>
                </a:lnTo>
                <a:lnTo>
                  <a:pt x="766098" y="638054"/>
                </a:lnTo>
                <a:lnTo>
                  <a:pt x="788553" y="598047"/>
                </a:lnTo>
                <a:lnTo>
                  <a:pt x="806560" y="555465"/>
                </a:lnTo>
                <a:lnTo>
                  <a:pt x="819809" y="510620"/>
                </a:lnTo>
                <a:lnTo>
                  <a:pt x="827987" y="463825"/>
                </a:lnTo>
                <a:lnTo>
                  <a:pt x="830783" y="415391"/>
                </a:lnTo>
                <a:lnTo>
                  <a:pt x="827987" y="366957"/>
                </a:lnTo>
                <a:lnTo>
                  <a:pt x="819809" y="320162"/>
                </a:lnTo>
                <a:lnTo>
                  <a:pt x="806560" y="275317"/>
                </a:lnTo>
                <a:lnTo>
                  <a:pt x="788553" y="232735"/>
                </a:lnTo>
                <a:lnTo>
                  <a:pt x="766098" y="192728"/>
                </a:lnTo>
                <a:lnTo>
                  <a:pt x="739509" y="155607"/>
                </a:lnTo>
                <a:lnTo>
                  <a:pt x="709098" y="121685"/>
                </a:lnTo>
                <a:lnTo>
                  <a:pt x="675175" y="91273"/>
                </a:lnTo>
                <a:lnTo>
                  <a:pt x="638054" y="64684"/>
                </a:lnTo>
                <a:lnTo>
                  <a:pt x="598047" y="42230"/>
                </a:lnTo>
                <a:lnTo>
                  <a:pt x="555465" y="24222"/>
                </a:lnTo>
                <a:lnTo>
                  <a:pt x="510620" y="10973"/>
                </a:lnTo>
                <a:lnTo>
                  <a:pt x="463825" y="2795"/>
                </a:lnTo>
                <a:lnTo>
                  <a:pt x="415391" y="0"/>
                </a:lnTo>
                <a:close/>
              </a:path>
            </a:pathLst>
          </a:custGeom>
          <a:ln w="25400">
            <a:solidFill>
              <a:srgbClr val="D42B29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72296768-bd0c-4f60-8997-f7dfa4760a2d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微软雅黑</vt:lpstr>
      <vt:lpstr>Times New Roman</vt:lpstr>
      <vt:lpstr>Arial</vt:lpstr>
      <vt:lpstr>Calibri</vt:lpstr>
      <vt:lpstr>Arial Unicode MS</vt:lpstr>
      <vt:lpstr>第一PPT，www.1ppt.com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44</cp:revision>
  <dcterms:created xsi:type="dcterms:W3CDTF">2019-10-03T15:40:00Z</dcterms:created>
  <dcterms:modified xsi:type="dcterms:W3CDTF">2023-03-13T07:13:32Z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867CA0738AD34FD3AEC614DA557AF20F</vt:lpwstr>
  </property>
  <property fmtid="{D5CDD505-2E9C-101B-9397-08002B2CF9AE}" pid="3" name="KSOProductBuildVer">
    <vt:lpwstr>2052-11.1.0.13703</vt:lpwstr>
  </property>
</Properties>
</file>