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0" r:id="rId3"/>
  </p:sldIdLst>
  <p:sldSz cx="11522075" cy="8640445"/>
  <p:notesSz cx="6858000" cy="9144000"/>
  <p:custDataLst>
    <p:tags r:id="rId7"/>
  </p:custDataLst>
  <p:defaultTextStyle>
    <a:defPPr>
      <a:defRPr lang="zh-CN"/>
    </a:defPPr>
    <a:lvl1pPr marL="0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7594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51890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2783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0441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45630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32250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0819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22" userDrawn="1">
          <p15:clr>
            <a:srgbClr val="A4A3A4"/>
          </p15:clr>
        </p15:guide>
        <p15:guide id="2" pos="362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182" autoAdjust="0"/>
  </p:normalViewPr>
  <p:slideViewPr>
    <p:cSldViewPr showGuides="1">
      <p:cViewPr>
        <p:scale>
          <a:sx n="75" d="100"/>
          <a:sy n="75" d="100"/>
        </p:scale>
        <p:origin x="2076" y="5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gs" Target="tags/tag1.xml"/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『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』— 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PPT</a:t>
            </a:r>
            <a:r>
              <a:rPr lang="zh-CN" altLang="en-US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  <a:prstGeom prst="rect">
            <a:avLst/>
          </a:prstGeom>
        </p:spPr>
        <p:txBody>
          <a:bodyPr lIns="91434" tIns="45717" rIns="91434" bIns="45717" anchor="b"/>
          <a:lstStyle>
            <a:lvl1pPr algn="l">
              <a:defRPr sz="25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  <a:prstGeom prst="rect">
            <a:avLst/>
          </a:prstGeom>
        </p:spPr>
        <p:txBody>
          <a:bodyPr lIns="91434" tIns="45717" rIns="91434" bIns="45717"/>
          <a:lstStyle>
            <a:lvl1pPr marL="0" indent="0">
              <a:buNone/>
              <a:defRPr sz="4000"/>
            </a:lvl1pPr>
            <a:lvl2pPr marL="575945" indent="0">
              <a:buNone/>
              <a:defRPr sz="3500"/>
            </a:lvl2pPr>
            <a:lvl3pPr marL="1151890" indent="0">
              <a:buNone/>
              <a:defRPr sz="3000"/>
            </a:lvl3pPr>
            <a:lvl4pPr marL="1727835" indent="0">
              <a:buNone/>
              <a:defRPr sz="2500"/>
            </a:lvl4pPr>
            <a:lvl5pPr marL="2304415" indent="0">
              <a:buNone/>
              <a:defRPr sz="2500"/>
            </a:lvl5pPr>
            <a:lvl6pPr marL="2880360" indent="0">
              <a:buNone/>
              <a:defRPr sz="2500"/>
            </a:lvl6pPr>
            <a:lvl7pPr marL="3456305" indent="0">
              <a:buNone/>
              <a:defRPr sz="2500"/>
            </a:lvl7pPr>
            <a:lvl8pPr marL="4032250" indent="0">
              <a:buNone/>
              <a:defRPr sz="2500"/>
            </a:lvl8pPr>
            <a:lvl9pPr marL="4608195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9"/>
            <a:ext cx="6913245" cy="1014089"/>
          </a:xfrm>
          <a:prstGeom prst="rect">
            <a:avLst/>
          </a:prstGeom>
        </p:spPr>
        <p:txBody>
          <a:bodyPr lIns="91434" tIns="45717" rIns="91434" bIns="45717"/>
          <a:lstStyle>
            <a:lvl1pPr marL="0" indent="0">
              <a:buNone/>
              <a:defRPr sz="1800"/>
            </a:lvl1pPr>
            <a:lvl2pPr marL="575945" indent="0">
              <a:buNone/>
              <a:defRPr sz="1500"/>
            </a:lvl2pPr>
            <a:lvl3pPr marL="1151890" indent="0">
              <a:buNone/>
              <a:defRPr sz="1300"/>
            </a:lvl3pPr>
            <a:lvl4pPr marL="1727835" indent="0">
              <a:buNone/>
              <a:defRPr sz="1100"/>
            </a:lvl4pPr>
            <a:lvl5pPr marL="2304415" indent="0">
              <a:buNone/>
              <a:defRPr sz="1100"/>
            </a:lvl5pPr>
            <a:lvl6pPr marL="2880360" indent="0">
              <a:buNone/>
              <a:defRPr sz="1100"/>
            </a:lvl6pPr>
            <a:lvl7pPr marL="3456305" indent="0">
              <a:buNone/>
              <a:defRPr sz="1100"/>
            </a:lvl7pPr>
            <a:lvl8pPr marL="4032250" indent="0">
              <a:buNone/>
              <a:defRPr sz="1100"/>
            </a:lvl8pPr>
            <a:lvl9pPr marL="4608195" indent="0">
              <a:buNone/>
              <a:defRPr sz="11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lIns="91434" tIns="45717" rIns="91434" bIns="45717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2016180"/>
            <a:ext cx="10369868" cy="5702504"/>
          </a:xfrm>
          <a:prstGeom prst="rect">
            <a:avLst/>
          </a:prstGeom>
        </p:spPr>
        <p:txBody>
          <a:bodyPr vert="eaVert" lIns="91434" tIns="45717" rIns="91434" bIns="45717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3"/>
            <a:ext cx="2592467" cy="7372651"/>
          </a:xfrm>
          <a:prstGeom prst="rect">
            <a:avLst/>
          </a:prstGeom>
        </p:spPr>
        <p:txBody>
          <a:bodyPr vert="eaVert" lIns="91434" tIns="45717" rIns="91434" bIns="45717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3"/>
            <a:ext cx="7585366" cy="7372651"/>
          </a:xfrm>
          <a:prstGeom prst="rect">
            <a:avLst/>
          </a:prstGeom>
        </p:spPr>
        <p:txBody>
          <a:bodyPr vert="eaVert" lIns="91434" tIns="45717" rIns="91434" bIns="45717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『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』— 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PPT</a:t>
            </a:r>
            <a:r>
              <a:rPr lang="zh-CN" altLang="en-US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 bwMode="auto">
          <a:xfrm>
            <a:off x="168072" y="811130"/>
            <a:ext cx="11160415" cy="7682682"/>
          </a:xfrm>
          <a:prstGeom prst="rect">
            <a:avLst/>
          </a:prstGeom>
          <a:solidFill>
            <a:srgbClr val="002060"/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1450" algn="l"/>
              </a:tabLst>
            </a:pPr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『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』— 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PPT</a:t>
            </a:r>
            <a:r>
              <a:rPr lang="zh-CN" altLang="en-US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 bwMode="auto">
          <a:xfrm>
            <a:off x="168072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1450" algn="l"/>
              </a:tabLst>
            </a:pPr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2"/>
            <a:ext cx="9793764" cy="1716152"/>
          </a:xfrm>
          <a:prstGeom prst="rect">
            <a:avLst/>
          </a:prstGeom>
        </p:spPr>
        <p:txBody>
          <a:bodyPr lIns="91434" tIns="45717" rIns="91434" bIns="45717" anchor="t"/>
          <a:lstStyle>
            <a:lvl1pPr algn="l">
              <a:defRPr sz="5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6"/>
            <a:ext cx="9793764" cy="1890166"/>
          </a:xfrm>
          <a:prstGeom prst="rect">
            <a:avLst/>
          </a:prstGeom>
        </p:spPr>
        <p:txBody>
          <a:bodyPr lIns="91434" tIns="45717" rIns="91434" bIns="45717"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594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189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783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41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30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2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19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lIns="91434" tIns="45717" rIns="91434" bIns="45717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80"/>
            <a:ext cx="5088916" cy="5702504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80"/>
            <a:ext cx="5088916" cy="5702504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  <a:prstGeom prst="rect">
            <a:avLst/>
          </a:prstGeom>
        </p:spPr>
        <p:txBody>
          <a:bodyPr lIns="91434" tIns="45717" rIns="91434" bIns="45717" anchor="b"/>
          <a:lstStyle>
            <a:lvl1pPr marL="0" indent="0">
              <a:buNone/>
              <a:defRPr sz="3000" b="1"/>
            </a:lvl1pPr>
            <a:lvl2pPr marL="575945" indent="0">
              <a:buNone/>
              <a:defRPr sz="2500" b="1"/>
            </a:lvl2pPr>
            <a:lvl3pPr marL="1151890" indent="0">
              <a:buNone/>
              <a:defRPr sz="2300" b="1"/>
            </a:lvl3pPr>
            <a:lvl4pPr marL="1727835" indent="0">
              <a:buNone/>
              <a:defRPr sz="2000" b="1"/>
            </a:lvl4pPr>
            <a:lvl5pPr marL="2304415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305" indent="0">
              <a:buNone/>
              <a:defRPr sz="2000" b="1"/>
            </a:lvl7pPr>
            <a:lvl8pPr marL="4032250" indent="0">
              <a:buNone/>
              <a:defRPr sz="2000" b="1"/>
            </a:lvl8pPr>
            <a:lvl9pPr marL="4608195" indent="0">
              <a:buNone/>
              <a:defRPr sz="20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6" y="1934171"/>
            <a:ext cx="5092917" cy="806071"/>
          </a:xfrm>
          <a:prstGeom prst="rect">
            <a:avLst/>
          </a:prstGeom>
        </p:spPr>
        <p:txBody>
          <a:bodyPr lIns="91434" tIns="45717" rIns="91434" bIns="45717" anchor="b"/>
          <a:lstStyle>
            <a:lvl1pPr marL="0" indent="0">
              <a:buNone/>
              <a:defRPr sz="3000" b="1"/>
            </a:lvl1pPr>
            <a:lvl2pPr marL="575945" indent="0">
              <a:buNone/>
              <a:defRPr sz="2500" b="1"/>
            </a:lvl2pPr>
            <a:lvl3pPr marL="1151890" indent="0">
              <a:buNone/>
              <a:defRPr sz="2300" b="1"/>
            </a:lvl3pPr>
            <a:lvl4pPr marL="1727835" indent="0">
              <a:buNone/>
              <a:defRPr sz="2000" b="1"/>
            </a:lvl4pPr>
            <a:lvl5pPr marL="2304415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305" indent="0">
              <a:buNone/>
              <a:defRPr sz="2000" b="1"/>
            </a:lvl7pPr>
            <a:lvl8pPr marL="4032250" indent="0">
              <a:buNone/>
              <a:defRPr sz="2000" b="1"/>
            </a:lvl8pPr>
            <a:lvl9pPr marL="4608195" indent="0">
              <a:buNone/>
              <a:defRPr sz="20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6" y="2740242"/>
            <a:ext cx="5092917" cy="4978440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9103306" y="8064798"/>
            <a:ext cx="775135" cy="246215"/>
          </a:xfrm>
          <a:prstGeom prst="rect">
            <a:avLst/>
          </a:prstGeom>
        </p:spPr>
        <p:txBody>
          <a:bodyPr wrap="square" lIns="91434" tIns="45717" rIns="91434" bIns="45717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字体下载：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lIns="91434" tIns="45717" rIns="91434" bIns="45717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6" y="344032"/>
            <a:ext cx="3790683" cy="1464129"/>
          </a:xfrm>
          <a:prstGeom prst="rect">
            <a:avLst/>
          </a:prstGeom>
        </p:spPr>
        <p:txBody>
          <a:bodyPr lIns="91434" tIns="45717" rIns="91434" bIns="45717" anchor="b"/>
          <a:lstStyle>
            <a:lvl1pPr algn="l">
              <a:defRPr sz="25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2"/>
            <a:ext cx="6441160" cy="7374652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6" y="1808161"/>
            <a:ext cx="3790683" cy="5910523"/>
          </a:xfrm>
          <a:prstGeom prst="rect">
            <a:avLst/>
          </a:prstGeom>
        </p:spPr>
        <p:txBody>
          <a:bodyPr lIns="91434" tIns="45717" rIns="91434" bIns="45717"/>
          <a:lstStyle>
            <a:lvl1pPr marL="0" indent="0">
              <a:buNone/>
              <a:defRPr sz="1800"/>
            </a:lvl1pPr>
            <a:lvl2pPr marL="575945" indent="0">
              <a:buNone/>
              <a:defRPr sz="1500"/>
            </a:lvl2pPr>
            <a:lvl3pPr marL="1151890" indent="0">
              <a:buNone/>
              <a:defRPr sz="1300"/>
            </a:lvl3pPr>
            <a:lvl4pPr marL="1727835" indent="0">
              <a:buNone/>
              <a:defRPr sz="1100"/>
            </a:lvl4pPr>
            <a:lvl5pPr marL="2304415" indent="0">
              <a:buNone/>
              <a:defRPr sz="1100"/>
            </a:lvl5pPr>
            <a:lvl6pPr marL="2880360" indent="0">
              <a:buNone/>
              <a:defRPr sz="1100"/>
            </a:lvl6pPr>
            <a:lvl7pPr marL="3456305" indent="0">
              <a:buNone/>
              <a:defRPr sz="1100"/>
            </a:lvl7pPr>
            <a:lvl8pPr marL="4032250" indent="0">
              <a:buNone/>
              <a:defRPr sz="1100"/>
            </a:lvl8pPr>
            <a:lvl9pPr marL="4608195" indent="0">
              <a:buNone/>
              <a:defRPr sz="11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5040958" y="33987678"/>
            <a:ext cx="4214356" cy="433573"/>
          </a:xfrm>
          <a:prstGeom prst="rect">
            <a:avLst/>
          </a:prstGeom>
        </p:spPr>
        <p:txBody>
          <a:bodyPr wrap="none" lIns="91434" tIns="45717" rIns="91434" bIns="45717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0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1151890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1800" indent="-43180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5990" indent="-360045" algn="l" defTabSz="1151890" rtl="0" eaLnBrk="1" latinLnBrk="0" hangingPunct="1">
        <a:spcBef>
          <a:spcPct val="20000"/>
        </a:spcBef>
        <a:buFont typeface="Arial" panose="020B0604020202020204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125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07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015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396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485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594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189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783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41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30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25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19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png"/><Relationship Id="rId8" Type="http://schemas.openxmlformats.org/officeDocument/2006/relationships/image" Target="../media/image9.png"/><Relationship Id="rId7" Type="http://schemas.openxmlformats.org/officeDocument/2006/relationships/image" Target="../media/image8.png"/><Relationship Id="rId65" Type="http://schemas.openxmlformats.org/officeDocument/2006/relationships/slideLayout" Target="../slideLayouts/slideLayout8.xml"/><Relationship Id="rId64" Type="http://schemas.openxmlformats.org/officeDocument/2006/relationships/image" Target="../media/image65.png"/><Relationship Id="rId63" Type="http://schemas.openxmlformats.org/officeDocument/2006/relationships/image" Target="../media/image64.png"/><Relationship Id="rId62" Type="http://schemas.openxmlformats.org/officeDocument/2006/relationships/image" Target="../media/image63.png"/><Relationship Id="rId61" Type="http://schemas.openxmlformats.org/officeDocument/2006/relationships/image" Target="../media/image62.png"/><Relationship Id="rId60" Type="http://schemas.openxmlformats.org/officeDocument/2006/relationships/image" Target="../media/image61.png"/><Relationship Id="rId6" Type="http://schemas.openxmlformats.org/officeDocument/2006/relationships/image" Target="../media/image7.png"/><Relationship Id="rId59" Type="http://schemas.openxmlformats.org/officeDocument/2006/relationships/image" Target="../media/image60.png"/><Relationship Id="rId58" Type="http://schemas.openxmlformats.org/officeDocument/2006/relationships/image" Target="../media/image59.png"/><Relationship Id="rId57" Type="http://schemas.openxmlformats.org/officeDocument/2006/relationships/image" Target="../media/image58.png"/><Relationship Id="rId56" Type="http://schemas.openxmlformats.org/officeDocument/2006/relationships/image" Target="../media/image57.png"/><Relationship Id="rId55" Type="http://schemas.openxmlformats.org/officeDocument/2006/relationships/image" Target="../media/image56.png"/><Relationship Id="rId54" Type="http://schemas.openxmlformats.org/officeDocument/2006/relationships/image" Target="../media/image55.png"/><Relationship Id="rId53" Type="http://schemas.openxmlformats.org/officeDocument/2006/relationships/image" Target="../media/image54.png"/><Relationship Id="rId52" Type="http://schemas.openxmlformats.org/officeDocument/2006/relationships/image" Target="../media/image53.png"/><Relationship Id="rId51" Type="http://schemas.openxmlformats.org/officeDocument/2006/relationships/image" Target="../media/image52.png"/><Relationship Id="rId50" Type="http://schemas.openxmlformats.org/officeDocument/2006/relationships/image" Target="../media/image51.png"/><Relationship Id="rId5" Type="http://schemas.openxmlformats.org/officeDocument/2006/relationships/image" Target="../media/image6.png"/><Relationship Id="rId49" Type="http://schemas.openxmlformats.org/officeDocument/2006/relationships/image" Target="../media/image50.png"/><Relationship Id="rId48" Type="http://schemas.openxmlformats.org/officeDocument/2006/relationships/image" Target="../media/image49.png"/><Relationship Id="rId47" Type="http://schemas.openxmlformats.org/officeDocument/2006/relationships/image" Target="../media/image48.png"/><Relationship Id="rId46" Type="http://schemas.openxmlformats.org/officeDocument/2006/relationships/image" Target="../media/image47.png"/><Relationship Id="rId45" Type="http://schemas.openxmlformats.org/officeDocument/2006/relationships/image" Target="../media/image46.png"/><Relationship Id="rId44" Type="http://schemas.openxmlformats.org/officeDocument/2006/relationships/image" Target="../media/image45.png"/><Relationship Id="rId43" Type="http://schemas.openxmlformats.org/officeDocument/2006/relationships/image" Target="../media/image44.png"/><Relationship Id="rId42" Type="http://schemas.openxmlformats.org/officeDocument/2006/relationships/image" Target="../media/image43.png"/><Relationship Id="rId41" Type="http://schemas.openxmlformats.org/officeDocument/2006/relationships/image" Target="../media/image42.png"/><Relationship Id="rId40" Type="http://schemas.openxmlformats.org/officeDocument/2006/relationships/image" Target="../media/image41.png"/><Relationship Id="rId4" Type="http://schemas.openxmlformats.org/officeDocument/2006/relationships/image" Target="../media/image5.png"/><Relationship Id="rId39" Type="http://schemas.openxmlformats.org/officeDocument/2006/relationships/image" Target="../media/image40.png"/><Relationship Id="rId38" Type="http://schemas.openxmlformats.org/officeDocument/2006/relationships/image" Target="../media/image39.png"/><Relationship Id="rId37" Type="http://schemas.openxmlformats.org/officeDocument/2006/relationships/image" Target="../media/image38.png"/><Relationship Id="rId36" Type="http://schemas.openxmlformats.org/officeDocument/2006/relationships/image" Target="../media/image37.png"/><Relationship Id="rId35" Type="http://schemas.openxmlformats.org/officeDocument/2006/relationships/image" Target="../media/image36.png"/><Relationship Id="rId34" Type="http://schemas.openxmlformats.org/officeDocument/2006/relationships/image" Target="../media/image35.png"/><Relationship Id="rId33" Type="http://schemas.openxmlformats.org/officeDocument/2006/relationships/image" Target="../media/image34.png"/><Relationship Id="rId32" Type="http://schemas.openxmlformats.org/officeDocument/2006/relationships/image" Target="../media/image33.png"/><Relationship Id="rId31" Type="http://schemas.openxmlformats.org/officeDocument/2006/relationships/image" Target="../media/image32.png"/><Relationship Id="rId30" Type="http://schemas.openxmlformats.org/officeDocument/2006/relationships/image" Target="../media/image31.png"/><Relationship Id="rId3" Type="http://schemas.openxmlformats.org/officeDocument/2006/relationships/image" Target="../media/image4.png"/><Relationship Id="rId29" Type="http://schemas.openxmlformats.org/officeDocument/2006/relationships/image" Target="../media/image30.png"/><Relationship Id="rId28" Type="http://schemas.openxmlformats.org/officeDocument/2006/relationships/image" Target="../media/image29.png"/><Relationship Id="rId27" Type="http://schemas.openxmlformats.org/officeDocument/2006/relationships/image" Target="../media/image28.png"/><Relationship Id="rId26" Type="http://schemas.openxmlformats.org/officeDocument/2006/relationships/image" Target="../media/image27.png"/><Relationship Id="rId25" Type="http://schemas.openxmlformats.org/officeDocument/2006/relationships/image" Target="../media/image26.png"/><Relationship Id="rId24" Type="http://schemas.openxmlformats.org/officeDocument/2006/relationships/image" Target="../media/image25.png"/><Relationship Id="rId23" Type="http://schemas.openxmlformats.org/officeDocument/2006/relationships/image" Target="../media/image24.png"/><Relationship Id="rId22" Type="http://schemas.openxmlformats.org/officeDocument/2006/relationships/image" Target="../media/image23.png"/><Relationship Id="rId21" Type="http://schemas.openxmlformats.org/officeDocument/2006/relationships/image" Target="../media/image22.png"/><Relationship Id="rId20" Type="http://schemas.openxmlformats.org/officeDocument/2006/relationships/image" Target="../media/image21.png"/><Relationship Id="rId2" Type="http://schemas.openxmlformats.org/officeDocument/2006/relationships/image" Target="../media/image3.png"/><Relationship Id="rId19" Type="http://schemas.openxmlformats.org/officeDocument/2006/relationships/image" Target="../media/image20.png"/><Relationship Id="rId18" Type="http://schemas.openxmlformats.org/officeDocument/2006/relationships/image" Target="../media/image19.png"/><Relationship Id="rId17" Type="http://schemas.openxmlformats.org/officeDocument/2006/relationships/image" Target="../media/image18.png"/><Relationship Id="rId16" Type="http://schemas.openxmlformats.org/officeDocument/2006/relationships/image" Target="../media/image17.png"/><Relationship Id="rId15" Type="http://schemas.openxmlformats.org/officeDocument/2006/relationships/image" Target="../media/image16.png"/><Relationship Id="rId14" Type="http://schemas.openxmlformats.org/officeDocument/2006/relationships/image" Target="../media/image15.png"/><Relationship Id="rId13" Type="http://schemas.openxmlformats.org/officeDocument/2006/relationships/image" Target="../media/image14.png"/><Relationship Id="rId12" Type="http://schemas.openxmlformats.org/officeDocument/2006/relationships/image" Target="../media/image13.png"/><Relationship Id="rId11" Type="http://schemas.openxmlformats.org/officeDocument/2006/relationships/image" Target="../media/image12.png"/><Relationship Id="rId10" Type="http://schemas.openxmlformats.org/officeDocument/2006/relationships/image" Target="../media/image11.png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" name="object 2"/>
          <p:cNvSpPr/>
          <p:nvPr/>
        </p:nvSpPr>
        <p:spPr>
          <a:xfrm>
            <a:off x="3908819" y="1500161"/>
            <a:ext cx="306070" cy="302260"/>
          </a:xfrm>
          <a:custGeom>
            <a:avLst/>
            <a:gdLst/>
            <a:ahLst/>
            <a:cxnLst/>
            <a:rect l="l" t="t" r="r" b="b"/>
            <a:pathLst>
              <a:path w="306070" h="302259">
                <a:moveTo>
                  <a:pt x="227114" y="126390"/>
                </a:moveTo>
                <a:lnTo>
                  <a:pt x="203111" y="138557"/>
                </a:lnTo>
                <a:lnTo>
                  <a:pt x="213977" y="152327"/>
                </a:lnTo>
                <a:lnTo>
                  <a:pt x="224112" y="167333"/>
                </a:lnTo>
                <a:lnTo>
                  <a:pt x="232534" y="182146"/>
                </a:lnTo>
                <a:lnTo>
                  <a:pt x="238264" y="195338"/>
                </a:lnTo>
                <a:lnTo>
                  <a:pt x="263944" y="181483"/>
                </a:lnTo>
                <a:lnTo>
                  <a:pt x="257669" y="168363"/>
                </a:lnTo>
                <a:lnTo>
                  <a:pt x="248953" y="154070"/>
                </a:lnTo>
                <a:lnTo>
                  <a:pt x="238524" y="139709"/>
                </a:lnTo>
                <a:lnTo>
                  <a:pt x="227114" y="126390"/>
                </a:lnTo>
                <a:close/>
              </a:path>
              <a:path w="306070" h="302259">
                <a:moveTo>
                  <a:pt x="177431" y="68948"/>
                </a:moveTo>
                <a:lnTo>
                  <a:pt x="169867" y="94889"/>
                </a:lnTo>
                <a:lnTo>
                  <a:pt x="159989" y="119345"/>
                </a:lnTo>
                <a:lnTo>
                  <a:pt x="148019" y="141328"/>
                </a:lnTo>
                <a:lnTo>
                  <a:pt x="134175" y="159854"/>
                </a:lnTo>
                <a:lnTo>
                  <a:pt x="140318" y="163590"/>
                </a:lnTo>
                <a:lnTo>
                  <a:pt x="147354" y="168214"/>
                </a:lnTo>
                <a:lnTo>
                  <a:pt x="154138" y="172967"/>
                </a:lnTo>
                <a:lnTo>
                  <a:pt x="159524" y="177088"/>
                </a:lnTo>
                <a:lnTo>
                  <a:pt x="167984" y="165858"/>
                </a:lnTo>
                <a:lnTo>
                  <a:pt x="176037" y="153103"/>
                </a:lnTo>
                <a:lnTo>
                  <a:pt x="183524" y="139078"/>
                </a:lnTo>
                <a:lnTo>
                  <a:pt x="190284" y="124040"/>
                </a:lnTo>
                <a:lnTo>
                  <a:pt x="289306" y="124040"/>
                </a:lnTo>
                <a:lnTo>
                  <a:pt x="289306" y="97675"/>
                </a:lnTo>
                <a:lnTo>
                  <a:pt x="200418" y="97675"/>
                </a:lnTo>
                <a:lnTo>
                  <a:pt x="202780" y="90246"/>
                </a:lnTo>
                <a:lnTo>
                  <a:pt x="204800" y="82804"/>
                </a:lnTo>
                <a:lnTo>
                  <a:pt x="206832" y="75018"/>
                </a:lnTo>
                <a:lnTo>
                  <a:pt x="177431" y="68948"/>
                </a:lnTo>
                <a:close/>
              </a:path>
              <a:path w="306070" h="302259">
                <a:moveTo>
                  <a:pt x="305523" y="275094"/>
                </a:moveTo>
                <a:lnTo>
                  <a:pt x="0" y="275094"/>
                </a:lnTo>
                <a:lnTo>
                  <a:pt x="0" y="302133"/>
                </a:lnTo>
                <a:lnTo>
                  <a:pt x="305523" y="302133"/>
                </a:lnTo>
                <a:lnTo>
                  <a:pt x="305523" y="275094"/>
                </a:lnTo>
                <a:close/>
              </a:path>
              <a:path w="306070" h="302259">
                <a:moveTo>
                  <a:pt x="271043" y="201091"/>
                </a:moveTo>
                <a:lnTo>
                  <a:pt x="36842" y="201091"/>
                </a:lnTo>
                <a:lnTo>
                  <a:pt x="36842" y="275094"/>
                </a:lnTo>
                <a:lnTo>
                  <a:pt x="65913" y="275094"/>
                </a:lnTo>
                <a:lnTo>
                  <a:pt x="65913" y="225755"/>
                </a:lnTo>
                <a:lnTo>
                  <a:pt x="271043" y="225755"/>
                </a:lnTo>
                <a:lnTo>
                  <a:pt x="271043" y="201091"/>
                </a:lnTo>
                <a:close/>
              </a:path>
              <a:path w="306070" h="302259">
                <a:moveTo>
                  <a:pt x="132486" y="225755"/>
                </a:moveTo>
                <a:lnTo>
                  <a:pt x="106121" y="225755"/>
                </a:lnTo>
                <a:lnTo>
                  <a:pt x="106121" y="275094"/>
                </a:lnTo>
                <a:lnTo>
                  <a:pt x="132486" y="275094"/>
                </a:lnTo>
                <a:lnTo>
                  <a:pt x="132486" y="225755"/>
                </a:lnTo>
                <a:close/>
              </a:path>
              <a:path w="306070" h="302259">
                <a:moveTo>
                  <a:pt x="199745" y="225755"/>
                </a:moveTo>
                <a:lnTo>
                  <a:pt x="173380" y="225755"/>
                </a:lnTo>
                <a:lnTo>
                  <a:pt x="173380" y="275094"/>
                </a:lnTo>
                <a:lnTo>
                  <a:pt x="199745" y="275094"/>
                </a:lnTo>
                <a:lnTo>
                  <a:pt x="199745" y="225755"/>
                </a:lnTo>
                <a:close/>
              </a:path>
              <a:path w="306070" h="302259">
                <a:moveTo>
                  <a:pt x="271043" y="225755"/>
                </a:moveTo>
                <a:lnTo>
                  <a:pt x="240639" y="225755"/>
                </a:lnTo>
                <a:lnTo>
                  <a:pt x="240639" y="275094"/>
                </a:lnTo>
                <a:lnTo>
                  <a:pt x="271043" y="275094"/>
                </a:lnTo>
                <a:lnTo>
                  <a:pt x="271043" y="225755"/>
                </a:lnTo>
                <a:close/>
              </a:path>
              <a:path w="306070" h="302259">
                <a:moveTo>
                  <a:pt x="119646" y="75018"/>
                </a:moveTo>
                <a:lnTo>
                  <a:pt x="89230" y="75018"/>
                </a:lnTo>
                <a:lnTo>
                  <a:pt x="89230" y="190614"/>
                </a:lnTo>
                <a:lnTo>
                  <a:pt x="119646" y="190614"/>
                </a:lnTo>
                <a:lnTo>
                  <a:pt x="119646" y="75018"/>
                </a:lnTo>
                <a:close/>
              </a:path>
              <a:path w="306070" h="302259">
                <a:moveTo>
                  <a:pt x="56781" y="85839"/>
                </a:moveTo>
                <a:lnTo>
                  <a:pt x="27381" y="85839"/>
                </a:lnTo>
                <a:lnTo>
                  <a:pt x="27381" y="182499"/>
                </a:lnTo>
                <a:lnTo>
                  <a:pt x="56781" y="182499"/>
                </a:lnTo>
                <a:lnTo>
                  <a:pt x="56781" y="85839"/>
                </a:lnTo>
                <a:close/>
              </a:path>
              <a:path w="306070" h="302259">
                <a:moveTo>
                  <a:pt x="226783" y="47980"/>
                </a:moveTo>
                <a:lnTo>
                  <a:pt x="195681" y="47980"/>
                </a:lnTo>
                <a:lnTo>
                  <a:pt x="195681" y="67589"/>
                </a:lnTo>
                <a:lnTo>
                  <a:pt x="226783" y="67589"/>
                </a:lnTo>
                <a:lnTo>
                  <a:pt x="226783" y="47980"/>
                </a:lnTo>
                <a:close/>
              </a:path>
              <a:path w="306070" h="302259">
                <a:moveTo>
                  <a:pt x="109842" y="47980"/>
                </a:moveTo>
                <a:lnTo>
                  <a:pt x="78409" y="47980"/>
                </a:lnTo>
                <a:lnTo>
                  <a:pt x="78409" y="66916"/>
                </a:lnTo>
                <a:lnTo>
                  <a:pt x="109842" y="66916"/>
                </a:lnTo>
                <a:lnTo>
                  <a:pt x="109842" y="47980"/>
                </a:lnTo>
                <a:close/>
              </a:path>
              <a:path w="306070" h="302259">
                <a:moveTo>
                  <a:pt x="301802" y="21628"/>
                </a:moveTo>
                <a:lnTo>
                  <a:pt x="4064" y="21628"/>
                </a:lnTo>
                <a:lnTo>
                  <a:pt x="4064" y="47980"/>
                </a:lnTo>
                <a:lnTo>
                  <a:pt x="301802" y="47980"/>
                </a:lnTo>
                <a:lnTo>
                  <a:pt x="301802" y="21628"/>
                </a:lnTo>
                <a:close/>
              </a:path>
              <a:path w="306070" h="302259">
                <a:moveTo>
                  <a:pt x="109842" y="0"/>
                </a:moveTo>
                <a:lnTo>
                  <a:pt x="78409" y="0"/>
                </a:lnTo>
                <a:lnTo>
                  <a:pt x="78409" y="21628"/>
                </a:lnTo>
                <a:lnTo>
                  <a:pt x="109842" y="21628"/>
                </a:lnTo>
                <a:lnTo>
                  <a:pt x="109842" y="0"/>
                </a:lnTo>
                <a:close/>
              </a:path>
              <a:path w="306070" h="302259">
                <a:moveTo>
                  <a:pt x="226783" y="0"/>
                </a:moveTo>
                <a:lnTo>
                  <a:pt x="195681" y="0"/>
                </a:lnTo>
                <a:lnTo>
                  <a:pt x="195681" y="21628"/>
                </a:lnTo>
                <a:lnTo>
                  <a:pt x="226783" y="21628"/>
                </a:lnTo>
                <a:lnTo>
                  <a:pt x="226783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33" name="object 3"/>
          <p:cNvSpPr/>
          <p:nvPr/>
        </p:nvSpPr>
        <p:spPr>
          <a:xfrm>
            <a:off x="4243691" y="1498812"/>
            <a:ext cx="311150" cy="306070"/>
          </a:xfrm>
          <a:custGeom>
            <a:avLst/>
            <a:gdLst/>
            <a:ahLst/>
            <a:cxnLst/>
            <a:rect l="l" t="t" r="r" b="b"/>
            <a:pathLst>
              <a:path w="311150" h="306069">
                <a:moveTo>
                  <a:pt x="277469" y="118275"/>
                </a:moveTo>
                <a:lnTo>
                  <a:pt x="42252" y="118275"/>
                </a:lnTo>
                <a:lnTo>
                  <a:pt x="42252" y="252463"/>
                </a:lnTo>
                <a:lnTo>
                  <a:pt x="45890" y="278909"/>
                </a:lnTo>
                <a:lnTo>
                  <a:pt x="58177" y="295251"/>
                </a:lnTo>
                <a:lnTo>
                  <a:pt x="81177" y="303546"/>
                </a:lnTo>
                <a:lnTo>
                  <a:pt x="116954" y="305854"/>
                </a:lnTo>
                <a:lnTo>
                  <a:pt x="239966" y="305854"/>
                </a:lnTo>
                <a:lnTo>
                  <a:pt x="272536" y="302585"/>
                </a:lnTo>
                <a:lnTo>
                  <a:pt x="292938" y="291364"/>
                </a:lnTo>
                <a:lnTo>
                  <a:pt x="300732" y="277126"/>
                </a:lnTo>
                <a:lnTo>
                  <a:pt x="115925" y="277126"/>
                </a:lnTo>
                <a:lnTo>
                  <a:pt x="93629" y="276123"/>
                </a:lnTo>
                <a:lnTo>
                  <a:pt x="80486" y="272395"/>
                </a:lnTo>
                <a:lnTo>
                  <a:pt x="74248" y="264868"/>
                </a:lnTo>
                <a:lnTo>
                  <a:pt x="72669" y="252463"/>
                </a:lnTo>
                <a:lnTo>
                  <a:pt x="72669" y="203796"/>
                </a:lnTo>
                <a:lnTo>
                  <a:pt x="277469" y="203796"/>
                </a:lnTo>
                <a:lnTo>
                  <a:pt x="277469" y="173710"/>
                </a:lnTo>
                <a:lnTo>
                  <a:pt x="72669" y="173710"/>
                </a:lnTo>
                <a:lnTo>
                  <a:pt x="72669" y="123355"/>
                </a:lnTo>
                <a:lnTo>
                  <a:pt x="277469" y="123355"/>
                </a:lnTo>
                <a:lnTo>
                  <a:pt x="277469" y="118275"/>
                </a:lnTo>
                <a:close/>
              </a:path>
              <a:path w="311150" h="306069">
                <a:moveTo>
                  <a:pt x="281190" y="225425"/>
                </a:moveTo>
                <a:lnTo>
                  <a:pt x="277496" y="251607"/>
                </a:lnTo>
                <a:lnTo>
                  <a:pt x="270884" y="267368"/>
                </a:lnTo>
                <a:lnTo>
                  <a:pt x="258948" y="275082"/>
                </a:lnTo>
                <a:lnTo>
                  <a:pt x="239280" y="277126"/>
                </a:lnTo>
                <a:lnTo>
                  <a:pt x="300732" y="277126"/>
                </a:lnTo>
                <a:lnTo>
                  <a:pt x="304596" y="270069"/>
                </a:lnTo>
                <a:lnTo>
                  <a:pt x="310934" y="236575"/>
                </a:lnTo>
                <a:lnTo>
                  <a:pt x="303816" y="234831"/>
                </a:lnTo>
                <a:lnTo>
                  <a:pt x="295809" y="232262"/>
                </a:lnTo>
                <a:lnTo>
                  <a:pt x="287929" y="229062"/>
                </a:lnTo>
                <a:lnTo>
                  <a:pt x="281190" y="225425"/>
                </a:lnTo>
                <a:close/>
              </a:path>
              <a:path w="311150" h="306069">
                <a:moveTo>
                  <a:pt x="277469" y="203796"/>
                </a:moveTo>
                <a:lnTo>
                  <a:pt x="246379" y="203796"/>
                </a:lnTo>
                <a:lnTo>
                  <a:pt x="246379" y="216966"/>
                </a:lnTo>
                <a:lnTo>
                  <a:pt x="277469" y="216966"/>
                </a:lnTo>
                <a:lnTo>
                  <a:pt x="277469" y="203796"/>
                </a:lnTo>
                <a:close/>
              </a:path>
              <a:path w="311150" h="306069">
                <a:moveTo>
                  <a:pt x="174396" y="123355"/>
                </a:moveTo>
                <a:lnTo>
                  <a:pt x="143637" y="123355"/>
                </a:lnTo>
                <a:lnTo>
                  <a:pt x="143637" y="173710"/>
                </a:lnTo>
                <a:lnTo>
                  <a:pt x="174396" y="173710"/>
                </a:lnTo>
                <a:lnTo>
                  <a:pt x="174396" y="123355"/>
                </a:lnTo>
                <a:close/>
              </a:path>
              <a:path w="311150" h="306069">
                <a:moveTo>
                  <a:pt x="277469" y="123355"/>
                </a:moveTo>
                <a:lnTo>
                  <a:pt x="246379" y="123355"/>
                </a:lnTo>
                <a:lnTo>
                  <a:pt x="246379" y="173710"/>
                </a:lnTo>
                <a:lnTo>
                  <a:pt x="277469" y="173710"/>
                </a:lnTo>
                <a:lnTo>
                  <a:pt x="277469" y="123355"/>
                </a:lnTo>
                <a:close/>
              </a:path>
              <a:path w="311150" h="306069">
                <a:moveTo>
                  <a:pt x="103759" y="0"/>
                </a:moveTo>
                <a:lnTo>
                  <a:pt x="83510" y="31811"/>
                </a:lnTo>
                <a:lnTo>
                  <a:pt x="58346" y="61125"/>
                </a:lnTo>
                <a:lnTo>
                  <a:pt x="29949" y="86828"/>
                </a:lnTo>
                <a:lnTo>
                  <a:pt x="0" y="107810"/>
                </a:lnTo>
                <a:lnTo>
                  <a:pt x="4355" y="114502"/>
                </a:lnTo>
                <a:lnTo>
                  <a:pt x="9215" y="122810"/>
                </a:lnTo>
                <a:lnTo>
                  <a:pt x="13696" y="131054"/>
                </a:lnTo>
                <a:lnTo>
                  <a:pt x="16916" y="137553"/>
                </a:lnTo>
                <a:lnTo>
                  <a:pt x="23250" y="133114"/>
                </a:lnTo>
                <a:lnTo>
                  <a:pt x="29584" y="128423"/>
                </a:lnTo>
                <a:lnTo>
                  <a:pt x="35918" y="123478"/>
                </a:lnTo>
                <a:lnTo>
                  <a:pt x="42252" y="118275"/>
                </a:lnTo>
                <a:lnTo>
                  <a:pt x="277469" y="118275"/>
                </a:lnTo>
                <a:lnTo>
                  <a:pt x="277469" y="94297"/>
                </a:lnTo>
                <a:lnTo>
                  <a:pt x="68618" y="94297"/>
                </a:lnTo>
                <a:lnTo>
                  <a:pt x="77297" y="85492"/>
                </a:lnTo>
                <a:lnTo>
                  <a:pt x="85599" y="76374"/>
                </a:lnTo>
                <a:lnTo>
                  <a:pt x="93522" y="67004"/>
                </a:lnTo>
                <a:lnTo>
                  <a:pt x="101066" y="57442"/>
                </a:lnTo>
                <a:lnTo>
                  <a:pt x="220832" y="57442"/>
                </a:lnTo>
                <a:lnTo>
                  <a:pt x="222448" y="55362"/>
                </a:lnTo>
                <a:lnTo>
                  <a:pt x="231851" y="42240"/>
                </a:lnTo>
                <a:lnTo>
                  <a:pt x="213624" y="29400"/>
                </a:lnTo>
                <a:lnTo>
                  <a:pt x="121005" y="29400"/>
                </a:lnTo>
                <a:lnTo>
                  <a:pt x="125056" y="22974"/>
                </a:lnTo>
                <a:lnTo>
                  <a:pt x="129120" y="16890"/>
                </a:lnTo>
                <a:lnTo>
                  <a:pt x="132486" y="10477"/>
                </a:lnTo>
                <a:lnTo>
                  <a:pt x="103759" y="0"/>
                </a:lnTo>
                <a:close/>
              </a:path>
              <a:path w="311150" h="306069">
                <a:moveTo>
                  <a:pt x="220832" y="57442"/>
                </a:moveTo>
                <a:lnTo>
                  <a:pt x="183527" y="57442"/>
                </a:lnTo>
                <a:lnTo>
                  <a:pt x="176280" y="67147"/>
                </a:lnTo>
                <a:lnTo>
                  <a:pt x="168401" y="76755"/>
                </a:lnTo>
                <a:lnTo>
                  <a:pt x="160142" y="85920"/>
                </a:lnTo>
                <a:lnTo>
                  <a:pt x="151752" y="94297"/>
                </a:lnTo>
                <a:lnTo>
                  <a:pt x="189598" y="94297"/>
                </a:lnTo>
                <a:lnTo>
                  <a:pt x="201100" y="81739"/>
                </a:lnTo>
                <a:lnTo>
                  <a:pt x="212124" y="68645"/>
                </a:lnTo>
                <a:lnTo>
                  <a:pt x="220832" y="57442"/>
                </a:lnTo>
                <a:close/>
              </a:path>
              <a:path w="311150" h="306069">
                <a:moveTo>
                  <a:pt x="211226" y="27711"/>
                </a:moveTo>
                <a:lnTo>
                  <a:pt x="204812" y="29400"/>
                </a:lnTo>
                <a:lnTo>
                  <a:pt x="213624" y="29400"/>
                </a:lnTo>
                <a:lnTo>
                  <a:pt x="211226" y="27711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34" name="object 4"/>
          <p:cNvSpPr/>
          <p:nvPr/>
        </p:nvSpPr>
        <p:spPr>
          <a:xfrm>
            <a:off x="4583999" y="1499485"/>
            <a:ext cx="309245" cy="311150"/>
          </a:xfrm>
          <a:custGeom>
            <a:avLst/>
            <a:gdLst/>
            <a:ahLst/>
            <a:cxnLst/>
            <a:rect l="l" t="t" r="r" b="b"/>
            <a:pathLst>
              <a:path w="309245" h="311150">
                <a:moveTo>
                  <a:pt x="252160" y="264617"/>
                </a:moveTo>
                <a:lnTo>
                  <a:pt x="216623" y="264617"/>
                </a:lnTo>
                <a:lnTo>
                  <a:pt x="227541" y="283920"/>
                </a:lnTo>
                <a:lnTo>
                  <a:pt x="240072" y="298376"/>
                </a:lnTo>
                <a:lnTo>
                  <a:pt x="254316" y="307447"/>
                </a:lnTo>
                <a:lnTo>
                  <a:pt x="270370" y="310591"/>
                </a:lnTo>
                <a:lnTo>
                  <a:pt x="286134" y="308287"/>
                </a:lnTo>
                <a:lnTo>
                  <a:pt x="297149" y="300280"/>
                </a:lnTo>
                <a:lnTo>
                  <a:pt x="304490" y="284921"/>
                </a:lnTo>
                <a:lnTo>
                  <a:pt x="305414" y="280174"/>
                </a:lnTo>
                <a:lnTo>
                  <a:pt x="273735" y="280174"/>
                </a:lnTo>
                <a:lnTo>
                  <a:pt x="265125" y="277935"/>
                </a:lnTo>
                <a:lnTo>
                  <a:pt x="257016" y="271387"/>
                </a:lnTo>
                <a:lnTo>
                  <a:pt x="252160" y="264617"/>
                </a:lnTo>
                <a:close/>
              </a:path>
              <a:path w="309245" h="311150">
                <a:moveTo>
                  <a:pt x="222012" y="168643"/>
                </a:moveTo>
                <a:lnTo>
                  <a:pt x="190944" y="168643"/>
                </a:lnTo>
                <a:lnTo>
                  <a:pt x="193987" y="187067"/>
                </a:lnTo>
                <a:lnTo>
                  <a:pt x="197535" y="204727"/>
                </a:lnTo>
                <a:lnTo>
                  <a:pt x="201588" y="221496"/>
                </a:lnTo>
                <a:lnTo>
                  <a:pt x="206146" y="237248"/>
                </a:lnTo>
                <a:lnTo>
                  <a:pt x="184395" y="250031"/>
                </a:lnTo>
                <a:lnTo>
                  <a:pt x="161374" y="261454"/>
                </a:lnTo>
                <a:lnTo>
                  <a:pt x="137336" y="271420"/>
                </a:lnTo>
                <a:lnTo>
                  <a:pt x="112534" y="279831"/>
                </a:lnTo>
                <a:lnTo>
                  <a:pt x="117916" y="285748"/>
                </a:lnTo>
                <a:lnTo>
                  <a:pt x="123175" y="292423"/>
                </a:lnTo>
                <a:lnTo>
                  <a:pt x="127927" y="299223"/>
                </a:lnTo>
                <a:lnTo>
                  <a:pt x="131787" y="305511"/>
                </a:lnTo>
                <a:lnTo>
                  <a:pt x="154130" y="297085"/>
                </a:lnTo>
                <a:lnTo>
                  <a:pt x="175863" y="287483"/>
                </a:lnTo>
                <a:lnTo>
                  <a:pt x="196767" y="276671"/>
                </a:lnTo>
                <a:lnTo>
                  <a:pt x="216623" y="264617"/>
                </a:lnTo>
                <a:lnTo>
                  <a:pt x="252160" y="264617"/>
                </a:lnTo>
                <a:lnTo>
                  <a:pt x="249411" y="260784"/>
                </a:lnTo>
                <a:lnTo>
                  <a:pt x="242315" y="246379"/>
                </a:lnTo>
                <a:lnTo>
                  <a:pt x="260351" y="231098"/>
                </a:lnTo>
                <a:lnTo>
                  <a:pt x="273862" y="217639"/>
                </a:lnTo>
                <a:lnTo>
                  <a:pt x="232511" y="217639"/>
                </a:lnTo>
                <a:lnTo>
                  <a:pt x="229290" y="205234"/>
                </a:lnTo>
                <a:lnTo>
                  <a:pt x="226260" y="191876"/>
                </a:lnTo>
                <a:lnTo>
                  <a:pt x="223481" y="177629"/>
                </a:lnTo>
                <a:lnTo>
                  <a:pt x="222012" y="168643"/>
                </a:lnTo>
                <a:close/>
              </a:path>
              <a:path w="309245" h="311150">
                <a:moveTo>
                  <a:pt x="115569" y="230822"/>
                </a:moveTo>
                <a:lnTo>
                  <a:pt x="26560" y="256348"/>
                </a:lnTo>
                <a:lnTo>
                  <a:pt x="3035" y="262597"/>
                </a:lnTo>
                <a:lnTo>
                  <a:pt x="9461" y="292341"/>
                </a:lnTo>
                <a:lnTo>
                  <a:pt x="75611" y="271387"/>
                </a:lnTo>
                <a:lnTo>
                  <a:pt x="120307" y="256844"/>
                </a:lnTo>
                <a:lnTo>
                  <a:pt x="115569" y="230822"/>
                </a:lnTo>
                <a:close/>
              </a:path>
              <a:path w="309245" h="311150">
                <a:moveTo>
                  <a:pt x="286588" y="243331"/>
                </a:moveTo>
                <a:lnTo>
                  <a:pt x="273735" y="280174"/>
                </a:lnTo>
                <a:lnTo>
                  <a:pt x="305414" y="280174"/>
                </a:lnTo>
                <a:lnTo>
                  <a:pt x="309232" y="260565"/>
                </a:lnTo>
                <a:lnTo>
                  <a:pt x="303697" y="257499"/>
                </a:lnTo>
                <a:lnTo>
                  <a:pt x="297653" y="253477"/>
                </a:lnTo>
                <a:lnTo>
                  <a:pt x="291737" y="248691"/>
                </a:lnTo>
                <a:lnTo>
                  <a:pt x="286588" y="243331"/>
                </a:lnTo>
                <a:close/>
              </a:path>
              <a:path w="309245" h="311150">
                <a:moveTo>
                  <a:pt x="92988" y="134175"/>
                </a:moveTo>
                <a:lnTo>
                  <a:pt x="59143" y="134175"/>
                </a:lnTo>
                <a:lnTo>
                  <a:pt x="49630" y="147528"/>
                </a:lnTo>
                <a:lnTo>
                  <a:pt x="41097" y="158886"/>
                </a:lnTo>
                <a:lnTo>
                  <a:pt x="33897" y="167772"/>
                </a:lnTo>
                <a:lnTo>
                  <a:pt x="28384" y="173710"/>
                </a:lnTo>
                <a:lnTo>
                  <a:pt x="21183" y="182327"/>
                </a:lnTo>
                <a:lnTo>
                  <a:pt x="14652" y="188918"/>
                </a:lnTo>
                <a:lnTo>
                  <a:pt x="8564" y="193480"/>
                </a:lnTo>
                <a:lnTo>
                  <a:pt x="2692" y="196011"/>
                </a:lnTo>
                <a:lnTo>
                  <a:pt x="5406" y="202815"/>
                </a:lnTo>
                <a:lnTo>
                  <a:pt x="8186" y="210635"/>
                </a:lnTo>
                <a:lnTo>
                  <a:pt x="10588" y="218075"/>
                </a:lnTo>
                <a:lnTo>
                  <a:pt x="12166" y="223735"/>
                </a:lnTo>
                <a:lnTo>
                  <a:pt x="20045" y="220599"/>
                </a:lnTo>
                <a:lnTo>
                  <a:pt x="35690" y="216420"/>
                </a:lnTo>
                <a:lnTo>
                  <a:pt x="65341" y="209898"/>
                </a:lnTo>
                <a:lnTo>
                  <a:pt x="115239" y="199732"/>
                </a:lnTo>
                <a:lnTo>
                  <a:pt x="115027" y="196011"/>
                </a:lnTo>
                <a:lnTo>
                  <a:pt x="114903" y="188918"/>
                </a:lnTo>
                <a:lnTo>
                  <a:pt x="115004" y="183845"/>
                </a:lnTo>
                <a:lnTo>
                  <a:pt x="55079" y="183845"/>
                </a:lnTo>
                <a:lnTo>
                  <a:pt x="73255" y="161314"/>
                </a:lnTo>
                <a:lnTo>
                  <a:pt x="91107" y="136991"/>
                </a:lnTo>
                <a:lnTo>
                  <a:pt x="92988" y="134175"/>
                </a:lnTo>
                <a:close/>
              </a:path>
              <a:path w="309245" h="311150">
                <a:moveTo>
                  <a:pt x="278815" y="166268"/>
                </a:moveTo>
                <a:lnTo>
                  <a:pt x="269201" y="180145"/>
                </a:lnTo>
                <a:lnTo>
                  <a:pt x="258197" y="193354"/>
                </a:lnTo>
                <a:lnTo>
                  <a:pt x="245925" y="205862"/>
                </a:lnTo>
                <a:lnTo>
                  <a:pt x="232511" y="217639"/>
                </a:lnTo>
                <a:lnTo>
                  <a:pt x="273862" y="217639"/>
                </a:lnTo>
                <a:lnTo>
                  <a:pt x="276866" y="214647"/>
                </a:lnTo>
                <a:lnTo>
                  <a:pt x="291732" y="196993"/>
                </a:lnTo>
                <a:lnTo>
                  <a:pt x="304825" y="178104"/>
                </a:lnTo>
                <a:lnTo>
                  <a:pt x="278815" y="166268"/>
                </a:lnTo>
                <a:close/>
              </a:path>
              <a:path w="309245" h="311150">
                <a:moveTo>
                  <a:pt x="115569" y="173037"/>
                </a:moveTo>
                <a:lnTo>
                  <a:pt x="55079" y="183845"/>
                </a:lnTo>
                <a:lnTo>
                  <a:pt x="115004" y="183845"/>
                </a:lnTo>
                <a:lnTo>
                  <a:pt x="115126" y="180136"/>
                </a:lnTo>
                <a:lnTo>
                  <a:pt x="115569" y="173037"/>
                </a:lnTo>
                <a:close/>
              </a:path>
              <a:path w="309245" h="311150">
                <a:moveTo>
                  <a:pt x="213982" y="101053"/>
                </a:moveTo>
                <a:lnTo>
                  <a:pt x="183159" y="101053"/>
                </a:lnTo>
                <a:lnTo>
                  <a:pt x="184074" y="111948"/>
                </a:lnTo>
                <a:lnTo>
                  <a:pt x="184918" y="121003"/>
                </a:lnTo>
                <a:lnTo>
                  <a:pt x="186880" y="140246"/>
                </a:lnTo>
                <a:lnTo>
                  <a:pt x="123685" y="152082"/>
                </a:lnTo>
                <a:lnTo>
                  <a:pt x="128422" y="180136"/>
                </a:lnTo>
                <a:lnTo>
                  <a:pt x="190944" y="168643"/>
                </a:lnTo>
                <a:lnTo>
                  <a:pt x="222012" y="168643"/>
                </a:lnTo>
                <a:lnTo>
                  <a:pt x="221018" y="162559"/>
                </a:lnTo>
                <a:lnTo>
                  <a:pt x="302475" y="147345"/>
                </a:lnTo>
                <a:lnTo>
                  <a:pt x="300312" y="134848"/>
                </a:lnTo>
                <a:lnTo>
                  <a:pt x="217309" y="134848"/>
                </a:lnTo>
                <a:lnTo>
                  <a:pt x="216297" y="125404"/>
                </a:lnTo>
                <a:lnTo>
                  <a:pt x="215320" y="115836"/>
                </a:lnTo>
                <a:lnTo>
                  <a:pt x="214407" y="106145"/>
                </a:lnTo>
                <a:lnTo>
                  <a:pt x="213982" y="101053"/>
                </a:lnTo>
                <a:close/>
              </a:path>
              <a:path w="309245" h="311150">
                <a:moveTo>
                  <a:pt x="63525" y="1689"/>
                </a:moveTo>
                <a:lnTo>
                  <a:pt x="39531" y="58424"/>
                </a:lnTo>
                <a:lnTo>
                  <a:pt x="19596" y="93624"/>
                </a:lnTo>
                <a:lnTo>
                  <a:pt x="0" y="113893"/>
                </a:lnTo>
                <a:lnTo>
                  <a:pt x="2915" y="121003"/>
                </a:lnTo>
                <a:lnTo>
                  <a:pt x="5827" y="129189"/>
                </a:lnTo>
                <a:lnTo>
                  <a:pt x="8409" y="137171"/>
                </a:lnTo>
                <a:lnTo>
                  <a:pt x="10121" y="142951"/>
                </a:lnTo>
                <a:lnTo>
                  <a:pt x="14884" y="141056"/>
                </a:lnTo>
                <a:lnTo>
                  <a:pt x="23098" y="139196"/>
                </a:lnTo>
                <a:lnTo>
                  <a:pt x="37078" y="137020"/>
                </a:lnTo>
                <a:lnTo>
                  <a:pt x="59143" y="134175"/>
                </a:lnTo>
                <a:lnTo>
                  <a:pt x="92988" y="134175"/>
                </a:lnTo>
                <a:lnTo>
                  <a:pt x="107831" y="111948"/>
                </a:lnTo>
                <a:lnTo>
                  <a:pt x="109305" y="109499"/>
                </a:lnTo>
                <a:lnTo>
                  <a:pt x="40551" y="109499"/>
                </a:lnTo>
                <a:lnTo>
                  <a:pt x="55007" y="88027"/>
                </a:lnTo>
                <a:lnTo>
                  <a:pt x="68768" y="64717"/>
                </a:lnTo>
                <a:lnTo>
                  <a:pt x="81518" y="40396"/>
                </a:lnTo>
                <a:lnTo>
                  <a:pt x="92938" y="15887"/>
                </a:lnTo>
                <a:lnTo>
                  <a:pt x="63525" y="1689"/>
                </a:lnTo>
                <a:close/>
              </a:path>
              <a:path w="309245" h="311150">
                <a:moveTo>
                  <a:pt x="297738" y="119976"/>
                </a:moveTo>
                <a:lnTo>
                  <a:pt x="217309" y="134848"/>
                </a:lnTo>
                <a:lnTo>
                  <a:pt x="300312" y="134848"/>
                </a:lnTo>
                <a:lnTo>
                  <a:pt x="297738" y="119976"/>
                </a:lnTo>
                <a:close/>
              </a:path>
              <a:path w="309245" h="311150">
                <a:moveTo>
                  <a:pt x="97662" y="70294"/>
                </a:moveTo>
                <a:lnTo>
                  <a:pt x="77050" y="106451"/>
                </a:lnTo>
                <a:lnTo>
                  <a:pt x="40551" y="109499"/>
                </a:lnTo>
                <a:lnTo>
                  <a:pt x="109305" y="109499"/>
                </a:lnTo>
                <a:lnTo>
                  <a:pt x="123342" y="86182"/>
                </a:lnTo>
                <a:lnTo>
                  <a:pt x="97662" y="70294"/>
                </a:lnTo>
                <a:close/>
              </a:path>
              <a:path w="309245" h="311150">
                <a:moveTo>
                  <a:pt x="210553" y="0"/>
                </a:moveTo>
                <a:lnTo>
                  <a:pt x="179108" y="0"/>
                </a:lnTo>
                <a:lnTo>
                  <a:pt x="179219" y="15887"/>
                </a:lnTo>
                <a:lnTo>
                  <a:pt x="181140" y="72326"/>
                </a:lnTo>
                <a:lnTo>
                  <a:pt x="130441" y="79755"/>
                </a:lnTo>
                <a:lnTo>
                  <a:pt x="135851" y="108140"/>
                </a:lnTo>
                <a:lnTo>
                  <a:pt x="183159" y="101053"/>
                </a:lnTo>
                <a:lnTo>
                  <a:pt x="213982" y="101053"/>
                </a:lnTo>
                <a:lnTo>
                  <a:pt x="213588" y="96329"/>
                </a:lnTo>
                <a:lnTo>
                  <a:pt x="293687" y="83807"/>
                </a:lnTo>
                <a:lnTo>
                  <a:pt x="290519" y="67589"/>
                </a:lnTo>
                <a:lnTo>
                  <a:pt x="211899" y="67589"/>
                </a:lnTo>
                <a:lnTo>
                  <a:pt x="211071" y="51038"/>
                </a:lnTo>
                <a:lnTo>
                  <a:pt x="210649" y="36415"/>
                </a:lnTo>
                <a:lnTo>
                  <a:pt x="210544" y="29734"/>
                </a:lnTo>
                <a:lnTo>
                  <a:pt x="210553" y="0"/>
                </a:lnTo>
                <a:close/>
              </a:path>
              <a:path w="309245" h="311150">
                <a:moveTo>
                  <a:pt x="288277" y="56108"/>
                </a:moveTo>
                <a:lnTo>
                  <a:pt x="211899" y="67589"/>
                </a:lnTo>
                <a:lnTo>
                  <a:pt x="290519" y="67589"/>
                </a:lnTo>
                <a:lnTo>
                  <a:pt x="288277" y="56108"/>
                </a:lnTo>
                <a:close/>
              </a:path>
              <a:path w="309245" h="311150">
                <a:moveTo>
                  <a:pt x="239610" y="6083"/>
                </a:moveTo>
                <a:lnTo>
                  <a:pt x="221360" y="22644"/>
                </a:lnTo>
                <a:lnTo>
                  <a:pt x="233621" y="29734"/>
                </a:lnTo>
                <a:lnTo>
                  <a:pt x="246199" y="37807"/>
                </a:lnTo>
                <a:lnTo>
                  <a:pt x="257761" y="46072"/>
                </a:lnTo>
                <a:lnTo>
                  <a:pt x="266979" y="53733"/>
                </a:lnTo>
                <a:lnTo>
                  <a:pt x="285572" y="34467"/>
                </a:lnTo>
                <a:lnTo>
                  <a:pt x="276252" y="27323"/>
                </a:lnTo>
                <a:lnTo>
                  <a:pt x="264491" y="19642"/>
                </a:lnTo>
                <a:lnTo>
                  <a:pt x="251780" y="12277"/>
                </a:lnTo>
                <a:lnTo>
                  <a:pt x="239610" y="6083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84" name="object 5"/>
          <p:cNvSpPr/>
          <p:nvPr/>
        </p:nvSpPr>
        <p:spPr>
          <a:xfrm>
            <a:off x="4916512" y="1500501"/>
            <a:ext cx="310515" cy="309245"/>
          </a:xfrm>
          <a:custGeom>
            <a:avLst/>
            <a:gdLst/>
            <a:ahLst/>
            <a:cxnLst/>
            <a:rect l="l" t="t" r="r" b="b"/>
            <a:pathLst>
              <a:path w="310514" h="309244">
                <a:moveTo>
                  <a:pt x="299097" y="128752"/>
                </a:moveTo>
                <a:lnTo>
                  <a:pt x="124371" y="128752"/>
                </a:lnTo>
                <a:lnTo>
                  <a:pt x="124371" y="308902"/>
                </a:lnTo>
                <a:lnTo>
                  <a:pt x="153098" y="308902"/>
                </a:lnTo>
                <a:lnTo>
                  <a:pt x="153098" y="292328"/>
                </a:lnTo>
                <a:lnTo>
                  <a:pt x="299097" y="292328"/>
                </a:lnTo>
                <a:lnTo>
                  <a:pt x="299097" y="264629"/>
                </a:lnTo>
                <a:lnTo>
                  <a:pt x="153098" y="264629"/>
                </a:lnTo>
                <a:lnTo>
                  <a:pt x="153098" y="223392"/>
                </a:lnTo>
                <a:lnTo>
                  <a:pt x="299097" y="223392"/>
                </a:lnTo>
                <a:lnTo>
                  <a:pt x="299097" y="196697"/>
                </a:lnTo>
                <a:lnTo>
                  <a:pt x="153098" y="196697"/>
                </a:lnTo>
                <a:lnTo>
                  <a:pt x="153098" y="156146"/>
                </a:lnTo>
                <a:lnTo>
                  <a:pt x="299097" y="156146"/>
                </a:lnTo>
                <a:lnTo>
                  <a:pt x="299097" y="128752"/>
                </a:lnTo>
                <a:close/>
              </a:path>
              <a:path w="310514" h="309244">
                <a:moveTo>
                  <a:pt x="299097" y="292328"/>
                </a:moveTo>
                <a:lnTo>
                  <a:pt x="269354" y="292328"/>
                </a:lnTo>
                <a:lnTo>
                  <a:pt x="269354" y="307200"/>
                </a:lnTo>
                <a:lnTo>
                  <a:pt x="299097" y="307200"/>
                </a:lnTo>
                <a:lnTo>
                  <a:pt x="299097" y="292328"/>
                </a:lnTo>
                <a:close/>
              </a:path>
              <a:path w="310514" h="309244">
                <a:moveTo>
                  <a:pt x="224739" y="223392"/>
                </a:moveTo>
                <a:lnTo>
                  <a:pt x="196697" y="223392"/>
                </a:lnTo>
                <a:lnTo>
                  <a:pt x="196697" y="264629"/>
                </a:lnTo>
                <a:lnTo>
                  <a:pt x="224739" y="264629"/>
                </a:lnTo>
                <a:lnTo>
                  <a:pt x="224739" y="223392"/>
                </a:lnTo>
                <a:close/>
              </a:path>
              <a:path w="310514" h="309244">
                <a:moveTo>
                  <a:pt x="299097" y="223392"/>
                </a:moveTo>
                <a:lnTo>
                  <a:pt x="269354" y="223392"/>
                </a:lnTo>
                <a:lnTo>
                  <a:pt x="269354" y="264629"/>
                </a:lnTo>
                <a:lnTo>
                  <a:pt x="299097" y="264629"/>
                </a:lnTo>
                <a:lnTo>
                  <a:pt x="299097" y="223392"/>
                </a:lnTo>
                <a:close/>
              </a:path>
              <a:path w="310514" h="309244">
                <a:moveTo>
                  <a:pt x="224739" y="156146"/>
                </a:moveTo>
                <a:lnTo>
                  <a:pt x="196697" y="156146"/>
                </a:lnTo>
                <a:lnTo>
                  <a:pt x="196697" y="196697"/>
                </a:lnTo>
                <a:lnTo>
                  <a:pt x="224739" y="196697"/>
                </a:lnTo>
                <a:lnTo>
                  <a:pt x="224739" y="156146"/>
                </a:lnTo>
                <a:close/>
              </a:path>
              <a:path w="310514" h="309244">
                <a:moveTo>
                  <a:pt x="299097" y="156146"/>
                </a:moveTo>
                <a:lnTo>
                  <a:pt x="269354" y="156146"/>
                </a:lnTo>
                <a:lnTo>
                  <a:pt x="269354" y="196697"/>
                </a:lnTo>
                <a:lnTo>
                  <a:pt x="299097" y="196697"/>
                </a:lnTo>
                <a:lnTo>
                  <a:pt x="299097" y="156146"/>
                </a:lnTo>
                <a:close/>
              </a:path>
              <a:path w="310514" h="309244">
                <a:moveTo>
                  <a:pt x="184518" y="74345"/>
                </a:moveTo>
                <a:lnTo>
                  <a:pt x="154444" y="74345"/>
                </a:lnTo>
                <a:lnTo>
                  <a:pt x="154444" y="115582"/>
                </a:lnTo>
                <a:lnTo>
                  <a:pt x="184518" y="115582"/>
                </a:lnTo>
                <a:lnTo>
                  <a:pt x="184518" y="74345"/>
                </a:lnTo>
                <a:close/>
              </a:path>
              <a:path w="310514" h="309244">
                <a:moveTo>
                  <a:pt x="268681" y="74345"/>
                </a:moveTo>
                <a:lnTo>
                  <a:pt x="237921" y="74345"/>
                </a:lnTo>
                <a:lnTo>
                  <a:pt x="237921" y="115582"/>
                </a:lnTo>
                <a:lnTo>
                  <a:pt x="268681" y="115582"/>
                </a:lnTo>
                <a:lnTo>
                  <a:pt x="268681" y="74345"/>
                </a:lnTo>
                <a:close/>
              </a:path>
              <a:path w="310514" h="309244">
                <a:moveTo>
                  <a:pt x="310248" y="45961"/>
                </a:moveTo>
                <a:lnTo>
                  <a:pt x="111188" y="45961"/>
                </a:lnTo>
                <a:lnTo>
                  <a:pt x="111188" y="74345"/>
                </a:lnTo>
                <a:lnTo>
                  <a:pt x="310248" y="74345"/>
                </a:lnTo>
                <a:lnTo>
                  <a:pt x="310248" y="45961"/>
                </a:lnTo>
                <a:close/>
              </a:path>
              <a:path w="310514" h="309244">
                <a:moveTo>
                  <a:pt x="184518" y="0"/>
                </a:moveTo>
                <a:lnTo>
                  <a:pt x="154444" y="0"/>
                </a:lnTo>
                <a:lnTo>
                  <a:pt x="154444" y="45961"/>
                </a:lnTo>
                <a:lnTo>
                  <a:pt x="184518" y="45961"/>
                </a:lnTo>
                <a:lnTo>
                  <a:pt x="184518" y="0"/>
                </a:lnTo>
                <a:close/>
              </a:path>
              <a:path w="310514" h="309244">
                <a:moveTo>
                  <a:pt x="268681" y="0"/>
                </a:moveTo>
                <a:lnTo>
                  <a:pt x="237921" y="0"/>
                </a:lnTo>
                <a:lnTo>
                  <a:pt x="237921" y="45961"/>
                </a:lnTo>
                <a:lnTo>
                  <a:pt x="268681" y="45961"/>
                </a:lnTo>
                <a:lnTo>
                  <a:pt x="268681" y="0"/>
                </a:lnTo>
                <a:close/>
              </a:path>
              <a:path w="310514" h="309244">
                <a:moveTo>
                  <a:pt x="7099" y="277812"/>
                </a:moveTo>
                <a:lnTo>
                  <a:pt x="10033" y="284726"/>
                </a:lnTo>
                <a:lnTo>
                  <a:pt x="12588" y="292593"/>
                </a:lnTo>
                <a:lnTo>
                  <a:pt x="14510" y="300334"/>
                </a:lnTo>
                <a:lnTo>
                  <a:pt x="15544" y="306870"/>
                </a:lnTo>
                <a:lnTo>
                  <a:pt x="30106" y="306632"/>
                </a:lnTo>
                <a:lnTo>
                  <a:pt x="68989" y="290475"/>
                </a:lnTo>
                <a:lnTo>
                  <a:pt x="71290" y="278142"/>
                </a:lnTo>
                <a:lnTo>
                  <a:pt x="36829" y="278142"/>
                </a:lnTo>
                <a:lnTo>
                  <a:pt x="16922" y="278003"/>
                </a:lnTo>
                <a:lnTo>
                  <a:pt x="7099" y="277812"/>
                </a:lnTo>
                <a:close/>
              </a:path>
              <a:path w="310514" h="309244">
                <a:moveTo>
                  <a:pt x="71653" y="193649"/>
                </a:moveTo>
                <a:lnTo>
                  <a:pt x="42583" y="193649"/>
                </a:lnTo>
                <a:lnTo>
                  <a:pt x="42583" y="276796"/>
                </a:lnTo>
                <a:lnTo>
                  <a:pt x="41224" y="278142"/>
                </a:lnTo>
                <a:lnTo>
                  <a:pt x="71290" y="278142"/>
                </a:lnTo>
                <a:lnTo>
                  <a:pt x="71653" y="272059"/>
                </a:lnTo>
                <a:lnTo>
                  <a:pt x="71653" y="193649"/>
                </a:lnTo>
                <a:close/>
              </a:path>
              <a:path w="310514" h="309244">
                <a:moveTo>
                  <a:pt x="71653" y="94627"/>
                </a:moveTo>
                <a:lnTo>
                  <a:pt x="42583" y="94627"/>
                </a:lnTo>
                <a:lnTo>
                  <a:pt x="42583" y="162547"/>
                </a:lnTo>
                <a:lnTo>
                  <a:pt x="0" y="174053"/>
                </a:lnTo>
                <a:lnTo>
                  <a:pt x="7099" y="204457"/>
                </a:lnTo>
                <a:lnTo>
                  <a:pt x="42583" y="193649"/>
                </a:lnTo>
                <a:lnTo>
                  <a:pt x="71653" y="193649"/>
                </a:lnTo>
                <a:lnTo>
                  <a:pt x="71653" y="184861"/>
                </a:lnTo>
                <a:lnTo>
                  <a:pt x="107467" y="173367"/>
                </a:lnTo>
                <a:lnTo>
                  <a:pt x="104484" y="154101"/>
                </a:lnTo>
                <a:lnTo>
                  <a:pt x="71653" y="154101"/>
                </a:lnTo>
                <a:lnTo>
                  <a:pt x="71653" y="94627"/>
                </a:lnTo>
                <a:close/>
              </a:path>
              <a:path w="310514" h="309244">
                <a:moveTo>
                  <a:pt x="103073" y="144983"/>
                </a:moveTo>
                <a:lnTo>
                  <a:pt x="71653" y="154101"/>
                </a:lnTo>
                <a:lnTo>
                  <a:pt x="104484" y="154101"/>
                </a:lnTo>
                <a:lnTo>
                  <a:pt x="103073" y="144983"/>
                </a:lnTo>
                <a:close/>
              </a:path>
              <a:path w="310514" h="309244">
                <a:moveTo>
                  <a:pt x="105105" y="65570"/>
                </a:moveTo>
                <a:lnTo>
                  <a:pt x="4724" y="65570"/>
                </a:lnTo>
                <a:lnTo>
                  <a:pt x="4724" y="94627"/>
                </a:lnTo>
                <a:lnTo>
                  <a:pt x="105105" y="94627"/>
                </a:lnTo>
                <a:lnTo>
                  <a:pt x="105105" y="65570"/>
                </a:lnTo>
                <a:close/>
              </a:path>
              <a:path w="310514" h="309244">
                <a:moveTo>
                  <a:pt x="71653" y="330"/>
                </a:moveTo>
                <a:lnTo>
                  <a:pt x="42583" y="330"/>
                </a:lnTo>
                <a:lnTo>
                  <a:pt x="42583" y="65570"/>
                </a:lnTo>
                <a:lnTo>
                  <a:pt x="71653" y="65570"/>
                </a:lnTo>
                <a:lnTo>
                  <a:pt x="71653" y="33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85" name="object 6"/>
          <p:cNvSpPr/>
          <p:nvPr/>
        </p:nvSpPr>
        <p:spPr>
          <a:xfrm>
            <a:off x="5256124" y="1505907"/>
            <a:ext cx="309245" cy="304165"/>
          </a:xfrm>
          <a:custGeom>
            <a:avLst/>
            <a:gdLst/>
            <a:ahLst/>
            <a:cxnLst/>
            <a:rect l="l" t="t" r="r" b="b"/>
            <a:pathLst>
              <a:path w="309245" h="304165">
                <a:moveTo>
                  <a:pt x="298424" y="80441"/>
                </a:moveTo>
                <a:lnTo>
                  <a:pt x="97675" y="80441"/>
                </a:lnTo>
                <a:lnTo>
                  <a:pt x="97675" y="304164"/>
                </a:lnTo>
                <a:lnTo>
                  <a:pt x="126403" y="304164"/>
                </a:lnTo>
                <a:lnTo>
                  <a:pt x="126403" y="288963"/>
                </a:lnTo>
                <a:lnTo>
                  <a:pt x="298424" y="288963"/>
                </a:lnTo>
                <a:lnTo>
                  <a:pt x="298424" y="261594"/>
                </a:lnTo>
                <a:lnTo>
                  <a:pt x="126403" y="261594"/>
                </a:lnTo>
                <a:lnTo>
                  <a:pt x="126403" y="229146"/>
                </a:lnTo>
                <a:lnTo>
                  <a:pt x="298424" y="229146"/>
                </a:lnTo>
                <a:lnTo>
                  <a:pt x="298424" y="202437"/>
                </a:lnTo>
                <a:lnTo>
                  <a:pt x="126403" y="202437"/>
                </a:lnTo>
                <a:lnTo>
                  <a:pt x="126403" y="175742"/>
                </a:lnTo>
                <a:lnTo>
                  <a:pt x="156674" y="175742"/>
                </a:lnTo>
                <a:lnTo>
                  <a:pt x="160548" y="172942"/>
                </a:lnTo>
                <a:lnTo>
                  <a:pt x="164297" y="167957"/>
                </a:lnTo>
                <a:lnTo>
                  <a:pt x="126403" y="167957"/>
                </a:lnTo>
                <a:lnTo>
                  <a:pt x="126403" y="107810"/>
                </a:lnTo>
                <a:lnTo>
                  <a:pt x="298424" y="107810"/>
                </a:lnTo>
                <a:lnTo>
                  <a:pt x="298424" y="80441"/>
                </a:lnTo>
                <a:close/>
              </a:path>
              <a:path w="309245" h="304165">
                <a:moveTo>
                  <a:pt x="298424" y="288963"/>
                </a:moveTo>
                <a:lnTo>
                  <a:pt x="268350" y="288963"/>
                </a:lnTo>
                <a:lnTo>
                  <a:pt x="268350" y="303148"/>
                </a:lnTo>
                <a:lnTo>
                  <a:pt x="298424" y="303148"/>
                </a:lnTo>
                <a:lnTo>
                  <a:pt x="298424" y="288963"/>
                </a:lnTo>
                <a:close/>
              </a:path>
              <a:path w="309245" h="304165">
                <a:moveTo>
                  <a:pt x="298424" y="229146"/>
                </a:moveTo>
                <a:lnTo>
                  <a:pt x="268350" y="229146"/>
                </a:lnTo>
                <a:lnTo>
                  <a:pt x="268350" y="261594"/>
                </a:lnTo>
                <a:lnTo>
                  <a:pt x="298424" y="261594"/>
                </a:lnTo>
                <a:lnTo>
                  <a:pt x="298424" y="229146"/>
                </a:lnTo>
                <a:close/>
              </a:path>
              <a:path w="309245" h="304165">
                <a:moveTo>
                  <a:pt x="232854" y="107810"/>
                </a:moveTo>
                <a:lnTo>
                  <a:pt x="208191" y="107810"/>
                </a:lnTo>
                <a:lnTo>
                  <a:pt x="208194" y="143332"/>
                </a:lnTo>
                <a:lnTo>
                  <a:pt x="209452" y="158610"/>
                </a:lnTo>
                <a:lnTo>
                  <a:pt x="213977" y="168259"/>
                </a:lnTo>
                <a:lnTo>
                  <a:pt x="222876" y="173283"/>
                </a:lnTo>
                <a:lnTo>
                  <a:pt x="237261" y="174726"/>
                </a:lnTo>
                <a:lnTo>
                  <a:pt x="268350" y="174726"/>
                </a:lnTo>
                <a:lnTo>
                  <a:pt x="268350" y="202437"/>
                </a:lnTo>
                <a:lnTo>
                  <a:pt x="298424" y="202437"/>
                </a:lnTo>
                <a:lnTo>
                  <a:pt x="298424" y="149720"/>
                </a:lnTo>
                <a:lnTo>
                  <a:pt x="233540" y="149720"/>
                </a:lnTo>
                <a:lnTo>
                  <a:pt x="232854" y="149034"/>
                </a:lnTo>
                <a:lnTo>
                  <a:pt x="232854" y="107810"/>
                </a:lnTo>
                <a:close/>
              </a:path>
              <a:path w="309245" h="304165">
                <a:moveTo>
                  <a:pt x="156674" y="175742"/>
                </a:moveTo>
                <a:lnTo>
                  <a:pt x="126403" y="175742"/>
                </a:lnTo>
                <a:lnTo>
                  <a:pt x="131127" y="180124"/>
                </a:lnTo>
                <a:lnTo>
                  <a:pt x="136207" y="185204"/>
                </a:lnTo>
                <a:lnTo>
                  <a:pt x="138912" y="188582"/>
                </a:lnTo>
                <a:lnTo>
                  <a:pt x="156674" y="175742"/>
                </a:lnTo>
                <a:close/>
              </a:path>
              <a:path w="309245" h="304165">
                <a:moveTo>
                  <a:pt x="182498" y="107810"/>
                </a:moveTo>
                <a:lnTo>
                  <a:pt x="158165" y="107810"/>
                </a:lnTo>
                <a:lnTo>
                  <a:pt x="158130" y="118287"/>
                </a:lnTo>
                <a:lnTo>
                  <a:pt x="156862" y="130463"/>
                </a:lnTo>
                <a:lnTo>
                  <a:pt x="152042" y="143332"/>
                </a:lnTo>
                <a:lnTo>
                  <a:pt x="142344" y="156010"/>
                </a:lnTo>
                <a:lnTo>
                  <a:pt x="126403" y="167957"/>
                </a:lnTo>
                <a:lnTo>
                  <a:pt x="164297" y="167957"/>
                </a:lnTo>
                <a:lnTo>
                  <a:pt x="173883" y="155211"/>
                </a:lnTo>
                <a:lnTo>
                  <a:pt x="180630" y="136591"/>
                </a:lnTo>
                <a:lnTo>
                  <a:pt x="182498" y="118287"/>
                </a:lnTo>
                <a:lnTo>
                  <a:pt x="182498" y="107810"/>
                </a:lnTo>
                <a:close/>
              </a:path>
              <a:path w="309245" h="304165">
                <a:moveTo>
                  <a:pt x="298424" y="107810"/>
                </a:moveTo>
                <a:lnTo>
                  <a:pt x="268350" y="107810"/>
                </a:lnTo>
                <a:lnTo>
                  <a:pt x="268350" y="149034"/>
                </a:lnTo>
                <a:lnTo>
                  <a:pt x="267334" y="149377"/>
                </a:lnTo>
                <a:lnTo>
                  <a:pt x="265976" y="149720"/>
                </a:lnTo>
                <a:lnTo>
                  <a:pt x="298424" y="149720"/>
                </a:lnTo>
                <a:lnTo>
                  <a:pt x="298424" y="107810"/>
                </a:lnTo>
                <a:close/>
              </a:path>
              <a:path w="309245" h="304165">
                <a:moveTo>
                  <a:pt x="181152" y="41236"/>
                </a:moveTo>
                <a:lnTo>
                  <a:pt x="153441" y="41236"/>
                </a:lnTo>
                <a:lnTo>
                  <a:pt x="153441" y="80441"/>
                </a:lnTo>
                <a:lnTo>
                  <a:pt x="181152" y="80441"/>
                </a:lnTo>
                <a:lnTo>
                  <a:pt x="181152" y="41236"/>
                </a:lnTo>
                <a:close/>
              </a:path>
              <a:path w="309245" h="304165">
                <a:moveTo>
                  <a:pt x="237591" y="41236"/>
                </a:moveTo>
                <a:lnTo>
                  <a:pt x="209207" y="41236"/>
                </a:lnTo>
                <a:lnTo>
                  <a:pt x="209207" y="80441"/>
                </a:lnTo>
                <a:lnTo>
                  <a:pt x="237591" y="80441"/>
                </a:lnTo>
                <a:lnTo>
                  <a:pt x="237591" y="41236"/>
                </a:lnTo>
                <a:close/>
              </a:path>
              <a:path w="309245" h="304165">
                <a:moveTo>
                  <a:pt x="308902" y="12496"/>
                </a:moveTo>
                <a:lnTo>
                  <a:pt x="87198" y="12496"/>
                </a:lnTo>
                <a:lnTo>
                  <a:pt x="87198" y="41236"/>
                </a:lnTo>
                <a:lnTo>
                  <a:pt x="308902" y="41236"/>
                </a:lnTo>
                <a:lnTo>
                  <a:pt x="308902" y="12496"/>
                </a:lnTo>
                <a:close/>
              </a:path>
              <a:path w="309245" h="304165">
                <a:moveTo>
                  <a:pt x="29413" y="0"/>
                </a:moveTo>
                <a:lnTo>
                  <a:pt x="11493" y="22644"/>
                </a:lnTo>
                <a:lnTo>
                  <a:pt x="25747" y="31219"/>
                </a:lnTo>
                <a:lnTo>
                  <a:pt x="40855" y="40554"/>
                </a:lnTo>
                <a:lnTo>
                  <a:pt x="54888" y="49636"/>
                </a:lnTo>
                <a:lnTo>
                  <a:pt x="65912" y="57454"/>
                </a:lnTo>
                <a:lnTo>
                  <a:pt x="84835" y="32105"/>
                </a:lnTo>
                <a:lnTo>
                  <a:pt x="73177" y="24663"/>
                </a:lnTo>
                <a:lnTo>
                  <a:pt x="58767" y="16176"/>
                </a:lnTo>
                <a:lnTo>
                  <a:pt x="43536" y="7627"/>
                </a:lnTo>
                <a:lnTo>
                  <a:pt x="29413" y="0"/>
                </a:lnTo>
                <a:close/>
              </a:path>
              <a:path w="309245" h="304165">
                <a:moveTo>
                  <a:pt x="59143" y="172694"/>
                </a:moveTo>
                <a:lnTo>
                  <a:pt x="46151" y="202344"/>
                </a:lnTo>
                <a:lnTo>
                  <a:pt x="32238" y="231674"/>
                </a:lnTo>
                <a:lnTo>
                  <a:pt x="18517" y="258721"/>
                </a:lnTo>
                <a:lnTo>
                  <a:pt x="6095" y="281520"/>
                </a:lnTo>
                <a:lnTo>
                  <a:pt x="34137" y="299097"/>
                </a:lnTo>
                <a:lnTo>
                  <a:pt x="46897" y="273924"/>
                </a:lnTo>
                <a:lnTo>
                  <a:pt x="59910" y="246503"/>
                </a:lnTo>
                <a:lnTo>
                  <a:pt x="72540" y="218259"/>
                </a:lnTo>
                <a:lnTo>
                  <a:pt x="84150" y="190614"/>
                </a:lnTo>
                <a:lnTo>
                  <a:pt x="59143" y="172694"/>
                </a:lnTo>
                <a:close/>
              </a:path>
              <a:path w="309245" h="304165">
                <a:moveTo>
                  <a:pt x="17576" y="88887"/>
                </a:moveTo>
                <a:lnTo>
                  <a:pt x="0" y="112204"/>
                </a:lnTo>
                <a:lnTo>
                  <a:pt x="14712" y="120321"/>
                </a:lnTo>
                <a:lnTo>
                  <a:pt x="30211" y="129265"/>
                </a:lnTo>
                <a:lnTo>
                  <a:pt x="44632" y="137959"/>
                </a:lnTo>
                <a:lnTo>
                  <a:pt x="56108" y="145326"/>
                </a:lnTo>
                <a:lnTo>
                  <a:pt x="74358" y="119291"/>
                </a:lnTo>
                <a:lnTo>
                  <a:pt x="62383" y="112204"/>
                </a:lnTo>
                <a:lnTo>
                  <a:pt x="47615" y="104213"/>
                </a:lnTo>
                <a:lnTo>
                  <a:pt x="32010" y="96152"/>
                </a:lnTo>
                <a:lnTo>
                  <a:pt x="17576" y="88887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86" name="object 7"/>
          <p:cNvSpPr/>
          <p:nvPr/>
        </p:nvSpPr>
        <p:spPr>
          <a:xfrm>
            <a:off x="5594386" y="1500493"/>
            <a:ext cx="316865" cy="311150"/>
          </a:xfrm>
          <a:custGeom>
            <a:avLst/>
            <a:gdLst/>
            <a:ahLst/>
            <a:cxnLst/>
            <a:rect l="l" t="t" r="r" b="b"/>
            <a:pathLst>
              <a:path w="316864" h="311150">
                <a:moveTo>
                  <a:pt x="90919" y="275450"/>
                </a:moveTo>
                <a:lnTo>
                  <a:pt x="94666" y="283602"/>
                </a:lnTo>
                <a:lnTo>
                  <a:pt x="98097" y="293020"/>
                </a:lnTo>
                <a:lnTo>
                  <a:pt x="100895" y="302439"/>
                </a:lnTo>
                <a:lnTo>
                  <a:pt x="102742" y="310591"/>
                </a:lnTo>
                <a:lnTo>
                  <a:pt x="120963" y="310291"/>
                </a:lnTo>
                <a:lnTo>
                  <a:pt x="158521" y="303504"/>
                </a:lnTo>
                <a:lnTo>
                  <a:pt x="173570" y="276300"/>
                </a:lnTo>
                <a:lnTo>
                  <a:pt x="116982" y="276294"/>
                </a:lnTo>
                <a:lnTo>
                  <a:pt x="104695" y="276032"/>
                </a:lnTo>
                <a:lnTo>
                  <a:pt x="90919" y="275450"/>
                </a:lnTo>
                <a:close/>
              </a:path>
              <a:path w="316864" h="311150">
                <a:moveTo>
                  <a:pt x="105448" y="82461"/>
                </a:moveTo>
                <a:lnTo>
                  <a:pt x="99707" y="83820"/>
                </a:lnTo>
                <a:lnTo>
                  <a:pt x="11163" y="83820"/>
                </a:lnTo>
                <a:lnTo>
                  <a:pt x="11163" y="115595"/>
                </a:lnTo>
                <a:lnTo>
                  <a:pt x="88214" y="115595"/>
                </a:lnTo>
                <a:lnTo>
                  <a:pt x="73625" y="159958"/>
                </a:lnTo>
                <a:lnTo>
                  <a:pt x="53617" y="198304"/>
                </a:lnTo>
                <a:lnTo>
                  <a:pt x="28854" y="229934"/>
                </a:lnTo>
                <a:lnTo>
                  <a:pt x="0" y="254152"/>
                </a:lnTo>
                <a:lnTo>
                  <a:pt x="6478" y="259099"/>
                </a:lnTo>
                <a:lnTo>
                  <a:pt x="13560" y="265598"/>
                </a:lnTo>
                <a:lnTo>
                  <a:pt x="20198" y="272540"/>
                </a:lnTo>
                <a:lnTo>
                  <a:pt x="25349" y="278815"/>
                </a:lnTo>
                <a:lnTo>
                  <a:pt x="58867" y="247367"/>
                </a:lnTo>
                <a:lnTo>
                  <a:pt x="87663" y="205108"/>
                </a:lnTo>
                <a:lnTo>
                  <a:pt x="110565" y="152642"/>
                </a:lnTo>
                <a:lnTo>
                  <a:pt x="126403" y="90576"/>
                </a:lnTo>
                <a:lnTo>
                  <a:pt x="105448" y="82461"/>
                </a:lnTo>
                <a:close/>
              </a:path>
              <a:path w="316864" h="311150">
                <a:moveTo>
                  <a:pt x="224043" y="145338"/>
                </a:moveTo>
                <a:lnTo>
                  <a:pt x="174053" y="145338"/>
                </a:lnTo>
                <a:lnTo>
                  <a:pt x="197679" y="186219"/>
                </a:lnTo>
                <a:lnTo>
                  <a:pt x="225423" y="222473"/>
                </a:lnTo>
                <a:lnTo>
                  <a:pt x="257222" y="253025"/>
                </a:lnTo>
                <a:lnTo>
                  <a:pt x="293014" y="276796"/>
                </a:lnTo>
                <a:lnTo>
                  <a:pt x="297756" y="269218"/>
                </a:lnTo>
                <a:lnTo>
                  <a:pt x="303791" y="261289"/>
                </a:lnTo>
                <a:lnTo>
                  <a:pt x="310268" y="253932"/>
                </a:lnTo>
                <a:lnTo>
                  <a:pt x="316331" y="248069"/>
                </a:lnTo>
                <a:lnTo>
                  <a:pt x="286676" y="231271"/>
                </a:lnTo>
                <a:lnTo>
                  <a:pt x="259267" y="209751"/>
                </a:lnTo>
                <a:lnTo>
                  <a:pt x="234453" y="184237"/>
                </a:lnTo>
                <a:lnTo>
                  <a:pt x="212585" y="155460"/>
                </a:lnTo>
                <a:lnTo>
                  <a:pt x="224043" y="145338"/>
                </a:lnTo>
                <a:close/>
              </a:path>
              <a:path w="316864" h="311150">
                <a:moveTo>
                  <a:pt x="174053" y="0"/>
                </a:moveTo>
                <a:lnTo>
                  <a:pt x="140944" y="0"/>
                </a:lnTo>
                <a:lnTo>
                  <a:pt x="140944" y="274434"/>
                </a:lnTo>
                <a:lnTo>
                  <a:pt x="138569" y="276110"/>
                </a:lnTo>
                <a:lnTo>
                  <a:pt x="133159" y="276110"/>
                </a:lnTo>
                <a:lnTo>
                  <a:pt x="126798" y="276300"/>
                </a:lnTo>
                <a:lnTo>
                  <a:pt x="173570" y="276300"/>
                </a:lnTo>
                <a:lnTo>
                  <a:pt x="174020" y="269218"/>
                </a:lnTo>
                <a:lnTo>
                  <a:pt x="174053" y="145338"/>
                </a:lnTo>
                <a:lnTo>
                  <a:pt x="224043" y="145338"/>
                </a:lnTo>
                <a:lnTo>
                  <a:pt x="231221" y="138997"/>
                </a:lnTo>
                <a:lnTo>
                  <a:pt x="239513" y="131127"/>
                </a:lnTo>
                <a:lnTo>
                  <a:pt x="197713" y="131127"/>
                </a:lnTo>
                <a:lnTo>
                  <a:pt x="190928" y="118843"/>
                </a:lnTo>
                <a:lnTo>
                  <a:pt x="184745" y="106337"/>
                </a:lnTo>
                <a:lnTo>
                  <a:pt x="179130" y="93640"/>
                </a:lnTo>
                <a:lnTo>
                  <a:pt x="174053" y="80784"/>
                </a:lnTo>
                <a:lnTo>
                  <a:pt x="174053" y="0"/>
                </a:lnTo>
                <a:close/>
              </a:path>
              <a:path w="316864" h="311150">
                <a:moveTo>
                  <a:pt x="260235" y="60502"/>
                </a:moveTo>
                <a:lnTo>
                  <a:pt x="246807" y="78047"/>
                </a:lnTo>
                <a:lnTo>
                  <a:pt x="231132" y="96448"/>
                </a:lnTo>
                <a:lnTo>
                  <a:pt x="214378" y="114532"/>
                </a:lnTo>
                <a:lnTo>
                  <a:pt x="197713" y="131127"/>
                </a:lnTo>
                <a:lnTo>
                  <a:pt x="239513" y="131127"/>
                </a:lnTo>
                <a:lnTo>
                  <a:pt x="250902" y="120316"/>
                </a:lnTo>
                <a:lnTo>
                  <a:pt x="270519" y="100621"/>
                </a:lnTo>
                <a:lnTo>
                  <a:pt x="288963" y="81114"/>
                </a:lnTo>
                <a:lnTo>
                  <a:pt x="260235" y="60502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87" name="object 8"/>
          <p:cNvSpPr/>
          <p:nvPr/>
        </p:nvSpPr>
        <p:spPr>
          <a:xfrm>
            <a:off x="5951239" y="1534973"/>
            <a:ext cx="184873" cy="253136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888" name="object 9"/>
          <p:cNvSpPr/>
          <p:nvPr/>
        </p:nvSpPr>
        <p:spPr>
          <a:xfrm>
            <a:off x="6219894" y="1534981"/>
            <a:ext cx="0" cy="248920"/>
          </a:xfrm>
          <a:custGeom>
            <a:avLst/>
            <a:gdLst/>
            <a:ahLst/>
            <a:cxnLst/>
            <a:rect l="l" t="t" r="r" b="b"/>
            <a:pathLst>
              <a:path h="248919">
                <a:moveTo>
                  <a:pt x="0" y="0"/>
                </a:moveTo>
                <a:lnTo>
                  <a:pt x="0" y="248742"/>
                </a:lnTo>
              </a:path>
            </a:pathLst>
          </a:custGeom>
          <a:ln w="39204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89" name="object 10"/>
          <p:cNvSpPr/>
          <p:nvPr/>
        </p:nvSpPr>
        <p:spPr>
          <a:xfrm>
            <a:off x="6285102" y="1498474"/>
            <a:ext cx="312420" cy="313055"/>
          </a:xfrm>
          <a:custGeom>
            <a:avLst/>
            <a:gdLst/>
            <a:ahLst/>
            <a:cxnLst/>
            <a:rect l="l" t="t" r="r" b="b"/>
            <a:pathLst>
              <a:path w="312420" h="313055">
                <a:moveTo>
                  <a:pt x="179793" y="175742"/>
                </a:moveTo>
                <a:lnTo>
                  <a:pt x="130454" y="175742"/>
                </a:lnTo>
                <a:lnTo>
                  <a:pt x="117437" y="206535"/>
                </a:lnTo>
                <a:lnTo>
                  <a:pt x="93492" y="236064"/>
                </a:lnTo>
                <a:lnTo>
                  <a:pt x="55414" y="262807"/>
                </a:lnTo>
                <a:lnTo>
                  <a:pt x="0" y="285242"/>
                </a:lnTo>
                <a:lnTo>
                  <a:pt x="5141" y="291275"/>
                </a:lnTo>
                <a:lnTo>
                  <a:pt x="10439" y="298545"/>
                </a:lnTo>
                <a:lnTo>
                  <a:pt x="15166" y="306005"/>
                </a:lnTo>
                <a:lnTo>
                  <a:pt x="18592" y="312610"/>
                </a:lnTo>
                <a:lnTo>
                  <a:pt x="73996" y="289802"/>
                </a:lnTo>
                <a:lnTo>
                  <a:pt x="114065" y="262718"/>
                </a:lnTo>
                <a:lnTo>
                  <a:pt x="141208" y="232529"/>
                </a:lnTo>
                <a:lnTo>
                  <a:pt x="157835" y="200406"/>
                </a:lnTo>
                <a:lnTo>
                  <a:pt x="193007" y="200406"/>
                </a:lnTo>
                <a:lnTo>
                  <a:pt x="179793" y="175742"/>
                </a:lnTo>
                <a:close/>
              </a:path>
              <a:path w="312420" h="313055">
                <a:moveTo>
                  <a:pt x="193007" y="200406"/>
                </a:moveTo>
                <a:lnTo>
                  <a:pt x="157835" y="200406"/>
                </a:lnTo>
                <a:lnTo>
                  <a:pt x="179977" y="239262"/>
                </a:lnTo>
                <a:lnTo>
                  <a:pt x="208992" y="270702"/>
                </a:lnTo>
                <a:lnTo>
                  <a:pt x="245801" y="294791"/>
                </a:lnTo>
                <a:lnTo>
                  <a:pt x="291325" y="311594"/>
                </a:lnTo>
                <a:lnTo>
                  <a:pt x="295263" y="304057"/>
                </a:lnTo>
                <a:lnTo>
                  <a:pt x="300497" y="295884"/>
                </a:lnTo>
                <a:lnTo>
                  <a:pt x="306298" y="288216"/>
                </a:lnTo>
                <a:lnTo>
                  <a:pt x="311937" y="282194"/>
                </a:lnTo>
                <a:lnTo>
                  <a:pt x="265581" y="267080"/>
                </a:lnTo>
                <a:lnTo>
                  <a:pt x="228506" y="244174"/>
                </a:lnTo>
                <a:lnTo>
                  <a:pt x="200110" y="213665"/>
                </a:lnTo>
                <a:lnTo>
                  <a:pt x="193007" y="200406"/>
                </a:lnTo>
                <a:close/>
              </a:path>
              <a:path w="312420" h="313055">
                <a:moveTo>
                  <a:pt x="304850" y="144297"/>
                </a:moveTo>
                <a:lnTo>
                  <a:pt x="7442" y="144297"/>
                </a:lnTo>
                <a:lnTo>
                  <a:pt x="7442" y="175742"/>
                </a:lnTo>
                <a:lnTo>
                  <a:pt x="304850" y="175742"/>
                </a:lnTo>
                <a:lnTo>
                  <a:pt x="304850" y="144297"/>
                </a:lnTo>
                <a:close/>
              </a:path>
              <a:path w="312420" h="313055">
                <a:moveTo>
                  <a:pt x="168973" y="74002"/>
                </a:moveTo>
                <a:lnTo>
                  <a:pt x="136537" y="74002"/>
                </a:lnTo>
                <a:lnTo>
                  <a:pt x="136501" y="131800"/>
                </a:lnTo>
                <a:lnTo>
                  <a:pt x="136177" y="137896"/>
                </a:lnTo>
                <a:lnTo>
                  <a:pt x="135864" y="144297"/>
                </a:lnTo>
                <a:lnTo>
                  <a:pt x="168313" y="144297"/>
                </a:lnTo>
                <a:lnTo>
                  <a:pt x="168973" y="137896"/>
                </a:lnTo>
                <a:lnTo>
                  <a:pt x="168973" y="74002"/>
                </a:lnTo>
                <a:close/>
              </a:path>
              <a:path w="312420" h="313055">
                <a:moveTo>
                  <a:pt x="69621" y="0"/>
                </a:moveTo>
                <a:lnTo>
                  <a:pt x="58611" y="32765"/>
                </a:lnTo>
                <a:lnTo>
                  <a:pt x="44146" y="63698"/>
                </a:lnTo>
                <a:lnTo>
                  <a:pt x="26703" y="91338"/>
                </a:lnTo>
                <a:lnTo>
                  <a:pt x="6756" y="114223"/>
                </a:lnTo>
                <a:lnTo>
                  <a:pt x="13930" y="117827"/>
                </a:lnTo>
                <a:lnTo>
                  <a:pt x="22309" y="122507"/>
                </a:lnTo>
                <a:lnTo>
                  <a:pt x="30432" y="127439"/>
                </a:lnTo>
                <a:lnTo>
                  <a:pt x="36842" y="131800"/>
                </a:lnTo>
                <a:lnTo>
                  <a:pt x="47102" y="119540"/>
                </a:lnTo>
                <a:lnTo>
                  <a:pt x="57078" y="105692"/>
                </a:lnTo>
                <a:lnTo>
                  <a:pt x="66737" y="90449"/>
                </a:lnTo>
                <a:lnTo>
                  <a:pt x="76047" y="74002"/>
                </a:lnTo>
                <a:lnTo>
                  <a:pt x="280174" y="74002"/>
                </a:lnTo>
                <a:lnTo>
                  <a:pt x="280174" y="42583"/>
                </a:lnTo>
                <a:lnTo>
                  <a:pt x="90233" y="42583"/>
                </a:lnTo>
                <a:lnTo>
                  <a:pt x="93809" y="33852"/>
                </a:lnTo>
                <a:lnTo>
                  <a:pt x="97002" y="24965"/>
                </a:lnTo>
                <a:lnTo>
                  <a:pt x="99938" y="16015"/>
                </a:lnTo>
                <a:lnTo>
                  <a:pt x="102743" y="7099"/>
                </a:lnTo>
                <a:lnTo>
                  <a:pt x="69621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90" name="object 11"/>
          <p:cNvSpPr/>
          <p:nvPr/>
        </p:nvSpPr>
        <p:spPr>
          <a:xfrm>
            <a:off x="6625133" y="1789629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507" y="0"/>
                </a:lnTo>
              </a:path>
            </a:pathLst>
          </a:custGeom>
          <a:ln w="24002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91" name="object 12"/>
          <p:cNvSpPr/>
          <p:nvPr/>
        </p:nvSpPr>
        <p:spPr>
          <a:xfrm>
            <a:off x="6761328" y="1761740"/>
            <a:ext cx="30480" cy="16510"/>
          </a:xfrm>
          <a:custGeom>
            <a:avLst/>
            <a:gdLst/>
            <a:ahLst/>
            <a:cxnLst/>
            <a:rect l="l" t="t" r="r" b="b"/>
            <a:pathLst>
              <a:path w="30479" h="16509">
                <a:moveTo>
                  <a:pt x="30416" y="0"/>
                </a:moveTo>
                <a:lnTo>
                  <a:pt x="0" y="0"/>
                </a:lnTo>
                <a:lnTo>
                  <a:pt x="0" y="15887"/>
                </a:lnTo>
                <a:lnTo>
                  <a:pt x="30416" y="15887"/>
                </a:lnTo>
                <a:lnTo>
                  <a:pt x="30416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92" name="object 13"/>
          <p:cNvSpPr/>
          <p:nvPr/>
        </p:nvSpPr>
        <p:spPr>
          <a:xfrm>
            <a:off x="6653860" y="1751097"/>
            <a:ext cx="246379" cy="0"/>
          </a:xfrm>
          <a:custGeom>
            <a:avLst/>
            <a:gdLst/>
            <a:ahLst/>
            <a:cxnLst/>
            <a:rect l="l" t="t" r="r" b="b"/>
            <a:pathLst>
              <a:path w="246379">
                <a:moveTo>
                  <a:pt x="0" y="0"/>
                </a:moveTo>
                <a:lnTo>
                  <a:pt x="246367" y="0"/>
                </a:lnTo>
              </a:path>
            </a:pathLst>
          </a:custGeom>
          <a:ln w="21285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93" name="object 14"/>
          <p:cNvSpPr/>
          <p:nvPr/>
        </p:nvSpPr>
        <p:spPr>
          <a:xfrm>
            <a:off x="6744560" y="1725583"/>
            <a:ext cx="30480" cy="15240"/>
          </a:xfrm>
          <a:custGeom>
            <a:avLst/>
            <a:gdLst/>
            <a:ahLst/>
            <a:cxnLst/>
            <a:rect l="l" t="t" r="r" b="b"/>
            <a:pathLst>
              <a:path w="30479" h="15240">
                <a:moveTo>
                  <a:pt x="30416" y="0"/>
                </a:moveTo>
                <a:lnTo>
                  <a:pt x="0" y="0"/>
                </a:lnTo>
                <a:lnTo>
                  <a:pt x="0" y="14871"/>
                </a:lnTo>
                <a:lnTo>
                  <a:pt x="30416" y="14871"/>
                </a:lnTo>
                <a:lnTo>
                  <a:pt x="30416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94" name="object 15"/>
          <p:cNvSpPr/>
          <p:nvPr/>
        </p:nvSpPr>
        <p:spPr>
          <a:xfrm>
            <a:off x="6645868" y="1716515"/>
            <a:ext cx="231775" cy="0"/>
          </a:xfrm>
          <a:custGeom>
            <a:avLst/>
            <a:gdLst/>
            <a:ahLst/>
            <a:cxnLst/>
            <a:rect l="l" t="t" r="r" b="b"/>
            <a:pathLst>
              <a:path w="231775">
                <a:moveTo>
                  <a:pt x="0" y="0"/>
                </a:moveTo>
                <a:lnTo>
                  <a:pt x="231521" y="0"/>
                </a:lnTo>
              </a:path>
            </a:pathLst>
          </a:custGeom>
          <a:ln w="1778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95" name="object 16"/>
          <p:cNvSpPr/>
          <p:nvPr/>
        </p:nvSpPr>
        <p:spPr>
          <a:xfrm>
            <a:off x="6664248" y="1691115"/>
            <a:ext cx="29845" cy="16510"/>
          </a:xfrm>
          <a:custGeom>
            <a:avLst/>
            <a:gdLst/>
            <a:ahLst/>
            <a:cxnLst/>
            <a:rect l="l" t="t" r="r" b="b"/>
            <a:pathLst>
              <a:path w="29845" h="16509">
                <a:moveTo>
                  <a:pt x="0" y="16510"/>
                </a:moveTo>
                <a:lnTo>
                  <a:pt x="29743" y="16510"/>
                </a:lnTo>
                <a:lnTo>
                  <a:pt x="29743" y="0"/>
                </a:lnTo>
                <a:lnTo>
                  <a:pt x="0" y="0"/>
                </a:lnTo>
                <a:lnTo>
                  <a:pt x="0" y="1651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96" name="object 17"/>
          <p:cNvSpPr/>
          <p:nvPr/>
        </p:nvSpPr>
        <p:spPr>
          <a:xfrm>
            <a:off x="6664248" y="1682860"/>
            <a:ext cx="231775" cy="0"/>
          </a:xfrm>
          <a:custGeom>
            <a:avLst/>
            <a:gdLst/>
            <a:ahLst/>
            <a:cxnLst/>
            <a:rect l="l" t="t" r="r" b="b"/>
            <a:pathLst>
              <a:path w="231775">
                <a:moveTo>
                  <a:pt x="0" y="0"/>
                </a:moveTo>
                <a:lnTo>
                  <a:pt x="231521" y="0"/>
                </a:lnTo>
              </a:path>
            </a:pathLst>
          </a:custGeom>
          <a:ln w="16509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97" name="object 18"/>
          <p:cNvSpPr/>
          <p:nvPr/>
        </p:nvSpPr>
        <p:spPr>
          <a:xfrm>
            <a:off x="6664248" y="1658095"/>
            <a:ext cx="29845" cy="16510"/>
          </a:xfrm>
          <a:custGeom>
            <a:avLst/>
            <a:gdLst/>
            <a:ahLst/>
            <a:cxnLst/>
            <a:rect l="l" t="t" r="r" b="b"/>
            <a:pathLst>
              <a:path w="29845" h="16509">
                <a:moveTo>
                  <a:pt x="0" y="16510"/>
                </a:moveTo>
                <a:lnTo>
                  <a:pt x="29743" y="16510"/>
                </a:lnTo>
                <a:lnTo>
                  <a:pt x="29743" y="0"/>
                </a:lnTo>
                <a:lnTo>
                  <a:pt x="0" y="0"/>
                </a:lnTo>
                <a:lnTo>
                  <a:pt x="0" y="1651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98" name="object 19"/>
          <p:cNvSpPr/>
          <p:nvPr/>
        </p:nvSpPr>
        <p:spPr>
          <a:xfrm>
            <a:off x="6664248" y="1649205"/>
            <a:ext cx="231775" cy="0"/>
          </a:xfrm>
          <a:custGeom>
            <a:avLst/>
            <a:gdLst/>
            <a:ahLst/>
            <a:cxnLst/>
            <a:rect l="l" t="t" r="r" b="b"/>
            <a:pathLst>
              <a:path w="231775">
                <a:moveTo>
                  <a:pt x="0" y="0"/>
                </a:moveTo>
                <a:lnTo>
                  <a:pt x="231521" y="0"/>
                </a:lnTo>
              </a:path>
            </a:pathLst>
          </a:custGeom>
          <a:ln w="1778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99" name="object 20"/>
          <p:cNvSpPr/>
          <p:nvPr/>
        </p:nvSpPr>
        <p:spPr>
          <a:xfrm>
            <a:off x="6762940" y="1690772"/>
            <a:ext cx="30480" cy="17145"/>
          </a:xfrm>
          <a:custGeom>
            <a:avLst/>
            <a:gdLst/>
            <a:ahLst/>
            <a:cxnLst/>
            <a:rect l="l" t="t" r="r" b="b"/>
            <a:pathLst>
              <a:path w="30479" h="17144">
                <a:moveTo>
                  <a:pt x="30429" y="0"/>
                </a:moveTo>
                <a:lnTo>
                  <a:pt x="0" y="0"/>
                </a:lnTo>
                <a:lnTo>
                  <a:pt x="0" y="16890"/>
                </a:lnTo>
                <a:lnTo>
                  <a:pt x="30429" y="16890"/>
                </a:lnTo>
                <a:lnTo>
                  <a:pt x="30429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00" name="object 21"/>
          <p:cNvSpPr/>
          <p:nvPr/>
        </p:nvSpPr>
        <p:spPr>
          <a:xfrm>
            <a:off x="6864679" y="1690772"/>
            <a:ext cx="31115" cy="17145"/>
          </a:xfrm>
          <a:custGeom>
            <a:avLst/>
            <a:gdLst/>
            <a:ahLst/>
            <a:cxnLst/>
            <a:rect l="l" t="t" r="r" b="b"/>
            <a:pathLst>
              <a:path w="31115" h="17144">
                <a:moveTo>
                  <a:pt x="31089" y="0"/>
                </a:moveTo>
                <a:lnTo>
                  <a:pt x="0" y="0"/>
                </a:lnTo>
                <a:lnTo>
                  <a:pt x="0" y="16890"/>
                </a:lnTo>
                <a:lnTo>
                  <a:pt x="31089" y="16890"/>
                </a:lnTo>
                <a:lnTo>
                  <a:pt x="31089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01" name="object 22"/>
          <p:cNvSpPr/>
          <p:nvPr/>
        </p:nvSpPr>
        <p:spPr>
          <a:xfrm>
            <a:off x="6864679" y="1658667"/>
            <a:ext cx="31115" cy="17145"/>
          </a:xfrm>
          <a:custGeom>
            <a:avLst/>
            <a:gdLst/>
            <a:ahLst/>
            <a:cxnLst/>
            <a:rect l="l" t="t" r="r" b="b"/>
            <a:pathLst>
              <a:path w="31115" h="17144">
                <a:moveTo>
                  <a:pt x="31089" y="0"/>
                </a:moveTo>
                <a:lnTo>
                  <a:pt x="0" y="0"/>
                </a:lnTo>
                <a:lnTo>
                  <a:pt x="0" y="16560"/>
                </a:lnTo>
                <a:lnTo>
                  <a:pt x="31089" y="16560"/>
                </a:lnTo>
                <a:lnTo>
                  <a:pt x="31089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02" name="object 23"/>
          <p:cNvSpPr/>
          <p:nvPr/>
        </p:nvSpPr>
        <p:spPr>
          <a:xfrm>
            <a:off x="6762940" y="1658095"/>
            <a:ext cx="30480" cy="16510"/>
          </a:xfrm>
          <a:custGeom>
            <a:avLst/>
            <a:gdLst/>
            <a:ahLst/>
            <a:cxnLst/>
            <a:rect l="l" t="t" r="r" b="b"/>
            <a:pathLst>
              <a:path w="30479" h="16509">
                <a:moveTo>
                  <a:pt x="0" y="16510"/>
                </a:moveTo>
                <a:lnTo>
                  <a:pt x="30429" y="16510"/>
                </a:lnTo>
                <a:lnTo>
                  <a:pt x="30429" y="0"/>
                </a:lnTo>
                <a:lnTo>
                  <a:pt x="0" y="0"/>
                </a:lnTo>
                <a:lnTo>
                  <a:pt x="0" y="1651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03" name="object 24"/>
          <p:cNvSpPr/>
          <p:nvPr/>
        </p:nvSpPr>
        <p:spPr>
          <a:xfrm>
            <a:off x="6670344" y="1584435"/>
            <a:ext cx="216535" cy="0"/>
          </a:xfrm>
          <a:custGeom>
            <a:avLst/>
            <a:gdLst/>
            <a:ahLst/>
            <a:cxnLst/>
            <a:rect l="l" t="t" r="r" b="b"/>
            <a:pathLst>
              <a:path w="216534">
                <a:moveTo>
                  <a:pt x="0" y="0"/>
                </a:moveTo>
                <a:lnTo>
                  <a:pt x="215963" y="0"/>
                </a:lnTo>
              </a:path>
            </a:pathLst>
          </a:custGeom>
          <a:ln w="17779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46" name="object 25"/>
          <p:cNvSpPr/>
          <p:nvPr/>
        </p:nvSpPr>
        <p:spPr>
          <a:xfrm>
            <a:off x="6670344" y="1559035"/>
            <a:ext cx="30480" cy="16510"/>
          </a:xfrm>
          <a:custGeom>
            <a:avLst/>
            <a:gdLst/>
            <a:ahLst/>
            <a:cxnLst/>
            <a:rect l="l" t="t" r="r" b="b"/>
            <a:pathLst>
              <a:path w="30479" h="16509">
                <a:moveTo>
                  <a:pt x="0" y="16510"/>
                </a:moveTo>
                <a:lnTo>
                  <a:pt x="30073" y="16510"/>
                </a:lnTo>
                <a:lnTo>
                  <a:pt x="30073" y="0"/>
                </a:lnTo>
                <a:lnTo>
                  <a:pt x="0" y="0"/>
                </a:lnTo>
                <a:lnTo>
                  <a:pt x="0" y="1651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47" name="object 26"/>
          <p:cNvSpPr/>
          <p:nvPr/>
        </p:nvSpPr>
        <p:spPr>
          <a:xfrm>
            <a:off x="6670344" y="1551415"/>
            <a:ext cx="216535" cy="0"/>
          </a:xfrm>
          <a:custGeom>
            <a:avLst/>
            <a:gdLst/>
            <a:ahLst/>
            <a:cxnLst/>
            <a:rect l="l" t="t" r="r" b="b"/>
            <a:pathLst>
              <a:path w="216534">
                <a:moveTo>
                  <a:pt x="0" y="0"/>
                </a:moveTo>
                <a:lnTo>
                  <a:pt x="215963" y="0"/>
                </a:lnTo>
              </a:path>
            </a:pathLst>
          </a:custGeom>
          <a:ln w="15239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48" name="object 27"/>
          <p:cNvSpPr/>
          <p:nvPr/>
        </p:nvSpPr>
        <p:spPr>
          <a:xfrm>
            <a:off x="6670344" y="1527285"/>
            <a:ext cx="30480" cy="16510"/>
          </a:xfrm>
          <a:custGeom>
            <a:avLst/>
            <a:gdLst/>
            <a:ahLst/>
            <a:cxnLst/>
            <a:rect l="l" t="t" r="r" b="b"/>
            <a:pathLst>
              <a:path w="30479" h="16509">
                <a:moveTo>
                  <a:pt x="0" y="16510"/>
                </a:moveTo>
                <a:lnTo>
                  <a:pt x="30073" y="16510"/>
                </a:lnTo>
                <a:lnTo>
                  <a:pt x="30073" y="0"/>
                </a:lnTo>
                <a:lnTo>
                  <a:pt x="0" y="0"/>
                </a:lnTo>
                <a:lnTo>
                  <a:pt x="0" y="1651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49" name="object 28"/>
          <p:cNvSpPr/>
          <p:nvPr/>
        </p:nvSpPr>
        <p:spPr>
          <a:xfrm>
            <a:off x="6670344" y="1519030"/>
            <a:ext cx="216535" cy="0"/>
          </a:xfrm>
          <a:custGeom>
            <a:avLst/>
            <a:gdLst/>
            <a:ahLst/>
            <a:cxnLst/>
            <a:rect l="l" t="t" r="r" b="b"/>
            <a:pathLst>
              <a:path w="216534">
                <a:moveTo>
                  <a:pt x="0" y="0"/>
                </a:moveTo>
                <a:lnTo>
                  <a:pt x="215963" y="0"/>
                </a:lnTo>
              </a:path>
            </a:pathLst>
          </a:custGeom>
          <a:ln w="1651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50" name="object 29"/>
          <p:cNvSpPr/>
          <p:nvPr/>
        </p:nvSpPr>
        <p:spPr>
          <a:xfrm>
            <a:off x="6854862" y="1559315"/>
            <a:ext cx="31750" cy="16510"/>
          </a:xfrm>
          <a:custGeom>
            <a:avLst/>
            <a:gdLst/>
            <a:ahLst/>
            <a:cxnLst/>
            <a:rect l="l" t="t" r="r" b="b"/>
            <a:pathLst>
              <a:path w="31750" h="16509">
                <a:moveTo>
                  <a:pt x="31445" y="0"/>
                </a:moveTo>
                <a:lnTo>
                  <a:pt x="0" y="0"/>
                </a:lnTo>
                <a:lnTo>
                  <a:pt x="0" y="16217"/>
                </a:lnTo>
                <a:lnTo>
                  <a:pt x="31445" y="16217"/>
                </a:lnTo>
                <a:lnTo>
                  <a:pt x="31445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51" name="object 30"/>
          <p:cNvSpPr/>
          <p:nvPr/>
        </p:nvSpPr>
        <p:spPr>
          <a:xfrm>
            <a:off x="6854862" y="1527869"/>
            <a:ext cx="31750" cy="16510"/>
          </a:xfrm>
          <a:custGeom>
            <a:avLst/>
            <a:gdLst/>
            <a:ahLst/>
            <a:cxnLst/>
            <a:rect l="l" t="t" r="r" b="b"/>
            <a:pathLst>
              <a:path w="31750" h="16509">
                <a:moveTo>
                  <a:pt x="31445" y="0"/>
                </a:moveTo>
                <a:lnTo>
                  <a:pt x="0" y="0"/>
                </a:lnTo>
                <a:lnTo>
                  <a:pt x="0" y="15887"/>
                </a:lnTo>
                <a:lnTo>
                  <a:pt x="31445" y="15887"/>
                </a:lnTo>
                <a:lnTo>
                  <a:pt x="31445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465" name="object 31"/>
          <p:cNvSpPr/>
          <p:nvPr/>
        </p:nvSpPr>
        <p:spPr>
          <a:xfrm>
            <a:off x="6628104" y="1616414"/>
            <a:ext cx="301625" cy="0"/>
          </a:xfrm>
          <a:custGeom>
            <a:avLst/>
            <a:gdLst/>
            <a:ahLst/>
            <a:cxnLst/>
            <a:rect l="l" t="t" r="r" b="b"/>
            <a:pathLst>
              <a:path w="301625">
                <a:moveTo>
                  <a:pt x="0" y="0"/>
                </a:moveTo>
                <a:lnTo>
                  <a:pt x="301459" y="0"/>
                </a:lnTo>
              </a:path>
            </a:pathLst>
          </a:custGeom>
          <a:ln w="22987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466" name="object 32"/>
          <p:cNvSpPr/>
          <p:nvPr/>
        </p:nvSpPr>
        <p:spPr>
          <a:xfrm>
            <a:off x="6958252" y="1505232"/>
            <a:ext cx="317500" cy="305435"/>
          </a:xfrm>
          <a:custGeom>
            <a:avLst/>
            <a:gdLst/>
            <a:ahLst/>
            <a:cxnLst/>
            <a:rect l="l" t="t" r="r" b="b"/>
            <a:pathLst>
              <a:path w="317500" h="305434">
                <a:moveTo>
                  <a:pt x="252793" y="73672"/>
                </a:moveTo>
                <a:lnTo>
                  <a:pt x="223050" y="85839"/>
                </a:lnTo>
                <a:lnTo>
                  <a:pt x="243301" y="124170"/>
                </a:lnTo>
                <a:lnTo>
                  <a:pt x="261367" y="164336"/>
                </a:lnTo>
                <a:lnTo>
                  <a:pt x="275569" y="202852"/>
                </a:lnTo>
                <a:lnTo>
                  <a:pt x="284225" y="236232"/>
                </a:lnTo>
                <a:lnTo>
                  <a:pt x="317347" y="221703"/>
                </a:lnTo>
                <a:lnTo>
                  <a:pt x="307684" y="188026"/>
                </a:lnTo>
                <a:lnTo>
                  <a:pt x="292542" y="149974"/>
                </a:lnTo>
                <a:lnTo>
                  <a:pt x="273665" y="110779"/>
                </a:lnTo>
                <a:lnTo>
                  <a:pt x="252793" y="73672"/>
                </a:lnTo>
                <a:close/>
              </a:path>
              <a:path w="317500" h="305434">
                <a:moveTo>
                  <a:pt x="78409" y="271043"/>
                </a:moveTo>
                <a:lnTo>
                  <a:pt x="82262" y="278984"/>
                </a:lnTo>
                <a:lnTo>
                  <a:pt x="85925" y="287940"/>
                </a:lnTo>
                <a:lnTo>
                  <a:pt x="88953" y="296896"/>
                </a:lnTo>
                <a:lnTo>
                  <a:pt x="90906" y="304838"/>
                </a:lnTo>
                <a:lnTo>
                  <a:pt x="113256" y="304600"/>
                </a:lnTo>
                <a:lnTo>
                  <a:pt x="158495" y="298767"/>
                </a:lnTo>
                <a:lnTo>
                  <a:pt x="176102" y="271904"/>
                </a:lnTo>
                <a:lnTo>
                  <a:pt x="111988" y="271891"/>
                </a:lnTo>
                <a:lnTo>
                  <a:pt x="95942" y="271625"/>
                </a:lnTo>
                <a:lnTo>
                  <a:pt x="78409" y="271043"/>
                </a:lnTo>
                <a:close/>
              </a:path>
              <a:path w="317500" h="305434">
                <a:moveTo>
                  <a:pt x="176758" y="0"/>
                </a:moveTo>
                <a:lnTo>
                  <a:pt x="142608" y="0"/>
                </a:lnTo>
                <a:lnTo>
                  <a:pt x="142608" y="269354"/>
                </a:lnTo>
                <a:lnTo>
                  <a:pt x="139903" y="271373"/>
                </a:lnTo>
                <a:lnTo>
                  <a:pt x="133146" y="271729"/>
                </a:lnTo>
                <a:lnTo>
                  <a:pt x="124929" y="271904"/>
                </a:lnTo>
                <a:lnTo>
                  <a:pt x="176102" y="271904"/>
                </a:lnTo>
                <a:lnTo>
                  <a:pt x="176758" y="262928"/>
                </a:lnTo>
                <a:lnTo>
                  <a:pt x="176758" y="0"/>
                </a:lnTo>
                <a:close/>
              </a:path>
              <a:path w="317500" h="305434">
                <a:moveTo>
                  <a:pt x="55092" y="77393"/>
                </a:moveTo>
                <a:lnTo>
                  <a:pt x="47286" y="113062"/>
                </a:lnTo>
                <a:lnTo>
                  <a:pt x="35523" y="150348"/>
                </a:lnTo>
                <a:lnTo>
                  <a:pt x="19772" y="185796"/>
                </a:lnTo>
                <a:lnTo>
                  <a:pt x="0" y="215950"/>
                </a:lnTo>
                <a:lnTo>
                  <a:pt x="6860" y="219704"/>
                </a:lnTo>
                <a:lnTo>
                  <a:pt x="14609" y="224443"/>
                </a:lnTo>
                <a:lnTo>
                  <a:pt x="22233" y="229502"/>
                </a:lnTo>
                <a:lnTo>
                  <a:pt x="28714" y="234213"/>
                </a:lnTo>
                <a:lnTo>
                  <a:pt x="49553" y="201684"/>
                </a:lnTo>
                <a:lnTo>
                  <a:pt x="66617" y="163579"/>
                </a:lnTo>
                <a:lnTo>
                  <a:pt x="80196" y="123192"/>
                </a:lnTo>
                <a:lnTo>
                  <a:pt x="90576" y="83819"/>
                </a:lnTo>
                <a:lnTo>
                  <a:pt x="55092" y="77393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467" name="object 33"/>
          <p:cNvSpPr/>
          <p:nvPr/>
        </p:nvSpPr>
        <p:spPr>
          <a:xfrm>
            <a:off x="7314081" y="1514349"/>
            <a:ext cx="281940" cy="296545"/>
          </a:xfrm>
          <a:custGeom>
            <a:avLst/>
            <a:gdLst/>
            <a:ahLst/>
            <a:cxnLst/>
            <a:rect l="l" t="t" r="r" b="b"/>
            <a:pathLst>
              <a:path w="281940" h="296544">
                <a:moveTo>
                  <a:pt x="281520" y="0"/>
                </a:moveTo>
                <a:lnTo>
                  <a:pt x="0" y="0"/>
                </a:lnTo>
                <a:lnTo>
                  <a:pt x="0" y="296062"/>
                </a:lnTo>
                <a:lnTo>
                  <a:pt x="30073" y="296062"/>
                </a:lnTo>
                <a:lnTo>
                  <a:pt x="30073" y="282892"/>
                </a:lnTo>
                <a:lnTo>
                  <a:pt x="281520" y="282892"/>
                </a:lnTo>
                <a:lnTo>
                  <a:pt x="281520" y="255155"/>
                </a:lnTo>
                <a:lnTo>
                  <a:pt x="30086" y="255155"/>
                </a:lnTo>
                <a:lnTo>
                  <a:pt x="30086" y="28384"/>
                </a:lnTo>
                <a:lnTo>
                  <a:pt x="281520" y="28384"/>
                </a:lnTo>
                <a:lnTo>
                  <a:pt x="281520" y="0"/>
                </a:lnTo>
                <a:close/>
              </a:path>
              <a:path w="281940" h="296544">
                <a:moveTo>
                  <a:pt x="281520" y="282892"/>
                </a:moveTo>
                <a:lnTo>
                  <a:pt x="250101" y="282892"/>
                </a:lnTo>
                <a:lnTo>
                  <a:pt x="250101" y="296062"/>
                </a:lnTo>
                <a:lnTo>
                  <a:pt x="281520" y="296062"/>
                </a:lnTo>
                <a:lnTo>
                  <a:pt x="281520" y="282892"/>
                </a:lnTo>
                <a:close/>
              </a:path>
              <a:path w="281940" h="296544">
                <a:moveTo>
                  <a:pt x="281520" y="28384"/>
                </a:moveTo>
                <a:lnTo>
                  <a:pt x="250101" y="28384"/>
                </a:lnTo>
                <a:lnTo>
                  <a:pt x="250101" y="255155"/>
                </a:lnTo>
                <a:lnTo>
                  <a:pt x="281520" y="255155"/>
                </a:lnTo>
                <a:lnTo>
                  <a:pt x="281520" y="28384"/>
                </a:lnTo>
                <a:close/>
              </a:path>
              <a:path w="281940" h="296544">
                <a:moveTo>
                  <a:pt x="78740" y="198386"/>
                </a:moveTo>
                <a:lnTo>
                  <a:pt x="64223" y="218998"/>
                </a:lnTo>
                <a:lnTo>
                  <a:pt x="100518" y="224564"/>
                </a:lnTo>
                <a:lnTo>
                  <a:pt x="137641" y="232060"/>
                </a:lnTo>
                <a:lnTo>
                  <a:pt x="172103" y="240633"/>
                </a:lnTo>
                <a:lnTo>
                  <a:pt x="200418" y="249428"/>
                </a:lnTo>
                <a:lnTo>
                  <a:pt x="214274" y="226783"/>
                </a:lnTo>
                <a:lnTo>
                  <a:pt x="185355" y="218448"/>
                </a:lnTo>
                <a:lnTo>
                  <a:pt x="150950" y="210304"/>
                </a:lnTo>
                <a:lnTo>
                  <a:pt x="114324" y="203300"/>
                </a:lnTo>
                <a:lnTo>
                  <a:pt x="78740" y="198386"/>
                </a:lnTo>
                <a:close/>
              </a:path>
              <a:path w="281940" h="296544">
                <a:moveTo>
                  <a:pt x="109499" y="158165"/>
                </a:moveTo>
                <a:lnTo>
                  <a:pt x="96316" y="176428"/>
                </a:lnTo>
                <a:lnTo>
                  <a:pt x="117881" y="181878"/>
                </a:lnTo>
                <a:lnTo>
                  <a:pt x="140046" y="188633"/>
                </a:lnTo>
                <a:lnTo>
                  <a:pt x="160624" y="195959"/>
                </a:lnTo>
                <a:lnTo>
                  <a:pt x="177431" y="203123"/>
                </a:lnTo>
                <a:lnTo>
                  <a:pt x="190614" y="183184"/>
                </a:lnTo>
                <a:lnTo>
                  <a:pt x="173475" y="176328"/>
                </a:lnTo>
                <a:lnTo>
                  <a:pt x="152847" y="169408"/>
                </a:lnTo>
                <a:lnTo>
                  <a:pt x="130824" y="163121"/>
                </a:lnTo>
                <a:lnTo>
                  <a:pt x="109499" y="158165"/>
                </a:lnTo>
                <a:close/>
              </a:path>
              <a:path w="281940" h="296544">
                <a:moveTo>
                  <a:pt x="121779" y="98348"/>
                </a:moveTo>
                <a:lnTo>
                  <a:pt x="85166" y="98348"/>
                </a:lnTo>
                <a:lnTo>
                  <a:pt x="92267" y="105068"/>
                </a:lnTo>
                <a:lnTo>
                  <a:pt x="99972" y="111609"/>
                </a:lnTo>
                <a:lnTo>
                  <a:pt x="107983" y="117742"/>
                </a:lnTo>
                <a:lnTo>
                  <a:pt x="116598" y="123698"/>
                </a:lnTo>
                <a:lnTo>
                  <a:pt x="95742" y="131996"/>
                </a:lnTo>
                <a:lnTo>
                  <a:pt x="74439" y="139118"/>
                </a:lnTo>
                <a:lnTo>
                  <a:pt x="53010" y="145036"/>
                </a:lnTo>
                <a:lnTo>
                  <a:pt x="31775" y="149720"/>
                </a:lnTo>
                <a:lnTo>
                  <a:pt x="36092" y="155111"/>
                </a:lnTo>
                <a:lnTo>
                  <a:pt x="40220" y="161932"/>
                </a:lnTo>
                <a:lnTo>
                  <a:pt x="43844" y="169070"/>
                </a:lnTo>
                <a:lnTo>
                  <a:pt x="46647" y="175412"/>
                </a:lnTo>
                <a:lnTo>
                  <a:pt x="70958" y="168962"/>
                </a:lnTo>
                <a:lnTo>
                  <a:pt x="95434" y="160799"/>
                </a:lnTo>
                <a:lnTo>
                  <a:pt x="119595" y="150986"/>
                </a:lnTo>
                <a:lnTo>
                  <a:pt x="142963" y="139585"/>
                </a:lnTo>
                <a:lnTo>
                  <a:pt x="213549" y="139585"/>
                </a:lnTo>
                <a:lnTo>
                  <a:pt x="207643" y="138023"/>
                </a:lnTo>
                <a:lnTo>
                  <a:pt x="187813" y="131584"/>
                </a:lnTo>
                <a:lnTo>
                  <a:pt x="168656" y="124040"/>
                </a:lnTo>
                <a:lnTo>
                  <a:pt x="186195" y="111532"/>
                </a:lnTo>
                <a:lnTo>
                  <a:pt x="186581" y="111201"/>
                </a:lnTo>
                <a:lnTo>
                  <a:pt x="141947" y="111201"/>
                </a:lnTo>
                <a:lnTo>
                  <a:pt x="130737" y="104564"/>
                </a:lnTo>
                <a:lnTo>
                  <a:pt x="121779" y="98348"/>
                </a:lnTo>
                <a:close/>
              </a:path>
              <a:path w="281940" h="296544">
                <a:moveTo>
                  <a:pt x="213549" y="139585"/>
                </a:moveTo>
                <a:lnTo>
                  <a:pt x="142963" y="139585"/>
                </a:lnTo>
                <a:lnTo>
                  <a:pt x="163823" y="149583"/>
                </a:lnTo>
                <a:lnTo>
                  <a:pt x="185632" y="158216"/>
                </a:lnTo>
                <a:lnTo>
                  <a:pt x="208075" y="165392"/>
                </a:lnTo>
                <a:lnTo>
                  <a:pt x="230835" y="171018"/>
                </a:lnTo>
                <a:lnTo>
                  <a:pt x="234294" y="165140"/>
                </a:lnTo>
                <a:lnTo>
                  <a:pt x="238733" y="158726"/>
                </a:lnTo>
                <a:lnTo>
                  <a:pt x="243617" y="152628"/>
                </a:lnTo>
                <a:lnTo>
                  <a:pt x="248412" y="147701"/>
                </a:lnTo>
                <a:lnTo>
                  <a:pt x="227918" y="143386"/>
                </a:lnTo>
                <a:lnTo>
                  <a:pt x="213549" y="139585"/>
                </a:lnTo>
                <a:close/>
              </a:path>
              <a:path w="281940" h="296544">
                <a:moveTo>
                  <a:pt x="110858" y="31775"/>
                </a:moveTo>
                <a:lnTo>
                  <a:pt x="96410" y="51039"/>
                </a:lnTo>
                <a:lnTo>
                  <a:pt x="78668" y="69289"/>
                </a:lnTo>
                <a:lnTo>
                  <a:pt x="58771" y="85766"/>
                </a:lnTo>
                <a:lnTo>
                  <a:pt x="37858" y="99707"/>
                </a:lnTo>
                <a:lnTo>
                  <a:pt x="43146" y="103850"/>
                </a:lnTo>
                <a:lnTo>
                  <a:pt x="48841" y="108783"/>
                </a:lnTo>
                <a:lnTo>
                  <a:pt x="54471" y="114086"/>
                </a:lnTo>
                <a:lnTo>
                  <a:pt x="58813" y="118630"/>
                </a:lnTo>
                <a:lnTo>
                  <a:pt x="65509" y="114007"/>
                </a:lnTo>
                <a:lnTo>
                  <a:pt x="71994" y="109127"/>
                </a:lnTo>
                <a:lnTo>
                  <a:pt x="78699" y="103752"/>
                </a:lnTo>
                <a:lnTo>
                  <a:pt x="85166" y="98348"/>
                </a:lnTo>
                <a:lnTo>
                  <a:pt x="121779" y="98348"/>
                </a:lnTo>
                <a:lnTo>
                  <a:pt x="120445" y="97423"/>
                </a:lnTo>
                <a:lnTo>
                  <a:pt x="111053" y="89857"/>
                </a:lnTo>
                <a:lnTo>
                  <a:pt x="102743" y="82130"/>
                </a:lnTo>
                <a:lnTo>
                  <a:pt x="216517" y="82130"/>
                </a:lnTo>
                <a:lnTo>
                  <a:pt x="227114" y="67589"/>
                </a:lnTo>
                <a:lnTo>
                  <a:pt x="211726" y="58127"/>
                </a:lnTo>
                <a:lnTo>
                  <a:pt x="124040" y="58127"/>
                </a:lnTo>
                <a:lnTo>
                  <a:pt x="128765" y="52387"/>
                </a:lnTo>
                <a:lnTo>
                  <a:pt x="132816" y="46647"/>
                </a:lnTo>
                <a:lnTo>
                  <a:pt x="136537" y="40563"/>
                </a:lnTo>
                <a:lnTo>
                  <a:pt x="110858" y="31775"/>
                </a:lnTo>
                <a:close/>
              </a:path>
              <a:path w="281940" h="296544">
                <a:moveTo>
                  <a:pt x="216517" y="82130"/>
                </a:moveTo>
                <a:lnTo>
                  <a:pt x="183184" y="82130"/>
                </a:lnTo>
                <a:lnTo>
                  <a:pt x="174065" y="89903"/>
                </a:lnTo>
                <a:lnTo>
                  <a:pt x="164214" y="97299"/>
                </a:lnTo>
                <a:lnTo>
                  <a:pt x="153477" y="104424"/>
                </a:lnTo>
                <a:lnTo>
                  <a:pt x="141947" y="111201"/>
                </a:lnTo>
                <a:lnTo>
                  <a:pt x="186581" y="111201"/>
                </a:lnTo>
                <a:lnTo>
                  <a:pt x="201814" y="98101"/>
                </a:lnTo>
                <a:lnTo>
                  <a:pt x="215556" y="83450"/>
                </a:lnTo>
                <a:lnTo>
                  <a:pt x="216517" y="82130"/>
                </a:lnTo>
                <a:close/>
              </a:path>
              <a:path w="281940" h="296544">
                <a:moveTo>
                  <a:pt x="209537" y="56781"/>
                </a:moveTo>
                <a:lnTo>
                  <a:pt x="205155" y="58127"/>
                </a:lnTo>
                <a:lnTo>
                  <a:pt x="211726" y="58127"/>
                </a:lnTo>
                <a:lnTo>
                  <a:pt x="209537" y="56781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468" name="object 34"/>
          <p:cNvSpPr/>
          <p:nvPr/>
        </p:nvSpPr>
        <p:spPr>
          <a:xfrm>
            <a:off x="7632417" y="1500159"/>
            <a:ext cx="315595" cy="310515"/>
          </a:xfrm>
          <a:custGeom>
            <a:avLst/>
            <a:gdLst/>
            <a:ahLst/>
            <a:cxnLst/>
            <a:rect l="l" t="t" r="r" b="b"/>
            <a:pathLst>
              <a:path w="315595" h="310515">
                <a:moveTo>
                  <a:pt x="87515" y="155130"/>
                </a:moveTo>
                <a:lnTo>
                  <a:pt x="56426" y="155130"/>
                </a:lnTo>
                <a:lnTo>
                  <a:pt x="56426" y="310248"/>
                </a:lnTo>
                <a:lnTo>
                  <a:pt x="87515" y="310248"/>
                </a:lnTo>
                <a:lnTo>
                  <a:pt x="87515" y="155130"/>
                </a:lnTo>
                <a:close/>
              </a:path>
              <a:path w="315595" h="310515">
                <a:moveTo>
                  <a:pt x="161543" y="276453"/>
                </a:moveTo>
                <a:lnTo>
                  <a:pt x="164727" y="284232"/>
                </a:lnTo>
                <a:lnTo>
                  <a:pt x="167536" y="292804"/>
                </a:lnTo>
                <a:lnTo>
                  <a:pt x="169714" y="301310"/>
                </a:lnTo>
                <a:lnTo>
                  <a:pt x="171005" y="308889"/>
                </a:lnTo>
                <a:lnTo>
                  <a:pt x="187137" y="308701"/>
                </a:lnTo>
                <a:lnTo>
                  <a:pt x="227747" y="298150"/>
                </a:lnTo>
                <a:lnTo>
                  <a:pt x="234568" y="277010"/>
                </a:lnTo>
                <a:lnTo>
                  <a:pt x="183429" y="277010"/>
                </a:lnTo>
                <a:lnTo>
                  <a:pt x="173121" y="276844"/>
                </a:lnTo>
                <a:lnTo>
                  <a:pt x="161543" y="276453"/>
                </a:lnTo>
                <a:close/>
              </a:path>
              <a:path w="315595" h="310515">
                <a:moveTo>
                  <a:pt x="278815" y="166281"/>
                </a:moveTo>
                <a:lnTo>
                  <a:pt x="252450" y="175056"/>
                </a:lnTo>
                <a:lnTo>
                  <a:pt x="263585" y="201888"/>
                </a:lnTo>
                <a:lnTo>
                  <a:pt x="273577" y="229982"/>
                </a:lnTo>
                <a:lnTo>
                  <a:pt x="281567" y="256933"/>
                </a:lnTo>
                <a:lnTo>
                  <a:pt x="286588" y="279831"/>
                </a:lnTo>
                <a:lnTo>
                  <a:pt x="315315" y="269024"/>
                </a:lnTo>
                <a:lnTo>
                  <a:pt x="309516" y="246358"/>
                </a:lnTo>
                <a:lnTo>
                  <a:pt x="300866" y="220052"/>
                </a:lnTo>
                <a:lnTo>
                  <a:pt x="290316" y="192546"/>
                </a:lnTo>
                <a:lnTo>
                  <a:pt x="278815" y="166281"/>
                </a:lnTo>
                <a:close/>
              </a:path>
              <a:path w="315595" h="310515">
                <a:moveTo>
                  <a:pt x="153428" y="167297"/>
                </a:moveTo>
                <a:lnTo>
                  <a:pt x="145942" y="193687"/>
                </a:lnTo>
                <a:lnTo>
                  <a:pt x="136364" y="219221"/>
                </a:lnTo>
                <a:lnTo>
                  <a:pt x="125012" y="242535"/>
                </a:lnTo>
                <a:lnTo>
                  <a:pt x="112204" y="262267"/>
                </a:lnTo>
                <a:lnTo>
                  <a:pt x="118340" y="265758"/>
                </a:lnTo>
                <a:lnTo>
                  <a:pt x="125336" y="270165"/>
                </a:lnTo>
                <a:lnTo>
                  <a:pt x="132017" y="274760"/>
                </a:lnTo>
                <a:lnTo>
                  <a:pt x="137210" y="278815"/>
                </a:lnTo>
                <a:lnTo>
                  <a:pt x="150357" y="256933"/>
                </a:lnTo>
                <a:lnTo>
                  <a:pt x="162555" y="231249"/>
                </a:lnTo>
                <a:lnTo>
                  <a:pt x="173231" y="203158"/>
                </a:lnTo>
                <a:lnTo>
                  <a:pt x="181813" y="174053"/>
                </a:lnTo>
                <a:lnTo>
                  <a:pt x="153428" y="167297"/>
                </a:lnTo>
                <a:close/>
              </a:path>
              <a:path w="315595" h="310515">
                <a:moveTo>
                  <a:pt x="234873" y="132816"/>
                </a:moveTo>
                <a:lnTo>
                  <a:pt x="202780" y="132816"/>
                </a:lnTo>
                <a:lnTo>
                  <a:pt x="202780" y="275450"/>
                </a:lnTo>
                <a:lnTo>
                  <a:pt x="201421" y="276796"/>
                </a:lnTo>
                <a:lnTo>
                  <a:pt x="196684" y="276796"/>
                </a:lnTo>
                <a:lnTo>
                  <a:pt x="191579" y="276984"/>
                </a:lnTo>
                <a:lnTo>
                  <a:pt x="183429" y="277010"/>
                </a:lnTo>
                <a:lnTo>
                  <a:pt x="234568" y="277010"/>
                </a:lnTo>
                <a:lnTo>
                  <a:pt x="234873" y="271729"/>
                </a:lnTo>
                <a:lnTo>
                  <a:pt x="234873" y="132816"/>
                </a:lnTo>
                <a:close/>
              </a:path>
              <a:path w="315595" h="310515">
                <a:moveTo>
                  <a:pt x="87515" y="98005"/>
                </a:moveTo>
                <a:lnTo>
                  <a:pt x="50012" y="98005"/>
                </a:lnTo>
                <a:lnTo>
                  <a:pt x="40774" y="128639"/>
                </a:lnTo>
                <a:lnTo>
                  <a:pt x="28811" y="159016"/>
                </a:lnTo>
                <a:lnTo>
                  <a:pt x="14945" y="186602"/>
                </a:lnTo>
                <a:lnTo>
                  <a:pt x="0" y="208864"/>
                </a:lnTo>
                <a:lnTo>
                  <a:pt x="4441" y="215654"/>
                </a:lnTo>
                <a:lnTo>
                  <a:pt x="9166" y="223650"/>
                </a:lnTo>
                <a:lnTo>
                  <a:pt x="13448" y="231774"/>
                </a:lnTo>
                <a:lnTo>
                  <a:pt x="16560" y="238950"/>
                </a:lnTo>
                <a:lnTo>
                  <a:pt x="27543" y="222046"/>
                </a:lnTo>
                <a:lnTo>
                  <a:pt x="38017" y="201850"/>
                </a:lnTo>
                <a:lnTo>
                  <a:pt x="47728" y="179250"/>
                </a:lnTo>
                <a:lnTo>
                  <a:pt x="56426" y="155130"/>
                </a:lnTo>
                <a:lnTo>
                  <a:pt x="87515" y="155130"/>
                </a:lnTo>
                <a:lnTo>
                  <a:pt x="87515" y="141947"/>
                </a:lnTo>
                <a:lnTo>
                  <a:pt x="117089" y="141947"/>
                </a:lnTo>
                <a:lnTo>
                  <a:pt x="111475" y="134851"/>
                </a:lnTo>
                <a:lnTo>
                  <a:pt x="97960" y="118302"/>
                </a:lnTo>
                <a:lnTo>
                  <a:pt x="87515" y="106121"/>
                </a:lnTo>
                <a:lnTo>
                  <a:pt x="87515" y="98005"/>
                </a:lnTo>
                <a:close/>
              </a:path>
              <a:path w="315595" h="310515">
                <a:moveTo>
                  <a:pt x="117089" y="141947"/>
                </a:moveTo>
                <a:lnTo>
                  <a:pt x="87515" y="141947"/>
                </a:lnTo>
                <a:lnTo>
                  <a:pt x="95310" y="154001"/>
                </a:lnTo>
                <a:lnTo>
                  <a:pt x="103022" y="166281"/>
                </a:lnTo>
                <a:lnTo>
                  <a:pt x="109623" y="177352"/>
                </a:lnTo>
                <a:lnTo>
                  <a:pt x="114553" y="186563"/>
                </a:lnTo>
                <a:lnTo>
                  <a:pt x="132130" y="161544"/>
                </a:lnTo>
                <a:lnTo>
                  <a:pt x="124164" y="150891"/>
                </a:lnTo>
                <a:lnTo>
                  <a:pt x="117089" y="141947"/>
                </a:lnTo>
                <a:close/>
              </a:path>
              <a:path w="315595" h="310515">
                <a:moveTo>
                  <a:pt x="313283" y="103416"/>
                </a:moveTo>
                <a:lnTo>
                  <a:pt x="133832" y="103416"/>
                </a:lnTo>
                <a:lnTo>
                  <a:pt x="133832" y="132816"/>
                </a:lnTo>
                <a:lnTo>
                  <a:pt x="313283" y="132816"/>
                </a:lnTo>
                <a:lnTo>
                  <a:pt x="313283" y="103416"/>
                </a:lnTo>
                <a:close/>
              </a:path>
              <a:path w="315595" h="310515">
                <a:moveTo>
                  <a:pt x="129095" y="68948"/>
                </a:moveTo>
                <a:lnTo>
                  <a:pt x="7429" y="68948"/>
                </a:lnTo>
                <a:lnTo>
                  <a:pt x="7429" y="98005"/>
                </a:lnTo>
                <a:lnTo>
                  <a:pt x="129095" y="98005"/>
                </a:lnTo>
                <a:lnTo>
                  <a:pt x="129095" y="68948"/>
                </a:lnTo>
                <a:close/>
              </a:path>
              <a:path w="315595" h="310515">
                <a:moveTo>
                  <a:pt x="87515" y="0"/>
                </a:moveTo>
                <a:lnTo>
                  <a:pt x="56426" y="0"/>
                </a:lnTo>
                <a:lnTo>
                  <a:pt x="56426" y="68948"/>
                </a:lnTo>
                <a:lnTo>
                  <a:pt x="87515" y="68948"/>
                </a:lnTo>
                <a:lnTo>
                  <a:pt x="87515" y="0"/>
                </a:lnTo>
                <a:close/>
              </a:path>
              <a:path w="315595" h="310515">
                <a:moveTo>
                  <a:pt x="295033" y="23660"/>
                </a:moveTo>
                <a:lnTo>
                  <a:pt x="148704" y="23660"/>
                </a:lnTo>
                <a:lnTo>
                  <a:pt x="148704" y="53060"/>
                </a:lnTo>
                <a:lnTo>
                  <a:pt x="295033" y="53060"/>
                </a:lnTo>
                <a:lnTo>
                  <a:pt x="295033" y="2366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469" name="object 35"/>
          <p:cNvSpPr/>
          <p:nvPr/>
        </p:nvSpPr>
        <p:spPr>
          <a:xfrm>
            <a:off x="4996200" y="5009740"/>
            <a:ext cx="195478" cy="235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470" name="object 36"/>
          <p:cNvSpPr/>
          <p:nvPr/>
        </p:nvSpPr>
        <p:spPr>
          <a:xfrm>
            <a:off x="5244951" y="5016690"/>
            <a:ext cx="236918" cy="23187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471" name="object 37"/>
          <p:cNvSpPr/>
          <p:nvPr/>
        </p:nvSpPr>
        <p:spPr>
          <a:xfrm>
            <a:off x="4998040" y="4058078"/>
            <a:ext cx="487680" cy="859155"/>
          </a:xfrm>
          <a:custGeom>
            <a:avLst/>
            <a:gdLst/>
            <a:ahLst/>
            <a:cxnLst/>
            <a:rect l="l" t="t" r="r" b="b"/>
            <a:pathLst>
              <a:path w="487679" h="859154">
                <a:moveTo>
                  <a:pt x="334899" y="274015"/>
                </a:moveTo>
                <a:lnTo>
                  <a:pt x="152222" y="274015"/>
                </a:lnTo>
                <a:lnTo>
                  <a:pt x="104160" y="281788"/>
                </a:lnTo>
                <a:lnTo>
                  <a:pt x="62380" y="303424"/>
                </a:lnTo>
                <a:lnTo>
                  <a:pt x="29409" y="336395"/>
                </a:lnTo>
                <a:lnTo>
                  <a:pt x="7773" y="378175"/>
                </a:lnTo>
                <a:lnTo>
                  <a:pt x="54" y="425899"/>
                </a:lnTo>
                <a:lnTo>
                  <a:pt x="0" y="776604"/>
                </a:lnTo>
                <a:lnTo>
                  <a:pt x="6450" y="808473"/>
                </a:lnTo>
                <a:lnTo>
                  <a:pt x="24031" y="834526"/>
                </a:lnTo>
                <a:lnTo>
                  <a:pt x="50084" y="852107"/>
                </a:lnTo>
                <a:lnTo>
                  <a:pt x="81953" y="858558"/>
                </a:lnTo>
                <a:lnTo>
                  <a:pt x="405180" y="858558"/>
                </a:lnTo>
                <a:lnTo>
                  <a:pt x="437041" y="852107"/>
                </a:lnTo>
                <a:lnTo>
                  <a:pt x="463091" y="834526"/>
                </a:lnTo>
                <a:lnTo>
                  <a:pt x="463311" y="834199"/>
                </a:lnTo>
                <a:lnTo>
                  <a:pt x="81953" y="834199"/>
                </a:lnTo>
                <a:lnTo>
                  <a:pt x="59554" y="829666"/>
                </a:lnTo>
                <a:lnTo>
                  <a:pt x="41244" y="817313"/>
                </a:lnTo>
                <a:lnTo>
                  <a:pt x="28891" y="799004"/>
                </a:lnTo>
                <a:lnTo>
                  <a:pt x="24358" y="776604"/>
                </a:lnTo>
                <a:lnTo>
                  <a:pt x="24358" y="756691"/>
                </a:lnTo>
                <a:lnTo>
                  <a:pt x="487121" y="756691"/>
                </a:lnTo>
                <a:lnTo>
                  <a:pt x="487121" y="732332"/>
                </a:lnTo>
                <a:lnTo>
                  <a:pt x="24358" y="732332"/>
                </a:lnTo>
                <a:lnTo>
                  <a:pt x="24358" y="543699"/>
                </a:lnTo>
                <a:lnTo>
                  <a:pt x="34423" y="493974"/>
                </a:lnTo>
                <a:lnTo>
                  <a:pt x="56497" y="461263"/>
                </a:lnTo>
                <a:lnTo>
                  <a:pt x="24358" y="461263"/>
                </a:lnTo>
                <a:lnTo>
                  <a:pt x="34423" y="376504"/>
                </a:lnTo>
                <a:lnTo>
                  <a:pt x="61853" y="335853"/>
                </a:lnTo>
                <a:lnTo>
                  <a:pt x="102502" y="308424"/>
                </a:lnTo>
                <a:lnTo>
                  <a:pt x="152222" y="298361"/>
                </a:lnTo>
                <a:lnTo>
                  <a:pt x="414968" y="298361"/>
                </a:lnTo>
                <a:lnTo>
                  <a:pt x="382965" y="281788"/>
                </a:lnTo>
                <a:lnTo>
                  <a:pt x="334899" y="274015"/>
                </a:lnTo>
                <a:close/>
              </a:path>
              <a:path w="487679" h="859154">
                <a:moveTo>
                  <a:pt x="487121" y="756691"/>
                </a:moveTo>
                <a:lnTo>
                  <a:pt x="462775" y="756691"/>
                </a:lnTo>
                <a:lnTo>
                  <a:pt x="462775" y="776604"/>
                </a:lnTo>
                <a:lnTo>
                  <a:pt x="458241" y="799004"/>
                </a:lnTo>
                <a:lnTo>
                  <a:pt x="445884" y="817313"/>
                </a:lnTo>
                <a:lnTo>
                  <a:pt x="427574" y="829666"/>
                </a:lnTo>
                <a:lnTo>
                  <a:pt x="405180" y="834199"/>
                </a:lnTo>
                <a:lnTo>
                  <a:pt x="463311" y="834199"/>
                </a:lnTo>
                <a:lnTo>
                  <a:pt x="480670" y="808473"/>
                </a:lnTo>
                <a:lnTo>
                  <a:pt x="487121" y="776604"/>
                </a:lnTo>
                <a:lnTo>
                  <a:pt x="487121" y="756691"/>
                </a:lnTo>
                <a:close/>
              </a:path>
              <a:path w="487679" h="859154">
                <a:moveTo>
                  <a:pt x="415856" y="415836"/>
                </a:moveTo>
                <a:lnTo>
                  <a:pt x="334899" y="415836"/>
                </a:lnTo>
                <a:lnTo>
                  <a:pt x="384626" y="425899"/>
                </a:lnTo>
                <a:lnTo>
                  <a:pt x="425278" y="453326"/>
                </a:lnTo>
                <a:lnTo>
                  <a:pt x="452710" y="493974"/>
                </a:lnTo>
                <a:lnTo>
                  <a:pt x="462775" y="543699"/>
                </a:lnTo>
                <a:lnTo>
                  <a:pt x="462775" y="732332"/>
                </a:lnTo>
                <a:lnTo>
                  <a:pt x="487121" y="732332"/>
                </a:lnTo>
                <a:lnTo>
                  <a:pt x="487121" y="461263"/>
                </a:lnTo>
                <a:lnTo>
                  <a:pt x="462775" y="461263"/>
                </a:lnTo>
                <a:lnTo>
                  <a:pt x="438878" y="432663"/>
                </a:lnTo>
                <a:lnTo>
                  <a:pt x="415856" y="415836"/>
                </a:lnTo>
                <a:close/>
              </a:path>
              <a:path w="487679" h="859154">
                <a:moveTo>
                  <a:pt x="334899" y="391477"/>
                </a:moveTo>
                <a:lnTo>
                  <a:pt x="152222" y="391477"/>
                </a:lnTo>
                <a:lnTo>
                  <a:pt x="113460" y="396482"/>
                </a:lnTo>
                <a:lnTo>
                  <a:pt x="78379" y="410640"/>
                </a:lnTo>
                <a:lnTo>
                  <a:pt x="48253" y="432663"/>
                </a:lnTo>
                <a:lnTo>
                  <a:pt x="24358" y="461263"/>
                </a:lnTo>
                <a:lnTo>
                  <a:pt x="56497" y="461263"/>
                </a:lnTo>
                <a:lnTo>
                  <a:pt x="61853" y="453326"/>
                </a:lnTo>
                <a:lnTo>
                  <a:pt x="102502" y="425899"/>
                </a:lnTo>
                <a:lnTo>
                  <a:pt x="152222" y="415836"/>
                </a:lnTo>
                <a:lnTo>
                  <a:pt x="415856" y="415836"/>
                </a:lnTo>
                <a:lnTo>
                  <a:pt x="408747" y="410640"/>
                </a:lnTo>
                <a:lnTo>
                  <a:pt x="373662" y="396482"/>
                </a:lnTo>
                <a:lnTo>
                  <a:pt x="334899" y="391477"/>
                </a:lnTo>
                <a:close/>
              </a:path>
              <a:path w="487679" h="859154">
                <a:moveTo>
                  <a:pt x="414968" y="298361"/>
                </a:moveTo>
                <a:lnTo>
                  <a:pt x="334899" y="298361"/>
                </a:lnTo>
                <a:lnTo>
                  <a:pt x="384626" y="308424"/>
                </a:lnTo>
                <a:lnTo>
                  <a:pt x="425278" y="335853"/>
                </a:lnTo>
                <a:lnTo>
                  <a:pt x="452710" y="376504"/>
                </a:lnTo>
                <a:lnTo>
                  <a:pt x="462706" y="425899"/>
                </a:lnTo>
                <a:lnTo>
                  <a:pt x="462775" y="461263"/>
                </a:lnTo>
                <a:lnTo>
                  <a:pt x="487121" y="461263"/>
                </a:lnTo>
                <a:lnTo>
                  <a:pt x="487066" y="425899"/>
                </a:lnTo>
                <a:lnTo>
                  <a:pt x="479349" y="378175"/>
                </a:lnTo>
                <a:lnTo>
                  <a:pt x="457715" y="336395"/>
                </a:lnTo>
                <a:lnTo>
                  <a:pt x="424746" y="303424"/>
                </a:lnTo>
                <a:lnTo>
                  <a:pt x="414968" y="298361"/>
                </a:lnTo>
                <a:close/>
              </a:path>
              <a:path w="487679" h="859154">
                <a:moveTo>
                  <a:pt x="277050" y="0"/>
                </a:moveTo>
                <a:lnTo>
                  <a:pt x="203987" y="0"/>
                </a:lnTo>
                <a:lnTo>
                  <a:pt x="188597" y="3115"/>
                </a:lnTo>
                <a:lnTo>
                  <a:pt x="176012" y="11606"/>
                </a:lnTo>
                <a:lnTo>
                  <a:pt x="167518" y="24190"/>
                </a:lnTo>
                <a:lnTo>
                  <a:pt x="164401" y="39585"/>
                </a:lnTo>
                <a:lnTo>
                  <a:pt x="164401" y="274015"/>
                </a:lnTo>
                <a:lnTo>
                  <a:pt x="316636" y="274015"/>
                </a:lnTo>
                <a:lnTo>
                  <a:pt x="188760" y="274002"/>
                </a:lnTo>
                <a:lnTo>
                  <a:pt x="188760" y="101231"/>
                </a:lnTo>
                <a:lnTo>
                  <a:pt x="316636" y="101231"/>
                </a:lnTo>
                <a:lnTo>
                  <a:pt x="316636" y="76873"/>
                </a:lnTo>
                <a:lnTo>
                  <a:pt x="188760" y="76873"/>
                </a:lnTo>
                <a:lnTo>
                  <a:pt x="188760" y="31191"/>
                </a:lnTo>
                <a:lnTo>
                  <a:pt x="195592" y="24345"/>
                </a:lnTo>
                <a:lnTo>
                  <a:pt x="313552" y="24345"/>
                </a:lnTo>
                <a:lnTo>
                  <a:pt x="313521" y="24190"/>
                </a:lnTo>
                <a:lnTo>
                  <a:pt x="305030" y="11606"/>
                </a:lnTo>
                <a:lnTo>
                  <a:pt x="292445" y="3115"/>
                </a:lnTo>
                <a:lnTo>
                  <a:pt x="277050" y="0"/>
                </a:lnTo>
                <a:close/>
              </a:path>
              <a:path w="487679" h="859154">
                <a:moveTo>
                  <a:pt x="316636" y="101231"/>
                </a:moveTo>
                <a:lnTo>
                  <a:pt x="292277" y="101231"/>
                </a:lnTo>
                <a:lnTo>
                  <a:pt x="292277" y="274002"/>
                </a:lnTo>
                <a:lnTo>
                  <a:pt x="316636" y="274002"/>
                </a:lnTo>
                <a:lnTo>
                  <a:pt x="316636" y="101231"/>
                </a:lnTo>
                <a:close/>
              </a:path>
              <a:path w="487679" h="859154">
                <a:moveTo>
                  <a:pt x="313552" y="24345"/>
                </a:moveTo>
                <a:lnTo>
                  <a:pt x="285445" y="24345"/>
                </a:lnTo>
                <a:lnTo>
                  <a:pt x="292277" y="31191"/>
                </a:lnTo>
                <a:lnTo>
                  <a:pt x="292277" y="76873"/>
                </a:lnTo>
                <a:lnTo>
                  <a:pt x="316636" y="76873"/>
                </a:lnTo>
                <a:lnTo>
                  <a:pt x="316636" y="39585"/>
                </a:lnTo>
                <a:lnTo>
                  <a:pt x="313552" y="24345"/>
                </a:lnTo>
                <a:close/>
              </a:path>
            </a:pathLst>
          </a:custGeom>
          <a:solidFill>
            <a:srgbClr val="42679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60" name="object 38"/>
          <p:cNvSpPr/>
          <p:nvPr/>
        </p:nvSpPr>
        <p:spPr>
          <a:xfrm>
            <a:off x="8346220" y="5015015"/>
            <a:ext cx="236918" cy="23187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161" name="object 39"/>
          <p:cNvSpPr/>
          <p:nvPr/>
        </p:nvSpPr>
        <p:spPr>
          <a:xfrm>
            <a:off x="8617714" y="5010936"/>
            <a:ext cx="237883" cy="23762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162" name="object 40"/>
          <p:cNvSpPr/>
          <p:nvPr/>
        </p:nvSpPr>
        <p:spPr>
          <a:xfrm>
            <a:off x="8304296" y="4045811"/>
            <a:ext cx="325120" cy="878205"/>
          </a:xfrm>
          <a:custGeom>
            <a:avLst/>
            <a:gdLst/>
            <a:ahLst/>
            <a:cxnLst/>
            <a:rect l="l" t="t" r="r" b="b"/>
            <a:pathLst>
              <a:path w="325120" h="878204">
                <a:moveTo>
                  <a:pt x="188595" y="0"/>
                </a:moveTo>
                <a:lnTo>
                  <a:pt x="136004" y="0"/>
                </a:lnTo>
                <a:lnTo>
                  <a:pt x="129679" y="2628"/>
                </a:lnTo>
                <a:lnTo>
                  <a:pt x="120218" y="12166"/>
                </a:lnTo>
                <a:lnTo>
                  <a:pt x="117657" y="18465"/>
                </a:lnTo>
                <a:lnTo>
                  <a:pt x="117703" y="25171"/>
                </a:lnTo>
                <a:lnTo>
                  <a:pt x="116859" y="60182"/>
                </a:lnTo>
                <a:lnTo>
                  <a:pt x="112062" y="108815"/>
                </a:lnTo>
                <a:lnTo>
                  <a:pt x="100462" y="161426"/>
                </a:lnTo>
                <a:lnTo>
                  <a:pt x="79209" y="208370"/>
                </a:lnTo>
                <a:lnTo>
                  <a:pt x="45453" y="240004"/>
                </a:lnTo>
                <a:lnTo>
                  <a:pt x="26526" y="253184"/>
                </a:lnTo>
                <a:lnTo>
                  <a:pt x="12215" y="270708"/>
                </a:lnTo>
                <a:lnTo>
                  <a:pt x="3160" y="291530"/>
                </a:lnTo>
                <a:lnTo>
                  <a:pt x="0" y="314604"/>
                </a:lnTo>
                <a:lnTo>
                  <a:pt x="0" y="823861"/>
                </a:lnTo>
                <a:lnTo>
                  <a:pt x="4244" y="844813"/>
                </a:lnTo>
                <a:lnTo>
                  <a:pt x="15811" y="861944"/>
                </a:lnTo>
                <a:lnTo>
                  <a:pt x="32950" y="873505"/>
                </a:lnTo>
                <a:lnTo>
                  <a:pt x="53911" y="877747"/>
                </a:lnTo>
                <a:lnTo>
                  <a:pt x="270700" y="877747"/>
                </a:lnTo>
                <a:lnTo>
                  <a:pt x="291659" y="873505"/>
                </a:lnTo>
                <a:lnTo>
                  <a:pt x="308794" y="861944"/>
                </a:lnTo>
                <a:lnTo>
                  <a:pt x="312914" y="855840"/>
                </a:lnTo>
                <a:lnTo>
                  <a:pt x="53911" y="855840"/>
                </a:lnTo>
                <a:lnTo>
                  <a:pt x="41463" y="853322"/>
                </a:lnTo>
                <a:lnTo>
                  <a:pt x="31289" y="846461"/>
                </a:lnTo>
                <a:lnTo>
                  <a:pt x="24425" y="836295"/>
                </a:lnTo>
                <a:lnTo>
                  <a:pt x="21907" y="823861"/>
                </a:lnTo>
                <a:lnTo>
                  <a:pt x="21907" y="314604"/>
                </a:lnTo>
                <a:lnTo>
                  <a:pt x="24234" y="297552"/>
                </a:lnTo>
                <a:lnTo>
                  <a:pt x="30900" y="282174"/>
                </a:lnTo>
                <a:lnTo>
                  <a:pt x="41436" y="269245"/>
                </a:lnTo>
                <a:lnTo>
                  <a:pt x="55372" y="259537"/>
                </a:lnTo>
                <a:lnTo>
                  <a:pt x="92842" y="226997"/>
                </a:lnTo>
                <a:lnTo>
                  <a:pt x="117294" y="180076"/>
                </a:lnTo>
                <a:lnTo>
                  <a:pt x="131435" y="126559"/>
                </a:lnTo>
                <a:lnTo>
                  <a:pt x="137972" y="74231"/>
                </a:lnTo>
                <a:lnTo>
                  <a:pt x="209127" y="74231"/>
                </a:lnTo>
                <a:lnTo>
                  <a:pt x="207740" y="60182"/>
                </a:lnTo>
                <a:lnTo>
                  <a:pt x="207551" y="52324"/>
                </a:lnTo>
                <a:lnTo>
                  <a:pt x="139179" y="52324"/>
                </a:lnTo>
                <a:lnTo>
                  <a:pt x="139420" y="44814"/>
                </a:lnTo>
                <a:lnTo>
                  <a:pt x="139561" y="37726"/>
                </a:lnTo>
                <a:lnTo>
                  <a:pt x="139598" y="23952"/>
                </a:lnTo>
                <a:lnTo>
                  <a:pt x="140093" y="23241"/>
                </a:lnTo>
                <a:lnTo>
                  <a:pt x="140843" y="22479"/>
                </a:lnTo>
                <a:lnTo>
                  <a:pt x="141592" y="21894"/>
                </a:lnTo>
                <a:lnTo>
                  <a:pt x="206920" y="21894"/>
                </a:lnTo>
                <a:lnTo>
                  <a:pt x="206946" y="18465"/>
                </a:lnTo>
                <a:lnTo>
                  <a:pt x="204368" y="12166"/>
                </a:lnTo>
                <a:lnTo>
                  <a:pt x="194906" y="2628"/>
                </a:lnTo>
                <a:lnTo>
                  <a:pt x="188595" y="0"/>
                </a:lnTo>
                <a:close/>
              </a:path>
              <a:path w="325120" h="878204">
                <a:moveTo>
                  <a:pt x="209127" y="74231"/>
                </a:moveTo>
                <a:lnTo>
                  <a:pt x="186626" y="74231"/>
                </a:lnTo>
                <a:lnTo>
                  <a:pt x="193166" y="126559"/>
                </a:lnTo>
                <a:lnTo>
                  <a:pt x="207311" y="180076"/>
                </a:lnTo>
                <a:lnTo>
                  <a:pt x="231767" y="226997"/>
                </a:lnTo>
                <a:lnTo>
                  <a:pt x="269240" y="259537"/>
                </a:lnTo>
                <a:lnTo>
                  <a:pt x="283171" y="269245"/>
                </a:lnTo>
                <a:lnTo>
                  <a:pt x="293698" y="282174"/>
                </a:lnTo>
                <a:lnTo>
                  <a:pt x="300356" y="297552"/>
                </a:lnTo>
                <a:lnTo>
                  <a:pt x="302679" y="314604"/>
                </a:lnTo>
                <a:lnTo>
                  <a:pt x="302679" y="823861"/>
                </a:lnTo>
                <a:lnTo>
                  <a:pt x="300163" y="836295"/>
                </a:lnTo>
                <a:lnTo>
                  <a:pt x="293304" y="846461"/>
                </a:lnTo>
                <a:lnTo>
                  <a:pt x="283139" y="853322"/>
                </a:lnTo>
                <a:lnTo>
                  <a:pt x="270700" y="855840"/>
                </a:lnTo>
                <a:lnTo>
                  <a:pt x="312914" y="855840"/>
                </a:lnTo>
                <a:lnTo>
                  <a:pt x="320356" y="844813"/>
                </a:lnTo>
                <a:lnTo>
                  <a:pt x="324599" y="823861"/>
                </a:lnTo>
                <a:lnTo>
                  <a:pt x="324599" y="314604"/>
                </a:lnTo>
                <a:lnTo>
                  <a:pt x="321438" y="291530"/>
                </a:lnTo>
                <a:lnTo>
                  <a:pt x="312383" y="270708"/>
                </a:lnTo>
                <a:lnTo>
                  <a:pt x="298072" y="253184"/>
                </a:lnTo>
                <a:lnTo>
                  <a:pt x="279146" y="240004"/>
                </a:lnTo>
                <a:lnTo>
                  <a:pt x="245394" y="208370"/>
                </a:lnTo>
                <a:lnTo>
                  <a:pt x="224142" y="161426"/>
                </a:lnTo>
                <a:lnTo>
                  <a:pt x="212540" y="108815"/>
                </a:lnTo>
                <a:lnTo>
                  <a:pt x="209127" y="74231"/>
                </a:lnTo>
                <a:close/>
              </a:path>
              <a:path w="325120" h="878204">
                <a:moveTo>
                  <a:pt x="206920" y="21894"/>
                </a:moveTo>
                <a:lnTo>
                  <a:pt x="183019" y="21894"/>
                </a:lnTo>
                <a:lnTo>
                  <a:pt x="183756" y="22479"/>
                </a:lnTo>
                <a:lnTo>
                  <a:pt x="184518" y="23241"/>
                </a:lnTo>
                <a:lnTo>
                  <a:pt x="185000" y="23952"/>
                </a:lnTo>
                <a:lnTo>
                  <a:pt x="185043" y="37726"/>
                </a:lnTo>
                <a:lnTo>
                  <a:pt x="185184" y="44814"/>
                </a:lnTo>
                <a:lnTo>
                  <a:pt x="185420" y="52324"/>
                </a:lnTo>
                <a:lnTo>
                  <a:pt x="207551" y="52324"/>
                </a:lnTo>
                <a:lnTo>
                  <a:pt x="206895" y="25171"/>
                </a:lnTo>
                <a:lnTo>
                  <a:pt x="206920" y="21894"/>
                </a:lnTo>
                <a:close/>
              </a:path>
            </a:pathLst>
          </a:custGeom>
          <a:solidFill>
            <a:srgbClr val="42679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63" name="object 41"/>
          <p:cNvSpPr/>
          <p:nvPr/>
        </p:nvSpPr>
        <p:spPr>
          <a:xfrm>
            <a:off x="8345199" y="4375832"/>
            <a:ext cx="243204" cy="481965"/>
          </a:xfrm>
          <a:custGeom>
            <a:avLst/>
            <a:gdLst/>
            <a:ahLst/>
            <a:cxnLst/>
            <a:rect l="l" t="t" r="r" b="b"/>
            <a:pathLst>
              <a:path w="243204" h="481964">
                <a:moveTo>
                  <a:pt x="46723" y="376021"/>
                </a:moveTo>
                <a:lnTo>
                  <a:pt x="24815" y="376021"/>
                </a:lnTo>
                <a:lnTo>
                  <a:pt x="24815" y="434644"/>
                </a:lnTo>
                <a:lnTo>
                  <a:pt x="62604" y="463923"/>
                </a:lnTo>
                <a:lnTo>
                  <a:pt x="112716" y="481224"/>
                </a:lnTo>
                <a:lnTo>
                  <a:pt x="121399" y="481952"/>
                </a:lnTo>
                <a:lnTo>
                  <a:pt x="130076" y="481224"/>
                </a:lnTo>
                <a:lnTo>
                  <a:pt x="150898" y="476489"/>
                </a:lnTo>
                <a:lnTo>
                  <a:pt x="180192" y="463923"/>
                </a:lnTo>
                <a:lnTo>
                  <a:pt x="185633" y="460057"/>
                </a:lnTo>
                <a:lnTo>
                  <a:pt x="121450" y="460057"/>
                </a:lnTo>
                <a:lnTo>
                  <a:pt x="115108" y="459424"/>
                </a:lnTo>
                <a:lnTo>
                  <a:pt x="98578" y="455571"/>
                </a:lnTo>
                <a:lnTo>
                  <a:pt x="74803" y="445569"/>
                </a:lnTo>
                <a:lnTo>
                  <a:pt x="46723" y="426491"/>
                </a:lnTo>
                <a:lnTo>
                  <a:pt x="46723" y="376021"/>
                </a:lnTo>
                <a:close/>
              </a:path>
              <a:path w="243204" h="481964">
                <a:moveTo>
                  <a:pt x="217970" y="376021"/>
                </a:moveTo>
                <a:lnTo>
                  <a:pt x="196075" y="376021"/>
                </a:lnTo>
                <a:lnTo>
                  <a:pt x="196075" y="426491"/>
                </a:lnTo>
                <a:lnTo>
                  <a:pt x="167996" y="445569"/>
                </a:lnTo>
                <a:lnTo>
                  <a:pt x="144232" y="455571"/>
                </a:lnTo>
                <a:lnTo>
                  <a:pt x="127732" y="459424"/>
                </a:lnTo>
                <a:lnTo>
                  <a:pt x="121450" y="460057"/>
                </a:lnTo>
                <a:lnTo>
                  <a:pt x="185633" y="460057"/>
                </a:lnTo>
                <a:lnTo>
                  <a:pt x="214287" y="439699"/>
                </a:lnTo>
                <a:lnTo>
                  <a:pt x="216636" y="437616"/>
                </a:lnTo>
                <a:lnTo>
                  <a:pt x="217970" y="434644"/>
                </a:lnTo>
                <a:lnTo>
                  <a:pt x="217970" y="376021"/>
                </a:lnTo>
                <a:close/>
              </a:path>
              <a:path w="243204" h="481964">
                <a:moveTo>
                  <a:pt x="237896" y="286575"/>
                </a:moveTo>
                <a:lnTo>
                  <a:pt x="4902" y="286575"/>
                </a:lnTo>
                <a:lnTo>
                  <a:pt x="0" y="291477"/>
                </a:lnTo>
                <a:lnTo>
                  <a:pt x="0" y="371132"/>
                </a:lnTo>
                <a:lnTo>
                  <a:pt x="4902" y="376021"/>
                </a:lnTo>
                <a:lnTo>
                  <a:pt x="237896" y="376021"/>
                </a:lnTo>
                <a:lnTo>
                  <a:pt x="242798" y="371132"/>
                </a:lnTo>
                <a:lnTo>
                  <a:pt x="242798" y="354126"/>
                </a:lnTo>
                <a:lnTo>
                  <a:pt x="21907" y="354126"/>
                </a:lnTo>
                <a:lnTo>
                  <a:pt x="21907" y="308482"/>
                </a:lnTo>
                <a:lnTo>
                  <a:pt x="242798" y="308482"/>
                </a:lnTo>
                <a:lnTo>
                  <a:pt x="242798" y="291477"/>
                </a:lnTo>
                <a:lnTo>
                  <a:pt x="237896" y="286575"/>
                </a:lnTo>
                <a:close/>
              </a:path>
              <a:path w="243204" h="481964">
                <a:moveTo>
                  <a:pt x="242798" y="308482"/>
                </a:moveTo>
                <a:lnTo>
                  <a:pt x="220891" y="308482"/>
                </a:lnTo>
                <a:lnTo>
                  <a:pt x="220891" y="354126"/>
                </a:lnTo>
                <a:lnTo>
                  <a:pt x="242798" y="354126"/>
                </a:lnTo>
                <a:lnTo>
                  <a:pt x="242798" y="308482"/>
                </a:lnTo>
                <a:close/>
              </a:path>
              <a:path w="243204" h="481964">
                <a:moveTo>
                  <a:pt x="121399" y="0"/>
                </a:moveTo>
                <a:lnTo>
                  <a:pt x="62604" y="18034"/>
                </a:lnTo>
                <a:lnTo>
                  <a:pt x="28511" y="42265"/>
                </a:lnTo>
                <a:lnTo>
                  <a:pt x="24815" y="47332"/>
                </a:lnTo>
                <a:lnTo>
                  <a:pt x="24815" y="286575"/>
                </a:lnTo>
                <a:lnTo>
                  <a:pt x="46723" y="286575"/>
                </a:lnTo>
                <a:lnTo>
                  <a:pt x="46723" y="55460"/>
                </a:lnTo>
                <a:lnTo>
                  <a:pt x="74801" y="36386"/>
                </a:lnTo>
                <a:lnTo>
                  <a:pt x="98564" y="26393"/>
                </a:lnTo>
                <a:lnTo>
                  <a:pt x="115060" y="22549"/>
                </a:lnTo>
                <a:lnTo>
                  <a:pt x="121335" y="21920"/>
                </a:lnTo>
                <a:lnTo>
                  <a:pt x="185659" y="21920"/>
                </a:lnTo>
                <a:lnTo>
                  <a:pt x="180192" y="18034"/>
                </a:lnTo>
                <a:lnTo>
                  <a:pt x="150898" y="5464"/>
                </a:lnTo>
                <a:lnTo>
                  <a:pt x="130076" y="728"/>
                </a:lnTo>
                <a:lnTo>
                  <a:pt x="121399" y="0"/>
                </a:lnTo>
                <a:close/>
              </a:path>
              <a:path w="243204" h="481964">
                <a:moveTo>
                  <a:pt x="185659" y="21920"/>
                </a:moveTo>
                <a:lnTo>
                  <a:pt x="121335" y="21920"/>
                </a:lnTo>
                <a:lnTo>
                  <a:pt x="127684" y="22549"/>
                </a:lnTo>
                <a:lnTo>
                  <a:pt x="144218" y="26393"/>
                </a:lnTo>
                <a:lnTo>
                  <a:pt x="167995" y="36386"/>
                </a:lnTo>
                <a:lnTo>
                  <a:pt x="196075" y="55460"/>
                </a:lnTo>
                <a:lnTo>
                  <a:pt x="196075" y="286575"/>
                </a:lnTo>
                <a:lnTo>
                  <a:pt x="217970" y="286575"/>
                </a:lnTo>
                <a:lnTo>
                  <a:pt x="217970" y="47332"/>
                </a:lnTo>
                <a:lnTo>
                  <a:pt x="216636" y="44348"/>
                </a:lnTo>
                <a:lnTo>
                  <a:pt x="214287" y="42265"/>
                </a:lnTo>
                <a:lnTo>
                  <a:pt x="185659" y="21920"/>
                </a:lnTo>
                <a:close/>
              </a:path>
            </a:pathLst>
          </a:custGeom>
          <a:solidFill>
            <a:srgbClr val="42679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64" name="object 42"/>
          <p:cNvSpPr/>
          <p:nvPr/>
        </p:nvSpPr>
        <p:spPr>
          <a:xfrm>
            <a:off x="8665629" y="4526564"/>
            <a:ext cx="255904" cy="399415"/>
          </a:xfrm>
          <a:custGeom>
            <a:avLst/>
            <a:gdLst/>
            <a:ahLst/>
            <a:cxnLst/>
            <a:rect l="l" t="t" r="r" b="b"/>
            <a:pathLst>
              <a:path w="255904" h="399414">
                <a:moveTo>
                  <a:pt x="245325" y="0"/>
                </a:moveTo>
                <a:lnTo>
                  <a:pt x="10160" y="0"/>
                </a:lnTo>
                <a:lnTo>
                  <a:pt x="9398" y="88"/>
                </a:lnTo>
                <a:lnTo>
                  <a:pt x="8356" y="304"/>
                </a:lnTo>
                <a:lnTo>
                  <a:pt x="8102" y="431"/>
                </a:lnTo>
                <a:lnTo>
                  <a:pt x="6921" y="761"/>
                </a:lnTo>
                <a:lnTo>
                  <a:pt x="6223" y="1066"/>
                </a:lnTo>
                <a:lnTo>
                  <a:pt x="5981" y="1244"/>
                </a:lnTo>
                <a:lnTo>
                  <a:pt x="4902" y="1803"/>
                </a:lnTo>
                <a:lnTo>
                  <a:pt x="4343" y="2209"/>
                </a:lnTo>
                <a:lnTo>
                  <a:pt x="4191" y="2387"/>
                </a:lnTo>
                <a:lnTo>
                  <a:pt x="3187" y="3187"/>
                </a:lnTo>
                <a:lnTo>
                  <a:pt x="2678" y="3759"/>
                </a:lnTo>
                <a:lnTo>
                  <a:pt x="2578" y="3936"/>
                </a:lnTo>
                <a:lnTo>
                  <a:pt x="1752" y="4978"/>
                </a:lnTo>
                <a:lnTo>
                  <a:pt x="1460" y="5460"/>
                </a:lnTo>
                <a:lnTo>
                  <a:pt x="1314" y="5740"/>
                </a:lnTo>
                <a:lnTo>
                  <a:pt x="1206" y="6057"/>
                </a:lnTo>
                <a:lnTo>
                  <a:pt x="673" y="7124"/>
                </a:lnTo>
                <a:lnTo>
                  <a:pt x="406" y="7886"/>
                </a:lnTo>
                <a:lnTo>
                  <a:pt x="368" y="8280"/>
                </a:lnTo>
                <a:lnTo>
                  <a:pt x="218" y="9004"/>
                </a:lnTo>
                <a:lnTo>
                  <a:pt x="101" y="9372"/>
                </a:lnTo>
                <a:lnTo>
                  <a:pt x="0" y="11620"/>
                </a:lnTo>
                <a:lnTo>
                  <a:pt x="33375" y="364540"/>
                </a:lnTo>
                <a:lnTo>
                  <a:pt x="37299" y="378205"/>
                </a:lnTo>
                <a:lnTo>
                  <a:pt x="45605" y="389124"/>
                </a:lnTo>
                <a:lnTo>
                  <a:pt x="57264" y="396362"/>
                </a:lnTo>
                <a:lnTo>
                  <a:pt x="71247" y="398983"/>
                </a:lnTo>
                <a:lnTo>
                  <a:pt x="184238" y="398983"/>
                </a:lnTo>
                <a:lnTo>
                  <a:pt x="198221" y="396362"/>
                </a:lnTo>
                <a:lnTo>
                  <a:pt x="209878" y="389124"/>
                </a:lnTo>
                <a:lnTo>
                  <a:pt x="218180" y="378205"/>
                </a:lnTo>
                <a:lnTo>
                  <a:pt x="218500" y="377088"/>
                </a:lnTo>
                <a:lnTo>
                  <a:pt x="62865" y="377088"/>
                </a:lnTo>
                <a:lnTo>
                  <a:pt x="55968" y="370801"/>
                </a:lnTo>
                <a:lnTo>
                  <a:pt x="54864" y="359143"/>
                </a:lnTo>
                <a:lnTo>
                  <a:pt x="222608" y="359143"/>
                </a:lnTo>
                <a:lnTo>
                  <a:pt x="224355" y="340677"/>
                </a:lnTo>
                <a:lnTo>
                  <a:pt x="62953" y="340677"/>
                </a:lnTo>
                <a:lnTo>
                  <a:pt x="55905" y="335241"/>
                </a:lnTo>
                <a:lnTo>
                  <a:pt x="33350" y="119900"/>
                </a:lnTo>
                <a:lnTo>
                  <a:pt x="245241" y="119900"/>
                </a:lnTo>
                <a:lnTo>
                  <a:pt x="247313" y="97993"/>
                </a:lnTo>
                <a:lnTo>
                  <a:pt x="31051" y="97993"/>
                </a:lnTo>
                <a:lnTo>
                  <a:pt x="23101" y="21907"/>
                </a:lnTo>
                <a:lnTo>
                  <a:pt x="254511" y="21907"/>
                </a:lnTo>
                <a:lnTo>
                  <a:pt x="255484" y="11620"/>
                </a:lnTo>
                <a:lnTo>
                  <a:pt x="255384" y="9372"/>
                </a:lnTo>
                <a:lnTo>
                  <a:pt x="255270" y="9004"/>
                </a:lnTo>
                <a:lnTo>
                  <a:pt x="255107" y="8280"/>
                </a:lnTo>
                <a:lnTo>
                  <a:pt x="255054" y="7886"/>
                </a:lnTo>
                <a:lnTo>
                  <a:pt x="254812" y="7111"/>
                </a:lnTo>
                <a:lnTo>
                  <a:pt x="254596" y="6730"/>
                </a:lnTo>
                <a:lnTo>
                  <a:pt x="254285" y="6057"/>
                </a:lnTo>
                <a:lnTo>
                  <a:pt x="254177" y="5740"/>
                </a:lnTo>
                <a:lnTo>
                  <a:pt x="253733" y="4978"/>
                </a:lnTo>
                <a:lnTo>
                  <a:pt x="252892" y="3936"/>
                </a:lnTo>
                <a:lnTo>
                  <a:pt x="252793" y="3759"/>
                </a:lnTo>
                <a:lnTo>
                  <a:pt x="252285" y="3187"/>
                </a:lnTo>
                <a:lnTo>
                  <a:pt x="251282" y="2387"/>
                </a:lnTo>
                <a:lnTo>
                  <a:pt x="251142" y="2209"/>
                </a:lnTo>
                <a:lnTo>
                  <a:pt x="250583" y="1803"/>
                </a:lnTo>
                <a:lnTo>
                  <a:pt x="249758" y="1396"/>
                </a:lnTo>
                <a:lnTo>
                  <a:pt x="249250" y="1066"/>
                </a:lnTo>
                <a:lnTo>
                  <a:pt x="248551" y="761"/>
                </a:lnTo>
                <a:lnTo>
                  <a:pt x="247383" y="431"/>
                </a:lnTo>
                <a:lnTo>
                  <a:pt x="247116" y="304"/>
                </a:lnTo>
                <a:lnTo>
                  <a:pt x="246075" y="88"/>
                </a:lnTo>
                <a:lnTo>
                  <a:pt x="245325" y="0"/>
                </a:lnTo>
                <a:close/>
              </a:path>
              <a:path w="255904" h="399414">
                <a:moveTo>
                  <a:pt x="222608" y="359143"/>
                </a:moveTo>
                <a:lnTo>
                  <a:pt x="200609" y="359143"/>
                </a:lnTo>
                <a:lnTo>
                  <a:pt x="199504" y="370801"/>
                </a:lnTo>
                <a:lnTo>
                  <a:pt x="192608" y="377088"/>
                </a:lnTo>
                <a:lnTo>
                  <a:pt x="218500" y="377088"/>
                </a:lnTo>
                <a:lnTo>
                  <a:pt x="222097" y="364540"/>
                </a:lnTo>
                <a:lnTo>
                  <a:pt x="222608" y="359143"/>
                </a:lnTo>
                <a:close/>
              </a:path>
              <a:path w="255904" h="399414">
                <a:moveTo>
                  <a:pt x="200609" y="359143"/>
                </a:moveTo>
                <a:lnTo>
                  <a:pt x="54864" y="359143"/>
                </a:lnTo>
                <a:lnTo>
                  <a:pt x="59829" y="361340"/>
                </a:lnTo>
                <a:lnTo>
                  <a:pt x="65392" y="362572"/>
                </a:lnTo>
                <a:lnTo>
                  <a:pt x="190093" y="362572"/>
                </a:lnTo>
                <a:lnTo>
                  <a:pt x="195643" y="361340"/>
                </a:lnTo>
                <a:lnTo>
                  <a:pt x="200609" y="359143"/>
                </a:lnTo>
                <a:close/>
              </a:path>
              <a:path w="255904" h="399414">
                <a:moveTo>
                  <a:pt x="245241" y="119900"/>
                </a:moveTo>
                <a:lnTo>
                  <a:pt x="222123" y="119900"/>
                </a:lnTo>
                <a:lnTo>
                  <a:pt x="199580" y="335241"/>
                </a:lnTo>
                <a:lnTo>
                  <a:pt x="192519" y="340677"/>
                </a:lnTo>
                <a:lnTo>
                  <a:pt x="224355" y="340677"/>
                </a:lnTo>
                <a:lnTo>
                  <a:pt x="245241" y="119900"/>
                </a:lnTo>
                <a:close/>
              </a:path>
              <a:path w="255904" h="399414">
                <a:moveTo>
                  <a:pt x="254511" y="21907"/>
                </a:moveTo>
                <a:lnTo>
                  <a:pt x="232384" y="21907"/>
                </a:lnTo>
                <a:lnTo>
                  <a:pt x="224421" y="97993"/>
                </a:lnTo>
                <a:lnTo>
                  <a:pt x="247313" y="97993"/>
                </a:lnTo>
                <a:lnTo>
                  <a:pt x="254511" y="21907"/>
                </a:lnTo>
                <a:close/>
              </a:path>
            </a:pathLst>
          </a:custGeom>
          <a:solidFill>
            <a:srgbClr val="42679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65" name="object 43"/>
          <p:cNvSpPr/>
          <p:nvPr/>
        </p:nvSpPr>
        <p:spPr>
          <a:xfrm>
            <a:off x="9463392" y="5016690"/>
            <a:ext cx="236905" cy="23187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166" name="object 44"/>
          <p:cNvSpPr/>
          <p:nvPr/>
        </p:nvSpPr>
        <p:spPr>
          <a:xfrm>
            <a:off x="9733466" y="5012852"/>
            <a:ext cx="238582" cy="23116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167" name="object 45"/>
          <p:cNvSpPr/>
          <p:nvPr/>
        </p:nvSpPr>
        <p:spPr>
          <a:xfrm>
            <a:off x="9434545" y="4058075"/>
            <a:ext cx="262890" cy="859155"/>
          </a:xfrm>
          <a:custGeom>
            <a:avLst/>
            <a:gdLst/>
            <a:ahLst/>
            <a:cxnLst/>
            <a:rect l="l" t="t" r="r" b="b"/>
            <a:pathLst>
              <a:path w="262890" h="859154">
                <a:moveTo>
                  <a:pt x="179298" y="0"/>
                </a:moveTo>
                <a:lnTo>
                  <a:pt x="83337" y="0"/>
                </a:lnTo>
                <a:lnTo>
                  <a:pt x="79133" y="3225"/>
                </a:lnTo>
                <a:lnTo>
                  <a:pt x="77914" y="7835"/>
                </a:lnTo>
                <a:lnTo>
                  <a:pt x="75774" y="17636"/>
                </a:lnTo>
                <a:lnTo>
                  <a:pt x="74160" y="33453"/>
                </a:lnTo>
                <a:lnTo>
                  <a:pt x="75933" y="50996"/>
                </a:lnTo>
                <a:lnTo>
                  <a:pt x="83959" y="65976"/>
                </a:lnTo>
                <a:lnTo>
                  <a:pt x="83756" y="70535"/>
                </a:lnTo>
                <a:lnTo>
                  <a:pt x="76731" y="121245"/>
                </a:lnTo>
                <a:lnTo>
                  <a:pt x="73055" y="162034"/>
                </a:lnTo>
                <a:lnTo>
                  <a:pt x="72291" y="209188"/>
                </a:lnTo>
                <a:lnTo>
                  <a:pt x="76708" y="260286"/>
                </a:lnTo>
                <a:lnTo>
                  <a:pt x="56436" y="280214"/>
                </a:lnTo>
                <a:lnTo>
                  <a:pt x="30305" y="317111"/>
                </a:lnTo>
                <a:lnTo>
                  <a:pt x="8220" y="371521"/>
                </a:lnTo>
                <a:lnTo>
                  <a:pt x="75" y="443562"/>
                </a:lnTo>
                <a:lnTo>
                  <a:pt x="0" y="811580"/>
                </a:lnTo>
                <a:lnTo>
                  <a:pt x="3697" y="829846"/>
                </a:lnTo>
                <a:lnTo>
                  <a:pt x="13771" y="844780"/>
                </a:lnTo>
                <a:lnTo>
                  <a:pt x="28701" y="854859"/>
                </a:lnTo>
                <a:lnTo>
                  <a:pt x="46964" y="858558"/>
                </a:lnTo>
                <a:lnTo>
                  <a:pt x="215658" y="858558"/>
                </a:lnTo>
                <a:lnTo>
                  <a:pt x="233928" y="854859"/>
                </a:lnTo>
                <a:lnTo>
                  <a:pt x="248862" y="844780"/>
                </a:lnTo>
                <a:lnTo>
                  <a:pt x="253825" y="837425"/>
                </a:lnTo>
                <a:lnTo>
                  <a:pt x="46964" y="837425"/>
                </a:lnTo>
                <a:lnTo>
                  <a:pt x="36922" y="835390"/>
                </a:lnTo>
                <a:lnTo>
                  <a:pt x="28709" y="829845"/>
                </a:lnTo>
                <a:lnTo>
                  <a:pt x="23166" y="821630"/>
                </a:lnTo>
                <a:lnTo>
                  <a:pt x="21132" y="811580"/>
                </a:lnTo>
                <a:lnTo>
                  <a:pt x="21132" y="624547"/>
                </a:lnTo>
                <a:lnTo>
                  <a:pt x="82339" y="624547"/>
                </a:lnTo>
                <a:lnTo>
                  <a:pt x="74589" y="603415"/>
                </a:lnTo>
                <a:lnTo>
                  <a:pt x="21132" y="603415"/>
                </a:lnTo>
                <a:lnTo>
                  <a:pt x="21132" y="501561"/>
                </a:lnTo>
                <a:lnTo>
                  <a:pt x="74595" y="501561"/>
                </a:lnTo>
                <a:lnTo>
                  <a:pt x="82344" y="480428"/>
                </a:lnTo>
                <a:lnTo>
                  <a:pt x="21132" y="480428"/>
                </a:lnTo>
                <a:lnTo>
                  <a:pt x="21174" y="443562"/>
                </a:lnTo>
                <a:lnTo>
                  <a:pt x="30923" y="369074"/>
                </a:lnTo>
                <a:lnTo>
                  <a:pt x="55459" y="316355"/>
                </a:lnTo>
                <a:lnTo>
                  <a:pt x="81097" y="284807"/>
                </a:lnTo>
                <a:lnTo>
                  <a:pt x="97523" y="271081"/>
                </a:lnTo>
                <a:lnTo>
                  <a:pt x="99212" y="267055"/>
                </a:lnTo>
                <a:lnTo>
                  <a:pt x="98539" y="263067"/>
                </a:lnTo>
                <a:lnTo>
                  <a:pt x="93545" y="212387"/>
                </a:lnTo>
                <a:lnTo>
                  <a:pt x="94041" y="165257"/>
                </a:lnTo>
                <a:lnTo>
                  <a:pt x="97640" y="124334"/>
                </a:lnTo>
                <a:lnTo>
                  <a:pt x="101955" y="92278"/>
                </a:lnTo>
                <a:lnTo>
                  <a:pt x="104267" y="76301"/>
                </a:lnTo>
                <a:lnTo>
                  <a:pt x="104749" y="70853"/>
                </a:lnTo>
                <a:lnTo>
                  <a:pt x="178925" y="70853"/>
                </a:lnTo>
                <a:lnTo>
                  <a:pt x="178879" y="70535"/>
                </a:lnTo>
                <a:lnTo>
                  <a:pt x="178676" y="65976"/>
                </a:lnTo>
                <a:lnTo>
                  <a:pt x="186694" y="50991"/>
                </a:lnTo>
                <a:lnTo>
                  <a:pt x="186823" y="49720"/>
                </a:lnTo>
                <a:lnTo>
                  <a:pt x="97929" y="49720"/>
                </a:lnTo>
                <a:lnTo>
                  <a:pt x="96089" y="44449"/>
                </a:lnTo>
                <a:lnTo>
                  <a:pt x="95394" y="37379"/>
                </a:lnTo>
                <a:lnTo>
                  <a:pt x="95649" y="29332"/>
                </a:lnTo>
                <a:lnTo>
                  <a:pt x="96659" y="21132"/>
                </a:lnTo>
                <a:lnTo>
                  <a:pt x="187210" y="21132"/>
                </a:lnTo>
                <a:lnTo>
                  <a:pt x="186854" y="17634"/>
                </a:lnTo>
                <a:lnTo>
                  <a:pt x="184721" y="7835"/>
                </a:lnTo>
                <a:lnTo>
                  <a:pt x="183489" y="3225"/>
                </a:lnTo>
                <a:lnTo>
                  <a:pt x="179298" y="0"/>
                </a:lnTo>
                <a:close/>
              </a:path>
              <a:path w="262890" h="859154">
                <a:moveTo>
                  <a:pt x="262636" y="624547"/>
                </a:moveTo>
                <a:lnTo>
                  <a:pt x="241503" y="624547"/>
                </a:lnTo>
                <a:lnTo>
                  <a:pt x="241503" y="811580"/>
                </a:lnTo>
                <a:lnTo>
                  <a:pt x="239470" y="821630"/>
                </a:lnTo>
                <a:lnTo>
                  <a:pt x="233929" y="829846"/>
                </a:lnTo>
                <a:lnTo>
                  <a:pt x="225713" y="835390"/>
                </a:lnTo>
                <a:lnTo>
                  <a:pt x="215658" y="837425"/>
                </a:lnTo>
                <a:lnTo>
                  <a:pt x="253825" y="837425"/>
                </a:lnTo>
                <a:lnTo>
                  <a:pt x="258939" y="829845"/>
                </a:lnTo>
                <a:lnTo>
                  <a:pt x="262636" y="811580"/>
                </a:lnTo>
                <a:lnTo>
                  <a:pt x="262636" y="624547"/>
                </a:lnTo>
                <a:close/>
              </a:path>
              <a:path w="262890" h="859154">
                <a:moveTo>
                  <a:pt x="82339" y="624547"/>
                </a:moveTo>
                <a:lnTo>
                  <a:pt x="58242" y="624547"/>
                </a:lnTo>
                <a:lnTo>
                  <a:pt x="71423" y="652270"/>
                </a:lnTo>
                <a:lnTo>
                  <a:pt x="88479" y="673560"/>
                </a:lnTo>
                <a:lnTo>
                  <a:pt x="108686" y="687216"/>
                </a:lnTo>
                <a:lnTo>
                  <a:pt x="131318" y="692035"/>
                </a:lnTo>
                <a:lnTo>
                  <a:pt x="153939" y="687216"/>
                </a:lnTo>
                <a:lnTo>
                  <a:pt x="174147" y="673560"/>
                </a:lnTo>
                <a:lnTo>
                  <a:pt x="176276" y="670902"/>
                </a:lnTo>
                <a:lnTo>
                  <a:pt x="131318" y="670902"/>
                </a:lnTo>
                <a:lnTo>
                  <a:pt x="106761" y="661426"/>
                </a:lnTo>
                <a:lnTo>
                  <a:pt x="86453" y="635766"/>
                </a:lnTo>
                <a:lnTo>
                  <a:pt x="82339" y="624547"/>
                </a:lnTo>
                <a:close/>
              </a:path>
              <a:path w="262890" h="859154">
                <a:moveTo>
                  <a:pt x="176282" y="434085"/>
                </a:moveTo>
                <a:lnTo>
                  <a:pt x="131318" y="434085"/>
                </a:lnTo>
                <a:lnTo>
                  <a:pt x="155872" y="443562"/>
                </a:lnTo>
                <a:lnTo>
                  <a:pt x="176175" y="469223"/>
                </a:lnTo>
                <a:lnTo>
                  <a:pt x="189994" y="506920"/>
                </a:lnTo>
                <a:lnTo>
                  <a:pt x="195097" y="552500"/>
                </a:lnTo>
                <a:lnTo>
                  <a:pt x="189994" y="598074"/>
                </a:lnTo>
                <a:lnTo>
                  <a:pt x="176175" y="635766"/>
                </a:lnTo>
                <a:lnTo>
                  <a:pt x="155872" y="661426"/>
                </a:lnTo>
                <a:lnTo>
                  <a:pt x="131318" y="670902"/>
                </a:lnTo>
                <a:lnTo>
                  <a:pt x="176276" y="670902"/>
                </a:lnTo>
                <a:lnTo>
                  <a:pt x="191209" y="652270"/>
                </a:lnTo>
                <a:lnTo>
                  <a:pt x="204393" y="624547"/>
                </a:lnTo>
                <a:lnTo>
                  <a:pt x="262636" y="624547"/>
                </a:lnTo>
                <a:lnTo>
                  <a:pt x="262724" y="603415"/>
                </a:lnTo>
                <a:lnTo>
                  <a:pt x="210578" y="603415"/>
                </a:lnTo>
                <a:lnTo>
                  <a:pt x="212999" y="591371"/>
                </a:lnTo>
                <a:lnTo>
                  <a:pt x="214771" y="578839"/>
                </a:lnTo>
                <a:lnTo>
                  <a:pt x="215859" y="565865"/>
                </a:lnTo>
                <a:lnTo>
                  <a:pt x="216230" y="552500"/>
                </a:lnTo>
                <a:lnTo>
                  <a:pt x="215859" y="539128"/>
                </a:lnTo>
                <a:lnTo>
                  <a:pt x="214771" y="526149"/>
                </a:lnTo>
                <a:lnTo>
                  <a:pt x="212999" y="513612"/>
                </a:lnTo>
                <a:lnTo>
                  <a:pt x="210578" y="501561"/>
                </a:lnTo>
                <a:lnTo>
                  <a:pt x="262724" y="501561"/>
                </a:lnTo>
                <a:lnTo>
                  <a:pt x="262636" y="480428"/>
                </a:lnTo>
                <a:lnTo>
                  <a:pt x="204393" y="480428"/>
                </a:lnTo>
                <a:lnTo>
                  <a:pt x="191209" y="452708"/>
                </a:lnTo>
                <a:lnTo>
                  <a:pt x="176282" y="434085"/>
                </a:lnTo>
                <a:close/>
              </a:path>
              <a:path w="262890" h="859154">
                <a:moveTo>
                  <a:pt x="74595" y="501561"/>
                </a:moveTo>
                <a:lnTo>
                  <a:pt x="52057" y="501561"/>
                </a:lnTo>
                <a:lnTo>
                  <a:pt x="49634" y="513612"/>
                </a:lnTo>
                <a:lnTo>
                  <a:pt x="47858" y="526149"/>
                </a:lnTo>
                <a:lnTo>
                  <a:pt x="46765" y="539128"/>
                </a:lnTo>
                <a:lnTo>
                  <a:pt x="46393" y="552500"/>
                </a:lnTo>
                <a:lnTo>
                  <a:pt x="46765" y="565865"/>
                </a:lnTo>
                <a:lnTo>
                  <a:pt x="47858" y="578839"/>
                </a:lnTo>
                <a:lnTo>
                  <a:pt x="49634" y="591371"/>
                </a:lnTo>
                <a:lnTo>
                  <a:pt x="52057" y="603415"/>
                </a:lnTo>
                <a:lnTo>
                  <a:pt x="74589" y="603415"/>
                </a:lnTo>
                <a:lnTo>
                  <a:pt x="72630" y="598074"/>
                </a:lnTo>
                <a:lnTo>
                  <a:pt x="67525" y="552500"/>
                </a:lnTo>
                <a:lnTo>
                  <a:pt x="72630" y="506920"/>
                </a:lnTo>
                <a:lnTo>
                  <a:pt x="74595" y="501561"/>
                </a:lnTo>
                <a:close/>
              </a:path>
              <a:path w="262890" h="859154">
                <a:moveTo>
                  <a:pt x="262724" y="501561"/>
                </a:moveTo>
                <a:lnTo>
                  <a:pt x="241503" y="501561"/>
                </a:lnTo>
                <a:lnTo>
                  <a:pt x="241503" y="603415"/>
                </a:lnTo>
                <a:lnTo>
                  <a:pt x="262724" y="603415"/>
                </a:lnTo>
                <a:lnTo>
                  <a:pt x="262724" y="501561"/>
                </a:lnTo>
                <a:close/>
              </a:path>
              <a:path w="262890" h="859154">
                <a:moveTo>
                  <a:pt x="131318" y="412953"/>
                </a:moveTo>
                <a:lnTo>
                  <a:pt x="108686" y="417770"/>
                </a:lnTo>
                <a:lnTo>
                  <a:pt x="88479" y="431422"/>
                </a:lnTo>
                <a:lnTo>
                  <a:pt x="71423" y="452708"/>
                </a:lnTo>
                <a:lnTo>
                  <a:pt x="58242" y="480428"/>
                </a:lnTo>
                <a:lnTo>
                  <a:pt x="82344" y="480428"/>
                </a:lnTo>
                <a:lnTo>
                  <a:pt x="86453" y="469223"/>
                </a:lnTo>
                <a:lnTo>
                  <a:pt x="106761" y="443562"/>
                </a:lnTo>
                <a:lnTo>
                  <a:pt x="131318" y="434085"/>
                </a:lnTo>
                <a:lnTo>
                  <a:pt x="176282" y="434085"/>
                </a:lnTo>
                <a:lnTo>
                  <a:pt x="174147" y="431422"/>
                </a:lnTo>
                <a:lnTo>
                  <a:pt x="153939" y="417770"/>
                </a:lnTo>
                <a:lnTo>
                  <a:pt x="131318" y="412953"/>
                </a:lnTo>
                <a:close/>
              </a:path>
              <a:path w="262890" h="859154">
                <a:moveTo>
                  <a:pt x="178925" y="70853"/>
                </a:moveTo>
                <a:lnTo>
                  <a:pt x="157886" y="70853"/>
                </a:lnTo>
                <a:lnTo>
                  <a:pt x="158369" y="76301"/>
                </a:lnTo>
                <a:lnTo>
                  <a:pt x="160667" y="92278"/>
                </a:lnTo>
                <a:lnTo>
                  <a:pt x="164987" y="124334"/>
                </a:lnTo>
                <a:lnTo>
                  <a:pt x="168587" y="165257"/>
                </a:lnTo>
                <a:lnTo>
                  <a:pt x="169084" y="212387"/>
                </a:lnTo>
                <a:lnTo>
                  <a:pt x="164096" y="263067"/>
                </a:lnTo>
                <a:lnTo>
                  <a:pt x="163436" y="267055"/>
                </a:lnTo>
                <a:lnTo>
                  <a:pt x="165125" y="271081"/>
                </a:lnTo>
                <a:lnTo>
                  <a:pt x="206303" y="315558"/>
                </a:lnTo>
                <a:lnTo>
                  <a:pt x="231379" y="368717"/>
                </a:lnTo>
                <a:lnTo>
                  <a:pt x="241413" y="443562"/>
                </a:lnTo>
                <a:lnTo>
                  <a:pt x="241503" y="480428"/>
                </a:lnTo>
                <a:lnTo>
                  <a:pt x="262636" y="480428"/>
                </a:lnTo>
                <a:lnTo>
                  <a:pt x="254413" y="371645"/>
                </a:lnTo>
                <a:lnTo>
                  <a:pt x="232306" y="317111"/>
                </a:lnTo>
                <a:lnTo>
                  <a:pt x="206178" y="280205"/>
                </a:lnTo>
                <a:lnTo>
                  <a:pt x="185928" y="260286"/>
                </a:lnTo>
                <a:lnTo>
                  <a:pt x="190344" y="209188"/>
                </a:lnTo>
                <a:lnTo>
                  <a:pt x="189582" y="162034"/>
                </a:lnTo>
                <a:lnTo>
                  <a:pt x="185910" y="121245"/>
                </a:lnTo>
                <a:lnTo>
                  <a:pt x="181597" y="89242"/>
                </a:lnTo>
                <a:lnTo>
                  <a:pt x="178925" y="70853"/>
                </a:lnTo>
                <a:close/>
              </a:path>
              <a:path w="262890" h="859154">
                <a:moveTo>
                  <a:pt x="187210" y="21132"/>
                </a:moveTo>
                <a:lnTo>
                  <a:pt x="165989" y="21132"/>
                </a:lnTo>
                <a:lnTo>
                  <a:pt x="167012" y="29332"/>
                </a:lnTo>
                <a:lnTo>
                  <a:pt x="167268" y="37379"/>
                </a:lnTo>
                <a:lnTo>
                  <a:pt x="166567" y="44449"/>
                </a:lnTo>
                <a:lnTo>
                  <a:pt x="164719" y="49720"/>
                </a:lnTo>
                <a:lnTo>
                  <a:pt x="186823" y="49720"/>
                </a:lnTo>
                <a:lnTo>
                  <a:pt x="188466" y="33448"/>
                </a:lnTo>
                <a:lnTo>
                  <a:pt x="187210" y="21132"/>
                </a:lnTo>
                <a:close/>
              </a:path>
            </a:pathLst>
          </a:custGeom>
          <a:solidFill>
            <a:srgbClr val="42679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68" name="object 46"/>
          <p:cNvSpPr/>
          <p:nvPr/>
        </p:nvSpPr>
        <p:spPr>
          <a:xfrm>
            <a:off x="9757653" y="4262254"/>
            <a:ext cx="267970" cy="654685"/>
          </a:xfrm>
          <a:custGeom>
            <a:avLst/>
            <a:gdLst/>
            <a:ahLst/>
            <a:cxnLst/>
            <a:rect l="l" t="t" r="r" b="b"/>
            <a:pathLst>
              <a:path w="267970" h="654685">
                <a:moveTo>
                  <a:pt x="58166" y="12560"/>
                </a:moveTo>
                <a:lnTo>
                  <a:pt x="38470" y="16261"/>
                </a:lnTo>
                <a:lnTo>
                  <a:pt x="22369" y="26350"/>
                </a:lnTo>
                <a:lnTo>
                  <a:pt x="11504" y="41304"/>
                </a:lnTo>
                <a:lnTo>
                  <a:pt x="7518" y="59601"/>
                </a:lnTo>
                <a:lnTo>
                  <a:pt x="7518" y="61937"/>
                </a:lnTo>
                <a:lnTo>
                  <a:pt x="7747" y="64198"/>
                </a:lnTo>
                <a:lnTo>
                  <a:pt x="8115" y="66433"/>
                </a:lnTo>
                <a:lnTo>
                  <a:pt x="7912" y="67017"/>
                </a:lnTo>
                <a:lnTo>
                  <a:pt x="2040" y="121944"/>
                </a:lnTo>
                <a:lnTo>
                  <a:pt x="304" y="155892"/>
                </a:lnTo>
                <a:lnTo>
                  <a:pt x="127" y="156692"/>
                </a:lnTo>
                <a:lnTo>
                  <a:pt x="0" y="158953"/>
                </a:lnTo>
                <a:lnTo>
                  <a:pt x="190" y="160159"/>
                </a:lnTo>
                <a:lnTo>
                  <a:pt x="296" y="208389"/>
                </a:lnTo>
                <a:lnTo>
                  <a:pt x="3971" y="260799"/>
                </a:lnTo>
                <a:lnTo>
                  <a:pt x="12624" y="314359"/>
                </a:lnTo>
                <a:lnTo>
                  <a:pt x="27660" y="366039"/>
                </a:lnTo>
                <a:lnTo>
                  <a:pt x="49006" y="438202"/>
                </a:lnTo>
                <a:lnTo>
                  <a:pt x="58117" y="501393"/>
                </a:lnTo>
                <a:lnTo>
                  <a:pt x="58535" y="554242"/>
                </a:lnTo>
                <a:lnTo>
                  <a:pt x="53802" y="595377"/>
                </a:lnTo>
                <a:lnTo>
                  <a:pt x="47459" y="623430"/>
                </a:lnTo>
                <a:lnTo>
                  <a:pt x="45476" y="630428"/>
                </a:lnTo>
                <a:lnTo>
                  <a:pt x="45469" y="631380"/>
                </a:lnTo>
                <a:lnTo>
                  <a:pt x="46824" y="638568"/>
                </a:lnTo>
                <a:lnTo>
                  <a:pt x="56121" y="650849"/>
                </a:lnTo>
                <a:lnTo>
                  <a:pt x="63207" y="654380"/>
                </a:lnTo>
                <a:lnTo>
                  <a:pt x="204279" y="654380"/>
                </a:lnTo>
                <a:lnTo>
                  <a:pt x="211378" y="650849"/>
                </a:lnTo>
                <a:lnTo>
                  <a:pt x="220675" y="638568"/>
                </a:lnTo>
                <a:lnTo>
                  <a:pt x="221669" y="633247"/>
                </a:lnTo>
                <a:lnTo>
                  <a:pt x="69519" y="633247"/>
                </a:lnTo>
                <a:lnTo>
                  <a:pt x="68681" y="632434"/>
                </a:lnTo>
                <a:lnTo>
                  <a:pt x="67894" y="631380"/>
                </a:lnTo>
                <a:lnTo>
                  <a:pt x="67437" y="630428"/>
                </a:lnTo>
                <a:lnTo>
                  <a:pt x="67792" y="629196"/>
                </a:lnTo>
                <a:lnTo>
                  <a:pt x="73409" y="605497"/>
                </a:lnTo>
                <a:lnTo>
                  <a:pt x="78296" y="572079"/>
                </a:lnTo>
                <a:lnTo>
                  <a:pt x="80297" y="529810"/>
                </a:lnTo>
                <a:lnTo>
                  <a:pt x="77256" y="479560"/>
                </a:lnTo>
                <a:lnTo>
                  <a:pt x="67019" y="422199"/>
                </a:lnTo>
                <a:lnTo>
                  <a:pt x="47430" y="358597"/>
                </a:lnTo>
                <a:lnTo>
                  <a:pt x="33747" y="311799"/>
                </a:lnTo>
                <a:lnTo>
                  <a:pt x="25613" y="262818"/>
                </a:lnTo>
                <a:lnTo>
                  <a:pt x="21870" y="214315"/>
                </a:lnTo>
                <a:lnTo>
                  <a:pt x="21361" y="168897"/>
                </a:lnTo>
                <a:lnTo>
                  <a:pt x="267379" y="168897"/>
                </a:lnTo>
                <a:lnTo>
                  <a:pt x="266510" y="147764"/>
                </a:lnTo>
                <a:lnTo>
                  <a:pt x="21958" y="147764"/>
                </a:lnTo>
                <a:lnTo>
                  <a:pt x="22714" y="132628"/>
                </a:lnTo>
                <a:lnTo>
                  <a:pt x="23697" y="117846"/>
                </a:lnTo>
                <a:lnTo>
                  <a:pt x="24663" y="105885"/>
                </a:lnTo>
                <a:lnTo>
                  <a:pt x="25628" y="95618"/>
                </a:lnTo>
                <a:lnTo>
                  <a:pt x="119531" y="95618"/>
                </a:lnTo>
                <a:lnTo>
                  <a:pt x="112136" y="92871"/>
                </a:lnTo>
                <a:lnTo>
                  <a:pt x="103216" y="86794"/>
                </a:lnTo>
                <a:lnTo>
                  <a:pt x="102103" y="85509"/>
                </a:lnTo>
                <a:lnTo>
                  <a:pt x="58166" y="85509"/>
                </a:lnTo>
                <a:lnTo>
                  <a:pt x="46685" y="83470"/>
                </a:lnTo>
                <a:lnTo>
                  <a:pt x="37303" y="77912"/>
                </a:lnTo>
                <a:lnTo>
                  <a:pt x="30973" y="69676"/>
                </a:lnTo>
                <a:lnTo>
                  <a:pt x="28651" y="59601"/>
                </a:lnTo>
                <a:lnTo>
                  <a:pt x="30973" y="49525"/>
                </a:lnTo>
                <a:lnTo>
                  <a:pt x="37303" y="41289"/>
                </a:lnTo>
                <a:lnTo>
                  <a:pt x="46685" y="35732"/>
                </a:lnTo>
                <a:lnTo>
                  <a:pt x="58166" y="33693"/>
                </a:lnTo>
                <a:lnTo>
                  <a:pt x="102102" y="33693"/>
                </a:lnTo>
                <a:lnTo>
                  <a:pt x="103216" y="32405"/>
                </a:lnTo>
                <a:lnTo>
                  <a:pt x="112136" y="26323"/>
                </a:lnTo>
                <a:lnTo>
                  <a:pt x="122486" y="22475"/>
                </a:lnTo>
                <a:lnTo>
                  <a:pt x="133743" y="21132"/>
                </a:lnTo>
                <a:lnTo>
                  <a:pt x="236812" y="21132"/>
                </a:lnTo>
                <a:lnTo>
                  <a:pt x="235068" y="20040"/>
                </a:lnTo>
                <a:lnTo>
                  <a:pt x="85559" y="20040"/>
                </a:lnTo>
                <a:lnTo>
                  <a:pt x="79261" y="16814"/>
                </a:lnTo>
                <a:lnTo>
                  <a:pt x="72539" y="14471"/>
                </a:lnTo>
                <a:lnTo>
                  <a:pt x="65478" y="13043"/>
                </a:lnTo>
                <a:lnTo>
                  <a:pt x="58166" y="12560"/>
                </a:lnTo>
                <a:close/>
              </a:path>
              <a:path w="267970" h="654685">
                <a:moveTo>
                  <a:pt x="267379" y="168897"/>
                </a:moveTo>
                <a:lnTo>
                  <a:pt x="246164" y="168897"/>
                </a:lnTo>
                <a:lnTo>
                  <a:pt x="245646" y="214315"/>
                </a:lnTo>
                <a:lnTo>
                  <a:pt x="241891" y="262843"/>
                </a:lnTo>
                <a:lnTo>
                  <a:pt x="233741" y="311827"/>
                </a:lnTo>
                <a:lnTo>
                  <a:pt x="220048" y="358609"/>
                </a:lnTo>
                <a:lnTo>
                  <a:pt x="200465" y="422207"/>
                </a:lnTo>
                <a:lnTo>
                  <a:pt x="190233" y="479564"/>
                </a:lnTo>
                <a:lnTo>
                  <a:pt x="187196" y="529812"/>
                </a:lnTo>
                <a:lnTo>
                  <a:pt x="189200" y="572079"/>
                </a:lnTo>
                <a:lnTo>
                  <a:pt x="194089" y="605497"/>
                </a:lnTo>
                <a:lnTo>
                  <a:pt x="199707" y="629196"/>
                </a:lnTo>
                <a:lnTo>
                  <a:pt x="200063" y="630428"/>
                </a:lnTo>
                <a:lnTo>
                  <a:pt x="199618" y="631380"/>
                </a:lnTo>
                <a:lnTo>
                  <a:pt x="198805" y="632434"/>
                </a:lnTo>
                <a:lnTo>
                  <a:pt x="197980" y="633247"/>
                </a:lnTo>
                <a:lnTo>
                  <a:pt x="221669" y="633247"/>
                </a:lnTo>
                <a:lnTo>
                  <a:pt x="222018" y="631380"/>
                </a:lnTo>
                <a:lnTo>
                  <a:pt x="222012" y="630428"/>
                </a:lnTo>
                <a:lnTo>
                  <a:pt x="220040" y="623430"/>
                </a:lnTo>
                <a:lnTo>
                  <a:pt x="213691" y="595377"/>
                </a:lnTo>
                <a:lnTo>
                  <a:pt x="208955" y="554242"/>
                </a:lnTo>
                <a:lnTo>
                  <a:pt x="209373" y="501393"/>
                </a:lnTo>
                <a:lnTo>
                  <a:pt x="218487" y="438202"/>
                </a:lnTo>
                <a:lnTo>
                  <a:pt x="239839" y="366039"/>
                </a:lnTo>
                <a:lnTo>
                  <a:pt x="257432" y="301827"/>
                </a:lnTo>
                <a:lnTo>
                  <a:pt x="265797" y="235825"/>
                </a:lnTo>
                <a:lnTo>
                  <a:pt x="267579" y="173750"/>
                </a:lnTo>
                <a:lnTo>
                  <a:pt x="267379" y="168897"/>
                </a:lnTo>
                <a:close/>
              </a:path>
              <a:path w="267970" h="654685">
                <a:moveTo>
                  <a:pt x="263027" y="95605"/>
                </a:moveTo>
                <a:lnTo>
                  <a:pt x="241871" y="95605"/>
                </a:lnTo>
                <a:lnTo>
                  <a:pt x="242866" y="106158"/>
                </a:lnTo>
                <a:lnTo>
                  <a:pt x="243914" y="119189"/>
                </a:lnTo>
                <a:lnTo>
                  <a:pt x="244796" y="132630"/>
                </a:lnTo>
                <a:lnTo>
                  <a:pt x="245541" y="147764"/>
                </a:lnTo>
                <a:lnTo>
                  <a:pt x="266510" y="147764"/>
                </a:lnTo>
                <a:lnTo>
                  <a:pt x="265422" y="121319"/>
                </a:lnTo>
                <a:lnTo>
                  <a:pt x="263027" y="95605"/>
                </a:lnTo>
                <a:close/>
              </a:path>
              <a:path w="267970" h="654685">
                <a:moveTo>
                  <a:pt x="181927" y="99161"/>
                </a:moveTo>
                <a:lnTo>
                  <a:pt x="85559" y="99161"/>
                </a:lnTo>
                <a:lnTo>
                  <a:pt x="95556" y="107648"/>
                </a:lnTo>
                <a:lnTo>
                  <a:pt x="107156" y="113938"/>
                </a:lnTo>
                <a:lnTo>
                  <a:pt x="120003" y="117846"/>
                </a:lnTo>
                <a:lnTo>
                  <a:pt x="133743" y="119189"/>
                </a:lnTo>
                <a:lnTo>
                  <a:pt x="147494" y="117846"/>
                </a:lnTo>
                <a:lnTo>
                  <a:pt x="160340" y="113938"/>
                </a:lnTo>
                <a:lnTo>
                  <a:pt x="171934" y="107648"/>
                </a:lnTo>
                <a:lnTo>
                  <a:pt x="181927" y="99161"/>
                </a:lnTo>
                <a:close/>
              </a:path>
              <a:path w="267970" h="654685">
                <a:moveTo>
                  <a:pt x="119531" y="95618"/>
                </a:moveTo>
                <a:lnTo>
                  <a:pt x="25628" y="95618"/>
                </a:lnTo>
                <a:lnTo>
                  <a:pt x="32689" y="100239"/>
                </a:lnTo>
                <a:lnTo>
                  <a:pt x="40559" y="103706"/>
                </a:lnTo>
                <a:lnTo>
                  <a:pt x="49097" y="105885"/>
                </a:lnTo>
                <a:lnTo>
                  <a:pt x="58166" y="106641"/>
                </a:lnTo>
                <a:lnTo>
                  <a:pt x="65478" y="106158"/>
                </a:lnTo>
                <a:lnTo>
                  <a:pt x="72539" y="104730"/>
                </a:lnTo>
                <a:lnTo>
                  <a:pt x="79261" y="102387"/>
                </a:lnTo>
                <a:lnTo>
                  <a:pt x="85559" y="99161"/>
                </a:lnTo>
                <a:lnTo>
                  <a:pt x="236446" y="99161"/>
                </a:lnTo>
                <a:lnTo>
                  <a:pt x="238132" y="98056"/>
                </a:lnTo>
                <a:lnTo>
                  <a:pt x="133743" y="98056"/>
                </a:lnTo>
                <a:lnTo>
                  <a:pt x="122486" y="96715"/>
                </a:lnTo>
                <a:lnTo>
                  <a:pt x="119531" y="95618"/>
                </a:lnTo>
                <a:close/>
              </a:path>
              <a:path w="267970" h="654685">
                <a:moveTo>
                  <a:pt x="236446" y="99161"/>
                </a:moveTo>
                <a:lnTo>
                  <a:pt x="181927" y="99161"/>
                </a:lnTo>
                <a:lnTo>
                  <a:pt x="188236" y="102387"/>
                </a:lnTo>
                <a:lnTo>
                  <a:pt x="194959" y="104730"/>
                </a:lnTo>
                <a:lnTo>
                  <a:pt x="202017" y="106158"/>
                </a:lnTo>
                <a:lnTo>
                  <a:pt x="209334" y="106641"/>
                </a:lnTo>
                <a:lnTo>
                  <a:pt x="218402" y="105885"/>
                </a:lnTo>
                <a:lnTo>
                  <a:pt x="226941" y="103705"/>
                </a:lnTo>
                <a:lnTo>
                  <a:pt x="234810" y="100233"/>
                </a:lnTo>
                <a:lnTo>
                  <a:pt x="236446" y="99161"/>
                </a:lnTo>
                <a:close/>
              </a:path>
              <a:path w="267970" h="654685">
                <a:moveTo>
                  <a:pt x="182092" y="73647"/>
                </a:moveTo>
                <a:lnTo>
                  <a:pt x="175793" y="74358"/>
                </a:lnTo>
                <a:lnTo>
                  <a:pt x="172974" y="76098"/>
                </a:lnTo>
                <a:lnTo>
                  <a:pt x="171246" y="78752"/>
                </a:lnTo>
                <a:lnTo>
                  <a:pt x="164281" y="86794"/>
                </a:lnTo>
                <a:lnTo>
                  <a:pt x="155357" y="92871"/>
                </a:lnTo>
                <a:lnTo>
                  <a:pt x="145002" y="96715"/>
                </a:lnTo>
                <a:lnTo>
                  <a:pt x="133743" y="98056"/>
                </a:lnTo>
                <a:lnTo>
                  <a:pt x="238132" y="98056"/>
                </a:lnTo>
                <a:lnTo>
                  <a:pt x="241871" y="95605"/>
                </a:lnTo>
                <a:lnTo>
                  <a:pt x="263027" y="95605"/>
                </a:lnTo>
                <a:lnTo>
                  <a:pt x="262086" y="85509"/>
                </a:lnTo>
                <a:lnTo>
                  <a:pt x="200926" y="85509"/>
                </a:lnTo>
                <a:lnTo>
                  <a:pt x="193167" y="82461"/>
                </a:lnTo>
                <a:lnTo>
                  <a:pt x="185204" y="74726"/>
                </a:lnTo>
                <a:lnTo>
                  <a:pt x="182092" y="73647"/>
                </a:lnTo>
                <a:close/>
              </a:path>
              <a:path w="267970" h="654685">
                <a:moveTo>
                  <a:pt x="87782" y="73939"/>
                </a:moveTo>
                <a:lnTo>
                  <a:pt x="84658" y="73939"/>
                </a:lnTo>
                <a:lnTo>
                  <a:pt x="82016" y="75006"/>
                </a:lnTo>
                <a:lnTo>
                  <a:pt x="74333" y="82461"/>
                </a:lnTo>
                <a:lnTo>
                  <a:pt x="66573" y="85509"/>
                </a:lnTo>
                <a:lnTo>
                  <a:pt x="102103" y="85509"/>
                </a:lnTo>
                <a:lnTo>
                  <a:pt x="96253" y="78752"/>
                </a:lnTo>
                <a:lnTo>
                  <a:pt x="94526" y="76098"/>
                </a:lnTo>
                <a:lnTo>
                  <a:pt x="91719" y="74358"/>
                </a:lnTo>
                <a:lnTo>
                  <a:pt x="88176" y="73964"/>
                </a:lnTo>
                <a:lnTo>
                  <a:pt x="87782" y="73939"/>
                </a:lnTo>
                <a:close/>
              </a:path>
              <a:path w="267970" h="654685">
                <a:moveTo>
                  <a:pt x="250476" y="33693"/>
                </a:moveTo>
                <a:lnTo>
                  <a:pt x="209334" y="33693"/>
                </a:lnTo>
                <a:lnTo>
                  <a:pt x="220816" y="35732"/>
                </a:lnTo>
                <a:lnTo>
                  <a:pt x="230215" y="41304"/>
                </a:lnTo>
                <a:lnTo>
                  <a:pt x="236537" y="49525"/>
                </a:lnTo>
                <a:lnTo>
                  <a:pt x="238861" y="59601"/>
                </a:lnTo>
                <a:lnTo>
                  <a:pt x="236537" y="69676"/>
                </a:lnTo>
                <a:lnTo>
                  <a:pt x="230203" y="77912"/>
                </a:lnTo>
                <a:lnTo>
                  <a:pt x="220816" y="83470"/>
                </a:lnTo>
                <a:lnTo>
                  <a:pt x="209334" y="85509"/>
                </a:lnTo>
                <a:lnTo>
                  <a:pt x="262086" y="85509"/>
                </a:lnTo>
                <a:lnTo>
                  <a:pt x="261969" y="84251"/>
                </a:lnTo>
                <a:lnTo>
                  <a:pt x="259867" y="68262"/>
                </a:lnTo>
                <a:lnTo>
                  <a:pt x="259765" y="67627"/>
                </a:lnTo>
                <a:lnTo>
                  <a:pt x="259397" y="66433"/>
                </a:lnTo>
                <a:lnTo>
                  <a:pt x="259740" y="64198"/>
                </a:lnTo>
                <a:lnTo>
                  <a:pt x="259994" y="61937"/>
                </a:lnTo>
                <a:lnTo>
                  <a:pt x="259994" y="59601"/>
                </a:lnTo>
                <a:lnTo>
                  <a:pt x="255996" y="41289"/>
                </a:lnTo>
                <a:lnTo>
                  <a:pt x="250476" y="33693"/>
                </a:lnTo>
                <a:close/>
              </a:path>
              <a:path w="267970" h="654685">
                <a:moveTo>
                  <a:pt x="102102" y="33693"/>
                </a:moveTo>
                <a:lnTo>
                  <a:pt x="66573" y="33693"/>
                </a:lnTo>
                <a:lnTo>
                  <a:pt x="74333" y="36741"/>
                </a:lnTo>
                <a:lnTo>
                  <a:pt x="82296" y="44475"/>
                </a:lnTo>
                <a:lnTo>
                  <a:pt x="85420" y="45567"/>
                </a:lnTo>
                <a:lnTo>
                  <a:pt x="88582" y="45186"/>
                </a:lnTo>
                <a:lnTo>
                  <a:pt x="91719" y="44843"/>
                </a:lnTo>
                <a:lnTo>
                  <a:pt x="94526" y="43091"/>
                </a:lnTo>
                <a:lnTo>
                  <a:pt x="96253" y="40449"/>
                </a:lnTo>
                <a:lnTo>
                  <a:pt x="102102" y="33693"/>
                </a:lnTo>
                <a:close/>
              </a:path>
              <a:path w="267970" h="654685">
                <a:moveTo>
                  <a:pt x="236812" y="21132"/>
                </a:moveTo>
                <a:lnTo>
                  <a:pt x="133743" y="21132"/>
                </a:lnTo>
                <a:lnTo>
                  <a:pt x="145002" y="22475"/>
                </a:lnTo>
                <a:lnTo>
                  <a:pt x="155397" y="26350"/>
                </a:lnTo>
                <a:lnTo>
                  <a:pt x="164281" y="32405"/>
                </a:lnTo>
                <a:lnTo>
                  <a:pt x="171246" y="40449"/>
                </a:lnTo>
                <a:lnTo>
                  <a:pt x="172974" y="43091"/>
                </a:lnTo>
                <a:lnTo>
                  <a:pt x="175793" y="44843"/>
                </a:lnTo>
                <a:lnTo>
                  <a:pt x="178930" y="45186"/>
                </a:lnTo>
                <a:lnTo>
                  <a:pt x="182105" y="45567"/>
                </a:lnTo>
                <a:lnTo>
                  <a:pt x="185204" y="44475"/>
                </a:lnTo>
                <a:lnTo>
                  <a:pt x="193167" y="36741"/>
                </a:lnTo>
                <a:lnTo>
                  <a:pt x="200926" y="33693"/>
                </a:lnTo>
                <a:lnTo>
                  <a:pt x="250476" y="33693"/>
                </a:lnTo>
                <a:lnTo>
                  <a:pt x="245141" y="26350"/>
                </a:lnTo>
                <a:lnTo>
                  <a:pt x="236812" y="21132"/>
                </a:lnTo>
                <a:close/>
              </a:path>
              <a:path w="267970" h="654685">
                <a:moveTo>
                  <a:pt x="133743" y="0"/>
                </a:moveTo>
                <a:lnTo>
                  <a:pt x="120003" y="1343"/>
                </a:lnTo>
                <a:lnTo>
                  <a:pt x="107156" y="5253"/>
                </a:lnTo>
                <a:lnTo>
                  <a:pt x="95556" y="11546"/>
                </a:lnTo>
                <a:lnTo>
                  <a:pt x="85559" y="20040"/>
                </a:lnTo>
                <a:lnTo>
                  <a:pt x="181927" y="20040"/>
                </a:lnTo>
                <a:lnTo>
                  <a:pt x="171934" y="11546"/>
                </a:lnTo>
                <a:lnTo>
                  <a:pt x="160340" y="5253"/>
                </a:lnTo>
                <a:lnTo>
                  <a:pt x="147494" y="1343"/>
                </a:lnTo>
                <a:lnTo>
                  <a:pt x="133743" y="0"/>
                </a:lnTo>
                <a:close/>
              </a:path>
              <a:path w="267970" h="654685">
                <a:moveTo>
                  <a:pt x="209334" y="12560"/>
                </a:moveTo>
                <a:lnTo>
                  <a:pt x="202017" y="13043"/>
                </a:lnTo>
                <a:lnTo>
                  <a:pt x="194959" y="14471"/>
                </a:lnTo>
                <a:lnTo>
                  <a:pt x="188236" y="16814"/>
                </a:lnTo>
                <a:lnTo>
                  <a:pt x="181927" y="20040"/>
                </a:lnTo>
                <a:lnTo>
                  <a:pt x="235068" y="20040"/>
                </a:lnTo>
                <a:lnTo>
                  <a:pt x="229036" y="16261"/>
                </a:lnTo>
                <a:lnTo>
                  <a:pt x="209334" y="12560"/>
                </a:lnTo>
                <a:close/>
              </a:path>
            </a:pathLst>
          </a:custGeom>
          <a:solidFill>
            <a:srgbClr val="42679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69" name="object 47"/>
          <p:cNvSpPr/>
          <p:nvPr/>
        </p:nvSpPr>
        <p:spPr>
          <a:xfrm>
            <a:off x="4975417" y="3359340"/>
            <a:ext cx="236905" cy="23187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170" name="object 48"/>
          <p:cNvSpPr/>
          <p:nvPr/>
        </p:nvSpPr>
        <p:spPr>
          <a:xfrm>
            <a:off x="5245478" y="3355504"/>
            <a:ext cx="238594" cy="23116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171" name="object 49"/>
          <p:cNvSpPr/>
          <p:nvPr/>
        </p:nvSpPr>
        <p:spPr>
          <a:xfrm>
            <a:off x="4847912" y="2436605"/>
            <a:ext cx="403860" cy="787400"/>
          </a:xfrm>
          <a:custGeom>
            <a:avLst/>
            <a:gdLst/>
            <a:ahLst/>
            <a:cxnLst/>
            <a:rect l="l" t="t" r="r" b="b"/>
            <a:pathLst>
              <a:path w="403860" h="787400">
                <a:moveTo>
                  <a:pt x="222700" y="0"/>
                </a:moveTo>
                <a:lnTo>
                  <a:pt x="181070" y="0"/>
                </a:lnTo>
                <a:lnTo>
                  <a:pt x="171926" y="1849"/>
                </a:lnTo>
                <a:lnTo>
                  <a:pt x="164453" y="6891"/>
                </a:lnTo>
                <a:lnTo>
                  <a:pt x="159412" y="14364"/>
                </a:lnTo>
                <a:lnTo>
                  <a:pt x="157562" y="23507"/>
                </a:lnTo>
                <a:lnTo>
                  <a:pt x="157575" y="285407"/>
                </a:lnTo>
                <a:lnTo>
                  <a:pt x="157351" y="293333"/>
                </a:lnTo>
                <a:lnTo>
                  <a:pt x="146287" y="336070"/>
                </a:lnTo>
                <a:lnTo>
                  <a:pt x="117936" y="366920"/>
                </a:lnTo>
                <a:lnTo>
                  <a:pt x="102863" y="376542"/>
                </a:lnTo>
                <a:lnTo>
                  <a:pt x="72267" y="396699"/>
                </a:lnTo>
                <a:lnTo>
                  <a:pt x="40615" y="423641"/>
                </a:lnTo>
                <a:lnTo>
                  <a:pt x="14370" y="459446"/>
                </a:lnTo>
                <a:lnTo>
                  <a:pt x="0" y="506194"/>
                </a:lnTo>
                <a:lnTo>
                  <a:pt x="3968" y="565962"/>
                </a:lnTo>
                <a:lnTo>
                  <a:pt x="66897" y="761187"/>
                </a:lnTo>
                <a:lnTo>
                  <a:pt x="102126" y="786841"/>
                </a:lnTo>
                <a:lnTo>
                  <a:pt x="301643" y="786841"/>
                </a:lnTo>
                <a:lnTo>
                  <a:pt x="313251" y="784988"/>
                </a:lnTo>
                <a:lnTo>
                  <a:pt x="323445" y="779760"/>
                </a:lnTo>
                <a:lnTo>
                  <a:pt x="331545" y="771657"/>
                </a:lnTo>
                <a:lnTo>
                  <a:pt x="334969" y="764920"/>
                </a:lnTo>
                <a:lnTo>
                  <a:pt x="95548" y="764920"/>
                </a:lnTo>
                <a:lnTo>
                  <a:pt x="89769" y="760717"/>
                </a:lnTo>
                <a:lnTo>
                  <a:pt x="25215" y="560616"/>
                </a:lnTo>
                <a:lnTo>
                  <a:pt x="21667" y="509319"/>
                </a:lnTo>
                <a:lnTo>
                  <a:pt x="33768" y="469289"/>
                </a:lnTo>
                <a:lnTo>
                  <a:pt x="56571" y="438357"/>
                </a:lnTo>
                <a:lnTo>
                  <a:pt x="85125" y="414353"/>
                </a:lnTo>
                <a:lnTo>
                  <a:pt x="114483" y="395109"/>
                </a:lnTo>
                <a:lnTo>
                  <a:pt x="122987" y="389763"/>
                </a:lnTo>
                <a:lnTo>
                  <a:pt x="130781" y="384684"/>
                </a:lnTo>
                <a:lnTo>
                  <a:pt x="159556" y="356809"/>
                </a:lnTo>
                <a:lnTo>
                  <a:pt x="169843" y="337159"/>
                </a:lnTo>
                <a:lnTo>
                  <a:pt x="258314" y="337159"/>
                </a:lnTo>
                <a:lnTo>
                  <a:pt x="257483" y="336063"/>
                </a:lnTo>
                <a:lnTo>
                  <a:pt x="250215" y="315252"/>
                </a:lnTo>
                <a:lnTo>
                  <a:pt x="176447" y="315252"/>
                </a:lnTo>
                <a:lnTo>
                  <a:pt x="177475" y="310400"/>
                </a:lnTo>
                <a:lnTo>
                  <a:pt x="178161" y="305892"/>
                </a:lnTo>
                <a:lnTo>
                  <a:pt x="178618" y="301904"/>
                </a:lnTo>
                <a:lnTo>
                  <a:pt x="247683" y="301904"/>
                </a:lnTo>
                <a:lnTo>
                  <a:pt x="246430" y="293140"/>
                </a:lnTo>
                <a:lnTo>
                  <a:pt x="246232" y="285407"/>
                </a:lnTo>
                <a:lnTo>
                  <a:pt x="246221" y="279996"/>
                </a:lnTo>
                <a:lnTo>
                  <a:pt x="179469" y="279996"/>
                </a:lnTo>
                <a:lnTo>
                  <a:pt x="179469" y="22618"/>
                </a:lnTo>
                <a:lnTo>
                  <a:pt x="180181" y="21894"/>
                </a:lnTo>
                <a:lnTo>
                  <a:pt x="245894" y="21894"/>
                </a:lnTo>
                <a:lnTo>
                  <a:pt x="244369" y="14364"/>
                </a:lnTo>
                <a:lnTo>
                  <a:pt x="239323" y="6891"/>
                </a:lnTo>
                <a:lnTo>
                  <a:pt x="231846" y="1849"/>
                </a:lnTo>
                <a:lnTo>
                  <a:pt x="222700" y="0"/>
                </a:lnTo>
                <a:close/>
              </a:path>
              <a:path w="403860" h="787400">
                <a:moveTo>
                  <a:pt x="258314" y="337159"/>
                </a:moveTo>
                <a:lnTo>
                  <a:pt x="233978" y="337159"/>
                </a:lnTo>
                <a:lnTo>
                  <a:pt x="238504" y="347054"/>
                </a:lnTo>
                <a:lnTo>
                  <a:pt x="266017" y="379770"/>
                </a:lnTo>
                <a:lnTo>
                  <a:pt x="289286" y="395109"/>
                </a:lnTo>
                <a:lnTo>
                  <a:pt x="318644" y="414353"/>
                </a:lnTo>
                <a:lnTo>
                  <a:pt x="347198" y="438357"/>
                </a:lnTo>
                <a:lnTo>
                  <a:pt x="369999" y="469289"/>
                </a:lnTo>
                <a:lnTo>
                  <a:pt x="382096" y="509319"/>
                </a:lnTo>
                <a:lnTo>
                  <a:pt x="378542" y="560616"/>
                </a:lnTo>
                <a:lnTo>
                  <a:pt x="314000" y="760717"/>
                </a:lnTo>
                <a:lnTo>
                  <a:pt x="308222" y="764920"/>
                </a:lnTo>
                <a:lnTo>
                  <a:pt x="334969" y="764920"/>
                </a:lnTo>
                <a:lnTo>
                  <a:pt x="336873" y="761174"/>
                </a:lnTo>
                <a:lnTo>
                  <a:pt x="399649" y="566585"/>
                </a:lnTo>
                <a:lnTo>
                  <a:pt x="399802" y="565962"/>
                </a:lnTo>
                <a:lnTo>
                  <a:pt x="403770" y="506194"/>
                </a:lnTo>
                <a:lnTo>
                  <a:pt x="389400" y="459446"/>
                </a:lnTo>
                <a:lnTo>
                  <a:pt x="363155" y="423641"/>
                </a:lnTo>
                <a:lnTo>
                  <a:pt x="331503" y="396699"/>
                </a:lnTo>
                <a:lnTo>
                  <a:pt x="300907" y="376542"/>
                </a:lnTo>
                <a:lnTo>
                  <a:pt x="292998" y="371570"/>
                </a:lnTo>
                <a:lnTo>
                  <a:pt x="285833" y="366920"/>
                </a:lnTo>
                <a:lnTo>
                  <a:pt x="279595" y="362563"/>
                </a:lnTo>
                <a:lnTo>
                  <a:pt x="274465" y="358470"/>
                </a:lnTo>
                <a:lnTo>
                  <a:pt x="258314" y="337159"/>
                </a:lnTo>
                <a:close/>
              </a:path>
              <a:path w="403860" h="787400">
                <a:moveTo>
                  <a:pt x="247683" y="301904"/>
                </a:moveTo>
                <a:lnTo>
                  <a:pt x="225189" y="301904"/>
                </a:lnTo>
                <a:lnTo>
                  <a:pt x="225647" y="305917"/>
                </a:lnTo>
                <a:lnTo>
                  <a:pt x="226358" y="310400"/>
                </a:lnTo>
                <a:lnTo>
                  <a:pt x="227374" y="315252"/>
                </a:lnTo>
                <a:lnTo>
                  <a:pt x="250215" y="315252"/>
                </a:lnTo>
                <a:lnTo>
                  <a:pt x="249161" y="312232"/>
                </a:lnTo>
                <a:lnTo>
                  <a:pt x="247683" y="301904"/>
                </a:lnTo>
                <a:close/>
              </a:path>
              <a:path w="403860" h="787400">
                <a:moveTo>
                  <a:pt x="245894" y="21894"/>
                </a:moveTo>
                <a:lnTo>
                  <a:pt x="223589" y="21894"/>
                </a:lnTo>
                <a:lnTo>
                  <a:pt x="224300" y="22618"/>
                </a:lnTo>
                <a:lnTo>
                  <a:pt x="224313" y="279996"/>
                </a:lnTo>
                <a:lnTo>
                  <a:pt x="246221" y="279996"/>
                </a:lnTo>
                <a:lnTo>
                  <a:pt x="246221" y="23507"/>
                </a:lnTo>
                <a:lnTo>
                  <a:pt x="245894" y="21894"/>
                </a:lnTo>
                <a:close/>
              </a:path>
            </a:pathLst>
          </a:custGeom>
          <a:solidFill>
            <a:srgbClr val="42679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72" name="object 50"/>
          <p:cNvSpPr/>
          <p:nvPr/>
        </p:nvSpPr>
        <p:spPr>
          <a:xfrm>
            <a:off x="4894626" y="2906124"/>
            <a:ext cx="310515" cy="266065"/>
          </a:xfrm>
          <a:custGeom>
            <a:avLst/>
            <a:gdLst/>
            <a:ahLst/>
            <a:cxnLst/>
            <a:rect l="l" t="t" r="r" b="b"/>
            <a:pathLst>
              <a:path w="310514" h="266064">
                <a:moveTo>
                  <a:pt x="155168" y="0"/>
                </a:moveTo>
                <a:lnTo>
                  <a:pt x="94354" y="10496"/>
                </a:lnTo>
                <a:lnTo>
                  <a:pt x="46939" y="33802"/>
                </a:lnTo>
                <a:lnTo>
                  <a:pt x="15697" y="57644"/>
                </a:lnTo>
                <a:lnTo>
                  <a:pt x="0" y="76555"/>
                </a:lnTo>
                <a:lnTo>
                  <a:pt x="56349" y="262470"/>
                </a:lnTo>
                <a:lnTo>
                  <a:pt x="60604" y="265633"/>
                </a:lnTo>
                <a:lnTo>
                  <a:pt x="249732" y="265633"/>
                </a:lnTo>
                <a:lnTo>
                  <a:pt x="253987" y="262470"/>
                </a:lnTo>
                <a:lnTo>
                  <a:pt x="259668" y="243725"/>
                </a:lnTo>
                <a:lnTo>
                  <a:pt x="73558" y="243725"/>
                </a:lnTo>
                <a:lnTo>
                  <a:pt x="23939" y="80009"/>
                </a:lnTo>
                <a:lnTo>
                  <a:pt x="41115" y="64986"/>
                </a:lnTo>
                <a:lnTo>
                  <a:pt x="69913" y="45678"/>
                </a:lnTo>
                <a:lnTo>
                  <a:pt x="108532" y="29014"/>
                </a:lnTo>
                <a:lnTo>
                  <a:pt x="155168" y="21920"/>
                </a:lnTo>
                <a:lnTo>
                  <a:pt x="239229" y="21920"/>
                </a:lnTo>
                <a:lnTo>
                  <a:pt x="215988" y="10496"/>
                </a:lnTo>
                <a:lnTo>
                  <a:pt x="155168" y="0"/>
                </a:lnTo>
                <a:close/>
              </a:path>
              <a:path w="310514" h="266064">
                <a:moveTo>
                  <a:pt x="239229" y="21920"/>
                </a:moveTo>
                <a:lnTo>
                  <a:pt x="155168" y="21920"/>
                </a:lnTo>
                <a:lnTo>
                  <a:pt x="201703" y="29019"/>
                </a:lnTo>
                <a:lnTo>
                  <a:pt x="240323" y="45694"/>
                </a:lnTo>
                <a:lnTo>
                  <a:pt x="269173" y="65007"/>
                </a:lnTo>
                <a:lnTo>
                  <a:pt x="286397" y="80022"/>
                </a:lnTo>
                <a:lnTo>
                  <a:pt x="236778" y="243725"/>
                </a:lnTo>
                <a:lnTo>
                  <a:pt x="259668" y="243725"/>
                </a:lnTo>
                <a:lnTo>
                  <a:pt x="310337" y="76555"/>
                </a:lnTo>
                <a:lnTo>
                  <a:pt x="309473" y="72580"/>
                </a:lnTo>
                <a:lnTo>
                  <a:pt x="306946" y="69748"/>
                </a:lnTo>
                <a:lnTo>
                  <a:pt x="294646" y="57644"/>
                </a:lnTo>
                <a:lnTo>
                  <a:pt x="263404" y="33802"/>
                </a:lnTo>
                <a:lnTo>
                  <a:pt x="239229" y="21920"/>
                </a:lnTo>
                <a:close/>
              </a:path>
            </a:pathLst>
          </a:custGeom>
          <a:solidFill>
            <a:srgbClr val="42679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73" name="object 51"/>
          <p:cNvSpPr/>
          <p:nvPr/>
        </p:nvSpPr>
        <p:spPr>
          <a:xfrm>
            <a:off x="5322809" y="2827505"/>
            <a:ext cx="313690" cy="396240"/>
          </a:xfrm>
          <a:custGeom>
            <a:avLst/>
            <a:gdLst/>
            <a:ahLst/>
            <a:cxnLst/>
            <a:rect l="l" t="t" r="r" b="b"/>
            <a:pathLst>
              <a:path w="313689" h="396239">
                <a:moveTo>
                  <a:pt x="212481" y="374027"/>
                </a:moveTo>
                <a:lnTo>
                  <a:pt x="101052" y="374027"/>
                </a:lnTo>
                <a:lnTo>
                  <a:pt x="96149" y="378929"/>
                </a:lnTo>
                <a:lnTo>
                  <a:pt x="96149" y="391020"/>
                </a:lnTo>
                <a:lnTo>
                  <a:pt x="101052" y="395935"/>
                </a:lnTo>
                <a:lnTo>
                  <a:pt x="212481" y="395935"/>
                </a:lnTo>
                <a:lnTo>
                  <a:pt x="217396" y="391020"/>
                </a:lnTo>
                <a:lnTo>
                  <a:pt x="217396" y="378929"/>
                </a:lnTo>
                <a:lnTo>
                  <a:pt x="212481" y="374027"/>
                </a:lnTo>
                <a:close/>
              </a:path>
              <a:path w="313689" h="396239">
                <a:moveTo>
                  <a:pt x="259281" y="0"/>
                </a:moveTo>
                <a:lnTo>
                  <a:pt x="54265" y="0"/>
                </a:lnTo>
                <a:lnTo>
                  <a:pt x="50925" y="1739"/>
                </a:lnTo>
                <a:lnTo>
                  <a:pt x="28522" y="33629"/>
                </a:lnTo>
                <a:lnTo>
                  <a:pt x="10037" y="68435"/>
                </a:lnTo>
                <a:lnTo>
                  <a:pt x="5891" y="80759"/>
                </a:lnTo>
                <a:lnTo>
                  <a:pt x="5366" y="81864"/>
                </a:lnTo>
                <a:lnTo>
                  <a:pt x="5040" y="83058"/>
                </a:lnTo>
                <a:lnTo>
                  <a:pt x="4913" y="84340"/>
                </a:lnTo>
                <a:lnTo>
                  <a:pt x="0" y="112590"/>
                </a:lnTo>
                <a:lnTo>
                  <a:pt x="5490" y="169772"/>
                </a:lnTo>
                <a:lnTo>
                  <a:pt x="39038" y="232063"/>
                </a:lnTo>
                <a:lnTo>
                  <a:pt x="69302" y="258826"/>
                </a:lnTo>
                <a:lnTo>
                  <a:pt x="105376" y="276625"/>
                </a:lnTo>
                <a:lnTo>
                  <a:pt x="145819" y="284530"/>
                </a:lnTo>
                <a:lnTo>
                  <a:pt x="145819" y="374027"/>
                </a:lnTo>
                <a:lnTo>
                  <a:pt x="167727" y="374027"/>
                </a:lnTo>
                <a:lnTo>
                  <a:pt x="167727" y="284530"/>
                </a:lnTo>
                <a:lnTo>
                  <a:pt x="208163" y="276625"/>
                </a:lnTo>
                <a:lnTo>
                  <a:pt x="235613" y="263080"/>
                </a:lnTo>
                <a:lnTo>
                  <a:pt x="154366" y="263080"/>
                </a:lnTo>
                <a:lnTo>
                  <a:pt x="149629" y="262864"/>
                </a:lnTo>
                <a:lnTo>
                  <a:pt x="82446" y="241242"/>
                </a:lnTo>
                <a:lnTo>
                  <a:pt x="35685" y="187617"/>
                </a:lnTo>
                <a:lnTo>
                  <a:pt x="22075" y="142301"/>
                </a:lnTo>
                <a:lnTo>
                  <a:pt x="21199" y="119222"/>
                </a:lnTo>
                <a:lnTo>
                  <a:pt x="24229" y="96405"/>
                </a:lnTo>
                <a:lnTo>
                  <a:pt x="310733" y="96405"/>
                </a:lnTo>
                <a:lnTo>
                  <a:pt x="308633" y="84315"/>
                </a:lnTo>
                <a:lnTo>
                  <a:pt x="308493" y="83045"/>
                </a:lnTo>
                <a:lnTo>
                  <a:pt x="308170" y="81851"/>
                </a:lnTo>
                <a:lnTo>
                  <a:pt x="307634" y="80733"/>
                </a:lnTo>
                <a:lnTo>
                  <a:pt x="305539" y="74498"/>
                </a:lnTo>
                <a:lnTo>
                  <a:pt x="31087" y="74498"/>
                </a:lnTo>
                <a:lnTo>
                  <a:pt x="34276" y="67207"/>
                </a:lnTo>
                <a:lnTo>
                  <a:pt x="37888" y="60051"/>
                </a:lnTo>
                <a:lnTo>
                  <a:pt x="41939" y="53049"/>
                </a:lnTo>
                <a:lnTo>
                  <a:pt x="46442" y="46215"/>
                </a:lnTo>
                <a:lnTo>
                  <a:pt x="63523" y="21907"/>
                </a:lnTo>
                <a:lnTo>
                  <a:pt x="276789" y="21907"/>
                </a:lnTo>
                <a:lnTo>
                  <a:pt x="262621" y="1739"/>
                </a:lnTo>
                <a:lnTo>
                  <a:pt x="259281" y="0"/>
                </a:lnTo>
                <a:close/>
              </a:path>
              <a:path w="313689" h="396239">
                <a:moveTo>
                  <a:pt x="310733" y="96405"/>
                </a:moveTo>
                <a:lnTo>
                  <a:pt x="289316" y="96405"/>
                </a:lnTo>
                <a:lnTo>
                  <a:pt x="292347" y="119224"/>
                </a:lnTo>
                <a:lnTo>
                  <a:pt x="291468" y="142301"/>
                </a:lnTo>
                <a:lnTo>
                  <a:pt x="277848" y="187617"/>
                </a:lnTo>
                <a:lnTo>
                  <a:pt x="231097" y="241242"/>
                </a:lnTo>
                <a:lnTo>
                  <a:pt x="163904" y="262864"/>
                </a:lnTo>
                <a:lnTo>
                  <a:pt x="159167" y="263080"/>
                </a:lnTo>
                <a:lnTo>
                  <a:pt x="235613" y="263080"/>
                </a:lnTo>
                <a:lnTo>
                  <a:pt x="274501" y="232063"/>
                </a:lnTo>
                <a:lnTo>
                  <a:pt x="297521" y="197269"/>
                </a:lnTo>
                <a:lnTo>
                  <a:pt x="313373" y="141306"/>
                </a:lnTo>
                <a:lnTo>
                  <a:pt x="313544" y="112590"/>
                </a:lnTo>
                <a:lnTo>
                  <a:pt x="310733" y="96405"/>
                </a:lnTo>
                <a:close/>
              </a:path>
              <a:path w="313689" h="396239">
                <a:moveTo>
                  <a:pt x="276789" y="21907"/>
                </a:moveTo>
                <a:lnTo>
                  <a:pt x="250023" y="21907"/>
                </a:lnTo>
                <a:lnTo>
                  <a:pt x="267091" y="46228"/>
                </a:lnTo>
                <a:lnTo>
                  <a:pt x="271596" y="53054"/>
                </a:lnTo>
                <a:lnTo>
                  <a:pt x="275651" y="60053"/>
                </a:lnTo>
                <a:lnTo>
                  <a:pt x="279268" y="67207"/>
                </a:lnTo>
                <a:lnTo>
                  <a:pt x="282458" y="74498"/>
                </a:lnTo>
                <a:lnTo>
                  <a:pt x="305539" y="74498"/>
                </a:lnTo>
                <a:lnTo>
                  <a:pt x="303496" y="68419"/>
                </a:lnTo>
                <a:lnTo>
                  <a:pt x="298353" y="56419"/>
                </a:lnTo>
                <a:lnTo>
                  <a:pt x="292198" y="44800"/>
                </a:lnTo>
                <a:lnTo>
                  <a:pt x="285024" y="33629"/>
                </a:lnTo>
                <a:lnTo>
                  <a:pt x="276789" y="21907"/>
                </a:lnTo>
                <a:close/>
              </a:path>
            </a:pathLst>
          </a:custGeom>
          <a:solidFill>
            <a:srgbClr val="42679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74" name="object 52"/>
          <p:cNvSpPr/>
          <p:nvPr/>
        </p:nvSpPr>
        <p:spPr>
          <a:xfrm>
            <a:off x="4976552" y="6680787"/>
            <a:ext cx="236918" cy="231876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175" name="object 53"/>
          <p:cNvSpPr/>
          <p:nvPr/>
        </p:nvSpPr>
        <p:spPr>
          <a:xfrm>
            <a:off x="5246632" y="6676950"/>
            <a:ext cx="238582" cy="231165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176" name="object 54"/>
          <p:cNvSpPr/>
          <p:nvPr/>
        </p:nvSpPr>
        <p:spPr>
          <a:xfrm>
            <a:off x="4989638" y="5722184"/>
            <a:ext cx="292735" cy="859155"/>
          </a:xfrm>
          <a:custGeom>
            <a:avLst/>
            <a:gdLst/>
            <a:ahLst/>
            <a:cxnLst/>
            <a:rect l="l" t="t" r="r" b="b"/>
            <a:pathLst>
              <a:path w="292735" h="859154">
                <a:moveTo>
                  <a:pt x="169913" y="0"/>
                </a:moveTo>
                <a:lnTo>
                  <a:pt x="122796" y="0"/>
                </a:lnTo>
                <a:lnTo>
                  <a:pt x="117094" y="2387"/>
                </a:lnTo>
                <a:lnTo>
                  <a:pt x="108204" y="11353"/>
                </a:lnTo>
                <a:lnTo>
                  <a:pt x="105613" y="17780"/>
                </a:lnTo>
                <a:lnTo>
                  <a:pt x="105545" y="30457"/>
                </a:lnTo>
                <a:lnTo>
                  <a:pt x="105149" y="53098"/>
                </a:lnTo>
                <a:lnTo>
                  <a:pt x="102258" y="92400"/>
                </a:lnTo>
                <a:lnTo>
                  <a:pt x="95355" y="136476"/>
                </a:lnTo>
                <a:lnTo>
                  <a:pt x="82816" y="179501"/>
                </a:lnTo>
                <a:lnTo>
                  <a:pt x="65502" y="226313"/>
                </a:lnTo>
                <a:lnTo>
                  <a:pt x="50201" y="273196"/>
                </a:lnTo>
                <a:lnTo>
                  <a:pt x="36920" y="320118"/>
                </a:lnTo>
                <a:lnTo>
                  <a:pt x="25665" y="367045"/>
                </a:lnTo>
                <a:lnTo>
                  <a:pt x="16442" y="413946"/>
                </a:lnTo>
                <a:lnTo>
                  <a:pt x="9258" y="460787"/>
                </a:lnTo>
                <a:lnTo>
                  <a:pt x="4119" y="507538"/>
                </a:lnTo>
                <a:lnTo>
                  <a:pt x="1030" y="554164"/>
                </a:lnTo>
                <a:lnTo>
                  <a:pt x="0" y="600633"/>
                </a:lnTo>
                <a:lnTo>
                  <a:pt x="0" y="806030"/>
                </a:lnTo>
                <a:lnTo>
                  <a:pt x="3859" y="826452"/>
                </a:lnTo>
                <a:lnTo>
                  <a:pt x="14379" y="843146"/>
                </a:lnTo>
                <a:lnTo>
                  <a:pt x="29971" y="854411"/>
                </a:lnTo>
                <a:lnTo>
                  <a:pt x="49047" y="858545"/>
                </a:lnTo>
                <a:lnTo>
                  <a:pt x="243662" y="858545"/>
                </a:lnTo>
                <a:lnTo>
                  <a:pt x="262730" y="854411"/>
                </a:lnTo>
                <a:lnTo>
                  <a:pt x="278318" y="843146"/>
                </a:lnTo>
                <a:lnTo>
                  <a:pt x="281835" y="837565"/>
                </a:lnTo>
                <a:lnTo>
                  <a:pt x="49047" y="837565"/>
                </a:lnTo>
                <a:lnTo>
                  <a:pt x="38130" y="835082"/>
                </a:lnTo>
                <a:lnTo>
                  <a:pt x="29208" y="828317"/>
                </a:lnTo>
                <a:lnTo>
                  <a:pt x="23188" y="818292"/>
                </a:lnTo>
                <a:lnTo>
                  <a:pt x="20980" y="806030"/>
                </a:lnTo>
                <a:lnTo>
                  <a:pt x="20980" y="782523"/>
                </a:lnTo>
                <a:lnTo>
                  <a:pt x="292696" y="782523"/>
                </a:lnTo>
                <a:lnTo>
                  <a:pt x="292696" y="761555"/>
                </a:lnTo>
                <a:lnTo>
                  <a:pt x="20980" y="761555"/>
                </a:lnTo>
                <a:lnTo>
                  <a:pt x="21044" y="590542"/>
                </a:lnTo>
                <a:lnTo>
                  <a:pt x="21223" y="580440"/>
                </a:lnTo>
                <a:lnTo>
                  <a:pt x="21500" y="570330"/>
                </a:lnTo>
                <a:lnTo>
                  <a:pt x="21856" y="560209"/>
                </a:lnTo>
                <a:lnTo>
                  <a:pt x="291800" y="560209"/>
                </a:lnTo>
                <a:lnTo>
                  <a:pt x="291665" y="554160"/>
                </a:lnTo>
                <a:lnTo>
                  <a:pt x="290677" y="539242"/>
                </a:lnTo>
                <a:lnTo>
                  <a:pt x="22898" y="539242"/>
                </a:lnTo>
                <a:lnTo>
                  <a:pt x="27077" y="489145"/>
                </a:lnTo>
                <a:lnTo>
                  <a:pt x="33656" y="438913"/>
                </a:lnTo>
                <a:lnTo>
                  <a:pt x="42630" y="388586"/>
                </a:lnTo>
                <a:lnTo>
                  <a:pt x="53993" y="338206"/>
                </a:lnTo>
                <a:lnTo>
                  <a:pt x="67740" y="287814"/>
                </a:lnTo>
                <a:lnTo>
                  <a:pt x="83864" y="237452"/>
                </a:lnTo>
                <a:lnTo>
                  <a:pt x="102362" y="187159"/>
                </a:lnTo>
                <a:lnTo>
                  <a:pt x="111345" y="159625"/>
                </a:lnTo>
                <a:lnTo>
                  <a:pt x="117815" y="130921"/>
                </a:lnTo>
                <a:lnTo>
                  <a:pt x="122177" y="102431"/>
                </a:lnTo>
                <a:lnTo>
                  <a:pt x="124828" y="75653"/>
                </a:lnTo>
                <a:lnTo>
                  <a:pt x="167093" y="75653"/>
                </a:lnTo>
                <a:lnTo>
                  <a:pt x="167474" y="75577"/>
                </a:lnTo>
                <a:lnTo>
                  <a:pt x="167868" y="75539"/>
                </a:lnTo>
                <a:lnTo>
                  <a:pt x="189202" y="75539"/>
                </a:lnTo>
                <a:lnTo>
                  <a:pt x="187668" y="54673"/>
                </a:lnTo>
                <a:lnTo>
                  <a:pt x="126072" y="54673"/>
                </a:lnTo>
                <a:lnTo>
                  <a:pt x="126389" y="45765"/>
                </a:lnTo>
                <a:lnTo>
                  <a:pt x="126572" y="37660"/>
                </a:lnTo>
                <a:lnTo>
                  <a:pt x="126631" y="22745"/>
                </a:lnTo>
                <a:lnTo>
                  <a:pt x="127342" y="21844"/>
                </a:lnTo>
                <a:lnTo>
                  <a:pt x="127901" y="21272"/>
                </a:lnTo>
                <a:lnTo>
                  <a:pt x="128308" y="20967"/>
                </a:lnTo>
                <a:lnTo>
                  <a:pt x="187065" y="20967"/>
                </a:lnTo>
                <a:lnTo>
                  <a:pt x="187083" y="17780"/>
                </a:lnTo>
                <a:lnTo>
                  <a:pt x="184505" y="11353"/>
                </a:lnTo>
                <a:lnTo>
                  <a:pt x="175615" y="2387"/>
                </a:lnTo>
                <a:lnTo>
                  <a:pt x="169913" y="0"/>
                </a:lnTo>
                <a:close/>
              </a:path>
              <a:path w="292735" h="859154">
                <a:moveTo>
                  <a:pt x="292696" y="782523"/>
                </a:moveTo>
                <a:lnTo>
                  <a:pt x="271716" y="782523"/>
                </a:lnTo>
                <a:lnTo>
                  <a:pt x="271716" y="806030"/>
                </a:lnTo>
                <a:lnTo>
                  <a:pt x="269508" y="818292"/>
                </a:lnTo>
                <a:lnTo>
                  <a:pt x="263490" y="828317"/>
                </a:lnTo>
                <a:lnTo>
                  <a:pt x="254571" y="835082"/>
                </a:lnTo>
                <a:lnTo>
                  <a:pt x="243662" y="837565"/>
                </a:lnTo>
                <a:lnTo>
                  <a:pt x="281835" y="837565"/>
                </a:lnTo>
                <a:lnTo>
                  <a:pt x="288837" y="826452"/>
                </a:lnTo>
                <a:lnTo>
                  <a:pt x="292696" y="806030"/>
                </a:lnTo>
                <a:lnTo>
                  <a:pt x="292696" y="782523"/>
                </a:lnTo>
                <a:close/>
              </a:path>
              <a:path w="292735" h="859154">
                <a:moveTo>
                  <a:pt x="291800" y="560209"/>
                </a:moveTo>
                <a:lnTo>
                  <a:pt x="270840" y="560209"/>
                </a:lnTo>
                <a:lnTo>
                  <a:pt x="271202" y="570330"/>
                </a:lnTo>
                <a:lnTo>
                  <a:pt x="271478" y="580440"/>
                </a:lnTo>
                <a:lnTo>
                  <a:pt x="271654" y="590542"/>
                </a:lnTo>
                <a:lnTo>
                  <a:pt x="271716" y="761555"/>
                </a:lnTo>
                <a:lnTo>
                  <a:pt x="292696" y="761555"/>
                </a:lnTo>
                <a:lnTo>
                  <a:pt x="292696" y="600633"/>
                </a:lnTo>
                <a:lnTo>
                  <a:pt x="291800" y="560209"/>
                </a:lnTo>
                <a:close/>
              </a:path>
              <a:path w="292735" h="859154">
                <a:moveTo>
                  <a:pt x="189202" y="75539"/>
                </a:moveTo>
                <a:lnTo>
                  <a:pt x="167868" y="75539"/>
                </a:lnTo>
                <a:lnTo>
                  <a:pt x="170536" y="102524"/>
                </a:lnTo>
                <a:lnTo>
                  <a:pt x="174898" y="130987"/>
                </a:lnTo>
                <a:lnTo>
                  <a:pt x="181369" y="159660"/>
                </a:lnTo>
                <a:lnTo>
                  <a:pt x="190347" y="187159"/>
                </a:lnTo>
                <a:lnTo>
                  <a:pt x="208844" y="237452"/>
                </a:lnTo>
                <a:lnTo>
                  <a:pt x="224969" y="287814"/>
                </a:lnTo>
                <a:lnTo>
                  <a:pt x="238715" y="338206"/>
                </a:lnTo>
                <a:lnTo>
                  <a:pt x="250078" y="388586"/>
                </a:lnTo>
                <a:lnTo>
                  <a:pt x="259052" y="438913"/>
                </a:lnTo>
                <a:lnTo>
                  <a:pt x="265632" y="489145"/>
                </a:lnTo>
                <a:lnTo>
                  <a:pt x="269811" y="539242"/>
                </a:lnTo>
                <a:lnTo>
                  <a:pt x="290677" y="539242"/>
                </a:lnTo>
                <a:lnTo>
                  <a:pt x="283436" y="460779"/>
                </a:lnTo>
                <a:lnTo>
                  <a:pt x="276251" y="413936"/>
                </a:lnTo>
                <a:lnTo>
                  <a:pt x="267027" y="367036"/>
                </a:lnTo>
                <a:lnTo>
                  <a:pt x="255772" y="320109"/>
                </a:lnTo>
                <a:lnTo>
                  <a:pt x="242491" y="273190"/>
                </a:lnTo>
                <a:lnTo>
                  <a:pt x="227192" y="226309"/>
                </a:lnTo>
                <a:lnTo>
                  <a:pt x="209880" y="179501"/>
                </a:lnTo>
                <a:lnTo>
                  <a:pt x="197343" y="136476"/>
                </a:lnTo>
                <a:lnTo>
                  <a:pt x="190442" y="92400"/>
                </a:lnTo>
                <a:lnTo>
                  <a:pt x="189202" y="75539"/>
                </a:lnTo>
                <a:close/>
              </a:path>
              <a:path w="292735" h="859154">
                <a:moveTo>
                  <a:pt x="187065" y="20967"/>
                </a:moveTo>
                <a:lnTo>
                  <a:pt x="164388" y="20967"/>
                </a:lnTo>
                <a:lnTo>
                  <a:pt x="164795" y="21272"/>
                </a:lnTo>
                <a:lnTo>
                  <a:pt x="165354" y="21844"/>
                </a:lnTo>
                <a:lnTo>
                  <a:pt x="166077" y="22745"/>
                </a:lnTo>
                <a:lnTo>
                  <a:pt x="166136" y="37660"/>
                </a:lnTo>
                <a:lnTo>
                  <a:pt x="166320" y="45765"/>
                </a:lnTo>
                <a:lnTo>
                  <a:pt x="166636" y="54673"/>
                </a:lnTo>
                <a:lnTo>
                  <a:pt x="187668" y="54673"/>
                </a:lnTo>
                <a:lnTo>
                  <a:pt x="187552" y="53098"/>
                </a:lnTo>
                <a:lnTo>
                  <a:pt x="187152" y="30457"/>
                </a:lnTo>
                <a:lnTo>
                  <a:pt x="187065" y="20967"/>
                </a:lnTo>
                <a:close/>
              </a:path>
            </a:pathLst>
          </a:custGeom>
          <a:solidFill>
            <a:srgbClr val="42679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77" name="object 55"/>
          <p:cNvSpPr/>
          <p:nvPr/>
        </p:nvSpPr>
        <p:spPr>
          <a:xfrm>
            <a:off x="5347869" y="5929303"/>
            <a:ext cx="149225" cy="651510"/>
          </a:xfrm>
          <a:custGeom>
            <a:avLst/>
            <a:gdLst/>
            <a:ahLst/>
            <a:cxnLst/>
            <a:rect l="l" t="t" r="r" b="b"/>
            <a:pathLst>
              <a:path w="149225" h="651510">
                <a:moveTo>
                  <a:pt x="117779" y="630440"/>
                </a:moveTo>
                <a:lnTo>
                  <a:pt x="30949" y="630440"/>
                </a:lnTo>
                <a:lnTo>
                  <a:pt x="26263" y="635139"/>
                </a:lnTo>
                <a:lnTo>
                  <a:pt x="26263" y="646722"/>
                </a:lnTo>
                <a:lnTo>
                  <a:pt x="30949" y="651433"/>
                </a:lnTo>
                <a:lnTo>
                  <a:pt x="117779" y="651433"/>
                </a:lnTo>
                <a:lnTo>
                  <a:pt x="122478" y="646722"/>
                </a:lnTo>
                <a:lnTo>
                  <a:pt x="122478" y="635139"/>
                </a:lnTo>
                <a:lnTo>
                  <a:pt x="117779" y="630440"/>
                </a:lnTo>
                <a:close/>
              </a:path>
              <a:path w="149225" h="651510">
                <a:moveTo>
                  <a:pt x="123126" y="0"/>
                </a:moveTo>
                <a:lnTo>
                  <a:pt x="25603" y="0"/>
                </a:lnTo>
                <a:lnTo>
                  <a:pt x="21069" y="4152"/>
                </a:lnTo>
                <a:lnTo>
                  <a:pt x="0" y="241058"/>
                </a:lnTo>
                <a:lnTo>
                  <a:pt x="52" y="246329"/>
                </a:lnTo>
                <a:lnTo>
                  <a:pt x="21851" y="293635"/>
                </a:lnTo>
                <a:lnTo>
                  <a:pt x="63881" y="314680"/>
                </a:lnTo>
                <a:lnTo>
                  <a:pt x="63881" y="630440"/>
                </a:lnTo>
                <a:lnTo>
                  <a:pt x="84861" y="630440"/>
                </a:lnTo>
                <a:lnTo>
                  <a:pt x="84861" y="314680"/>
                </a:lnTo>
                <a:lnTo>
                  <a:pt x="107745" y="307461"/>
                </a:lnTo>
                <a:lnTo>
                  <a:pt x="125668" y="294512"/>
                </a:lnTo>
                <a:lnTo>
                  <a:pt x="74371" y="294512"/>
                </a:lnTo>
                <a:lnTo>
                  <a:pt x="55398" y="291006"/>
                </a:lnTo>
                <a:lnTo>
                  <a:pt x="39306" y="281320"/>
                </a:lnTo>
                <a:lnTo>
                  <a:pt x="27529" y="266705"/>
                </a:lnTo>
                <a:lnTo>
                  <a:pt x="21501" y="248411"/>
                </a:lnTo>
                <a:lnTo>
                  <a:pt x="21043" y="245097"/>
                </a:lnTo>
                <a:lnTo>
                  <a:pt x="21067" y="241058"/>
                </a:lnTo>
                <a:lnTo>
                  <a:pt x="28587" y="156489"/>
                </a:lnTo>
                <a:lnTo>
                  <a:pt x="141207" y="156489"/>
                </a:lnTo>
                <a:lnTo>
                  <a:pt x="139341" y="135508"/>
                </a:lnTo>
                <a:lnTo>
                  <a:pt x="30454" y="135508"/>
                </a:lnTo>
                <a:lnTo>
                  <a:pt x="40640" y="20980"/>
                </a:lnTo>
                <a:lnTo>
                  <a:pt x="129156" y="20980"/>
                </a:lnTo>
                <a:lnTo>
                  <a:pt x="127660" y="4152"/>
                </a:lnTo>
                <a:lnTo>
                  <a:pt x="123126" y="0"/>
                </a:lnTo>
                <a:close/>
              </a:path>
              <a:path w="149225" h="651510">
                <a:moveTo>
                  <a:pt x="141207" y="156489"/>
                </a:moveTo>
                <a:lnTo>
                  <a:pt x="120142" y="156489"/>
                </a:lnTo>
                <a:lnTo>
                  <a:pt x="127660" y="241058"/>
                </a:lnTo>
                <a:lnTo>
                  <a:pt x="127673" y="245097"/>
                </a:lnTo>
                <a:lnTo>
                  <a:pt x="109429" y="281320"/>
                </a:lnTo>
                <a:lnTo>
                  <a:pt x="74371" y="294512"/>
                </a:lnTo>
                <a:lnTo>
                  <a:pt x="125668" y="294512"/>
                </a:lnTo>
                <a:lnTo>
                  <a:pt x="148031" y="251244"/>
                </a:lnTo>
                <a:lnTo>
                  <a:pt x="148728" y="241058"/>
                </a:lnTo>
                <a:lnTo>
                  <a:pt x="141207" y="156489"/>
                </a:lnTo>
                <a:close/>
              </a:path>
              <a:path w="149225" h="651510">
                <a:moveTo>
                  <a:pt x="129156" y="20980"/>
                </a:moveTo>
                <a:lnTo>
                  <a:pt x="108089" y="20980"/>
                </a:lnTo>
                <a:lnTo>
                  <a:pt x="118275" y="135508"/>
                </a:lnTo>
                <a:lnTo>
                  <a:pt x="139341" y="135508"/>
                </a:lnTo>
                <a:lnTo>
                  <a:pt x="129156" y="20980"/>
                </a:lnTo>
                <a:close/>
              </a:path>
            </a:pathLst>
          </a:custGeom>
          <a:solidFill>
            <a:srgbClr val="42679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78" name="object 56"/>
          <p:cNvSpPr/>
          <p:nvPr/>
        </p:nvSpPr>
        <p:spPr>
          <a:xfrm>
            <a:off x="7235235" y="6674306"/>
            <a:ext cx="238594" cy="23069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179" name="object 57"/>
          <p:cNvSpPr/>
          <p:nvPr/>
        </p:nvSpPr>
        <p:spPr>
          <a:xfrm>
            <a:off x="7505542" y="6676471"/>
            <a:ext cx="238112" cy="236194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180" name="object 58"/>
          <p:cNvSpPr/>
          <p:nvPr/>
        </p:nvSpPr>
        <p:spPr>
          <a:xfrm>
            <a:off x="7157650" y="5971747"/>
            <a:ext cx="342265" cy="608965"/>
          </a:xfrm>
          <a:custGeom>
            <a:avLst/>
            <a:gdLst/>
            <a:ahLst/>
            <a:cxnLst/>
            <a:rect l="l" t="t" r="r" b="b"/>
            <a:pathLst>
              <a:path w="342265" h="608964">
                <a:moveTo>
                  <a:pt x="9194" y="549503"/>
                </a:moveTo>
                <a:lnTo>
                  <a:pt x="3238" y="552843"/>
                </a:lnTo>
                <a:lnTo>
                  <a:pt x="0" y="564337"/>
                </a:lnTo>
                <a:lnTo>
                  <a:pt x="3352" y="570306"/>
                </a:lnTo>
                <a:lnTo>
                  <a:pt x="137871" y="608088"/>
                </a:lnTo>
                <a:lnTo>
                  <a:pt x="138849" y="608380"/>
                </a:lnTo>
                <a:lnTo>
                  <a:pt x="139826" y="608507"/>
                </a:lnTo>
                <a:lnTo>
                  <a:pt x="145503" y="608507"/>
                </a:lnTo>
                <a:lnTo>
                  <a:pt x="149847" y="605383"/>
                </a:lnTo>
                <a:lnTo>
                  <a:pt x="152793" y="594868"/>
                </a:lnTo>
                <a:lnTo>
                  <a:pt x="149453" y="588911"/>
                </a:lnTo>
                <a:lnTo>
                  <a:pt x="89738" y="572122"/>
                </a:lnTo>
                <a:lnTo>
                  <a:pt x="91383" y="566267"/>
                </a:lnTo>
                <a:lnTo>
                  <a:pt x="68922" y="566267"/>
                </a:lnTo>
                <a:lnTo>
                  <a:pt x="9194" y="549503"/>
                </a:lnTo>
                <a:close/>
              </a:path>
              <a:path w="342265" h="608964">
                <a:moveTo>
                  <a:pt x="121932" y="0"/>
                </a:moveTo>
                <a:lnTo>
                  <a:pt x="115976" y="3340"/>
                </a:lnTo>
                <a:lnTo>
                  <a:pt x="57061" y="212953"/>
                </a:lnTo>
                <a:lnTo>
                  <a:pt x="53304" y="256996"/>
                </a:lnTo>
                <a:lnTo>
                  <a:pt x="65414" y="297961"/>
                </a:lnTo>
                <a:lnTo>
                  <a:pt x="91168" y="331886"/>
                </a:lnTo>
                <a:lnTo>
                  <a:pt x="128346" y="354812"/>
                </a:lnTo>
                <a:lnTo>
                  <a:pt x="68922" y="566267"/>
                </a:lnTo>
                <a:lnTo>
                  <a:pt x="91383" y="566267"/>
                </a:lnTo>
                <a:lnTo>
                  <a:pt x="149161" y="360629"/>
                </a:lnTo>
                <a:lnTo>
                  <a:pt x="182673" y="360629"/>
                </a:lnTo>
                <a:lnTo>
                  <a:pt x="207820" y="356506"/>
                </a:lnTo>
                <a:lnTo>
                  <a:pt x="238826" y="340263"/>
                </a:lnTo>
                <a:lnTo>
                  <a:pt x="182516" y="340263"/>
                </a:lnTo>
                <a:lnTo>
                  <a:pt x="144449" y="337426"/>
                </a:lnTo>
                <a:lnTo>
                  <a:pt x="110491" y="320017"/>
                </a:lnTo>
                <a:lnTo>
                  <a:pt x="86636" y="291879"/>
                </a:lnTo>
                <a:lnTo>
                  <a:pt x="75044" y="256857"/>
                </a:lnTo>
                <a:lnTo>
                  <a:pt x="77876" y="218795"/>
                </a:lnTo>
                <a:lnTo>
                  <a:pt x="84581" y="194894"/>
                </a:lnTo>
                <a:lnTo>
                  <a:pt x="306882" y="194894"/>
                </a:lnTo>
                <a:lnTo>
                  <a:pt x="312956" y="173278"/>
                </a:lnTo>
                <a:lnTo>
                  <a:pt x="90665" y="173278"/>
                </a:lnTo>
                <a:lnTo>
                  <a:pt x="132232" y="25336"/>
                </a:lnTo>
                <a:lnTo>
                  <a:pt x="212144" y="25336"/>
                </a:lnTo>
                <a:lnTo>
                  <a:pt x="121932" y="0"/>
                </a:lnTo>
                <a:close/>
              </a:path>
              <a:path w="342265" h="608964">
                <a:moveTo>
                  <a:pt x="182673" y="360629"/>
                </a:moveTo>
                <a:lnTo>
                  <a:pt x="149161" y="360629"/>
                </a:lnTo>
                <a:lnTo>
                  <a:pt x="156286" y="361937"/>
                </a:lnTo>
                <a:lnTo>
                  <a:pt x="163398" y="362635"/>
                </a:lnTo>
                <a:lnTo>
                  <a:pt x="170433" y="362635"/>
                </a:lnTo>
                <a:lnTo>
                  <a:pt x="182673" y="360629"/>
                </a:lnTo>
                <a:close/>
              </a:path>
              <a:path w="342265" h="608964">
                <a:moveTo>
                  <a:pt x="306882" y="194894"/>
                </a:moveTo>
                <a:lnTo>
                  <a:pt x="284429" y="194894"/>
                </a:lnTo>
                <a:lnTo>
                  <a:pt x="263080" y="270852"/>
                </a:lnTo>
                <a:lnTo>
                  <a:pt x="245673" y="304813"/>
                </a:lnTo>
                <a:lnTo>
                  <a:pt x="217538" y="328671"/>
                </a:lnTo>
                <a:lnTo>
                  <a:pt x="182516" y="340263"/>
                </a:lnTo>
                <a:lnTo>
                  <a:pt x="238826" y="340263"/>
                </a:lnTo>
                <a:lnTo>
                  <a:pt x="240990" y="339129"/>
                </a:lnTo>
                <a:lnTo>
                  <a:pt x="267247" y="312020"/>
                </a:lnTo>
                <a:lnTo>
                  <a:pt x="283895" y="276694"/>
                </a:lnTo>
                <a:lnTo>
                  <a:pt x="306882" y="194894"/>
                </a:lnTo>
                <a:close/>
              </a:path>
              <a:path w="342265" h="608964">
                <a:moveTo>
                  <a:pt x="212144" y="25336"/>
                </a:moveTo>
                <a:lnTo>
                  <a:pt x="132232" y="25336"/>
                </a:lnTo>
                <a:lnTo>
                  <a:pt x="317449" y="77368"/>
                </a:lnTo>
                <a:lnTo>
                  <a:pt x="290499" y="173278"/>
                </a:lnTo>
                <a:lnTo>
                  <a:pt x="312956" y="173278"/>
                </a:lnTo>
                <a:lnTo>
                  <a:pt x="341960" y="70065"/>
                </a:lnTo>
                <a:lnTo>
                  <a:pt x="341617" y="67106"/>
                </a:lnTo>
                <a:lnTo>
                  <a:pt x="338797" y="62103"/>
                </a:lnTo>
                <a:lnTo>
                  <a:pt x="336461" y="60274"/>
                </a:lnTo>
                <a:lnTo>
                  <a:pt x="212144" y="25336"/>
                </a:lnTo>
                <a:close/>
              </a:path>
            </a:pathLst>
          </a:custGeom>
          <a:solidFill>
            <a:srgbClr val="42679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81" name="object 59"/>
          <p:cNvSpPr/>
          <p:nvPr/>
        </p:nvSpPr>
        <p:spPr>
          <a:xfrm>
            <a:off x="7504768" y="5971729"/>
            <a:ext cx="342265" cy="608965"/>
          </a:xfrm>
          <a:custGeom>
            <a:avLst/>
            <a:gdLst/>
            <a:ahLst/>
            <a:cxnLst/>
            <a:rect l="l" t="t" r="r" b="b"/>
            <a:pathLst>
              <a:path w="342265" h="608964">
                <a:moveTo>
                  <a:pt x="215248" y="360641"/>
                </a:moveTo>
                <a:lnTo>
                  <a:pt x="192798" y="360641"/>
                </a:lnTo>
                <a:lnTo>
                  <a:pt x="252222" y="572147"/>
                </a:lnTo>
                <a:lnTo>
                  <a:pt x="192506" y="588924"/>
                </a:lnTo>
                <a:lnTo>
                  <a:pt x="189166" y="594893"/>
                </a:lnTo>
                <a:lnTo>
                  <a:pt x="192112" y="605409"/>
                </a:lnTo>
                <a:lnTo>
                  <a:pt x="196456" y="608520"/>
                </a:lnTo>
                <a:lnTo>
                  <a:pt x="202133" y="608520"/>
                </a:lnTo>
                <a:lnTo>
                  <a:pt x="203123" y="608393"/>
                </a:lnTo>
                <a:lnTo>
                  <a:pt x="338607" y="570318"/>
                </a:lnTo>
                <a:lnTo>
                  <a:pt x="340868" y="566293"/>
                </a:lnTo>
                <a:lnTo>
                  <a:pt x="273037" y="566293"/>
                </a:lnTo>
                <a:lnTo>
                  <a:pt x="215248" y="360641"/>
                </a:lnTo>
                <a:close/>
              </a:path>
              <a:path w="342265" h="608964">
                <a:moveTo>
                  <a:pt x="332752" y="549503"/>
                </a:moveTo>
                <a:lnTo>
                  <a:pt x="273037" y="566293"/>
                </a:lnTo>
                <a:lnTo>
                  <a:pt x="340868" y="566293"/>
                </a:lnTo>
                <a:lnTo>
                  <a:pt x="341960" y="564349"/>
                </a:lnTo>
                <a:lnTo>
                  <a:pt x="338734" y="552856"/>
                </a:lnTo>
                <a:lnTo>
                  <a:pt x="332752" y="549503"/>
                </a:lnTo>
                <a:close/>
              </a:path>
              <a:path w="342265" h="608964">
                <a:moveTo>
                  <a:pt x="220014" y="0"/>
                </a:moveTo>
                <a:lnTo>
                  <a:pt x="5499" y="60286"/>
                </a:lnTo>
                <a:lnTo>
                  <a:pt x="3162" y="62115"/>
                </a:lnTo>
                <a:lnTo>
                  <a:pt x="1765" y="64630"/>
                </a:lnTo>
                <a:lnTo>
                  <a:pt x="342" y="67119"/>
                </a:lnTo>
                <a:lnTo>
                  <a:pt x="58064" y="276707"/>
                </a:lnTo>
                <a:lnTo>
                  <a:pt x="78844" y="317727"/>
                </a:lnTo>
                <a:lnTo>
                  <a:pt x="113817" y="347573"/>
                </a:lnTo>
                <a:lnTo>
                  <a:pt x="156420" y="361745"/>
                </a:lnTo>
                <a:lnTo>
                  <a:pt x="171297" y="362699"/>
                </a:lnTo>
                <a:lnTo>
                  <a:pt x="178473" y="362699"/>
                </a:lnTo>
                <a:lnTo>
                  <a:pt x="185648" y="361988"/>
                </a:lnTo>
                <a:lnTo>
                  <a:pt x="192798" y="360641"/>
                </a:lnTo>
                <a:lnTo>
                  <a:pt x="215248" y="360641"/>
                </a:lnTo>
                <a:lnTo>
                  <a:pt x="213614" y="354825"/>
                </a:lnTo>
                <a:lnTo>
                  <a:pt x="237220" y="340272"/>
                </a:lnTo>
                <a:lnTo>
                  <a:pt x="159448" y="340272"/>
                </a:lnTo>
                <a:lnTo>
                  <a:pt x="124426" y="328683"/>
                </a:lnTo>
                <a:lnTo>
                  <a:pt x="96288" y="304829"/>
                </a:lnTo>
                <a:lnTo>
                  <a:pt x="78879" y="270865"/>
                </a:lnTo>
                <a:lnTo>
                  <a:pt x="67487" y="230314"/>
                </a:lnTo>
                <a:lnTo>
                  <a:pt x="286378" y="230314"/>
                </a:lnTo>
                <a:lnTo>
                  <a:pt x="284899" y="212966"/>
                </a:lnTo>
                <a:lnTo>
                  <a:pt x="283696" y="208686"/>
                </a:lnTo>
                <a:lnTo>
                  <a:pt x="61404" y="208686"/>
                </a:lnTo>
                <a:lnTo>
                  <a:pt x="24511" y="77393"/>
                </a:lnTo>
                <a:lnTo>
                  <a:pt x="209727" y="25349"/>
                </a:lnTo>
                <a:lnTo>
                  <a:pt x="232174" y="25349"/>
                </a:lnTo>
                <a:lnTo>
                  <a:pt x="225996" y="3365"/>
                </a:lnTo>
                <a:lnTo>
                  <a:pt x="220014" y="0"/>
                </a:lnTo>
                <a:close/>
              </a:path>
              <a:path w="342265" h="608964">
                <a:moveTo>
                  <a:pt x="286378" y="230314"/>
                </a:moveTo>
                <a:lnTo>
                  <a:pt x="266496" y="230314"/>
                </a:lnTo>
                <a:lnTo>
                  <a:pt x="267635" y="246195"/>
                </a:lnTo>
                <a:lnTo>
                  <a:pt x="266147" y="261937"/>
                </a:lnTo>
                <a:lnTo>
                  <a:pt x="244493" y="307508"/>
                </a:lnTo>
                <a:lnTo>
                  <a:pt x="197510" y="337439"/>
                </a:lnTo>
                <a:lnTo>
                  <a:pt x="159448" y="340272"/>
                </a:lnTo>
                <a:lnTo>
                  <a:pt x="237220" y="340272"/>
                </a:lnTo>
                <a:lnTo>
                  <a:pt x="250791" y="331906"/>
                </a:lnTo>
                <a:lnTo>
                  <a:pt x="276545" y="297983"/>
                </a:lnTo>
                <a:lnTo>
                  <a:pt x="288655" y="257016"/>
                </a:lnTo>
                <a:lnTo>
                  <a:pt x="286378" y="230314"/>
                </a:lnTo>
                <a:close/>
              </a:path>
              <a:path w="342265" h="608964">
                <a:moveTo>
                  <a:pt x="232174" y="25349"/>
                </a:moveTo>
                <a:lnTo>
                  <a:pt x="209727" y="25349"/>
                </a:lnTo>
                <a:lnTo>
                  <a:pt x="261239" y="208686"/>
                </a:lnTo>
                <a:lnTo>
                  <a:pt x="283696" y="208686"/>
                </a:lnTo>
                <a:lnTo>
                  <a:pt x="232174" y="25349"/>
                </a:lnTo>
                <a:close/>
              </a:path>
            </a:pathLst>
          </a:custGeom>
          <a:solidFill>
            <a:srgbClr val="42679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82" name="object 60"/>
          <p:cNvSpPr/>
          <p:nvPr/>
        </p:nvSpPr>
        <p:spPr>
          <a:xfrm>
            <a:off x="7493259" y="5721692"/>
            <a:ext cx="22225" cy="162560"/>
          </a:xfrm>
          <a:custGeom>
            <a:avLst/>
            <a:gdLst/>
            <a:ahLst/>
            <a:cxnLst/>
            <a:rect l="l" t="t" r="r" b="b"/>
            <a:pathLst>
              <a:path w="22225" h="162560">
                <a:moveTo>
                  <a:pt x="16776" y="0"/>
                </a:moveTo>
                <a:lnTo>
                  <a:pt x="4838" y="0"/>
                </a:lnTo>
                <a:lnTo>
                  <a:pt x="0" y="4838"/>
                </a:lnTo>
                <a:lnTo>
                  <a:pt x="0" y="157276"/>
                </a:lnTo>
                <a:lnTo>
                  <a:pt x="4838" y="162115"/>
                </a:lnTo>
                <a:lnTo>
                  <a:pt x="16776" y="162115"/>
                </a:lnTo>
                <a:lnTo>
                  <a:pt x="21615" y="157276"/>
                </a:lnTo>
                <a:lnTo>
                  <a:pt x="21615" y="4838"/>
                </a:lnTo>
                <a:lnTo>
                  <a:pt x="16776" y="0"/>
                </a:lnTo>
                <a:close/>
              </a:path>
            </a:pathLst>
          </a:custGeom>
          <a:solidFill>
            <a:srgbClr val="42679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83" name="object 61"/>
          <p:cNvSpPr/>
          <p:nvPr/>
        </p:nvSpPr>
        <p:spPr>
          <a:xfrm>
            <a:off x="7262103" y="5735650"/>
            <a:ext cx="171509" cy="189854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740" name="object 62"/>
          <p:cNvSpPr/>
          <p:nvPr/>
        </p:nvSpPr>
        <p:spPr>
          <a:xfrm>
            <a:off x="7574388" y="5736611"/>
            <a:ext cx="171136" cy="190778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741" name="object 63"/>
          <p:cNvSpPr/>
          <p:nvPr/>
        </p:nvSpPr>
        <p:spPr>
          <a:xfrm>
            <a:off x="8351032" y="6680538"/>
            <a:ext cx="236905" cy="231876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742" name="object 64"/>
          <p:cNvSpPr/>
          <p:nvPr/>
        </p:nvSpPr>
        <p:spPr>
          <a:xfrm>
            <a:off x="8620621" y="6675268"/>
            <a:ext cx="239064" cy="237401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743" name="object 65"/>
          <p:cNvSpPr/>
          <p:nvPr/>
        </p:nvSpPr>
        <p:spPr>
          <a:xfrm>
            <a:off x="8375578" y="5721937"/>
            <a:ext cx="483870" cy="859155"/>
          </a:xfrm>
          <a:custGeom>
            <a:avLst/>
            <a:gdLst/>
            <a:ahLst/>
            <a:cxnLst/>
            <a:rect l="l" t="t" r="r" b="b"/>
            <a:pathLst>
              <a:path w="483870" h="859154">
                <a:moveTo>
                  <a:pt x="333620" y="275094"/>
                </a:moveTo>
                <a:lnTo>
                  <a:pt x="150232" y="275094"/>
                </a:lnTo>
                <a:lnTo>
                  <a:pt x="108136" y="281155"/>
                </a:lnTo>
                <a:lnTo>
                  <a:pt x="69887" y="298391"/>
                </a:lnTo>
                <a:lnTo>
                  <a:pt x="37756" y="325377"/>
                </a:lnTo>
                <a:lnTo>
                  <a:pt x="14012" y="360692"/>
                </a:lnTo>
                <a:lnTo>
                  <a:pt x="1747" y="400656"/>
                </a:lnTo>
                <a:lnTo>
                  <a:pt x="0" y="422118"/>
                </a:lnTo>
                <a:lnTo>
                  <a:pt x="1236" y="444182"/>
                </a:lnTo>
                <a:lnTo>
                  <a:pt x="51820" y="854595"/>
                </a:lnTo>
                <a:lnTo>
                  <a:pt x="56303" y="858558"/>
                </a:lnTo>
                <a:lnTo>
                  <a:pt x="427562" y="858558"/>
                </a:lnTo>
                <a:lnTo>
                  <a:pt x="432032" y="854595"/>
                </a:lnTo>
                <a:lnTo>
                  <a:pt x="434140" y="837501"/>
                </a:lnTo>
                <a:lnTo>
                  <a:pt x="70933" y="837501"/>
                </a:lnTo>
                <a:lnTo>
                  <a:pt x="22140" y="441604"/>
                </a:lnTo>
                <a:lnTo>
                  <a:pt x="26512" y="386422"/>
                </a:lnTo>
                <a:lnTo>
                  <a:pt x="53415" y="339437"/>
                </a:lnTo>
                <a:lnTo>
                  <a:pt x="113996" y="301369"/>
                </a:lnTo>
                <a:lnTo>
                  <a:pt x="150232" y="296151"/>
                </a:lnTo>
                <a:lnTo>
                  <a:pt x="409000" y="296151"/>
                </a:lnTo>
                <a:lnTo>
                  <a:pt x="375722" y="281155"/>
                </a:lnTo>
                <a:lnTo>
                  <a:pt x="333620" y="275094"/>
                </a:lnTo>
                <a:close/>
              </a:path>
              <a:path w="483870" h="859154">
                <a:moveTo>
                  <a:pt x="409000" y="296151"/>
                </a:moveTo>
                <a:lnTo>
                  <a:pt x="333620" y="296151"/>
                </a:lnTo>
                <a:lnTo>
                  <a:pt x="369857" y="301369"/>
                </a:lnTo>
                <a:lnTo>
                  <a:pt x="402780" y="316206"/>
                </a:lnTo>
                <a:lnTo>
                  <a:pt x="450879" y="369836"/>
                </a:lnTo>
                <a:lnTo>
                  <a:pt x="462808" y="422562"/>
                </a:lnTo>
                <a:lnTo>
                  <a:pt x="461725" y="441604"/>
                </a:lnTo>
                <a:lnTo>
                  <a:pt x="412919" y="837501"/>
                </a:lnTo>
                <a:lnTo>
                  <a:pt x="434140" y="837501"/>
                </a:lnTo>
                <a:lnTo>
                  <a:pt x="482629" y="444182"/>
                </a:lnTo>
                <a:lnTo>
                  <a:pt x="483866" y="422118"/>
                </a:lnTo>
                <a:lnTo>
                  <a:pt x="482118" y="400656"/>
                </a:lnTo>
                <a:lnTo>
                  <a:pt x="477432" y="380085"/>
                </a:lnTo>
                <a:lnTo>
                  <a:pt x="469853" y="360692"/>
                </a:lnTo>
                <a:lnTo>
                  <a:pt x="446104" y="325377"/>
                </a:lnTo>
                <a:lnTo>
                  <a:pt x="413971" y="298391"/>
                </a:lnTo>
                <a:lnTo>
                  <a:pt x="409000" y="296151"/>
                </a:lnTo>
                <a:close/>
              </a:path>
              <a:path w="483870" h="859154">
                <a:moveTo>
                  <a:pt x="282426" y="0"/>
                </a:moveTo>
                <a:lnTo>
                  <a:pt x="201426" y="0"/>
                </a:lnTo>
                <a:lnTo>
                  <a:pt x="188124" y="2693"/>
                </a:lnTo>
                <a:lnTo>
                  <a:pt x="177247" y="10034"/>
                </a:lnTo>
                <a:lnTo>
                  <a:pt x="169906" y="20911"/>
                </a:lnTo>
                <a:lnTo>
                  <a:pt x="167212" y="34213"/>
                </a:lnTo>
                <a:lnTo>
                  <a:pt x="167212" y="275094"/>
                </a:lnTo>
                <a:lnTo>
                  <a:pt x="188269" y="275094"/>
                </a:lnTo>
                <a:lnTo>
                  <a:pt x="188269" y="98234"/>
                </a:lnTo>
                <a:lnTo>
                  <a:pt x="316640" y="98234"/>
                </a:lnTo>
                <a:lnTo>
                  <a:pt x="316640" y="77177"/>
                </a:lnTo>
                <a:lnTo>
                  <a:pt x="188269" y="77177"/>
                </a:lnTo>
                <a:lnTo>
                  <a:pt x="188269" y="26962"/>
                </a:lnTo>
                <a:lnTo>
                  <a:pt x="194174" y="21056"/>
                </a:lnTo>
                <a:lnTo>
                  <a:pt x="313976" y="21056"/>
                </a:lnTo>
                <a:lnTo>
                  <a:pt x="313946" y="20911"/>
                </a:lnTo>
                <a:lnTo>
                  <a:pt x="306606" y="10034"/>
                </a:lnTo>
                <a:lnTo>
                  <a:pt x="295729" y="2693"/>
                </a:lnTo>
                <a:lnTo>
                  <a:pt x="282426" y="0"/>
                </a:lnTo>
                <a:close/>
              </a:path>
              <a:path w="483870" h="859154">
                <a:moveTo>
                  <a:pt x="316640" y="98234"/>
                </a:moveTo>
                <a:lnTo>
                  <a:pt x="295584" y="98234"/>
                </a:lnTo>
                <a:lnTo>
                  <a:pt x="295584" y="275094"/>
                </a:lnTo>
                <a:lnTo>
                  <a:pt x="316640" y="275094"/>
                </a:lnTo>
                <a:lnTo>
                  <a:pt x="316640" y="98234"/>
                </a:lnTo>
                <a:close/>
              </a:path>
              <a:path w="483870" h="859154">
                <a:moveTo>
                  <a:pt x="313976" y="21056"/>
                </a:moveTo>
                <a:lnTo>
                  <a:pt x="289678" y="21056"/>
                </a:lnTo>
                <a:lnTo>
                  <a:pt x="295584" y="26962"/>
                </a:lnTo>
                <a:lnTo>
                  <a:pt x="295584" y="77177"/>
                </a:lnTo>
                <a:lnTo>
                  <a:pt x="316640" y="77177"/>
                </a:lnTo>
                <a:lnTo>
                  <a:pt x="316640" y="34213"/>
                </a:lnTo>
                <a:lnTo>
                  <a:pt x="313976" y="21056"/>
                </a:lnTo>
                <a:close/>
              </a:path>
            </a:pathLst>
          </a:custGeom>
          <a:solidFill>
            <a:srgbClr val="42679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44" name="object 66"/>
          <p:cNvSpPr/>
          <p:nvPr/>
        </p:nvSpPr>
        <p:spPr>
          <a:xfrm>
            <a:off x="8455275" y="6135188"/>
            <a:ext cx="324485" cy="367665"/>
          </a:xfrm>
          <a:custGeom>
            <a:avLst/>
            <a:gdLst/>
            <a:ahLst/>
            <a:cxnLst/>
            <a:rect l="l" t="t" r="r" b="b"/>
            <a:pathLst>
              <a:path w="324484" h="367664">
                <a:moveTo>
                  <a:pt x="222347" y="0"/>
                </a:moveTo>
                <a:lnTo>
                  <a:pt x="102116" y="0"/>
                </a:lnTo>
                <a:lnTo>
                  <a:pt x="73500" y="4119"/>
                </a:lnTo>
                <a:lnTo>
                  <a:pt x="25669" y="34172"/>
                </a:lnTo>
                <a:lnTo>
                  <a:pt x="4379" y="71363"/>
                </a:lnTo>
                <a:lnTo>
                  <a:pt x="0" y="99939"/>
                </a:lnTo>
                <a:lnTo>
                  <a:pt x="846" y="114922"/>
                </a:lnTo>
                <a:lnTo>
                  <a:pt x="31440" y="363245"/>
                </a:lnTo>
                <a:lnTo>
                  <a:pt x="35923" y="367207"/>
                </a:lnTo>
                <a:lnTo>
                  <a:pt x="288539" y="367207"/>
                </a:lnTo>
                <a:lnTo>
                  <a:pt x="293022" y="363245"/>
                </a:lnTo>
                <a:lnTo>
                  <a:pt x="295129" y="346151"/>
                </a:lnTo>
                <a:lnTo>
                  <a:pt x="50554" y="346151"/>
                </a:lnTo>
                <a:lnTo>
                  <a:pt x="21725" y="112344"/>
                </a:lnTo>
                <a:lnTo>
                  <a:pt x="28507" y="67310"/>
                </a:lnTo>
                <a:lnTo>
                  <a:pt x="58701" y="33637"/>
                </a:lnTo>
                <a:lnTo>
                  <a:pt x="102116" y="21043"/>
                </a:lnTo>
                <a:lnTo>
                  <a:pt x="283151" y="21043"/>
                </a:lnTo>
                <a:lnTo>
                  <a:pt x="276947" y="15833"/>
                </a:lnTo>
                <a:lnTo>
                  <a:pt x="250955" y="4119"/>
                </a:lnTo>
                <a:lnTo>
                  <a:pt x="222347" y="0"/>
                </a:lnTo>
                <a:close/>
              </a:path>
              <a:path w="324484" h="367664">
                <a:moveTo>
                  <a:pt x="283151" y="21043"/>
                </a:moveTo>
                <a:lnTo>
                  <a:pt x="222347" y="21043"/>
                </a:lnTo>
                <a:lnTo>
                  <a:pt x="245092" y="24320"/>
                </a:lnTo>
                <a:lnTo>
                  <a:pt x="265762" y="33637"/>
                </a:lnTo>
                <a:lnTo>
                  <a:pt x="295956" y="67310"/>
                </a:lnTo>
                <a:lnTo>
                  <a:pt x="303407" y="100378"/>
                </a:lnTo>
                <a:lnTo>
                  <a:pt x="302725" y="112344"/>
                </a:lnTo>
                <a:lnTo>
                  <a:pt x="273909" y="346151"/>
                </a:lnTo>
                <a:lnTo>
                  <a:pt x="295129" y="346151"/>
                </a:lnTo>
                <a:lnTo>
                  <a:pt x="323629" y="114922"/>
                </a:lnTo>
                <a:lnTo>
                  <a:pt x="324465" y="99939"/>
                </a:lnTo>
                <a:lnTo>
                  <a:pt x="323274" y="85353"/>
                </a:lnTo>
                <a:lnTo>
                  <a:pt x="320082" y="71363"/>
                </a:lnTo>
                <a:lnTo>
                  <a:pt x="314917" y="58166"/>
                </a:lnTo>
                <a:lnTo>
                  <a:pt x="298781" y="34172"/>
                </a:lnTo>
                <a:lnTo>
                  <a:pt x="283151" y="21043"/>
                </a:lnTo>
                <a:close/>
              </a:path>
            </a:pathLst>
          </a:custGeom>
          <a:solidFill>
            <a:srgbClr val="42679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45" name="object 67"/>
          <p:cNvSpPr/>
          <p:nvPr/>
        </p:nvSpPr>
        <p:spPr>
          <a:xfrm>
            <a:off x="9467150" y="6680538"/>
            <a:ext cx="236918" cy="231876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746" name="object 68"/>
          <p:cNvSpPr/>
          <p:nvPr/>
        </p:nvSpPr>
        <p:spPr>
          <a:xfrm>
            <a:off x="9736739" y="6675268"/>
            <a:ext cx="239064" cy="237401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747" name="object 69"/>
          <p:cNvSpPr/>
          <p:nvPr/>
        </p:nvSpPr>
        <p:spPr>
          <a:xfrm>
            <a:off x="9528284" y="5721935"/>
            <a:ext cx="410845" cy="859155"/>
          </a:xfrm>
          <a:custGeom>
            <a:avLst/>
            <a:gdLst/>
            <a:ahLst/>
            <a:cxnLst/>
            <a:rect l="l" t="t" r="r" b="b"/>
            <a:pathLst>
              <a:path w="410845" h="859154">
                <a:moveTo>
                  <a:pt x="237210" y="0"/>
                </a:moveTo>
                <a:lnTo>
                  <a:pt x="173481" y="0"/>
                </a:lnTo>
                <a:lnTo>
                  <a:pt x="162319" y="2257"/>
                </a:lnTo>
                <a:lnTo>
                  <a:pt x="153190" y="8413"/>
                </a:lnTo>
                <a:lnTo>
                  <a:pt x="147028" y="17541"/>
                </a:lnTo>
                <a:lnTo>
                  <a:pt x="144767" y="28714"/>
                </a:lnTo>
                <a:lnTo>
                  <a:pt x="144767" y="282003"/>
                </a:lnTo>
                <a:lnTo>
                  <a:pt x="111450" y="295289"/>
                </a:lnTo>
                <a:lnTo>
                  <a:pt x="67381" y="320233"/>
                </a:lnTo>
                <a:lnTo>
                  <a:pt x="29743" y="357041"/>
                </a:lnTo>
                <a:lnTo>
                  <a:pt x="15722" y="405917"/>
                </a:lnTo>
                <a:lnTo>
                  <a:pt x="15722" y="723569"/>
                </a:lnTo>
                <a:lnTo>
                  <a:pt x="4711" y="723569"/>
                </a:lnTo>
                <a:lnTo>
                  <a:pt x="0" y="728294"/>
                </a:lnTo>
                <a:lnTo>
                  <a:pt x="0" y="832281"/>
                </a:lnTo>
                <a:lnTo>
                  <a:pt x="2067" y="842498"/>
                </a:lnTo>
                <a:lnTo>
                  <a:pt x="7700" y="850847"/>
                </a:lnTo>
                <a:lnTo>
                  <a:pt x="16046" y="856479"/>
                </a:lnTo>
                <a:lnTo>
                  <a:pt x="26250" y="858545"/>
                </a:lnTo>
                <a:lnTo>
                  <a:pt x="384428" y="858545"/>
                </a:lnTo>
                <a:lnTo>
                  <a:pt x="394640" y="856479"/>
                </a:lnTo>
                <a:lnTo>
                  <a:pt x="402990" y="850847"/>
                </a:lnTo>
                <a:lnTo>
                  <a:pt x="408624" y="842498"/>
                </a:lnTo>
                <a:lnTo>
                  <a:pt x="409641" y="837476"/>
                </a:lnTo>
                <a:lnTo>
                  <a:pt x="23393" y="837476"/>
                </a:lnTo>
                <a:lnTo>
                  <a:pt x="21069" y="835151"/>
                </a:lnTo>
                <a:lnTo>
                  <a:pt x="21069" y="744651"/>
                </a:lnTo>
                <a:lnTo>
                  <a:pt x="32080" y="744651"/>
                </a:lnTo>
                <a:lnTo>
                  <a:pt x="36791" y="739927"/>
                </a:lnTo>
                <a:lnTo>
                  <a:pt x="36766" y="404850"/>
                </a:lnTo>
                <a:lnTo>
                  <a:pt x="53626" y="360205"/>
                </a:lnTo>
                <a:lnTo>
                  <a:pt x="95319" y="327325"/>
                </a:lnTo>
                <a:lnTo>
                  <a:pt x="138118" y="306943"/>
                </a:lnTo>
                <a:lnTo>
                  <a:pt x="162750" y="298475"/>
                </a:lnTo>
                <a:lnTo>
                  <a:pt x="165836" y="294360"/>
                </a:lnTo>
                <a:lnTo>
                  <a:pt x="165836" y="80975"/>
                </a:lnTo>
                <a:lnTo>
                  <a:pt x="265912" y="80975"/>
                </a:lnTo>
                <a:lnTo>
                  <a:pt x="265912" y="59918"/>
                </a:lnTo>
                <a:lnTo>
                  <a:pt x="165836" y="59918"/>
                </a:lnTo>
                <a:lnTo>
                  <a:pt x="165836" y="24498"/>
                </a:lnTo>
                <a:lnTo>
                  <a:pt x="169265" y="21056"/>
                </a:lnTo>
                <a:lnTo>
                  <a:pt x="264364" y="21056"/>
                </a:lnTo>
                <a:lnTo>
                  <a:pt x="263653" y="17541"/>
                </a:lnTo>
                <a:lnTo>
                  <a:pt x="257495" y="8413"/>
                </a:lnTo>
                <a:lnTo>
                  <a:pt x="248371" y="2257"/>
                </a:lnTo>
                <a:lnTo>
                  <a:pt x="237210" y="0"/>
                </a:lnTo>
                <a:close/>
              </a:path>
              <a:path w="410845" h="859154">
                <a:moveTo>
                  <a:pt x="265912" y="80975"/>
                </a:moveTo>
                <a:lnTo>
                  <a:pt x="244843" y="80975"/>
                </a:lnTo>
                <a:lnTo>
                  <a:pt x="244843" y="294360"/>
                </a:lnTo>
                <a:lnTo>
                  <a:pt x="247929" y="298475"/>
                </a:lnTo>
                <a:lnTo>
                  <a:pt x="252399" y="299796"/>
                </a:lnTo>
                <a:lnTo>
                  <a:pt x="272566" y="306943"/>
                </a:lnTo>
                <a:lnTo>
                  <a:pt x="315361" y="327325"/>
                </a:lnTo>
                <a:lnTo>
                  <a:pt x="357053" y="360205"/>
                </a:lnTo>
                <a:lnTo>
                  <a:pt x="373913" y="404850"/>
                </a:lnTo>
                <a:lnTo>
                  <a:pt x="373887" y="739927"/>
                </a:lnTo>
                <a:lnTo>
                  <a:pt x="378612" y="744651"/>
                </a:lnTo>
                <a:lnTo>
                  <a:pt x="389635" y="744651"/>
                </a:lnTo>
                <a:lnTo>
                  <a:pt x="389635" y="835151"/>
                </a:lnTo>
                <a:lnTo>
                  <a:pt x="387299" y="837476"/>
                </a:lnTo>
                <a:lnTo>
                  <a:pt x="409641" y="837476"/>
                </a:lnTo>
                <a:lnTo>
                  <a:pt x="410692" y="832281"/>
                </a:lnTo>
                <a:lnTo>
                  <a:pt x="410692" y="728294"/>
                </a:lnTo>
                <a:lnTo>
                  <a:pt x="405980" y="723569"/>
                </a:lnTo>
                <a:lnTo>
                  <a:pt x="394957" y="723569"/>
                </a:lnTo>
                <a:lnTo>
                  <a:pt x="394957" y="405917"/>
                </a:lnTo>
                <a:lnTo>
                  <a:pt x="380941" y="357041"/>
                </a:lnTo>
                <a:lnTo>
                  <a:pt x="343303" y="320233"/>
                </a:lnTo>
                <a:lnTo>
                  <a:pt x="299231" y="295289"/>
                </a:lnTo>
                <a:lnTo>
                  <a:pt x="265912" y="282003"/>
                </a:lnTo>
                <a:lnTo>
                  <a:pt x="265912" y="80975"/>
                </a:lnTo>
                <a:close/>
              </a:path>
              <a:path w="410845" h="859154">
                <a:moveTo>
                  <a:pt x="264364" y="21056"/>
                </a:moveTo>
                <a:lnTo>
                  <a:pt x="241426" y="21056"/>
                </a:lnTo>
                <a:lnTo>
                  <a:pt x="244843" y="24498"/>
                </a:lnTo>
                <a:lnTo>
                  <a:pt x="244843" y="59918"/>
                </a:lnTo>
                <a:lnTo>
                  <a:pt x="265912" y="59918"/>
                </a:lnTo>
                <a:lnTo>
                  <a:pt x="265912" y="28714"/>
                </a:lnTo>
                <a:lnTo>
                  <a:pt x="264364" y="21056"/>
                </a:lnTo>
                <a:close/>
              </a:path>
            </a:pathLst>
          </a:custGeom>
          <a:solidFill>
            <a:srgbClr val="42679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48" name="object 70"/>
          <p:cNvSpPr/>
          <p:nvPr/>
        </p:nvSpPr>
        <p:spPr>
          <a:xfrm>
            <a:off x="9599315" y="6168983"/>
            <a:ext cx="269240" cy="287655"/>
          </a:xfrm>
          <a:custGeom>
            <a:avLst/>
            <a:gdLst/>
            <a:ahLst/>
            <a:cxnLst/>
            <a:rect l="l" t="t" r="r" b="b"/>
            <a:pathLst>
              <a:path w="269240" h="287654">
                <a:moveTo>
                  <a:pt x="263906" y="0"/>
                </a:moveTo>
                <a:lnTo>
                  <a:pt x="4724" y="0"/>
                </a:lnTo>
                <a:lnTo>
                  <a:pt x="0" y="4711"/>
                </a:lnTo>
                <a:lnTo>
                  <a:pt x="0" y="282346"/>
                </a:lnTo>
                <a:lnTo>
                  <a:pt x="4724" y="287058"/>
                </a:lnTo>
                <a:lnTo>
                  <a:pt x="263906" y="287058"/>
                </a:lnTo>
                <a:lnTo>
                  <a:pt x="268630" y="282346"/>
                </a:lnTo>
                <a:lnTo>
                  <a:pt x="268630" y="266001"/>
                </a:lnTo>
                <a:lnTo>
                  <a:pt x="21069" y="266001"/>
                </a:lnTo>
                <a:lnTo>
                  <a:pt x="21069" y="21069"/>
                </a:lnTo>
                <a:lnTo>
                  <a:pt x="268630" y="21069"/>
                </a:lnTo>
                <a:lnTo>
                  <a:pt x="268630" y="4711"/>
                </a:lnTo>
                <a:lnTo>
                  <a:pt x="263906" y="0"/>
                </a:lnTo>
                <a:close/>
              </a:path>
              <a:path w="269240" h="287654">
                <a:moveTo>
                  <a:pt x="268630" y="21069"/>
                </a:moveTo>
                <a:lnTo>
                  <a:pt x="247561" y="21069"/>
                </a:lnTo>
                <a:lnTo>
                  <a:pt x="247561" y="266001"/>
                </a:lnTo>
                <a:lnTo>
                  <a:pt x="268630" y="266001"/>
                </a:lnTo>
                <a:lnTo>
                  <a:pt x="268630" y="21069"/>
                </a:lnTo>
                <a:close/>
              </a:path>
            </a:pathLst>
          </a:custGeom>
          <a:solidFill>
            <a:srgbClr val="42679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49" name="object 71"/>
          <p:cNvSpPr/>
          <p:nvPr/>
        </p:nvSpPr>
        <p:spPr>
          <a:xfrm>
            <a:off x="7243809" y="3358869"/>
            <a:ext cx="236918" cy="231876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750" name="object 72"/>
          <p:cNvSpPr/>
          <p:nvPr/>
        </p:nvSpPr>
        <p:spPr>
          <a:xfrm>
            <a:off x="7513641" y="3355038"/>
            <a:ext cx="238112" cy="236181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751" name="object 73"/>
          <p:cNvSpPr/>
          <p:nvPr/>
        </p:nvSpPr>
        <p:spPr>
          <a:xfrm>
            <a:off x="7080160" y="2589245"/>
            <a:ext cx="860425" cy="480695"/>
          </a:xfrm>
          <a:custGeom>
            <a:avLst/>
            <a:gdLst/>
            <a:ahLst/>
            <a:cxnLst/>
            <a:rect l="l" t="t" r="r" b="b"/>
            <a:pathLst>
              <a:path w="860425" h="480694">
                <a:moveTo>
                  <a:pt x="853008" y="389369"/>
                </a:moveTo>
                <a:lnTo>
                  <a:pt x="7251" y="389369"/>
                </a:lnTo>
                <a:lnTo>
                  <a:pt x="3327" y="391972"/>
                </a:lnTo>
                <a:lnTo>
                  <a:pt x="0" y="399986"/>
                </a:lnTo>
                <a:lnTo>
                  <a:pt x="914" y="404609"/>
                </a:lnTo>
                <a:lnTo>
                  <a:pt x="41985" y="438902"/>
                </a:lnTo>
                <a:lnTo>
                  <a:pt x="84697" y="461757"/>
                </a:lnTo>
                <a:lnTo>
                  <a:pt x="131061" y="475800"/>
                </a:lnTo>
                <a:lnTo>
                  <a:pt x="179997" y="480580"/>
                </a:lnTo>
                <a:lnTo>
                  <a:pt x="680262" y="480580"/>
                </a:lnTo>
                <a:lnTo>
                  <a:pt x="729198" y="475800"/>
                </a:lnTo>
                <a:lnTo>
                  <a:pt x="775562" y="461757"/>
                </a:lnTo>
                <a:lnTo>
                  <a:pt x="780495" y="459117"/>
                </a:lnTo>
                <a:lnTo>
                  <a:pt x="179997" y="459117"/>
                </a:lnTo>
                <a:lnTo>
                  <a:pt x="141984" y="455975"/>
                </a:lnTo>
                <a:lnTo>
                  <a:pt x="105552" y="446712"/>
                </a:lnTo>
                <a:lnTo>
                  <a:pt x="71297" y="431578"/>
                </a:lnTo>
                <a:lnTo>
                  <a:pt x="39814" y="410819"/>
                </a:lnTo>
                <a:lnTo>
                  <a:pt x="852442" y="410819"/>
                </a:lnTo>
                <a:lnTo>
                  <a:pt x="856259" y="407682"/>
                </a:lnTo>
                <a:lnTo>
                  <a:pt x="859332" y="404609"/>
                </a:lnTo>
                <a:lnTo>
                  <a:pt x="860259" y="399986"/>
                </a:lnTo>
                <a:lnTo>
                  <a:pt x="856932" y="391972"/>
                </a:lnTo>
                <a:lnTo>
                  <a:pt x="853008" y="389369"/>
                </a:lnTo>
                <a:close/>
              </a:path>
              <a:path w="860425" h="480694">
                <a:moveTo>
                  <a:pt x="852442" y="410819"/>
                </a:moveTo>
                <a:lnTo>
                  <a:pt x="820445" y="410819"/>
                </a:lnTo>
                <a:lnTo>
                  <a:pt x="788965" y="431578"/>
                </a:lnTo>
                <a:lnTo>
                  <a:pt x="754707" y="446712"/>
                </a:lnTo>
                <a:lnTo>
                  <a:pt x="718271" y="455975"/>
                </a:lnTo>
                <a:lnTo>
                  <a:pt x="680262" y="459117"/>
                </a:lnTo>
                <a:lnTo>
                  <a:pt x="780495" y="459117"/>
                </a:lnTo>
                <a:lnTo>
                  <a:pt x="818274" y="438902"/>
                </a:lnTo>
                <a:lnTo>
                  <a:pt x="852442" y="410819"/>
                </a:lnTo>
                <a:close/>
              </a:path>
              <a:path w="860425" h="480694">
                <a:moveTo>
                  <a:pt x="330746" y="0"/>
                </a:moveTo>
                <a:lnTo>
                  <a:pt x="169989" y="0"/>
                </a:lnTo>
                <a:lnTo>
                  <a:pt x="165176" y="4813"/>
                </a:lnTo>
                <a:lnTo>
                  <a:pt x="165176" y="168173"/>
                </a:lnTo>
                <a:lnTo>
                  <a:pt x="171029" y="197234"/>
                </a:lnTo>
                <a:lnTo>
                  <a:pt x="186990" y="221027"/>
                </a:lnTo>
                <a:lnTo>
                  <a:pt x="210658" y="237167"/>
                </a:lnTo>
                <a:lnTo>
                  <a:pt x="239636" y="243268"/>
                </a:lnTo>
                <a:lnTo>
                  <a:pt x="239636" y="389369"/>
                </a:lnTo>
                <a:lnTo>
                  <a:pt x="261099" y="389369"/>
                </a:lnTo>
                <a:lnTo>
                  <a:pt x="261099" y="243268"/>
                </a:lnTo>
                <a:lnTo>
                  <a:pt x="290076" y="237167"/>
                </a:lnTo>
                <a:lnTo>
                  <a:pt x="312567" y="221830"/>
                </a:lnTo>
                <a:lnTo>
                  <a:pt x="240296" y="221830"/>
                </a:lnTo>
                <a:lnTo>
                  <a:pt x="219434" y="217608"/>
                </a:lnTo>
                <a:lnTo>
                  <a:pt x="202376" y="206098"/>
                </a:lnTo>
                <a:lnTo>
                  <a:pt x="190863" y="189041"/>
                </a:lnTo>
                <a:lnTo>
                  <a:pt x="186639" y="168173"/>
                </a:lnTo>
                <a:lnTo>
                  <a:pt x="186639" y="108343"/>
                </a:lnTo>
                <a:lnTo>
                  <a:pt x="335559" y="108343"/>
                </a:lnTo>
                <a:lnTo>
                  <a:pt x="335559" y="86868"/>
                </a:lnTo>
                <a:lnTo>
                  <a:pt x="186651" y="86868"/>
                </a:lnTo>
                <a:lnTo>
                  <a:pt x="186651" y="21475"/>
                </a:lnTo>
                <a:lnTo>
                  <a:pt x="335559" y="21475"/>
                </a:lnTo>
                <a:lnTo>
                  <a:pt x="335559" y="4813"/>
                </a:lnTo>
                <a:lnTo>
                  <a:pt x="330746" y="0"/>
                </a:lnTo>
                <a:close/>
              </a:path>
              <a:path w="860425" h="480694">
                <a:moveTo>
                  <a:pt x="510501" y="0"/>
                </a:moveTo>
                <a:lnTo>
                  <a:pt x="349745" y="0"/>
                </a:lnTo>
                <a:lnTo>
                  <a:pt x="344931" y="4813"/>
                </a:lnTo>
                <a:lnTo>
                  <a:pt x="344931" y="168173"/>
                </a:lnTo>
                <a:lnTo>
                  <a:pt x="350785" y="197234"/>
                </a:lnTo>
                <a:lnTo>
                  <a:pt x="366747" y="221027"/>
                </a:lnTo>
                <a:lnTo>
                  <a:pt x="390419" y="237167"/>
                </a:lnTo>
                <a:lnTo>
                  <a:pt x="419404" y="243268"/>
                </a:lnTo>
                <a:lnTo>
                  <a:pt x="419404" y="389369"/>
                </a:lnTo>
                <a:lnTo>
                  <a:pt x="440855" y="389369"/>
                </a:lnTo>
                <a:lnTo>
                  <a:pt x="440855" y="243268"/>
                </a:lnTo>
                <a:lnTo>
                  <a:pt x="469832" y="237167"/>
                </a:lnTo>
                <a:lnTo>
                  <a:pt x="492323" y="221830"/>
                </a:lnTo>
                <a:lnTo>
                  <a:pt x="420052" y="221830"/>
                </a:lnTo>
                <a:lnTo>
                  <a:pt x="399192" y="217608"/>
                </a:lnTo>
                <a:lnTo>
                  <a:pt x="382138" y="206098"/>
                </a:lnTo>
                <a:lnTo>
                  <a:pt x="370630" y="189041"/>
                </a:lnTo>
                <a:lnTo>
                  <a:pt x="366407" y="168173"/>
                </a:lnTo>
                <a:lnTo>
                  <a:pt x="366407" y="108343"/>
                </a:lnTo>
                <a:lnTo>
                  <a:pt x="515315" y="108343"/>
                </a:lnTo>
                <a:lnTo>
                  <a:pt x="515315" y="86868"/>
                </a:lnTo>
                <a:lnTo>
                  <a:pt x="366407" y="86868"/>
                </a:lnTo>
                <a:lnTo>
                  <a:pt x="366407" y="21475"/>
                </a:lnTo>
                <a:lnTo>
                  <a:pt x="515315" y="21475"/>
                </a:lnTo>
                <a:lnTo>
                  <a:pt x="515315" y="4813"/>
                </a:lnTo>
                <a:lnTo>
                  <a:pt x="510501" y="0"/>
                </a:lnTo>
                <a:close/>
              </a:path>
              <a:path w="860425" h="480694">
                <a:moveTo>
                  <a:pt x="690283" y="0"/>
                </a:moveTo>
                <a:lnTo>
                  <a:pt x="529513" y="0"/>
                </a:lnTo>
                <a:lnTo>
                  <a:pt x="524700" y="4813"/>
                </a:lnTo>
                <a:lnTo>
                  <a:pt x="524700" y="168173"/>
                </a:lnTo>
                <a:lnTo>
                  <a:pt x="530553" y="197234"/>
                </a:lnTo>
                <a:lnTo>
                  <a:pt x="546514" y="221027"/>
                </a:lnTo>
                <a:lnTo>
                  <a:pt x="570182" y="237167"/>
                </a:lnTo>
                <a:lnTo>
                  <a:pt x="599160" y="243268"/>
                </a:lnTo>
                <a:lnTo>
                  <a:pt x="599160" y="389369"/>
                </a:lnTo>
                <a:lnTo>
                  <a:pt x="620610" y="389369"/>
                </a:lnTo>
                <a:lnTo>
                  <a:pt x="620610" y="243268"/>
                </a:lnTo>
                <a:lnTo>
                  <a:pt x="649601" y="237167"/>
                </a:lnTo>
                <a:lnTo>
                  <a:pt x="672094" y="221830"/>
                </a:lnTo>
                <a:lnTo>
                  <a:pt x="599820" y="221830"/>
                </a:lnTo>
                <a:lnTo>
                  <a:pt x="578958" y="217608"/>
                </a:lnTo>
                <a:lnTo>
                  <a:pt x="561900" y="206098"/>
                </a:lnTo>
                <a:lnTo>
                  <a:pt x="550388" y="189041"/>
                </a:lnTo>
                <a:lnTo>
                  <a:pt x="546163" y="168173"/>
                </a:lnTo>
                <a:lnTo>
                  <a:pt x="546163" y="108343"/>
                </a:lnTo>
                <a:lnTo>
                  <a:pt x="695083" y="108343"/>
                </a:lnTo>
                <a:lnTo>
                  <a:pt x="695083" y="86868"/>
                </a:lnTo>
                <a:lnTo>
                  <a:pt x="546163" y="86868"/>
                </a:lnTo>
                <a:lnTo>
                  <a:pt x="546163" y="21475"/>
                </a:lnTo>
                <a:lnTo>
                  <a:pt x="695083" y="21475"/>
                </a:lnTo>
                <a:lnTo>
                  <a:pt x="695083" y="4813"/>
                </a:lnTo>
                <a:lnTo>
                  <a:pt x="690283" y="0"/>
                </a:lnTo>
                <a:close/>
              </a:path>
              <a:path w="860425" h="480694">
                <a:moveTo>
                  <a:pt x="335559" y="108343"/>
                </a:moveTo>
                <a:lnTo>
                  <a:pt x="314096" y="108343"/>
                </a:lnTo>
                <a:lnTo>
                  <a:pt x="314096" y="168173"/>
                </a:lnTo>
                <a:lnTo>
                  <a:pt x="309871" y="189041"/>
                </a:lnTo>
                <a:lnTo>
                  <a:pt x="298359" y="206098"/>
                </a:lnTo>
                <a:lnTo>
                  <a:pt x="281301" y="217608"/>
                </a:lnTo>
                <a:lnTo>
                  <a:pt x="260438" y="221830"/>
                </a:lnTo>
                <a:lnTo>
                  <a:pt x="312567" y="221830"/>
                </a:lnTo>
                <a:lnTo>
                  <a:pt x="313745" y="221027"/>
                </a:lnTo>
                <a:lnTo>
                  <a:pt x="329706" y="197234"/>
                </a:lnTo>
                <a:lnTo>
                  <a:pt x="335559" y="168173"/>
                </a:lnTo>
                <a:lnTo>
                  <a:pt x="335559" y="108343"/>
                </a:lnTo>
                <a:close/>
              </a:path>
              <a:path w="860425" h="480694">
                <a:moveTo>
                  <a:pt x="515315" y="108343"/>
                </a:moveTo>
                <a:lnTo>
                  <a:pt x="493852" y="108343"/>
                </a:lnTo>
                <a:lnTo>
                  <a:pt x="493852" y="168173"/>
                </a:lnTo>
                <a:lnTo>
                  <a:pt x="489627" y="189041"/>
                </a:lnTo>
                <a:lnTo>
                  <a:pt x="478115" y="206098"/>
                </a:lnTo>
                <a:lnTo>
                  <a:pt x="461057" y="217608"/>
                </a:lnTo>
                <a:lnTo>
                  <a:pt x="440194" y="221830"/>
                </a:lnTo>
                <a:lnTo>
                  <a:pt x="492323" y="221830"/>
                </a:lnTo>
                <a:lnTo>
                  <a:pt x="493501" y="221027"/>
                </a:lnTo>
                <a:lnTo>
                  <a:pt x="509461" y="197234"/>
                </a:lnTo>
                <a:lnTo>
                  <a:pt x="515315" y="168173"/>
                </a:lnTo>
                <a:lnTo>
                  <a:pt x="515315" y="108343"/>
                </a:lnTo>
                <a:close/>
              </a:path>
              <a:path w="860425" h="480694">
                <a:moveTo>
                  <a:pt x="695083" y="108343"/>
                </a:moveTo>
                <a:lnTo>
                  <a:pt x="673607" y="108343"/>
                </a:lnTo>
                <a:lnTo>
                  <a:pt x="673607" y="168173"/>
                </a:lnTo>
                <a:lnTo>
                  <a:pt x="669385" y="189041"/>
                </a:lnTo>
                <a:lnTo>
                  <a:pt x="657877" y="206098"/>
                </a:lnTo>
                <a:lnTo>
                  <a:pt x="640823" y="217608"/>
                </a:lnTo>
                <a:lnTo>
                  <a:pt x="619963" y="221830"/>
                </a:lnTo>
                <a:lnTo>
                  <a:pt x="672094" y="221830"/>
                </a:lnTo>
                <a:lnTo>
                  <a:pt x="673273" y="221027"/>
                </a:lnTo>
                <a:lnTo>
                  <a:pt x="689231" y="197234"/>
                </a:lnTo>
                <a:lnTo>
                  <a:pt x="695083" y="168173"/>
                </a:lnTo>
                <a:lnTo>
                  <a:pt x="695083" y="108343"/>
                </a:lnTo>
                <a:close/>
              </a:path>
              <a:path w="860425" h="480694">
                <a:moveTo>
                  <a:pt x="335559" y="21475"/>
                </a:moveTo>
                <a:lnTo>
                  <a:pt x="314096" y="21475"/>
                </a:lnTo>
                <a:lnTo>
                  <a:pt x="314096" y="86868"/>
                </a:lnTo>
                <a:lnTo>
                  <a:pt x="335559" y="86868"/>
                </a:lnTo>
                <a:lnTo>
                  <a:pt x="335559" y="21475"/>
                </a:lnTo>
                <a:close/>
              </a:path>
              <a:path w="860425" h="480694">
                <a:moveTo>
                  <a:pt x="515315" y="21475"/>
                </a:moveTo>
                <a:lnTo>
                  <a:pt x="493852" y="21475"/>
                </a:lnTo>
                <a:lnTo>
                  <a:pt x="493852" y="86868"/>
                </a:lnTo>
                <a:lnTo>
                  <a:pt x="515315" y="86868"/>
                </a:lnTo>
                <a:lnTo>
                  <a:pt x="515315" y="21475"/>
                </a:lnTo>
                <a:close/>
              </a:path>
              <a:path w="860425" h="480694">
                <a:moveTo>
                  <a:pt x="695083" y="21475"/>
                </a:moveTo>
                <a:lnTo>
                  <a:pt x="673607" y="21475"/>
                </a:lnTo>
                <a:lnTo>
                  <a:pt x="673607" y="86868"/>
                </a:lnTo>
                <a:lnTo>
                  <a:pt x="695083" y="86868"/>
                </a:lnTo>
                <a:lnTo>
                  <a:pt x="695083" y="21475"/>
                </a:lnTo>
                <a:close/>
              </a:path>
            </a:pathLst>
          </a:custGeom>
          <a:solidFill>
            <a:srgbClr val="42679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52" name="object 74"/>
          <p:cNvSpPr/>
          <p:nvPr/>
        </p:nvSpPr>
        <p:spPr>
          <a:xfrm>
            <a:off x="7254141" y="5016690"/>
            <a:ext cx="236918" cy="231876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753" name="object 75"/>
          <p:cNvSpPr/>
          <p:nvPr/>
        </p:nvSpPr>
        <p:spPr>
          <a:xfrm>
            <a:off x="7524214" y="5012852"/>
            <a:ext cx="238594" cy="231165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754" name="object 76"/>
          <p:cNvSpPr/>
          <p:nvPr/>
        </p:nvSpPr>
        <p:spPr>
          <a:xfrm>
            <a:off x="7278633" y="4042622"/>
            <a:ext cx="255270" cy="889635"/>
          </a:xfrm>
          <a:custGeom>
            <a:avLst/>
            <a:gdLst/>
            <a:ahLst/>
            <a:cxnLst/>
            <a:rect l="l" t="t" r="r" b="b"/>
            <a:pathLst>
              <a:path w="255270" h="889635">
                <a:moveTo>
                  <a:pt x="147078" y="0"/>
                </a:moveTo>
                <a:lnTo>
                  <a:pt x="107772" y="0"/>
                </a:lnTo>
                <a:lnTo>
                  <a:pt x="99283" y="1717"/>
                </a:lnTo>
                <a:lnTo>
                  <a:pt x="92348" y="6399"/>
                </a:lnTo>
                <a:lnTo>
                  <a:pt x="87669" y="13335"/>
                </a:lnTo>
                <a:lnTo>
                  <a:pt x="85953" y="21818"/>
                </a:lnTo>
                <a:lnTo>
                  <a:pt x="85953" y="150393"/>
                </a:lnTo>
                <a:lnTo>
                  <a:pt x="84727" y="173492"/>
                </a:lnTo>
                <a:lnTo>
                  <a:pt x="81062" y="196178"/>
                </a:lnTo>
                <a:lnTo>
                  <a:pt x="74975" y="218371"/>
                </a:lnTo>
                <a:lnTo>
                  <a:pt x="66484" y="239991"/>
                </a:lnTo>
                <a:lnTo>
                  <a:pt x="43905" y="291758"/>
                </a:lnTo>
                <a:lnTo>
                  <a:pt x="22812" y="346032"/>
                </a:lnTo>
                <a:lnTo>
                  <a:pt x="6934" y="396984"/>
                </a:lnTo>
                <a:lnTo>
                  <a:pt x="63" y="438403"/>
                </a:lnTo>
                <a:lnTo>
                  <a:pt x="0" y="844715"/>
                </a:lnTo>
                <a:lnTo>
                  <a:pt x="3522" y="862118"/>
                </a:lnTo>
                <a:lnTo>
                  <a:pt x="13123" y="876346"/>
                </a:lnTo>
                <a:lnTo>
                  <a:pt x="27351" y="885947"/>
                </a:lnTo>
                <a:lnTo>
                  <a:pt x="44754" y="889469"/>
                </a:lnTo>
                <a:lnTo>
                  <a:pt x="210108" y="889469"/>
                </a:lnTo>
                <a:lnTo>
                  <a:pt x="227509" y="885947"/>
                </a:lnTo>
                <a:lnTo>
                  <a:pt x="241733" y="876346"/>
                </a:lnTo>
                <a:lnTo>
                  <a:pt x="247666" y="867549"/>
                </a:lnTo>
                <a:lnTo>
                  <a:pt x="44754" y="867549"/>
                </a:lnTo>
                <a:lnTo>
                  <a:pt x="35877" y="865753"/>
                </a:lnTo>
                <a:lnTo>
                  <a:pt x="28617" y="860856"/>
                </a:lnTo>
                <a:lnTo>
                  <a:pt x="23718" y="853597"/>
                </a:lnTo>
                <a:lnTo>
                  <a:pt x="21920" y="844715"/>
                </a:lnTo>
                <a:lnTo>
                  <a:pt x="22043" y="438403"/>
                </a:lnTo>
                <a:lnTo>
                  <a:pt x="29353" y="397576"/>
                </a:lnTo>
                <a:lnTo>
                  <a:pt x="45986" y="346387"/>
                </a:lnTo>
                <a:lnTo>
                  <a:pt x="66684" y="294118"/>
                </a:lnTo>
                <a:lnTo>
                  <a:pt x="86423" y="249046"/>
                </a:lnTo>
                <a:lnTo>
                  <a:pt x="95771" y="225243"/>
                </a:lnTo>
                <a:lnTo>
                  <a:pt x="102469" y="200810"/>
                </a:lnTo>
                <a:lnTo>
                  <a:pt x="106501" y="175832"/>
                </a:lnTo>
                <a:lnTo>
                  <a:pt x="107848" y="150393"/>
                </a:lnTo>
                <a:lnTo>
                  <a:pt x="107797" y="63334"/>
                </a:lnTo>
                <a:lnTo>
                  <a:pt x="168909" y="63334"/>
                </a:lnTo>
                <a:lnTo>
                  <a:pt x="168909" y="41427"/>
                </a:lnTo>
                <a:lnTo>
                  <a:pt x="107784" y="41427"/>
                </a:lnTo>
                <a:lnTo>
                  <a:pt x="107772" y="21907"/>
                </a:lnTo>
                <a:lnTo>
                  <a:pt x="168909" y="21818"/>
                </a:lnTo>
                <a:lnTo>
                  <a:pt x="167191" y="13335"/>
                </a:lnTo>
                <a:lnTo>
                  <a:pt x="162509" y="6399"/>
                </a:lnTo>
                <a:lnTo>
                  <a:pt x="155569" y="1717"/>
                </a:lnTo>
                <a:lnTo>
                  <a:pt x="147078" y="0"/>
                </a:lnTo>
                <a:close/>
              </a:path>
              <a:path w="255270" h="889635">
                <a:moveTo>
                  <a:pt x="168909" y="63334"/>
                </a:moveTo>
                <a:lnTo>
                  <a:pt x="147015" y="63334"/>
                </a:lnTo>
                <a:lnTo>
                  <a:pt x="147015" y="150393"/>
                </a:lnTo>
                <a:lnTo>
                  <a:pt x="152392" y="200810"/>
                </a:lnTo>
                <a:lnTo>
                  <a:pt x="168427" y="249046"/>
                </a:lnTo>
                <a:lnTo>
                  <a:pt x="188175" y="294122"/>
                </a:lnTo>
                <a:lnTo>
                  <a:pt x="208900" y="346430"/>
                </a:lnTo>
                <a:lnTo>
                  <a:pt x="225498" y="397420"/>
                </a:lnTo>
                <a:lnTo>
                  <a:pt x="232874" y="438403"/>
                </a:lnTo>
                <a:lnTo>
                  <a:pt x="232943" y="844715"/>
                </a:lnTo>
                <a:lnTo>
                  <a:pt x="231145" y="853597"/>
                </a:lnTo>
                <a:lnTo>
                  <a:pt x="226245" y="860856"/>
                </a:lnTo>
                <a:lnTo>
                  <a:pt x="218986" y="865753"/>
                </a:lnTo>
                <a:lnTo>
                  <a:pt x="210108" y="867549"/>
                </a:lnTo>
                <a:lnTo>
                  <a:pt x="247666" y="867549"/>
                </a:lnTo>
                <a:lnTo>
                  <a:pt x="251330" y="862118"/>
                </a:lnTo>
                <a:lnTo>
                  <a:pt x="254850" y="844715"/>
                </a:lnTo>
                <a:lnTo>
                  <a:pt x="254850" y="438403"/>
                </a:lnTo>
                <a:lnTo>
                  <a:pt x="247922" y="396831"/>
                </a:lnTo>
                <a:lnTo>
                  <a:pt x="232043" y="345994"/>
                </a:lnTo>
                <a:lnTo>
                  <a:pt x="210946" y="291757"/>
                </a:lnTo>
                <a:lnTo>
                  <a:pt x="188366" y="239991"/>
                </a:lnTo>
                <a:lnTo>
                  <a:pt x="179882" y="218371"/>
                </a:lnTo>
                <a:lnTo>
                  <a:pt x="173799" y="196178"/>
                </a:lnTo>
                <a:lnTo>
                  <a:pt x="170135" y="173492"/>
                </a:lnTo>
                <a:lnTo>
                  <a:pt x="168909" y="150393"/>
                </a:lnTo>
                <a:lnTo>
                  <a:pt x="168909" y="63334"/>
                </a:lnTo>
                <a:close/>
              </a:path>
              <a:path w="255270" h="889635">
                <a:moveTo>
                  <a:pt x="168909" y="21818"/>
                </a:moveTo>
                <a:lnTo>
                  <a:pt x="147015" y="21818"/>
                </a:lnTo>
                <a:lnTo>
                  <a:pt x="147015" y="41427"/>
                </a:lnTo>
                <a:lnTo>
                  <a:pt x="168909" y="41427"/>
                </a:lnTo>
                <a:lnTo>
                  <a:pt x="168909" y="21818"/>
                </a:lnTo>
                <a:close/>
              </a:path>
            </a:pathLst>
          </a:custGeom>
          <a:solidFill>
            <a:srgbClr val="42679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55" name="object 77"/>
          <p:cNvSpPr/>
          <p:nvPr/>
        </p:nvSpPr>
        <p:spPr>
          <a:xfrm>
            <a:off x="7317740" y="4495669"/>
            <a:ext cx="177165" cy="330835"/>
          </a:xfrm>
          <a:custGeom>
            <a:avLst/>
            <a:gdLst/>
            <a:ahLst/>
            <a:cxnLst/>
            <a:rect l="l" t="t" r="r" b="b"/>
            <a:pathLst>
              <a:path w="177165" h="330835">
                <a:moveTo>
                  <a:pt x="171742" y="0"/>
                </a:moveTo>
                <a:lnTo>
                  <a:pt x="4902" y="0"/>
                </a:lnTo>
                <a:lnTo>
                  <a:pt x="0" y="4889"/>
                </a:lnTo>
                <a:lnTo>
                  <a:pt x="0" y="325577"/>
                </a:lnTo>
                <a:lnTo>
                  <a:pt x="4902" y="330479"/>
                </a:lnTo>
                <a:lnTo>
                  <a:pt x="171742" y="330479"/>
                </a:lnTo>
                <a:lnTo>
                  <a:pt x="176644" y="325577"/>
                </a:lnTo>
                <a:lnTo>
                  <a:pt x="176644" y="308571"/>
                </a:lnTo>
                <a:lnTo>
                  <a:pt x="21907" y="308571"/>
                </a:lnTo>
                <a:lnTo>
                  <a:pt x="21907" y="21894"/>
                </a:lnTo>
                <a:lnTo>
                  <a:pt x="176644" y="21894"/>
                </a:lnTo>
                <a:lnTo>
                  <a:pt x="176644" y="4889"/>
                </a:lnTo>
                <a:lnTo>
                  <a:pt x="171742" y="0"/>
                </a:lnTo>
                <a:close/>
              </a:path>
              <a:path w="177165" h="330835">
                <a:moveTo>
                  <a:pt x="176644" y="21894"/>
                </a:moveTo>
                <a:lnTo>
                  <a:pt x="154749" y="21894"/>
                </a:lnTo>
                <a:lnTo>
                  <a:pt x="154749" y="308571"/>
                </a:lnTo>
                <a:lnTo>
                  <a:pt x="176644" y="308571"/>
                </a:lnTo>
                <a:lnTo>
                  <a:pt x="176644" y="21894"/>
                </a:lnTo>
                <a:close/>
              </a:path>
            </a:pathLst>
          </a:custGeom>
          <a:solidFill>
            <a:srgbClr val="42679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56" name="object 78"/>
          <p:cNvSpPr/>
          <p:nvPr/>
        </p:nvSpPr>
        <p:spPr>
          <a:xfrm>
            <a:off x="7588715" y="4512817"/>
            <a:ext cx="173990" cy="419734"/>
          </a:xfrm>
          <a:custGeom>
            <a:avLst/>
            <a:gdLst/>
            <a:ahLst/>
            <a:cxnLst/>
            <a:rect l="l" t="t" r="r" b="b"/>
            <a:pathLst>
              <a:path w="173990" h="419735">
                <a:moveTo>
                  <a:pt x="140500" y="397357"/>
                </a:moveTo>
                <a:lnTo>
                  <a:pt x="33400" y="397357"/>
                </a:lnTo>
                <a:lnTo>
                  <a:pt x="28511" y="402272"/>
                </a:lnTo>
                <a:lnTo>
                  <a:pt x="28511" y="414362"/>
                </a:lnTo>
                <a:lnTo>
                  <a:pt x="33400" y="419277"/>
                </a:lnTo>
                <a:lnTo>
                  <a:pt x="140500" y="419277"/>
                </a:lnTo>
                <a:lnTo>
                  <a:pt x="145402" y="414362"/>
                </a:lnTo>
                <a:lnTo>
                  <a:pt x="145402" y="402272"/>
                </a:lnTo>
                <a:lnTo>
                  <a:pt x="140500" y="397357"/>
                </a:lnTo>
                <a:close/>
              </a:path>
              <a:path w="173990" h="419735">
                <a:moveTo>
                  <a:pt x="168986" y="0"/>
                </a:moveTo>
                <a:lnTo>
                  <a:pt x="4914" y="0"/>
                </a:lnTo>
                <a:lnTo>
                  <a:pt x="0" y="4902"/>
                </a:lnTo>
                <a:lnTo>
                  <a:pt x="0" y="171627"/>
                </a:lnTo>
                <a:lnTo>
                  <a:pt x="5973" y="201282"/>
                </a:lnTo>
                <a:lnTo>
                  <a:pt x="22263" y="225564"/>
                </a:lnTo>
                <a:lnTo>
                  <a:pt x="46420" y="242036"/>
                </a:lnTo>
                <a:lnTo>
                  <a:pt x="75996" y="248259"/>
                </a:lnTo>
                <a:lnTo>
                  <a:pt x="75996" y="397357"/>
                </a:lnTo>
                <a:lnTo>
                  <a:pt x="97904" y="397357"/>
                </a:lnTo>
                <a:lnTo>
                  <a:pt x="97904" y="248259"/>
                </a:lnTo>
                <a:lnTo>
                  <a:pt x="127481" y="242036"/>
                </a:lnTo>
                <a:lnTo>
                  <a:pt x="150445" y="226377"/>
                </a:lnTo>
                <a:lnTo>
                  <a:pt x="76682" y="226377"/>
                </a:lnTo>
                <a:lnTo>
                  <a:pt x="55385" y="222069"/>
                </a:lnTo>
                <a:lnTo>
                  <a:pt x="37976" y="210327"/>
                </a:lnTo>
                <a:lnTo>
                  <a:pt x="26229" y="192923"/>
                </a:lnTo>
                <a:lnTo>
                  <a:pt x="21920" y="171627"/>
                </a:lnTo>
                <a:lnTo>
                  <a:pt x="21920" y="110553"/>
                </a:lnTo>
                <a:lnTo>
                  <a:pt x="173901" y="110553"/>
                </a:lnTo>
                <a:lnTo>
                  <a:pt x="173901" y="88646"/>
                </a:lnTo>
                <a:lnTo>
                  <a:pt x="21920" y="88646"/>
                </a:lnTo>
                <a:lnTo>
                  <a:pt x="21920" y="21894"/>
                </a:lnTo>
                <a:lnTo>
                  <a:pt x="173901" y="21894"/>
                </a:lnTo>
                <a:lnTo>
                  <a:pt x="173901" y="4902"/>
                </a:lnTo>
                <a:lnTo>
                  <a:pt x="168986" y="0"/>
                </a:lnTo>
                <a:close/>
              </a:path>
              <a:path w="173990" h="419735">
                <a:moveTo>
                  <a:pt x="173901" y="110553"/>
                </a:moveTo>
                <a:lnTo>
                  <a:pt x="151980" y="110553"/>
                </a:lnTo>
                <a:lnTo>
                  <a:pt x="151980" y="171627"/>
                </a:lnTo>
                <a:lnTo>
                  <a:pt x="147673" y="192923"/>
                </a:lnTo>
                <a:lnTo>
                  <a:pt x="135931" y="210327"/>
                </a:lnTo>
                <a:lnTo>
                  <a:pt x="118526" y="222069"/>
                </a:lnTo>
                <a:lnTo>
                  <a:pt x="97231" y="226377"/>
                </a:lnTo>
                <a:lnTo>
                  <a:pt x="150445" y="226377"/>
                </a:lnTo>
                <a:lnTo>
                  <a:pt x="151637" y="225564"/>
                </a:lnTo>
                <a:lnTo>
                  <a:pt x="167927" y="201282"/>
                </a:lnTo>
                <a:lnTo>
                  <a:pt x="173901" y="171627"/>
                </a:lnTo>
                <a:lnTo>
                  <a:pt x="173901" y="110553"/>
                </a:lnTo>
                <a:close/>
              </a:path>
              <a:path w="173990" h="419735">
                <a:moveTo>
                  <a:pt x="173901" y="21894"/>
                </a:moveTo>
                <a:lnTo>
                  <a:pt x="151980" y="21894"/>
                </a:lnTo>
                <a:lnTo>
                  <a:pt x="151980" y="88646"/>
                </a:lnTo>
                <a:lnTo>
                  <a:pt x="173901" y="88646"/>
                </a:lnTo>
                <a:lnTo>
                  <a:pt x="173901" y="21894"/>
                </a:lnTo>
                <a:close/>
              </a:path>
            </a:pathLst>
          </a:custGeom>
          <a:solidFill>
            <a:srgbClr val="42679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57" name="object 79"/>
          <p:cNvSpPr/>
          <p:nvPr/>
        </p:nvSpPr>
        <p:spPr>
          <a:xfrm>
            <a:off x="537130" y="3359340"/>
            <a:ext cx="236905" cy="231876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758" name="object 80"/>
          <p:cNvSpPr/>
          <p:nvPr/>
        </p:nvSpPr>
        <p:spPr>
          <a:xfrm>
            <a:off x="294585" y="2400753"/>
            <a:ext cx="749300" cy="859155"/>
          </a:xfrm>
          <a:custGeom>
            <a:avLst/>
            <a:gdLst/>
            <a:ahLst/>
            <a:cxnLst/>
            <a:rect l="l" t="t" r="r" b="b"/>
            <a:pathLst>
              <a:path w="749300" h="859155">
                <a:moveTo>
                  <a:pt x="715949" y="454276"/>
                </a:moveTo>
                <a:lnTo>
                  <a:pt x="4394" y="454276"/>
                </a:lnTo>
                <a:lnTo>
                  <a:pt x="0" y="458671"/>
                </a:lnTo>
                <a:lnTo>
                  <a:pt x="0" y="464081"/>
                </a:lnTo>
                <a:lnTo>
                  <a:pt x="3295" y="512878"/>
                </a:lnTo>
                <a:lnTo>
                  <a:pt x="12894" y="559695"/>
                </a:lnTo>
                <a:lnTo>
                  <a:pt x="28362" y="604102"/>
                </a:lnTo>
                <a:lnTo>
                  <a:pt x="49266" y="645667"/>
                </a:lnTo>
                <a:lnTo>
                  <a:pt x="75171" y="683961"/>
                </a:lnTo>
                <a:lnTo>
                  <a:pt x="105645" y="718554"/>
                </a:lnTo>
                <a:lnTo>
                  <a:pt x="140253" y="749014"/>
                </a:lnTo>
                <a:lnTo>
                  <a:pt x="178562" y="774913"/>
                </a:lnTo>
                <a:lnTo>
                  <a:pt x="178562" y="824240"/>
                </a:lnTo>
                <a:lnTo>
                  <a:pt x="181260" y="837578"/>
                </a:lnTo>
                <a:lnTo>
                  <a:pt x="188617" y="848483"/>
                </a:lnTo>
                <a:lnTo>
                  <a:pt x="199521" y="855842"/>
                </a:lnTo>
                <a:lnTo>
                  <a:pt x="212864" y="858543"/>
                </a:lnTo>
                <a:lnTo>
                  <a:pt x="499821" y="858543"/>
                </a:lnTo>
                <a:lnTo>
                  <a:pt x="513164" y="855842"/>
                </a:lnTo>
                <a:lnTo>
                  <a:pt x="524068" y="848483"/>
                </a:lnTo>
                <a:lnTo>
                  <a:pt x="530501" y="838947"/>
                </a:lnTo>
                <a:lnTo>
                  <a:pt x="204762" y="838947"/>
                </a:lnTo>
                <a:lnTo>
                  <a:pt x="198158" y="832355"/>
                </a:lnTo>
                <a:lnTo>
                  <a:pt x="198158" y="785594"/>
                </a:lnTo>
                <a:lnTo>
                  <a:pt x="249959" y="785594"/>
                </a:lnTo>
                <a:lnTo>
                  <a:pt x="219019" y="774000"/>
                </a:lnTo>
                <a:lnTo>
                  <a:pt x="177670" y="751508"/>
                </a:lnTo>
                <a:lnTo>
                  <a:pt x="140011" y="723717"/>
                </a:lnTo>
                <a:lnTo>
                  <a:pt x="106546" y="691131"/>
                </a:lnTo>
                <a:lnTo>
                  <a:pt x="77777" y="654252"/>
                </a:lnTo>
                <a:lnTo>
                  <a:pt x="54210" y="613585"/>
                </a:lnTo>
                <a:lnTo>
                  <a:pt x="36347" y="569632"/>
                </a:lnTo>
                <a:lnTo>
                  <a:pt x="24692" y="522898"/>
                </a:lnTo>
                <a:lnTo>
                  <a:pt x="19748" y="473885"/>
                </a:lnTo>
                <a:lnTo>
                  <a:pt x="719651" y="473885"/>
                </a:lnTo>
                <a:lnTo>
                  <a:pt x="720331" y="464081"/>
                </a:lnTo>
                <a:lnTo>
                  <a:pt x="720331" y="458671"/>
                </a:lnTo>
                <a:lnTo>
                  <a:pt x="715949" y="454276"/>
                </a:lnTo>
                <a:close/>
              </a:path>
              <a:path w="749300" h="859155">
                <a:moveTo>
                  <a:pt x="534123" y="789429"/>
                </a:moveTo>
                <a:lnTo>
                  <a:pt x="514527" y="789429"/>
                </a:lnTo>
                <a:lnTo>
                  <a:pt x="514527" y="832355"/>
                </a:lnTo>
                <a:lnTo>
                  <a:pt x="507936" y="838947"/>
                </a:lnTo>
                <a:lnTo>
                  <a:pt x="530501" y="838947"/>
                </a:lnTo>
                <a:lnTo>
                  <a:pt x="531425" y="837578"/>
                </a:lnTo>
                <a:lnTo>
                  <a:pt x="534123" y="824240"/>
                </a:lnTo>
                <a:lnTo>
                  <a:pt x="534123" y="789429"/>
                </a:lnTo>
                <a:close/>
              </a:path>
              <a:path w="749300" h="859155">
                <a:moveTo>
                  <a:pt x="249959" y="785594"/>
                </a:moveTo>
                <a:lnTo>
                  <a:pt x="198158" y="785594"/>
                </a:lnTo>
                <a:lnTo>
                  <a:pt x="235843" y="802032"/>
                </a:lnTo>
                <a:lnTo>
                  <a:pt x="275597" y="814161"/>
                </a:lnTo>
                <a:lnTo>
                  <a:pt x="317135" y="821668"/>
                </a:lnTo>
                <a:lnTo>
                  <a:pt x="360172" y="824240"/>
                </a:lnTo>
                <a:lnTo>
                  <a:pt x="400997" y="821937"/>
                </a:lnTo>
                <a:lnTo>
                  <a:pt x="440497" y="815198"/>
                </a:lnTo>
                <a:lnTo>
                  <a:pt x="477149" y="804644"/>
                </a:lnTo>
                <a:lnTo>
                  <a:pt x="360172" y="804644"/>
                </a:lnTo>
                <a:lnTo>
                  <a:pt x="310774" y="801071"/>
                </a:lnTo>
                <a:lnTo>
                  <a:pt x="263555" y="790689"/>
                </a:lnTo>
                <a:lnTo>
                  <a:pt x="249959" y="785594"/>
                </a:lnTo>
                <a:close/>
              </a:path>
              <a:path w="749300" h="859155">
                <a:moveTo>
                  <a:pt x="719651" y="473885"/>
                </a:moveTo>
                <a:lnTo>
                  <a:pt x="700595" y="473885"/>
                </a:lnTo>
                <a:lnTo>
                  <a:pt x="695651" y="522898"/>
                </a:lnTo>
                <a:lnTo>
                  <a:pt x="683996" y="569632"/>
                </a:lnTo>
                <a:lnTo>
                  <a:pt x="666133" y="613585"/>
                </a:lnTo>
                <a:lnTo>
                  <a:pt x="642566" y="654252"/>
                </a:lnTo>
                <a:lnTo>
                  <a:pt x="613797" y="691131"/>
                </a:lnTo>
                <a:lnTo>
                  <a:pt x="580332" y="723717"/>
                </a:lnTo>
                <a:lnTo>
                  <a:pt x="542673" y="751508"/>
                </a:lnTo>
                <a:lnTo>
                  <a:pt x="501324" y="774000"/>
                </a:lnTo>
                <a:lnTo>
                  <a:pt x="456788" y="790689"/>
                </a:lnTo>
                <a:lnTo>
                  <a:pt x="409569" y="801071"/>
                </a:lnTo>
                <a:lnTo>
                  <a:pt x="360172" y="804644"/>
                </a:lnTo>
                <a:lnTo>
                  <a:pt x="477149" y="804644"/>
                </a:lnTo>
                <a:lnTo>
                  <a:pt x="478424" y="804277"/>
                </a:lnTo>
                <a:lnTo>
                  <a:pt x="514527" y="789429"/>
                </a:lnTo>
                <a:lnTo>
                  <a:pt x="534123" y="789429"/>
                </a:lnTo>
                <a:lnTo>
                  <a:pt x="534123" y="783232"/>
                </a:lnTo>
                <a:lnTo>
                  <a:pt x="533603" y="781568"/>
                </a:lnTo>
                <a:lnTo>
                  <a:pt x="532752" y="780108"/>
                </a:lnTo>
                <a:lnTo>
                  <a:pt x="572877" y="754532"/>
                </a:lnTo>
                <a:lnTo>
                  <a:pt x="609178" y="724038"/>
                </a:lnTo>
                <a:lnTo>
                  <a:pt x="641183" y="689096"/>
                </a:lnTo>
                <a:lnTo>
                  <a:pt x="668423" y="650174"/>
                </a:lnTo>
                <a:lnTo>
                  <a:pt x="690428" y="607742"/>
                </a:lnTo>
                <a:lnTo>
                  <a:pt x="706727" y="562270"/>
                </a:lnTo>
                <a:lnTo>
                  <a:pt x="716852" y="514226"/>
                </a:lnTo>
                <a:lnTo>
                  <a:pt x="719651" y="473885"/>
                </a:lnTo>
                <a:close/>
              </a:path>
              <a:path w="749300" h="859155">
                <a:moveTo>
                  <a:pt x="159740" y="382432"/>
                </a:moveTo>
                <a:lnTo>
                  <a:pt x="47942" y="434147"/>
                </a:lnTo>
                <a:lnTo>
                  <a:pt x="46113" y="436128"/>
                </a:lnTo>
                <a:lnTo>
                  <a:pt x="44323" y="441005"/>
                </a:lnTo>
                <a:lnTo>
                  <a:pt x="44437" y="443710"/>
                </a:lnTo>
                <a:lnTo>
                  <a:pt x="49326" y="454276"/>
                </a:lnTo>
                <a:lnTo>
                  <a:pt x="70916" y="454276"/>
                </a:lnTo>
                <a:lnTo>
                  <a:pt x="67437" y="446733"/>
                </a:lnTo>
                <a:lnTo>
                  <a:pt x="154152" y="406613"/>
                </a:lnTo>
                <a:lnTo>
                  <a:pt x="175747" y="406613"/>
                </a:lnTo>
                <a:lnTo>
                  <a:pt x="165557" y="384591"/>
                </a:lnTo>
                <a:lnTo>
                  <a:pt x="159740" y="382432"/>
                </a:lnTo>
                <a:close/>
              </a:path>
              <a:path w="749300" h="859155">
                <a:moveTo>
                  <a:pt x="175747" y="406613"/>
                </a:moveTo>
                <a:lnTo>
                  <a:pt x="154152" y="406613"/>
                </a:lnTo>
                <a:lnTo>
                  <a:pt x="176199" y="454276"/>
                </a:lnTo>
                <a:lnTo>
                  <a:pt x="217081" y="454276"/>
                </a:lnTo>
                <a:lnTo>
                  <a:pt x="217081" y="453591"/>
                </a:lnTo>
                <a:lnTo>
                  <a:pt x="197485" y="453591"/>
                </a:lnTo>
                <a:lnTo>
                  <a:pt x="175747" y="406613"/>
                </a:lnTo>
                <a:close/>
              </a:path>
              <a:path w="749300" h="859155">
                <a:moveTo>
                  <a:pt x="332232" y="422260"/>
                </a:moveTo>
                <a:lnTo>
                  <a:pt x="312635" y="422260"/>
                </a:lnTo>
                <a:lnTo>
                  <a:pt x="312635" y="454276"/>
                </a:lnTo>
                <a:lnTo>
                  <a:pt x="332232" y="454276"/>
                </a:lnTo>
                <a:lnTo>
                  <a:pt x="332232" y="422260"/>
                </a:lnTo>
                <a:close/>
              </a:path>
              <a:path w="749300" h="859155">
                <a:moveTo>
                  <a:pt x="365155" y="382686"/>
                </a:moveTo>
                <a:lnTo>
                  <a:pt x="315264" y="382686"/>
                </a:lnTo>
                <a:lnTo>
                  <a:pt x="403136" y="420215"/>
                </a:lnTo>
                <a:lnTo>
                  <a:pt x="388581" y="454276"/>
                </a:lnTo>
                <a:lnTo>
                  <a:pt x="409892" y="454276"/>
                </a:lnTo>
                <a:lnTo>
                  <a:pt x="426021" y="416519"/>
                </a:lnTo>
                <a:lnTo>
                  <a:pt x="426059" y="413827"/>
                </a:lnTo>
                <a:lnTo>
                  <a:pt x="424116" y="409001"/>
                </a:lnTo>
                <a:lnTo>
                  <a:pt x="422236" y="407070"/>
                </a:lnTo>
                <a:lnTo>
                  <a:pt x="365155" y="382686"/>
                </a:lnTo>
                <a:close/>
              </a:path>
              <a:path w="749300" h="859155">
                <a:moveTo>
                  <a:pt x="695248" y="0"/>
                </a:moveTo>
                <a:lnTo>
                  <a:pt x="687946" y="1669"/>
                </a:lnTo>
                <a:lnTo>
                  <a:pt x="681796" y="5951"/>
                </a:lnTo>
                <a:lnTo>
                  <a:pt x="677621" y="12481"/>
                </a:lnTo>
                <a:lnTo>
                  <a:pt x="636155" y="119796"/>
                </a:lnTo>
                <a:lnTo>
                  <a:pt x="627678" y="138676"/>
                </a:lnTo>
                <a:lnTo>
                  <a:pt x="617302" y="156428"/>
                </a:lnTo>
                <a:lnTo>
                  <a:pt x="605069" y="172987"/>
                </a:lnTo>
                <a:lnTo>
                  <a:pt x="591019" y="188288"/>
                </a:lnTo>
                <a:lnTo>
                  <a:pt x="555471" y="224217"/>
                </a:lnTo>
                <a:lnTo>
                  <a:pt x="520357" y="262717"/>
                </a:lnTo>
                <a:lnTo>
                  <a:pt x="490671" y="300125"/>
                </a:lnTo>
                <a:lnTo>
                  <a:pt x="471411" y="332775"/>
                </a:lnTo>
                <a:lnTo>
                  <a:pt x="424446" y="454276"/>
                </a:lnTo>
                <a:lnTo>
                  <a:pt x="445465" y="454276"/>
                </a:lnTo>
                <a:lnTo>
                  <a:pt x="489559" y="340154"/>
                </a:lnTo>
                <a:lnTo>
                  <a:pt x="509186" y="307846"/>
                </a:lnTo>
                <a:lnTo>
                  <a:pt x="539551" y="270514"/>
                </a:lnTo>
                <a:lnTo>
                  <a:pt x="573714" y="233534"/>
                </a:lnTo>
                <a:lnTo>
                  <a:pt x="604735" y="202283"/>
                </a:lnTo>
                <a:lnTo>
                  <a:pt x="620208" y="185435"/>
                </a:lnTo>
                <a:lnTo>
                  <a:pt x="633679" y="167204"/>
                </a:lnTo>
                <a:lnTo>
                  <a:pt x="645101" y="147656"/>
                </a:lnTo>
                <a:lnTo>
                  <a:pt x="654431" y="126858"/>
                </a:lnTo>
                <a:lnTo>
                  <a:pt x="681723" y="56131"/>
                </a:lnTo>
                <a:lnTo>
                  <a:pt x="740335" y="56131"/>
                </a:lnTo>
                <a:lnTo>
                  <a:pt x="742611" y="50239"/>
                </a:lnTo>
                <a:lnTo>
                  <a:pt x="721601" y="50239"/>
                </a:lnTo>
                <a:lnTo>
                  <a:pt x="688771" y="37831"/>
                </a:lnTo>
                <a:lnTo>
                  <a:pt x="695807" y="19593"/>
                </a:lnTo>
                <a:lnTo>
                  <a:pt x="744425" y="19593"/>
                </a:lnTo>
                <a:lnTo>
                  <a:pt x="740549" y="15872"/>
                </a:lnTo>
                <a:lnTo>
                  <a:pt x="702881" y="1305"/>
                </a:lnTo>
                <a:lnTo>
                  <a:pt x="695248" y="0"/>
                </a:lnTo>
                <a:close/>
              </a:path>
              <a:path w="749300" h="859155">
                <a:moveTo>
                  <a:pt x="503529" y="358849"/>
                </a:moveTo>
                <a:lnTo>
                  <a:pt x="497852" y="361363"/>
                </a:lnTo>
                <a:lnTo>
                  <a:pt x="461949" y="454276"/>
                </a:lnTo>
                <a:lnTo>
                  <a:pt x="482968" y="454276"/>
                </a:lnTo>
                <a:lnTo>
                  <a:pt x="510654" y="382636"/>
                </a:lnTo>
                <a:lnTo>
                  <a:pt x="565051" y="382636"/>
                </a:lnTo>
                <a:lnTo>
                  <a:pt x="503529" y="358849"/>
                </a:lnTo>
                <a:close/>
              </a:path>
              <a:path w="749300" h="859155">
                <a:moveTo>
                  <a:pt x="565051" y="382636"/>
                </a:moveTo>
                <a:lnTo>
                  <a:pt x="510654" y="382636"/>
                </a:lnTo>
                <a:lnTo>
                  <a:pt x="621525" y="425473"/>
                </a:lnTo>
                <a:lnTo>
                  <a:pt x="610387" y="454276"/>
                </a:lnTo>
                <a:lnTo>
                  <a:pt x="631405" y="454276"/>
                </a:lnTo>
                <a:lnTo>
                  <a:pt x="645299" y="418348"/>
                </a:lnTo>
                <a:lnTo>
                  <a:pt x="642785" y="412671"/>
                </a:lnTo>
                <a:lnTo>
                  <a:pt x="565051" y="382636"/>
                </a:lnTo>
                <a:close/>
              </a:path>
              <a:path w="749300" h="859155">
                <a:moveTo>
                  <a:pt x="740335" y="56131"/>
                </a:moveTo>
                <a:lnTo>
                  <a:pt x="681723" y="56131"/>
                </a:lnTo>
                <a:lnTo>
                  <a:pt x="714540" y="68514"/>
                </a:lnTo>
                <a:lnTo>
                  <a:pt x="687108" y="139494"/>
                </a:lnTo>
                <a:lnTo>
                  <a:pt x="680030" y="161155"/>
                </a:lnTo>
                <a:lnTo>
                  <a:pt x="675341" y="183300"/>
                </a:lnTo>
                <a:lnTo>
                  <a:pt x="673052" y="205849"/>
                </a:lnTo>
                <a:lnTo>
                  <a:pt x="673176" y="228724"/>
                </a:lnTo>
                <a:lnTo>
                  <a:pt x="675115" y="272713"/>
                </a:lnTo>
                <a:lnTo>
                  <a:pt x="675543" y="323022"/>
                </a:lnTo>
                <a:lnTo>
                  <a:pt x="672949" y="370978"/>
                </a:lnTo>
                <a:lnTo>
                  <a:pt x="665822" y="407909"/>
                </a:lnTo>
                <a:lnTo>
                  <a:pt x="647903" y="454276"/>
                </a:lnTo>
                <a:lnTo>
                  <a:pt x="668909" y="454276"/>
                </a:lnTo>
                <a:lnTo>
                  <a:pt x="684212" y="414652"/>
                </a:lnTo>
                <a:lnTo>
                  <a:pt x="691848" y="377709"/>
                </a:lnTo>
                <a:lnTo>
                  <a:pt x="694997" y="330153"/>
                </a:lnTo>
                <a:lnTo>
                  <a:pt x="694885" y="278082"/>
                </a:lnTo>
                <a:lnTo>
                  <a:pt x="692782" y="228724"/>
                </a:lnTo>
                <a:lnTo>
                  <a:pt x="692716" y="224217"/>
                </a:lnTo>
                <a:lnTo>
                  <a:pt x="692722" y="205849"/>
                </a:lnTo>
                <a:lnTo>
                  <a:pt x="694707" y="186332"/>
                </a:lnTo>
                <a:lnTo>
                  <a:pt x="698968" y="166222"/>
                </a:lnTo>
                <a:lnTo>
                  <a:pt x="705396" y="146555"/>
                </a:lnTo>
                <a:lnTo>
                  <a:pt x="740335" y="56131"/>
                </a:lnTo>
                <a:close/>
              </a:path>
              <a:path w="749300" h="859155">
                <a:moveTo>
                  <a:pt x="327850" y="402664"/>
                </a:moveTo>
                <a:lnTo>
                  <a:pt x="201866" y="402664"/>
                </a:lnTo>
                <a:lnTo>
                  <a:pt x="197485" y="407045"/>
                </a:lnTo>
                <a:lnTo>
                  <a:pt x="197485" y="453591"/>
                </a:lnTo>
                <a:lnTo>
                  <a:pt x="217081" y="453591"/>
                </a:lnTo>
                <a:lnTo>
                  <a:pt x="217081" y="422260"/>
                </a:lnTo>
                <a:lnTo>
                  <a:pt x="332232" y="422260"/>
                </a:lnTo>
                <a:lnTo>
                  <a:pt x="332232" y="407045"/>
                </a:lnTo>
                <a:lnTo>
                  <a:pt x="327850" y="402664"/>
                </a:lnTo>
                <a:close/>
              </a:path>
              <a:path w="749300" h="859155">
                <a:moveTo>
                  <a:pt x="308965" y="358683"/>
                </a:moveTo>
                <a:lnTo>
                  <a:pt x="303212" y="360995"/>
                </a:lnTo>
                <a:lnTo>
                  <a:pt x="285419" y="402664"/>
                </a:lnTo>
                <a:lnTo>
                  <a:pt x="306730" y="402664"/>
                </a:lnTo>
                <a:lnTo>
                  <a:pt x="315264" y="382686"/>
                </a:lnTo>
                <a:lnTo>
                  <a:pt x="365155" y="382686"/>
                </a:lnTo>
                <a:lnTo>
                  <a:pt x="308965" y="358683"/>
                </a:lnTo>
                <a:close/>
              </a:path>
              <a:path w="749300" h="859155">
                <a:moveTo>
                  <a:pt x="744425" y="19593"/>
                </a:moveTo>
                <a:lnTo>
                  <a:pt x="695807" y="19593"/>
                </a:lnTo>
                <a:lnTo>
                  <a:pt x="728560" y="32243"/>
                </a:lnTo>
                <a:lnTo>
                  <a:pt x="721601" y="50239"/>
                </a:lnTo>
                <a:lnTo>
                  <a:pt x="742611" y="50239"/>
                </a:lnTo>
                <a:lnTo>
                  <a:pt x="748753" y="34389"/>
                </a:lnTo>
                <a:lnTo>
                  <a:pt x="748614" y="29080"/>
                </a:lnTo>
                <a:lnTo>
                  <a:pt x="744425" y="19593"/>
                </a:lnTo>
                <a:close/>
              </a:path>
            </a:pathLst>
          </a:custGeom>
          <a:solidFill>
            <a:srgbClr val="42679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59" name="object 81"/>
          <p:cNvSpPr/>
          <p:nvPr/>
        </p:nvSpPr>
        <p:spPr>
          <a:xfrm>
            <a:off x="1553520" y="3354554"/>
            <a:ext cx="242188" cy="236664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120" name="object 82"/>
          <p:cNvSpPr/>
          <p:nvPr/>
        </p:nvSpPr>
        <p:spPr>
          <a:xfrm>
            <a:off x="1825507" y="3355261"/>
            <a:ext cx="238823" cy="234772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121" name="object 83"/>
          <p:cNvSpPr/>
          <p:nvPr/>
        </p:nvSpPr>
        <p:spPr>
          <a:xfrm>
            <a:off x="1444616" y="2400507"/>
            <a:ext cx="423545" cy="859155"/>
          </a:xfrm>
          <a:custGeom>
            <a:avLst/>
            <a:gdLst/>
            <a:ahLst/>
            <a:cxnLst/>
            <a:rect l="l" t="t" r="r" b="b"/>
            <a:pathLst>
              <a:path w="423544" h="859155">
                <a:moveTo>
                  <a:pt x="292404" y="0"/>
                </a:moveTo>
                <a:lnTo>
                  <a:pt x="131013" y="0"/>
                </a:lnTo>
                <a:lnTo>
                  <a:pt x="125666" y="5346"/>
                </a:lnTo>
                <a:lnTo>
                  <a:pt x="125730" y="79463"/>
                </a:lnTo>
                <a:lnTo>
                  <a:pt x="2108" y="252285"/>
                </a:lnTo>
                <a:lnTo>
                  <a:pt x="2044" y="252475"/>
                </a:lnTo>
                <a:lnTo>
                  <a:pt x="1943" y="252666"/>
                </a:lnTo>
                <a:lnTo>
                  <a:pt x="1562" y="253250"/>
                </a:lnTo>
                <a:lnTo>
                  <a:pt x="1231" y="253872"/>
                </a:lnTo>
                <a:lnTo>
                  <a:pt x="965" y="254495"/>
                </a:lnTo>
                <a:lnTo>
                  <a:pt x="850" y="254812"/>
                </a:lnTo>
                <a:lnTo>
                  <a:pt x="711" y="255104"/>
                </a:lnTo>
                <a:lnTo>
                  <a:pt x="381" y="256158"/>
                </a:lnTo>
                <a:lnTo>
                  <a:pt x="228" y="256908"/>
                </a:lnTo>
                <a:lnTo>
                  <a:pt x="114" y="257898"/>
                </a:lnTo>
                <a:lnTo>
                  <a:pt x="0" y="260159"/>
                </a:lnTo>
                <a:lnTo>
                  <a:pt x="101015" y="854354"/>
                </a:lnTo>
                <a:lnTo>
                  <a:pt x="105994" y="858558"/>
                </a:lnTo>
                <a:lnTo>
                  <a:pt x="317411" y="858558"/>
                </a:lnTo>
                <a:lnTo>
                  <a:pt x="322389" y="854354"/>
                </a:lnTo>
                <a:lnTo>
                  <a:pt x="325740" y="834643"/>
                </a:lnTo>
                <a:lnTo>
                  <a:pt x="121920" y="834643"/>
                </a:lnTo>
                <a:lnTo>
                  <a:pt x="26098" y="271017"/>
                </a:lnTo>
                <a:lnTo>
                  <a:pt x="421559" y="271017"/>
                </a:lnTo>
                <a:lnTo>
                  <a:pt x="423405" y="260159"/>
                </a:lnTo>
                <a:lnTo>
                  <a:pt x="423278" y="257682"/>
                </a:lnTo>
                <a:lnTo>
                  <a:pt x="421360" y="252475"/>
                </a:lnTo>
                <a:lnTo>
                  <a:pt x="421309" y="252285"/>
                </a:lnTo>
                <a:lnTo>
                  <a:pt x="417612" y="247116"/>
                </a:lnTo>
                <a:lnTo>
                  <a:pt x="35191" y="247116"/>
                </a:lnTo>
                <a:lnTo>
                  <a:pt x="147015" y="90792"/>
                </a:lnTo>
                <a:lnTo>
                  <a:pt x="305791" y="90792"/>
                </a:lnTo>
                <a:lnTo>
                  <a:pt x="297688" y="79463"/>
                </a:lnTo>
                <a:lnTo>
                  <a:pt x="297751" y="66878"/>
                </a:lnTo>
                <a:lnTo>
                  <a:pt x="149567" y="66878"/>
                </a:lnTo>
                <a:lnTo>
                  <a:pt x="149567" y="23901"/>
                </a:lnTo>
                <a:lnTo>
                  <a:pt x="297751" y="23901"/>
                </a:lnTo>
                <a:lnTo>
                  <a:pt x="297751" y="5346"/>
                </a:lnTo>
                <a:lnTo>
                  <a:pt x="292404" y="0"/>
                </a:lnTo>
                <a:close/>
              </a:path>
              <a:path w="423544" h="859155">
                <a:moveTo>
                  <a:pt x="421559" y="271017"/>
                </a:moveTo>
                <a:lnTo>
                  <a:pt x="397306" y="271017"/>
                </a:lnTo>
                <a:lnTo>
                  <a:pt x="301498" y="834643"/>
                </a:lnTo>
                <a:lnTo>
                  <a:pt x="325740" y="834643"/>
                </a:lnTo>
                <a:lnTo>
                  <a:pt x="421559" y="271017"/>
                </a:lnTo>
                <a:close/>
              </a:path>
              <a:path w="423544" h="859155">
                <a:moveTo>
                  <a:pt x="305791" y="90792"/>
                </a:moveTo>
                <a:lnTo>
                  <a:pt x="276390" y="90792"/>
                </a:lnTo>
                <a:lnTo>
                  <a:pt x="388226" y="247116"/>
                </a:lnTo>
                <a:lnTo>
                  <a:pt x="417612" y="247116"/>
                </a:lnTo>
                <a:lnTo>
                  <a:pt x="305791" y="90792"/>
                </a:lnTo>
                <a:close/>
              </a:path>
              <a:path w="423544" h="859155">
                <a:moveTo>
                  <a:pt x="297751" y="23901"/>
                </a:moveTo>
                <a:lnTo>
                  <a:pt x="273850" y="23901"/>
                </a:lnTo>
                <a:lnTo>
                  <a:pt x="273850" y="66878"/>
                </a:lnTo>
                <a:lnTo>
                  <a:pt x="297751" y="66878"/>
                </a:lnTo>
                <a:lnTo>
                  <a:pt x="297751" y="23901"/>
                </a:lnTo>
                <a:close/>
              </a:path>
            </a:pathLst>
          </a:custGeom>
          <a:solidFill>
            <a:srgbClr val="42679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22" name="object 84"/>
          <p:cNvSpPr/>
          <p:nvPr/>
        </p:nvSpPr>
        <p:spPr>
          <a:xfrm>
            <a:off x="1884816" y="2817838"/>
            <a:ext cx="316230" cy="441325"/>
          </a:xfrm>
          <a:custGeom>
            <a:avLst/>
            <a:gdLst/>
            <a:ahLst/>
            <a:cxnLst/>
            <a:rect l="l" t="t" r="r" b="b"/>
            <a:pathLst>
              <a:path w="316230" h="441325">
                <a:moveTo>
                  <a:pt x="214668" y="417309"/>
                </a:moveTo>
                <a:lnTo>
                  <a:pt x="101041" y="417309"/>
                </a:lnTo>
                <a:lnTo>
                  <a:pt x="95681" y="422668"/>
                </a:lnTo>
                <a:lnTo>
                  <a:pt x="95681" y="435864"/>
                </a:lnTo>
                <a:lnTo>
                  <a:pt x="101041" y="441223"/>
                </a:lnTo>
                <a:lnTo>
                  <a:pt x="214668" y="441223"/>
                </a:lnTo>
                <a:lnTo>
                  <a:pt x="220014" y="435864"/>
                </a:lnTo>
                <a:lnTo>
                  <a:pt x="220014" y="422668"/>
                </a:lnTo>
                <a:lnTo>
                  <a:pt x="214668" y="417309"/>
                </a:lnTo>
                <a:close/>
              </a:path>
              <a:path w="316230" h="441325">
                <a:moveTo>
                  <a:pt x="307543" y="0"/>
                </a:moveTo>
                <a:lnTo>
                  <a:pt x="8153" y="0"/>
                </a:lnTo>
                <a:lnTo>
                  <a:pt x="3936" y="2679"/>
                </a:lnTo>
                <a:lnTo>
                  <a:pt x="0" y="11074"/>
                </a:lnTo>
                <a:lnTo>
                  <a:pt x="634" y="16040"/>
                </a:lnTo>
                <a:lnTo>
                  <a:pt x="145897" y="190347"/>
                </a:lnTo>
                <a:lnTo>
                  <a:pt x="145897" y="417309"/>
                </a:lnTo>
                <a:lnTo>
                  <a:pt x="169798" y="417309"/>
                </a:lnTo>
                <a:lnTo>
                  <a:pt x="169798" y="190347"/>
                </a:lnTo>
                <a:lnTo>
                  <a:pt x="188966" y="167347"/>
                </a:lnTo>
                <a:lnTo>
                  <a:pt x="157848" y="167347"/>
                </a:lnTo>
                <a:lnTo>
                  <a:pt x="91173" y="87337"/>
                </a:lnTo>
                <a:lnTo>
                  <a:pt x="255644" y="87337"/>
                </a:lnTo>
                <a:lnTo>
                  <a:pt x="275562" y="63436"/>
                </a:lnTo>
                <a:lnTo>
                  <a:pt x="71246" y="63436"/>
                </a:lnTo>
                <a:lnTo>
                  <a:pt x="38315" y="23901"/>
                </a:lnTo>
                <a:lnTo>
                  <a:pt x="308510" y="23901"/>
                </a:lnTo>
                <a:lnTo>
                  <a:pt x="315061" y="16040"/>
                </a:lnTo>
                <a:lnTo>
                  <a:pt x="315696" y="11074"/>
                </a:lnTo>
                <a:lnTo>
                  <a:pt x="313740" y="6870"/>
                </a:lnTo>
                <a:lnTo>
                  <a:pt x="311759" y="2679"/>
                </a:lnTo>
                <a:lnTo>
                  <a:pt x="307543" y="0"/>
                </a:lnTo>
                <a:close/>
              </a:path>
              <a:path w="316230" h="441325">
                <a:moveTo>
                  <a:pt x="255644" y="87337"/>
                </a:moveTo>
                <a:lnTo>
                  <a:pt x="224523" y="87337"/>
                </a:lnTo>
                <a:lnTo>
                  <a:pt x="157848" y="167347"/>
                </a:lnTo>
                <a:lnTo>
                  <a:pt x="188966" y="167347"/>
                </a:lnTo>
                <a:lnTo>
                  <a:pt x="255644" y="87337"/>
                </a:lnTo>
                <a:close/>
              </a:path>
              <a:path w="316230" h="441325">
                <a:moveTo>
                  <a:pt x="308510" y="23901"/>
                </a:moveTo>
                <a:lnTo>
                  <a:pt x="277393" y="23901"/>
                </a:lnTo>
                <a:lnTo>
                  <a:pt x="244449" y="63436"/>
                </a:lnTo>
                <a:lnTo>
                  <a:pt x="275562" y="63436"/>
                </a:lnTo>
                <a:lnTo>
                  <a:pt x="308510" y="23901"/>
                </a:lnTo>
                <a:close/>
              </a:path>
            </a:pathLst>
          </a:custGeom>
          <a:solidFill>
            <a:srgbClr val="42679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23" name="object 85"/>
          <p:cNvSpPr/>
          <p:nvPr/>
        </p:nvSpPr>
        <p:spPr>
          <a:xfrm>
            <a:off x="2841977" y="3359340"/>
            <a:ext cx="236918" cy="231876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124" name="object 86"/>
          <p:cNvSpPr/>
          <p:nvPr/>
        </p:nvSpPr>
        <p:spPr>
          <a:xfrm>
            <a:off x="2584428" y="2400744"/>
            <a:ext cx="778510" cy="859155"/>
          </a:xfrm>
          <a:custGeom>
            <a:avLst/>
            <a:gdLst/>
            <a:ahLst/>
            <a:cxnLst/>
            <a:rect l="l" t="t" r="r" b="b"/>
            <a:pathLst>
              <a:path w="778510" h="859155">
                <a:moveTo>
                  <a:pt x="773087" y="365404"/>
                </a:moveTo>
                <a:lnTo>
                  <a:pt x="5130" y="365404"/>
                </a:lnTo>
                <a:lnTo>
                  <a:pt x="0" y="370522"/>
                </a:lnTo>
                <a:lnTo>
                  <a:pt x="0" y="853414"/>
                </a:lnTo>
                <a:lnTo>
                  <a:pt x="5130" y="858558"/>
                </a:lnTo>
                <a:lnTo>
                  <a:pt x="773087" y="858558"/>
                </a:lnTo>
                <a:lnTo>
                  <a:pt x="778230" y="853414"/>
                </a:lnTo>
                <a:lnTo>
                  <a:pt x="778230" y="835634"/>
                </a:lnTo>
                <a:lnTo>
                  <a:pt x="22923" y="835634"/>
                </a:lnTo>
                <a:lnTo>
                  <a:pt x="22923" y="388315"/>
                </a:lnTo>
                <a:lnTo>
                  <a:pt x="778230" y="388315"/>
                </a:lnTo>
                <a:lnTo>
                  <a:pt x="778230" y="370522"/>
                </a:lnTo>
                <a:lnTo>
                  <a:pt x="773087" y="365404"/>
                </a:lnTo>
                <a:close/>
              </a:path>
              <a:path w="778510" h="859155">
                <a:moveTo>
                  <a:pt x="778230" y="388315"/>
                </a:moveTo>
                <a:lnTo>
                  <a:pt x="755307" y="388315"/>
                </a:lnTo>
                <a:lnTo>
                  <a:pt x="755307" y="835634"/>
                </a:lnTo>
                <a:lnTo>
                  <a:pt x="778230" y="835634"/>
                </a:lnTo>
                <a:lnTo>
                  <a:pt x="778230" y="388315"/>
                </a:lnTo>
                <a:close/>
              </a:path>
              <a:path w="778510" h="859155">
                <a:moveTo>
                  <a:pt x="284251" y="0"/>
                </a:moveTo>
                <a:lnTo>
                  <a:pt x="194183" y="0"/>
                </a:lnTo>
                <a:lnTo>
                  <a:pt x="189636" y="3492"/>
                </a:lnTo>
                <a:lnTo>
                  <a:pt x="188302" y="8496"/>
                </a:lnTo>
                <a:lnTo>
                  <a:pt x="186320" y="17616"/>
                </a:lnTo>
                <a:lnTo>
                  <a:pt x="184816" y="32365"/>
                </a:lnTo>
                <a:lnTo>
                  <a:pt x="186427" y="48858"/>
                </a:lnTo>
                <a:lnTo>
                  <a:pt x="193789" y="63207"/>
                </a:lnTo>
                <a:lnTo>
                  <a:pt x="193497" y="67602"/>
                </a:lnTo>
                <a:lnTo>
                  <a:pt x="191160" y="83781"/>
                </a:lnTo>
                <a:lnTo>
                  <a:pt x="187182" y="113207"/>
                </a:lnTo>
                <a:lnTo>
                  <a:pt x="183789" y="150701"/>
                </a:lnTo>
                <a:lnTo>
                  <a:pt x="183046" y="194067"/>
                </a:lnTo>
                <a:lnTo>
                  <a:pt x="187020" y="241109"/>
                </a:lnTo>
                <a:lnTo>
                  <a:pt x="171751" y="255946"/>
                </a:lnTo>
                <a:lnTo>
                  <a:pt x="152074" y="281392"/>
                </a:lnTo>
                <a:lnTo>
                  <a:pt x="133033" y="317770"/>
                </a:lnTo>
                <a:lnTo>
                  <a:pt x="119672" y="365404"/>
                </a:lnTo>
                <a:lnTo>
                  <a:pt x="142849" y="365404"/>
                </a:lnTo>
                <a:lnTo>
                  <a:pt x="158438" y="317027"/>
                </a:lnTo>
                <a:lnTo>
                  <a:pt x="179385" y="282724"/>
                </a:lnTo>
                <a:lnTo>
                  <a:pt x="197855" y="262227"/>
                </a:lnTo>
                <a:lnTo>
                  <a:pt x="206011" y="255270"/>
                </a:lnTo>
                <a:lnTo>
                  <a:pt x="209575" y="252755"/>
                </a:lnTo>
                <a:lnTo>
                  <a:pt x="211389" y="248373"/>
                </a:lnTo>
                <a:lnTo>
                  <a:pt x="210680" y="244055"/>
                </a:lnTo>
                <a:lnTo>
                  <a:pt x="206100" y="197493"/>
                </a:lnTo>
                <a:lnTo>
                  <a:pt x="206560" y="154176"/>
                </a:lnTo>
                <a:lnTo>
                  <a:pt x="209871" y="116552"/>
                </a:lnTo>
                <a:lnTo>
                  <a:pt x="213842" y="87071"/>
                </a:lnTo>
                <a:lnTo>
                  <a:pt x="215785" y="73621"/>
                </a:lnTo>
                <a:lnTo>
                  <a:pt x="216268" y="68770"/>
                </a:lnTo>
                <a:lnTo>
                  <a:pt x="285106" y="68770"/>
                </a:lnTo>
                <a:lnTo>
                  <a:pt x="284937" y="67602"/>
                </a:lnTo>
                <a:lnTo>
                  <a:pt x="284657" y="63207"/>
                </a:lnTo>
                <a:lnTo>
                  <a:pt x="292012" y="48858"/>
                </a:lnTo>
                <a:lnTo>
                  <a:pt x="292306" y="45846"/>
                </a:lnTo>
                <a:lnTo>
                  <a:pt x="209486" y="45846"/>
                </a:lnTo>
                <a:lnTo>
                  <a:pt x="207422" y="41452"/>
                </a:lnTo>
                <a:lnTo>
                  <a:pt x="207327" y="32092"/>
                </a:lnTo>
                <a:lnTo>
                  <a:pt x="208699" y="22923"/>
                </a:lnTo>
                <a:lnTo>
                  <a:pt x="292659" y="22923"/>
                </a:lnTo>
                <a:lnTo>
                  <a:pt x="292119" y="17616"/>
                </a:lnTo>
                <a:lnTo>
                  <a:pt x="290144" y="8496"/>
                </a:lnTo>
                <a:lnTo>
                  <a:pt x="288798" y="3492"/>
                </a:lnTo>
                <a:lnTo>
                  <a:pt x="284251" y="0"/>
                </a:lnTo>
                <a:close/>
              </a:path>
              <a:path w="778510" h="859155">
                <a:moveTo>
                  <a:pt x="285106" y="68770"/>
                </a:moveTo>
                <a:lnTo>
                  <a:pt x="262166" y="68770"/>
                </a:lnTo>
                <a:lnTo>
                  <a:pt x="262661" y="73621"/>
                </a:lnTo>
                <a:lnTo>
                  <a:pt x="264604" y="87071"/>
                </a:lnTo>
                <a:lnTo>
                  <a:pt x="268570" y="116552"/>
                </a:lnTo>
                <a:lnTo>
                  <a:pt x="271880" y="154176"/>
                </a:lnTo>
                <a:lnTo>
                  <a:pt x="272339" y="197493"/>
                </a:lnTo>
                <a:lnTo>
                  <a:pt x="267754" y="244055"/>
                </a:lnTo>
                <a:lnTo>
                  <a:pt x="267048" y="248386"/>
                </a:lnTo>
                <a:lnTo>
                  <a:pt x="268871" y="252729"/>
                </a:lnTo>
                <a:lnTo>
                  <a:pt x="299054" y="282725"/>
                </a:lnTo>
                <a:lnTo>
                  <a:pt x="319997" y="317027"/>
                </a:lnTo>
                <a:lnTo>
                  <a:pt x="335584" y="365404"/>
                </a:lnTo>
                <a:lnTo>
                  <a:pt x="358762" y="365404"/>
                </a:lnTo>
                <a:lnTo>
                  <a:pt x="345406" y="317770"/>
                </a:lnTo>
                <a:lnTo>
                  <a:pt x="326364" y="281392"/>
                </a:lnTo>
                <a:lnTo>
                  <a:pt x="306684" y="255946"/>
                </a:lnTo>
                <a:lnTo>
                  <a:pt x="291414" y="241109"/>
                </a:lnTo>
                <a:lnTo>
                  <a:pt x="295393" y="194067"/>
                </a:lnTo>
                <a:lnTo>
                  <a:pt x="294651" y="150701"/>
                </a:lnTo>
                <a:lnTo>
                  <a:pt x="291258" y="113207"/>
                </a:lnTo>
                <a:lnTo>
                  <a:pt x="287286" y="83781"/>
                </a:lnTo>
                <a:lnTo>
                  <a:pt x="285106" y="68770"/>
                </a:lnTo>
                <a:close/>
              </a:path>
              <a:path w="778510" h="859155">
                <a:moveTo>
                  <a:pt x="584047" y="0"/>
                </a:moveTo>
                <a:lnTo>
                  <a:pt x="493966" y="0"/>
                </a:lnTo>
                <a:lnTo>
                  <a:pt x="489432" y="3492"/>
                </a:lnTo>
                <a:lnTo>
                  <a:pt x="488086" y="8496"/>
                </a:lnTo>
                <a:lnTo>
                  <a:pt x="486105" y="17616"/>
                </a:lnTo>
                <a:lnTo>
                  <a:pt x="484605" y="32365"/>
                </a:lnTo>
                <a:lnTo>
                  <a:pt x="486216" y="48858"/>
                </a:lnTo>
                <a:lnTo>
                  <a:pt x="493572" y="63207"/>
                </a:lnTo>
                <a:lnTo>
                  <a:pt x="493293" y="67602"/>
                </a:lnTo>
                <a:lnTo>
                  <a:pt x="490943" y="83781"/>
                </a:lnTo>
                <a:lnTo>
                  <a:pt x="486971" y="113207"/>
                </a:lnTo>
                <a:lnTo>
                  <a:pt x="483579" y="150701"/>
                </a:lnTo>
                <a:lnTo>
                  <a:pt x="482837" y="194067"/>
                </a:lnTo>
                <a:lnTo>
                  <a:pt x="486816" y="241109"/>
                </a:lnTo>
                <a:lnTo>
                  <a:pt x="471540" y="255946"/>
                </a:lnTo>
                <a:lnTo>
                  <a:pt x="451861" y="281392"/>
                </a:lnTo>
                <a:lnTo>
                  <a:pt x="432822" y="317770"/>
                </a:lnTo>
                <a:lnTo>
                  <a:pt x="419468" y="365404"/>
                </a:lnTo>
                <a:lnTo>
                  <a:pt x="442645" y="365404"/>
                </a:lnTo>
                <a:lnTo>
                  <a:pt x="458232" y="317027"/>
                </a:lnTo>
                <a:lnTo>
                  <a:pt x="479175" y="282724"/>
                </a:lnTo>
                <a:lnTo>
                  <a:pt x="497641" y="262227"/>
                </a:lnTo>
                <a:lnTo>
                  <a:pt x="505795" y="255270"/>
                </a:lnTo>
                <a:lnTo>
                  <a:pt x="509358" y="252755"/>
                </a:lnTo>
                <a:lnTo>
                  <a:pt x="511185" y="248373"/>
                </a:lnTo>
                <a:lnTo>
                  <a:pt x="510463" y="244055"/>
                </a:lnTo>
                <a:lnTo>
                  <a:pt x="505885" y="197493"/>
                </a:lnTo>
                <a:lnTo>
                  <a:pt x="506349" y="154176"/>
                </a:lnTo>
                <a:lnTo>
                  <a:pt x="509660" y="116552"/>
                </a:lnTo>
                <a:lnTo>
                  <a:pt x="513626" y="87071"/>
                </a:lnTo>
                <a:lnTo>
                  <a:pt x="515569" y="73621"/>
                </a:lnTo>
                <a:lnTo>
                  <a:pt x="516064" y="68770"/>
                </a:lnTo>
                <a:lnTo>
                  <a:pt x="584902" y="68770"/>
                </a:lnTo>
                <a:lnTo>
                  <a:pt x="584733" y="67602"/>
                </a:lnTo>
                <a:lnTo>
                  <a:pt x="584441" y="63207"/>
                </a:lnTo>
                <a:lnTo>
                  <a:pt x="591802" y="48858"/>
                </a:lnTo>
                <a:lnTo>
                  <a:pt x="592097" y="45846"/>
                </a:lnTo>
                <a:lnTo>
                  <a:pt x="509270" y="45846"/>
                </a:lnTo>
                <a:lnTo>
                  <a:pt x="507205" y="41452"/>
                </a:lnTo>
                <a:lnTo>
                  <a:pt x="507123" y="32092"/>
                </a:lnTo>
                <a:lnTo>
                  <a:pt x="508495" y="22923"/>
                </a:lnTo>
                <a:lnTo>
                  <a:pt x="592451" y="22923"/>
                </a:lnTo>
                <a:lnTo>
                  <a:pt x="591910" y="17616"/>
                </a:lnTo>
                <a:lnTo>
                  <a:pt x="589927" y="8496"/>
                </a:lnTo>
                <a:lnTo>
                  <a:pt x="588581" y="3492"/>
                </a:lnTo>
                <a:lnTo>
                  <a:pt x="584047" y="0"/>
                </a:lnTo>
                <a:close/>
              </a:path>
              <a:path w="778510" h="859155">
                <a:moveTo>
                  <a:pt x="584902" y="68770"/>
                </a:moveTo>
                <a:lnTo>
                  <a:pt x="561962" y="68770"/>
                </a:lnTo>
                <a:lnTo>
                  <a:pt x="562444" y="73621"/>
                </a:lnTo>
                <a:lnTo>
                  <a:pt x="564388" y="87071"/>
                </a:lnTo>
                <a:lnTo>
                  <a:pt x="568359" y="116552"/>
                </a:lnTo>
                <a:lnTo>
                  <a:pt x="571669" y="154176"/>
                </a:lnTo>
                <a:lnTo>
                  <a:pt x="572130" y="197493"/>
                </a:lnTo>
                <a:lnTo>
                  <a:pt x="567550" y="244055"/>
                </a:lnTo>
                <a:lnTo>
                  <a:pt x="566844" y="248386"/>
                </a:lnTo>
                <a:lnTo>
                  <a:pt x="568667" y="252729"/>
                </a:lnTo>
                <a:lnTo>
                  <a:pt x="598837" y="282725"/>
                </a:lnTo>
                <a:lnTo>
                  <a:pt x="619781" y="317027"/>
                </a:lnTo>
                <a:lnTo>
                  <a:pt x="635368" y="365404"/>
                </a:lnTo>
                <a:lnTo>
                  <a:pt x="658558" y="365404"/>
                </a:lnTo>
                <a:lnTo>
                  <a:pt x="645197" y="317770"/>
                </a:lnTo>
                <a:lnTo>
                  <a:pt x="626156" y="281392"/>
                </a:lnTo>
                <a:lnTo>
                  <a:pt x="606478" y="255946"/>
                </a:lnTo>
                <a:lnTo>
                  <a:pt x="591210" y="241109"/>
                </a:lnTo>
                <a:lnTo>
                  <a:pt x="595183" y="194067"/>
                </a:lnTo>
                <a:lnTo>
                  <a:pt x="594440" y="150701"/>
                </a:lnTo>
                <a:lnTo>
                  <a:pt x="591047" y="113207"/>
                </a:lnTo>
                <a:lnTo>
                  <a:pt x="587070" y="83781"/>
                </a:lnTo>
                <a:lnTo>
                  <a:pt x="584902" y="68770"/>
                </a:lnTo>
                <a:close/>
              </a:path>
              <a:path w="778510" h="859155">
                <a:moveTo>
                  <a:pt x="292659" y="22923"/>
                </a:moveTo>
                <a:lnTo>
                  <a:pt x="269735" y="22923"/>
                </a:lnTo>
                <a:lnTo>
                  <a:pt x="271119" y="32092"/>
                </a:lnTo>
                <a:lnTo>
                  <a:pt x="271030" y="41452"/>
                </a:lnTo>
                <a:lnTo>
                  <a:pt x="268960" y="45846"/>
                </a:lnTo>
                <a:lnTo>
                  <a:pt x="292306" y="45846"/>
                </a:lnTo>
                <a:lnTo>
                  <a:pt x="293620" y="32365"/>
                </a:lnTo>
                <a:lnTo>
                  <a:pt x="292659" y="22923"/>
                </a:lnTo>
                <a:close/>
              </a:path>
              <a:path w="778510" h="859155">
                <a:moveTo>
                  <a:pt x="592451" y="22923"/>
                </a:moveTo>
                <a:lnTo>
                  <a:pt x="569531" y="22923"/>
                </a:lnTo>
                <a:lnTo>
                  <a:pt x="570903" y="32092"/>
                </a:lnTo>
                <a:lnTo>
                  <a:pt x="570814" y="41452"/>
                </a:lnTo>
                <a:lnTo>
                  <a:pt x="568744" y="45846"/>
                </a:lnTo>
                <a:lnTo>
                  <a:pt x="592097" y="45846"/>
                </a:lnTo>
                <a:lnTo>
                  <a:pt x="593413" y="32365"/>
                </a:lnTo>
                <a:lnTo>
                  <a:pt x="592451" y="22923"/>
                </a:lnTo>
                <a:close/>
              </a:path>
            </a:pathLst>
          </a:custGeom>
          <a:solidFill>
            <a:srgbClr val="42679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25" name="object 87"/>
          <p:cNvSpPr/>
          <p:nvPr/>
        </p:nvSpPr>
        <p:spPr>
          <a:xfrm>
            <a:off x="3857320" y="3354554"/>
            <a:ext cx="242188" cy="236664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126" name="object 88"/>
          <p:cNvSpPr/>
          <p:nvPr/>
        </p:nvSpPr>
        <p:spPr>
          <a:xfrm>
            <a:off x="4129313" y="3355261"/>
            <a:ext cx="238836" cy="234772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127" name="object 89"/>
          <p:cNvSpPr/>
          <p:nvPr/>
        </p:nvSpPr>
        <p:spPr>
          <a:xfrm>
            <a:off x="3753237" y="2400498"/>
            <a:ext cx="745490" cy="859155"/>
          </a:xfrm>
          <a:custGeom>
            <a:avLst/>
            <a:gdLst/>
            <a:ahLst/>
            <a:cxnLst/>
            <a:rect l="l" t="t" r="r" b="b"/>
            <a:pathLst>
              <a:path w="745489" h="859155">
                <a:moveTo>
                  <a:pt x="443903" y="835063"/>
                </a:moveTo>
                <a:lnTo>
                  <a:pt x="230174" y="835063"/>
                </a:lnTo>
                <a:lnTo>
                  <a:pt x="224916" y="840320"/>
                </a:lnTo>
                <a:lnTo>
                  <a:pt x="224916" y="853300"/>
                </a:lnTo>
                <a:lnTo>
                  <a:pt x="230174" y="858558"/>
                </a:lnTo>
                <a:lnTo>
                  <a:pt x="443903" y="858558"/>
                </a:lnTo>
                <a:lnTo>
                  <a:pt x="449173" y="853300"/>
                </a:lnTo>
                <a:lnTo>
                  <a:pt x="449173" y="840320"/>
                </a:lnTo>
                <a:lnTo>
                  <a:pt x="443903" y="835063"/>
                </a:lnTo>
                <a:close/>
              </a:path>
              <a:path w="745489" h="859155">
                <a:moveTo>
                  <a:pt x="668820" y="175488"/>
                </a:moveTo>
                <a:lnTo>
                  <a:pt x="5257" y="175488"/>
                </a:lnTo>
                <a:lnTo>
                  <a:pt x="0" y="180746"/>
                </a:lnTo>
                <a:lnTo>
                  <a:pt x="0" y="187236"/>
                </a:lnTo>
                <a:lnTo>
                  <a:pt x="1464" y="218645"/>
                </a:lnTo>
                <a:lnTo>
                  <a:pt x="5759" y="249242"/>
                </a:lnTo>
                <a:lnTo>
                  <a:pt x="12740" y="278902"/>
                </a:lnTo>
                <a:lnTo>
                  <a:pt x="22263" y="307505"/>
                </a:lnTo>
                <a:lnTo>
                  <a:pt x="22504" y="308457"/>
                </a:lnTo>
                <a:lnTo>
                  <a:pt x="22872" y="309359"/>
                </a:lnTo>
                <a:lnTo>
                  <a:pt x="23329" y="310210"/>
                </a:lnTo>
                <a:lnTo>
                  <a:pt x="44416" y="354151"/>
                </a:lnTo>
                <a:lnTo>
                  <a:pt x="71391" y="394301"/>
                </a:lnTo>
                <a:lnTo>
                  <a:pt x="103689" y="430096"/>
                </a:lnTo>
                <a:lnTo>
                  <a:pt x="140747" y="460971"/>
                </a:lnTo>
                <a:lnTo>
                  <a:pt x="182001" y="486363"/>
                </a:lnTo>
                <a:lnTo>
                  <a:pt x="226887" y="505706"/>
                </a:lnTo>
                <a:lnTo>
                  <a:pt x="274840" y="518436"/>
                </a:lnTo>
                <a:lnTo>
                  <a:pt x="325297" y="523989"/>
                </a:lnTo>
                <a:lnTo>
                  <a:pt x="325297" y="835063"/>
                </a:lnTo>
                <a:lnTo>
                  <a:pt x="348792" y="835063"/>
                </a:lnTo>
                <a:lnTo>
                  <a:pt x="348792" y="523989"/>
                </a:lnTo>
                <a:lnTo>
                  <a:pt x="399304" y="518422"/>
                </a:lnTo>
                <a:lnTo>
                  <a:pt x="447307" y="505663"/>
                </a:lnTo>
                <a:lnTo>
                  <a:pt x="458758" y="500722"/>
                </a:lnTo>
                <a:lnTo>
                  <a:pt x="334238" y="500722"/>
                </a:lnTo>
                <a:lnTo>
                  <a:pt x="281568" y="495819"/>
                </a:lnTo>
                <a:lnTo>
                  <a:pt x="231763" y="482554"/>
                </a:lnTo>
                <a:lnTo>
                  <a:pt x="185554" y="461658"/>
                </a:lnTo>
                <a:lnTo>
                  <a:pt x="143676" y="433864"/>
                </a:lnTo>
                <a:lnTo>
                  <a:pt x="106862" y="399901"/>
                </a:lnTo>
                <a:lnTo>
                  <a:pt x="75845" y="360501"/>
                </a:lnTo>
                <a:lnTo>
                  <a:pt x="51358" y="316395"/>
                </a:lnTo>
                <a:lnTo>
                  <a:pt x="184130" y="316395"/>
                </a:lnTo>
                <a:lnTo>
                  <a:pt x="198682" y="292912"/>
                </a:lnTo>
                <a:lnTo>
                  <a:pt x="41897" y="292912"/>
                </a:lnTo>
                <a:lnTo>
                  <a:pt x="34753" y="270394"/>
                </a:lnTo>
                <a:lnTo>
                  <a:pt x="29284" y="247191"/>
                </a:lnTo>
                <a:lnTo>
                  <a:pt x="25575" y="223366"/>
                </a:lnTo>
                <a:lnTo>
                  <a:pt x="23710" y="198983"/>
                </a:lnTo>
                <a:lnTo>
                  <a:pt x="673538" y="198983"/>
                </a:lnTo>
                <a:lnTo>
                  <a:pt x="674090" y="187236"/>
                </a:lnTo>
                <a:lnTo>
                  <a:pt x="674090" y="180746"/>
                </a:lnTo>
                <a:lnTo>
                  <a:pt x="668820" y="175488"/>
                </a:lnTo>
                <a:close/>
              </a:path>
              <a:path w="745489" h="859155">
                <a:moveTo>
                  <a:pt x="338010" y="500341"/>
                </a:moveTo>
                <a:lnTo>
                  <a:pt x="336067" y="500341"/>
                </a:lnTo>
                <a:lnTo>
                  <a:pt x="335140" y="500494"/>
                </a:lnTo>
                <a:lnTo>
                  <a:pt x="334238" y="500722"/>
                </a:lnTo>
                <a:lnTo>
                  <a:pt x="339839" y="500722"/>
                </a:lnTo>
                <a:lnTo>
                  <a:pt x="338937" y="500494"/>
                </a:lnTo>
                <a:lnTo>
                  <a:pt x="338010" y="500341"/>
                </a:lnTo>
                <a:close/>
              </a:path>
              <a:path w="745489" h="859155">
                <a:moveTo>
                  <a:pt x="647759" y="316395"/>
                </a:moveTo>
                <a:lnTo>
                  <a:pt x="622712" y="316407"/>
                </a:lnTo>
                <a:lnTo>
                  <a:pt x="598232" y="360501"/>
                </a:lnTo>
                <a:lnTo>
                  <a:pt x="567215" y="399901"/>
                </a:lnTo>
                <a:lnTo>
                  <a:pt x="530401" y="433864"/>
                </a:lnTo>
                <a:lnTo>
                  <a:pt x="488523" y="461658"/>
                </a:lnTo>
                <a:lnTo>
                  <a:pt x="442314" y="482554"/>
                </a:lnTo>
                <a:lnTo>
                  <a:pt x="392508" y="495819"/>
                </a:lnTo>
                <a:lnTo>
                  <a:pt x="339839" y="500722"/>
                </a:lnTo>
                <a:lnTo>
                  <a:pt x="458758" y="500722"/>
                </a:lnTo>
                <a:lnTo>
                  <a:pt x="533520" y="460833"/>
                </a:lnTo>
                <a:lnTo>
                  <a:pt x="570598" y="429896"/>
                </a:lnTo>
                <a:lnTo>
                  <a:pt x="602903" y="394031"/>
                </a:lnTo>
                <a:lnTo>
                  <a:pt x="629867" y="353808"/>
                </a:lnTo>
                <a:lnTo>
                  <a:pt x="647759" y="316395"/>
                </a:lnTo>
                <a:close/>
              </a:path>
              <a:path w="745489" h="859155">
                <a:moveTo>
                  <a:pt x="184130" y="316395"/>
                </a:moveTo>
                <a:lnTo>
                  <a:pt x="156481" y="316407"/>
                </a:lnTo>
                <a:lnTo>
                  <a:pt x="145808" y="333641"/>
                </a:lnTo>
                <a:lnTo>
                  <a:pt x="147510" y="340880"/>
                </a:lnTo>
                <a:lnTo>
                  <a:pt x="230797" y="392468"/>
                </a:lnTo>
                <a:lnTo>
                  <a:pt x="232943" y="393039"/>
                </a:lnTo>
                <a:lnTo>
                  <a:pt x="238988" y="393039"/>
                </a:lnTo>
                <a:lnTo>
                  <a:pt x="242836" y="391071"/>
                </a:lnTo>
                <a:lnTo>
                  <a:pt x="258892" y="365125"/>
                </a:lnTo>
                <a:lnTo>
                  <a:pt x="231266" y="365125"/>
                </a:lnTo>
                <a:lnTo>
                  <a:pt x="175386" y="330504"/>
                </a:lnTo>
                <a:lnTo>
                  <a:pt x="184130" y="316395"/>
                </a:lnTo>
                <a:close/>
              </a:path>
              <a:path w="745489" h="859155">
                <a:moveTo>
                  <a:pt x="254613" y="274637"/>
                </a:moveTo>
                <a:lnTo>
                  <a:pt x="210007" y="274637"/>
                </a:lnTo>
                <a:lnTo>
                  <a:pt x="265874" y="309257"/>
                </a:lnTo>
                <a:lnTo>
                  <a:pt x="231266" y="365125"/>
                </a:lnTo>
                <a:lnTo>
                  <a:pt x="258892" y="365125"/>
                </a:lnTo>
                <a:lnTo>
                  <a:pt x="289077" y="316395"/>
                </a:lnTo>
                <a:lnTo>
                  <a:pt x="647759" y="316395"/>
                </a:lnTo>
                <a:lnTo>
                  <a:pt x="651169" y="309257"/>
                </a:lnTo>
                <a:lnTo>
                  <a:pt x="651357" y="308787"/>
                </a:lnTo>
                <a:lnTo>
                  <a:pt x="656669" y="292912"/>
                </a:lnTo>
                <a:lnTo>
                  <a:pt x="284111" y="292912"/>
                </a:lnTo>
                <a:lnTo>
                  <a:pt x="254613" y="274637"/>
                </a:lnTo>
                <a:close/>
              </a:path>
              <a:path w="745489" h="859155">
                <a:moveTo>
                  <a:pt x="488365" y="316395"/>
                </a:moveTo>
                <a:lnTo>
                  <a:pt x="289077" y="316395"/>
                </a:lnTo>
                <a:lnTo>
                  <a:pt x="488314" y="316407"/>
                </a:lnTo>
                <a:close/>
              </a:path>
              <a:path w="745489" h="859155">
                <a:moveTo>
                  <a:pt x="206870" y="245059"/>
                </a:moveTo>
                <a:lnTo>
                  <a:pt x="199618" y="246761"/>
                </a:lnTo>
                <a:lnTo>
                  <a:pt x="171043" y="292912"/>
                </a:lnTo>
                <a:lnTo>
                  <a:pt x="198682" y="292912"/>
                </a:lnTo>
                <a:lnTo>
                  <a:pt x="210007" y="274637"/>
                </a:lnTo>
                <a:lnTo>
                  <a:pt x="254613" y="274637"/>
                </a:lnTo>
                <a:lnTo>
                  <a:pt x="206870" y="245059"/>
                </a:lnTo>
                <a:close/>
              </a:path>
              <a:path w="745489" h="859155">
                <a:moveTo>
                  <a:pt x="538365" y="198983"/>
                </a:moveTo>
                <a:lnTo>
                  <a:pt x="513422" y="198983"/>
                </a:lnTo>
                <a:lnTo>
                  <a:pt x="480034" y="292912"/>
                </a:lnTo>
                <a:lnTo>
                  <a:pt x="504977" y="292912"/>
                </a:lnTo>
                <a:lnTo>
                  <a:pt x="538365" y="198983"/>
                </a:lnTo>
                <a:close/>
              </a:path>
              <a:path w="745489" h="859155">
                <a:moveTo>
                  <a:pt x="673538" y="198983"/>
                </a:moveTo>
                <a:lnTo>
                  <a:pt x="650366" y="198983"/>
                </a:lnTo>
                <a:lnTo>
                  <a:pt x="648504" y="223366"/>
                </a:lnTo>
                <a:lnTo>
                  <a:pt x="644799" y="247191"/>
                </a:lnTo>
                <a:lnTo>
                  <a:pt x="639335" y="270394"/>
                </a:lnTo>
                <a:lnTo>
                  <a:pt x="632193" y="292912"/>
                </a:lnTo>
                <a:lnTo>
                  <a:pt x="656669" y="292912"/>
                </a:lnTo>
                <a:lnTo>
                  <a:pt x="661172" y="279488"/>
                </a:lnTo>
                <a:lnTo>
                  <a:pt x="668250" y="249645"/>
                </a:lnTo>
                <a:lnTo>
                  <a:pt x="672605" y="218852"/>
                </a:lnTo>
                <a:lnTo>
                  <a:pt x="673538" y="198983"/>
                </a:lnTo>
                <a:close/>
              </a:path>
              <a:path w="745489" h="859155">
                <a:moveTo>
                  <a:pt x="740181" y="0"/>
                </a:moveTo>
                <a:lnTo>
                  <a:pt x="587451" y="0"/>
                </a:lnTo>
                <a:lnTo>
                  <a:pt x="583018" y="3124"/>
                </a:lnTo>
                <a:lnTo>
                  <a:pt x="521766" y="175488"/>
                </a:lnTo>
                <a:lnTo>
                  <a:pt x="546709" y="175488"/>
                </a:lnTo>
                <a:lnTo>
                  <a:pt x="600722" y="23495"/>
                </a:lnTo>
                <a:lnTo>
                  <a:pt x="740181" y="23495"/>
                </a:lnTo>
                <a:lnTo>
                  <a:pt x="745451" y="18237"/>
                </a:lnTo>
                <a:lnTo>
                  <a:pt x="745451" y="5257"/>
                </a:lnTo>
                <a:lnTo>
                  <a:pt x="740181" y="0"/>
                </a:lnTo>
                <a:close/>
              </a:path>
            </a:pathLst>
          </a:custGeom>
          <a:solidFill>
            <a:srgbClr val="42679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28" name="object 90"/>
          <p:cNvSpPr/>
          <p:nvPr/>
        </p:nvSpPr>
        <p:spPr>
          <a:xfrm>
            <a:off x="4046409" y="2737035"/>
            <a:ext cx="144183" cy="142570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129" name="object 91"/>
          <p:cNvSpPr/>
          <p:nvPr/>
        </p:nvSpPr>
        <p:spPr>
          <a:xfrm>
            <a:off x="8360483" y="3359104"/>
            <a:ext cx="236905" cy="231876"/>
          </a:xfrm>
          <a:prstGeom prst="rect">
            <a:avLst/>
          </a:prstGeom>
          <a:blipFill>
            <a:blip r:embed="rId3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130" name="object 92"/>
          <p:cNvSpPr/>
          <p:nvPr/>
        </p:nvSpPr>
        <p:spPr>
          <a:xfrm>
            <a:off x="8630058" y="3353835"/>
            <a:ext cx="239077" cy="237388"/>
          </a:xfrm>
          <a:prstGeom prst="rect">
            <a:avLst/>
          </a:prstGeom>
          <a:blipFill>
            <a:blip r:embed="rId3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131" name="object 93"/>
          <p:cNvSpPr/>
          <p:nvPr/>
        </p:nvSpPr>
        <p:spPr>
          <a:xfrm>
            <a:off x="8387353" y="2400492"/>
            <a:ext cx="479425" cy="859155"/>
          </a:xfrm>
          <a:custGeom>
            <a:avLst/>
            <a:gdLst/>
            <a:ahLst/>
            <a:cxnLst/>
            <a:rect l="l" t="t" r="r" b="b"/>
            <a:pathLst>
              <a:path w="479425" h="859155">
                <a:moveTo>
                  <a:pt x="262686" y="0"/>
                </a:moveTo>
                <a:lnTo>
                  <a:pt x="216522" y="0"/>
                </a:lnTo>
                <a:lnTo>
                  <a:pt x="202373" y="2865"/>
                </a:lnTo>
                <a:lnTo>
                  <a:pt x="190811" y="10672"/>
                </a:lnTo>
                <a:lnTo>
                  <a:pt x="183010" y="22240"/>
                </a:lnTo>
                <a:lnTo>
                  <a:pt x="180149" y="36385"/>
                </a:lnTo>
                <a:lnTo>
                  <a:pt x="180149" y="202603"/>
                </a:lnTo>
                <a:lnTo>
                  <a:pt x="177860" y="224202"/>
                </a:lnTo>
                <a:lnTo>
                  <a:pt x="171194" y="244660"/>
                </a:lnTo>
                <a:lnTo>
                  <a:pt x="160448" y="263301"/>
                </a:lnTo>
                <a:lnTo>
                  <a:pt x="145923" y="279450"/>
                </a:lnTo>
                <a:lnTo>
                  <a:pt x="68326" y="349288"/>
                </a:lnTo>
                <a:lnTo>
                  <a:pt x="39331" y="381537"/>
                </a:lnTo>
                <a:lnTo>
                  <a:pt x="17880" y="418753"/>
                </a:lnTo>
                <a:lnTo>
                  <a:pt x="4569" y="459594"/>
                </a:lnTo>
                <a:lnTo>
                  <a:pt x="0" y="502716"/>
                </a:lnTo>
                <a:lnTo>
                  <a:pt x="0" y="817410"/>
                </a:lnTo>
                <a:lnTo>
                  <a:pt x="3239" y="833413"/>
                </a:lnTo>
                <a:lnTo>
                  <a:pt x="12068" y="846494"/>
                </a:lnTo>
                <a:lnTo>
                  <a:pt x="25149" y="855320"/>
                </a:lnTo>
                <a:lnTo>
                  <a:pt x="41148" y="858558"/>
                </a:lnTo>
                <a:lnTo>
                  <a:pt x="438061" y="858558"/>
                </a:lnTo>
                <a:lnTo>
                  <a:pt x="454059" y="855320"/>
                </a:lnTo>
                <a:lnTo>
                  <a:pt x="467140" y="846494"/>
                </a:lnTo>
                <a:lnTo>
                  <a:pt x="473587" y="836942"/>
                </a:lnTo>
                <a:lnTo>
                  <a:pt x="41148" y="836942"/>
                </a:lnTo>
                <a:lnTo>
                  <a:pt x="33552" y="835405"/>
                </a:lnTo>
                <a:lnTo>
                  <a:pt x="27343" y="831214"/>
                </a:lnTo>
                <a:lnTo>
                  <a:pt x="23152" y="825005"/>
                </a:lnTo>
                <a:lnTo>
                  <a:pt x="21615" y="817410"/>
                </a:lnTo>
                <a:lnTo>
                  <a:pt x="21615" y="738644"/>
                </a:lnTo>
                <a:lnTo>
                  <a:pt x="479209" y="738644"/>
                </a:lnTo>
                <a:lnTo>
                  <a:pt x="479209" y="717016"/>
                </a:lnTo>
                <a:lnTo>
                  <a:pt x="21615" y="717016"/>
                </a:lnTo>
                <a:lnTo>
                  <a:pt x="21615" y="528891"/>
                </a:lnTo>
                <a:lnTo>
                  <a:pt x="479209" y="528891"/>
                </a:lnTo>
                <a:lnTo>
                  <a:pt x="479209" y="507276"/>
                </a:lnTo>
                <a:lnTo>
                  <a:pt x="21615" y="507276"/>
                </a:lnTo>
                <a:lnTo>
                  <a:pt x="21615" y="502716"/>
                </a:lnTo>
                <a:lnTo>
                  <a:pt x="25707" y="464107"/>
                </a:lnTo>
                <a:lnTo>
                  <a:pt x="37625" y="427543"/>
                </a:lnTo>
                <a:lnTo>
                  <a:pt x="56832" y="394226"/>
                </a:lnTo>
                <a:lnTo>
                  <a:pt x="82791" y="365353"/>
                </a:lnTo>
                <a:lnTo>
                  <a:pt x="160375" y="295528"/>
                </a:lnTo>
                <a:lnTo>
                  <a:pt x="177944" y="275997"/>
                </a:lnTo>
                <a:lnTo>
                  <a:pt x="190938" y="253457"/>
                </a:lnTo>
                <a:lnTo>
                  <a:pt x="198998" y="228720"/>
                </a:lnTo>
                <a:lnTo>
                  <a:pt x="201764" y="202603"/>
                </a:lnTo>
                <a:lnTo>
                  <a:pt x="201764" y="75666"/>
                </a:lnTo>
                <a:lnTo>
                  <a:pt x="299046" y="75666"/>
                </a:lnTo>
                <a:lnTo>
                  <a:pt x="299046" y="54051"/>
                </a:lnTo>
                <a:lnTo>
                  <a:pt x="201764" y="54051"/>
                </a:lnTo>
                <a:lnTo>
                  <a:pt x="201764" y="28244"/>
                </a:lnTo>
                <a:lnTo>
                  <a:pt x="208394" y="21628"/>
                </a:lnTo>
                <a:lnTo>
                  <a:pt x="295772" y="21628"/>
                </a:lnTo>
                <a:lnTo>
                  <a:pt x="288386" y="10672"/>
                </a:lnTo>
                <a:lnTo>
                  <a:pt x="276828" y="2865"/>
                </a:lnTo>
                <a:lnTo>
                  <a:pt x="262686" y="0"/>
                </a:lnTo>
                <a:close/>
              </a:path>
              <a:path w="479425" h="859155">
                <a:moveTo>
                  <a:pt x="479209" y="738644"/>
                </a:moveTo>
                <a:lnTo>
                  <a:pt x="457593" y="738644"/>
                </a:lnTo>
                <a:lnTo>
                  <a:pt x="457593" y="817410"/>
                </a:lnTo>
                <a:lnTo>
                  <a:pt x="456054" y="825005"/>
                </a:lnTo>
                <a:lnTo>
                  <a:pt x="451861" y="831214"/>
                </a:lnTo>
                <a:lnTo>
                  <a:pt x="445651" y="835405"/>
                </a:lnTo>
                <a:lnTo>
                  <a:pt x="438061" y="836942"/>
                </a:lnTo>
                <a:lnTo>
                  <a:pt x="473587" y="836942"/>
                </a:lnTo>
                <a:lnTo>
                  <a:pt x="475969" y="833413"/>
                </a:lnTo>
                <a:lnTo>
                  <a:pt x="479209" y="817410"/>
                </a:lnTo>
                <a:lnTo>
                  <a:pt x="479209" y="738644"/>
                </a:lnTo>
                <a:close/>
              </a:path>
              <a:path w="479425" h="859155">
                <a:moveTo>
                  <a:pt x="479209" y="528891"/>
                </a:moveTo>
                <a:lnTo>
                  <a:pt x="457593" y="528891"/>
                </a:lnTo>
                <a:lnTo>
                  <a:pt x="457593" y="717016"/>
                </a:lnTo>
                <a:lnTo>
                  <a:pt x="479209" y="717016"/>
                </a:lnTo>
                <a:lnTo>
                  <a:pt x="479209" y="528891"/>
                </a:lnTo>
                <a:close/>
              </a:path>
              <a:path w="479425" h="859155">
                <a:moveTo>
                  <a:pt x="299046" y="75666"/>
                </a:moveTo>
                <a:lnTo>
                  <a:pt x="277431" y="75666"/>
                </a:lnTo>
                <a:lnTo>
                  <a:pt x="277431" y="202603"/>
                </a:lnTo>
                <a:lnTo>
                  <a:pt x="288263" y="253457"/>
                </a:lnTo>
                <a:lnTo>
                  <a:pt x="318820" y="295528"/>
                </a:lnTo>
                <a:lnTo>
                  <a:pt x="396405" y="365353"/>
                </a:lnTo>
                <a:lnTo>
                  <a:pt x="422371" y="394226"/>
                </a:lnTo>
                <a:lnTo>
                  <a:pt x="441582" y="427543"/>
                </a:lnTo>
                <a:lnTo>
                  <a:pt x="453501" y="464107"/>
                </a:lnTo>
                <a:lnTo>
                  <a:pt x="457593" y="502716"/>
                </a:lnTo>
                <a:lnTo>
                  <a:pt x="457593" y="507276"/>
                </a:lnTo>
                <a:lnTo>
                  <a:pt x="479209" y="507276"/>
                </a:lnTo>
                <a:lnTo>
                  <a:pt x="479209" y="502716"/>
                </a:lnTo>
                <a:lnTo>
                  <a:pt x="474639" y="459594"/>
                </a:lnTo>
                <a:lnTo>
                  <a:pt x="461327" y="418753"/>
                </a:lnTo>
                <a:lnTo>
                  <a:pt x="439872" y="381537"/>
                </a:lnTo>
                <a:lnTo>
                  <a:pt x="410870" y="349288"/>
                </a:lnTo>
                <a:lnTo>
                  <a:pt x="333286" y="279450"/>
                </a:lnTo>
                <a:lnTo>
                  <a:pt x="318758" y="263301"/>
                </a:lnTo>
                <a:lnTo>
                  <a:pt x="308008" y="244660"/>
                </a:lnTo>
                <a:lnTo>
                  <a:pt x="301337" y="224202"/>
                </a:lnTo>
                <a:lnTo>
                  <a:pt x="299046" y="202603"/>
                </a:lnTo>
                <a:lnTo>
                  <a:pt x="299046" y="75666"/>
                </a:lnTo>
                <a:close/>
              </a:path>
              <a:path w="479425" h="859155">
                <a:moveTo>
                  <a:pt x="295772" y="21628"/>
                </a:moveTo>
                <a:lnTo>
                  <a:pt x="270827" y="21628"/>
                </a:lnTo>
                <a:lnTo>
                  <a:pt x="277431" y="28244"/>
                </a:lnTo>
                <a:lnTo>
                  <a:pt x="277431" y="54051"/>
                </a:lnTo>
                <a:lnTo>
                  <a:pt x="299046" y="54051"/>
                </a:lnTo>
                <a:lnTo>
                  <a:pt x="299046" y="36385"/>
                </a:lnTo>
                <a:lnTo>
                  <a:pt x="296185" y="22240"/>
                </a:lnTo>
                <a:lnTo>
                  <a:pt x="295772" y="21628"/>
                </a:lnTo>
                <a:close/>
              </a:path>
            </a:pathLst>
          </a:custGeom>
          <a:solidFill>
            <a:srgbClr val="42679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32" name="object 94"/>
          <p:cNvSpPr/>
          <p:nvPr/>
        </p:nvSpPr>
        <p:spPr>
          <a:xfrm>
            <a:off x="6092343" y="3359104"/>
            <a:ext cx="236905" cy="231876"/>
          </a:xfrm>
          <a:prstGeom prst="rect">
            <a:avLst/>
          </a:prstGeom>
          <a:blipFill>
            <a:blip r:embed="rId3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133" name="object 95"/>
          <p:cNvSpPr/>
          <p:nvPr/>
        </p:nvSpPr>
        <p:spPr>
          <a:xfrm>
            <a:off x="6361931" y="3353835"/>
            <a:ext cx="239064" cy="237388"/>
          </a:xfrm>
          <a:prstGeom prst="rect">
            <a:avLst/>
          </a:prstGeom>
          <a:blipFill>
            <a:blip r:embed="rId3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134" name="object 96"/>
          <p:cNvSpPr/>
          <p:nvPr/>
        </p:nvSpPr>
        <p:spPr>
          <a:xfrm>
            <a:off x="6057340" y="2400545"/>
            <a:ext cx="603250" cy="858519"/>
          </a:xfrm>
          <a:custGeom>
            <a:avLst/>
            <a:gdLst/>
            <a:ahLst/>
            <a:cxnLst/>
            <a:rect l="l" t="t" r="r" b="b"/>
            <a:pathLst>
              <a:path w="603250" h="858519">
                <a:moveTo>
                  <a:pt x="171170" y="0"/>
                </a:moveTo>
                <a:lnTo>
                  <a:pt x="79463" y="0"/>
                </a:lnTo>
                <a:lnTo>
                  <a:pt x="75107" y="3810"/>
                </a:lnTo>
                <a:lnTo>
                  <a:pt x="73825" y="8890"/>
                </a:lnTo>
                <a:lnTo>
                  <a:pt x="71799" y="17780"/>
                </a:lnTo>
                <a:lnTo>
                  <a:pt x="70265" y="33020"/>
                </a:lnTo>
                <a:lnTo>
                  <a:pt x="71928" y="49530"/>
                </a:lnTo>
                <a:lnTo>
                  <a:pt x="79489" y="64770"/>
                </a:lnTo>
                <a:lnTo>
                  <a:pt x="79235" y="68580"/>
                </a:lnTo>
                <a:lnTo>
                  <a:pt x="72687" y="115570"/>
                </a:lnTo>
                <a:lnTo>
                  <a:pt x="69213" y="154940"/>
                </a:lnTo>
                <a:lnTo>
                  <a:pt x="68470" y="199390"/>
                </a:lnTo>
                <a:lnTo>
                  <a:pt x="72593" y="247650"/>
                </a:lnTo>
                <a:lnTo>
                  <a:pt x="53177" y="266700"/>
                </a:lnTo>
                <a:lnTo>
                  <a:pt x="28519" y="302260"/>
                </a:lnTo>
                <a:lnTo>
                  <a:pt x="7769" y="353060"/>
                </a:lnTo>
                <a:lnTo>
                  <a:pt x="76" y="421640"/>
                </a:lnTo>
                <a:lnTo>
                  <a:pt x="0" y="582930"/>
                </a:lnTo>
                <a:lnTo>
                  <a:pt x="76" y="769620"/>
                </a:lnTo>
                <a:lnTo>
                  <a:pt x="3654" y="787400"/>
                </a:lnTo>
                <a:lnTo>
                  <a:pt x="13404" y="801370"/>
                </a:lnTo>
                <a:lnTo>
                  <a:pt x="27851" y="811530"/>
                </a:lnTo>
                <a:lnTo>
                  <a:pt x="45516" y="815340"/>
                </a:lnTo>
                <a:lnTo>
                  <a:pt x="176301" y="815340"/>
                </a:lnTo>
                <a:lnTo>
                  <a:pt x="180186" y="831850"/>
                </a:lnTo>
                <a:lnTo>
                  <a:pt x="189976" y="845820"/>
                </a:lnTo>
                <a:lnTo>
                  <a:pt x="204276" y="855980"/>
                </a:lnTo>
                <a:lnTo>
                  <a:pt x="221691" y="858520"/>
                </a:lnTo>
                <a:lnTo>
                  <a:pt x="381279" y="858520"/>
                </a:lnTo>
                <a:lnTo>
                  <a:pt x="398686" y="855980"/>
                </a:lnTo>
                <a:lnTo>
                  <a:pt x="412983" y="845820"/>
                </a:lnTo>
                <a:lnTo>
                  <a:pt x="419212" y="836930"/>
                </a:lnTo>
                <a:lnTo>
                  <a:pt x="221691" y="836930"/>
                </a:lnTo>
                <a:lnTo>
                  <a:pt x="212566" y="835660"/>
                </a:lnTo>
                <a:lnTo>
                  <a:pt x="205109" y="830580"/>
                </a:lnTo>
                <a:lnTo>
                  <a:pt x="200079" y="822960"/>
                </a:lnTo>
                <a:lnTo>
                  <a:pt x="198234" y="814070"/>
                </a:lnTo>
                <a:lnTo>
                  <a:pt x="198232" y="792480"/>
                </a:lnTo>
                <a:lnTo>
                  <a:pt x="45516" y="792480"/>
                </a:lnTo>
                <a:lnTo>
                  <a:pt x="36397" y="791210"/>
                </a:lnTo>
                <a:lnTo>
                  <a:pt x="28940" y="786130"/>
                </a:lnTo>
                <a:lnTo>
                  <a:pt x="23906" y="778510"/>
                </a:lnTo>
                <a:lnTo>
                  <a:pt x="22059" y="769620"/>
                </a:lnTo>
                <a:lnTo>
                  <a:pt x="22059" y="593090"/>
                </a:lnTo>
                <a:lnTo>
                  <a:pt x="80359" y="593090"/>
                </a:lnTo>
                <a:lnTo>
                  <a:pt x="72550" y="571500"/>
                </a:lnTo>
                <a:lnTo>
                  <a:pt x="22059" y="571500"/>
                </a:lnTo>
                <a:lnTo>
                  <a:pt x="22059" y="477520"/>
                </a:lnTo>
                <a:lnTo>
                  <a:pt x="72091" y="477520"/>
                </a:lnTo>
                <a:lnTo>
                  <a:pt x="80359" y="454660"/>
                </a:lnTo>
                <a:lnTo>
                  <a:pt x="22059" y="454660"/>
                </a:lnTo>
                <a:lnTo>
                  <a:pt x="22059" y="421640"/>
                </a:lnTo>
                <a:lnTo>
                  <a:pt x="31275" y="350520"/>
                </a:lnTo>
                <a:lnTo>
                  <a:pt x="54343" y="300990"/>
                </a:lnTo>
                <a:lnTo>
                  <a:pt x="90779" y="261620"/>
                </a:lnTo>
                <a:lnTo>
                  <a:pt x="94221" y="259080"/>
                </a:lnTo>
                <a:lnTo>
                  <a:pt x="95973" y="254000"/>
                </a:lnTo>
                <a:lnTo>
                  <a:pt x="95275" y="250190"/>
                </a:lnTo>
                <a:lnTo>
                  <a:pt x="90573" y="201930"/>
                </a:lnTo>
                <a:lnTo>
                  <a:pt x="91046" y="157480"/>
                </a:lnTo>
                <a:lnTo>
                  <a:pt x="94443" y="119380"/>
                </a:lnTo>
                <a:lnTo>
                  <a:pt x="98513" y="88900"/>
                </a:lnTo>
                <a:lnTo>
                  <a:pt x="100596" y="74930"/>
                </a:lnTo>
                <a:lnTo>
                  <a:pt x="101079" y="69850"/>
                </a:lnTo>
                <a:lnTo>
                  <a:pt x="171575" y="69850"/>
                </a:lnTo>
                <a:lnTo>
                  <a:pt x="171399" y="68580"/>
                </a:lnTo>
                <a:lnTo>
                  <a:pt x="171145" y="64770"/>
                </a:lnTo>
                <a:lnTo>
                  <a:pt x="178706" y="49530"/>
                </a:lnTo>
                <a:lnTo>
                  <a:pt x="178833" y="48260"/>
                </a:lnTo>
                <a:lnTo>
                  <a:pt x="94348" y="48260"/>
                </a:lnTo>
                <a:lnTo>
                  <a:pt x="92927" y="43180"/>
                </a:lnTo>
                <a:lnTo>
                  <a:pt x="92322" y="36830"/>
                </a:lnTo>
                <a:lnTo>
                  <a:pt x="92480" y="30480"/>
                </a:lnTo>
                <a:lnTo>
                  <a:pt x="93345" y="22860"/>
                </a:lnTo>
                <a:lnTo>
                  <a:pt x="179346" y="22860"/>
                </a:lnTo>
                <a:lnTo>
                  <a:pt x="178835" y="17780"/>
                </a:lnTo>
                <a:lnTo>
                  <a:pt x="176809" y="8890"/>
                </a:lnTo>
                <a:lnTo>
                  <a:pt x="175526" y="3810"/>
                </a:lnTo>
                <a:lnTo>
                  <a:pt x="171170" y="0"/>
                </a:lnTo>
                <a:close/>
              </a:path>
              <a:path w="603250" h="858519">
                <a:moveTo>
                  <a:pt x="426720" y="637540"/>
                </a:moveTo>
                <a:lnTo>
                  <a:pt x="404749" y="637540"/>
                </a:lnTo>
                <a:lnTo>
                  <a:pt x="404749" y="814070"/>
                </a:lnTo>
                <a:lnTo>
                  <a:pt x="402899" y="822960"/>
                </a:lnTo>
                <a:lnTo>
                  <a:pt x="397862" y="830580"/>
                </a:lnTo>
                <a:lnTo>
                  <a:pt x="390400" y="835660"/>
                </a:lnTo>
                <a:lnTo>
                  <a:pt x="381279" y="836930"/>
                </a:lnTo>
                <a:lnTo>
                  <a:pt x="419212" y="836930"/>
                </a:lnTo>
                <a:lnTo>
                  <a:pt x="422772" y="831850"/>
                </a:lnTo>
                <a:lnTo>
                  <a:pt x="426656" y="815340"/>
                </a:lnTo>
                <a:lnTo>
                  <a:pt x="557441" y="815340"/>
                </a:lnTo>
                <a:lnTo>
                  <a:pt x="575112" y="811530"/>
                </a:lnTo>
                <a:lnTo>
                  <a:pt x="589557" y="801370"/>
                </a:lnTo>
                <a:lnTo>
                  <a:pt x="595760" y="792480"/>
                </a:lnTo>
                <a:lnTo>
                  <a:pt x="426720" y="792480"/>
                </a:lnTo>
                <a:lnTo>
                  <a:pt x="426720" y="637540"/>
                </a:lnTo>
                <a:close/>
              </a:path>
              <a:path w="603250" h="858519">
                <a:moveTo>
                  <a:pt x="253309" y="628650"/>
                </a:moveTo>
                <a:lnTo>
                  <a:pt x="176237" y="628650"/>
                </a:lnTo>
                <a:lnTo>
                  <a:pt x="176237" y="792480"/>
                </a:lnTo>
                <a:lnTo>
                  <a:pt x="198232" y="792480"/>
                </a:lnTo>
                <a:lnTo>
                  <a:pt x="198221" y="637540"/>
                </a:lnTo>
                <a:lnTo>
                  <a:pt x="256525" y="637540"/>
                </a:lnTo>
                <a:lnTo>
                  <a:pt x="253309" y="628650"/>
                </a:lnTo>
                <a:close/>
              </a:path>
              <a:path w="603250" h="858519">
                <a:moveTo>
                  <a:pt x="602893" y="593090"/>
                </a:moveTo>
                <a:lnTo>
                  <a:pt x="580910" y="593090"/>
                </a:lnTo>
                <a:lnTo>
                  <a:pt x="580910" y="769620"/>
                </a:lnTo>
                <a:lnTo>
                  <a:pt x="579063" y="778510"/>
                </a:lnTo>
                <a:lnTo>
                  <a:pt x="574028" y="786130"/>
                </a:lnTo>
                <a:lnTo>
                  <a:pt x="566567" y="791210"/>
                </a:lnTo>
                <a:lnTo>
                  <a:pt x="557441" y="792480"/>
                </a:lnTo>
                <a:lnTo>
                  <a:pt x="595760" y="792480"/>
                </a:lnTo>
                <a:lnTo>
                  <a:pt x="599305" y="787400"/>
                </a:lnTo>
                <a:lnTo>
                  <a:pt x="602881" y="769620"/>
                </a:lnTo>
                <a:lnTo>
                  <a:pt x="602893" y="593090"/>
                </a:lnTo>
                <a:close/>
              </a:path>
              <a:path w="603250" h="858519">
                <a:moveTo>
                  <a:pt x="256525" y="637540"/>
                </a:moveTo>
                <a:lnTo>
                  <a:pt x="231660" y="637540"/>
                </a:lnTo>
                <a:lnTo>
                  <a:pt x="244292" y="664210"/>
                </a:lnTo>
                <a:lnTo>
                  <a:pt x="260600" y="684530"/>
                </a:lnTo>
                <a:lnTo>
                  <a:pt x="279895" y="697230"/>
                </a:lnTo>
                <a:lnTo>
                  <a:pt x="301485" y="701040"/>
                </a:lnTo>
                <a:lnTo>
                  <a:pt x="323068" y="697230"/>
                </a:lnTo>
                <a:lnTo>
                  <a:pt x="342360" y="684530"/>
                </a:lnTo>
                <a:lnTo>
                  <a:pt x="346437" y="679450"/>
                </a:lnTo>
                <a:lnTo>
                  <a:pt x="301485" y="679450"/>
                </a:lnTo>
                <a:lnTo>
                  <a:pt x="278638" y="670560"/>
                </a:lnTo>
                <a:lnTo>
                  <a:pt x="259741" y="646430"/>
                </a:lnTo>
                <a:lnTo>
                  <a:pt x="256525" y="637540"/>
                </a:lnTo>
                <a:close/>
              </a:path>
              <a:path w="603250" h="858519">
                <a:moveTo>
                  <a:pt x="345418" y="457200"/>
                </a:moveTo>
                <a:lnTo>
                  <a:pt x="301485" y="457200"/>
                </a:lnTo>
                <a:lnTo>
                  <a:pt x="324331" y="466090"/>
                </a:lnTo>
                <a:lnTo>
                  <a:pt x="343228" y="490220"/>
                </a:lnTo>
                <a:lnTo>
                  <a:pt x="356093" y="525780"/>
                </a:lnTo>
                <a:lnTo>
                  <a:pt x="360845" y="568960"/>
                </a:lnTo>
                <a:lnTo>
                  <a:pt x="356093" y="610870"/>
                </a:lnTo>
                <a:lnTo>
                  <a:pt x="343228" y="646430"/>
                </a:lnTo>
                <a:lnTo>
                  <a:pt x="324331" y="670560"/>
                </a:lnTo>
                <a:lnTo>
                  <a:pt x="301485" y="679450"/>
                </a:lnTo>
                <a:lnTo>
                  <a:pt x="346437" y="679450"/>
                </a:lnTo>
                <a:lnTo>
                  <a:pt x="358671" y="664210"/>
                </a:lnTo>
                <a:lnTo>
                  <a:pt x="371309" y="637540"/>
                </a:lnTo>
                <a:lnTo>
                  <a:pt x="426720" y="637540"/>
                </a:lnTo>
                <a:lnTo>
                  <a:pt x="426720" y="628650"/>
                </a:lnTo>
                <a:lnTo>
                  <a:pt x="459194" y="628650"/>
                </a:lnTo>
                <a:lnTo>
                  <a:pt x="448692" y="621030"/>
                </a:lnTo>
                <a:lnTo>
                  <a:pt x="445195" y="615950"/>
                </a:lnTo>
                <a:lnTo>
                  <a:pt x="377723" y="615950"/>
                </a:lnTo>
                <a:lnTo>
                  <a:pt x="379901" y="604520"/>
                </a:lnTo>
                <a:lnTo>
                  <a:pt x="381498" y="593090"/>
                </a:lnTo>
                <a:lnTo>
                  <a:pt x="382481" y="580390"/>
                </a:lnTo>
                <a:lnTo>
                  <a:pt x="382741" y="571500"/>
                </a:lnTo>
                <a:lnTo>
                  <a:pt x="382749" y="566420"/>
                </a:lnTo>
                <a:lnTo>
                  <a:pt x="382481" y="556260"/>
                </a:lnTo>
                <a:lnTo>
                  <a:pt x="381498" y="544830"/>
                </a:lnTo>
                <a:lnTo>
                  <a:pt x="379901" y="532130"/>
                </a:lnTo>
                <a:lnTo>
                  <a:pt x="377723" y="521970"/>
                </a:lnTo>
                <a:lnTo>
                  <a:pt x="426796" y="521970"/>
                </a:lnTo>
                <a:lnTo>
                  <a:pt x="426720" y="509270"/>
                </a:lnTo>
                <a:lnTo>
                  <a:pt x="426720" y="499110"/>
                </a:lnTo>
                <a:lnTo>
                  <a:pt x="371309" y="499110"/>
                </a:lnTo>
                <a:lnTo>
                  <a:pt x="358671" y="473710"/>
                </a:lnTo>
                <a:lnTo>
                  <a:pt x="345418" y="457200"/>
                </a:lnTo>
                <a:close/>
              </a:path>
              <a:path w="603250" h="858519">
                <a:moveTo>
                  <a:pt x="80359" y="593090"/>
                </a:moveTo>
                <a:lnTo>
                  <a:pt x="55499" y="593090"/>
                </a:lnTo>
                <a:lnTo>
                  <a:pt x="68128" y="619760"/>
                </a:lnTo>
                <a:lnTo>
                  <a:pt x="84434" y="640080"/>
                </a:lnTo>
                <a:lnTo>
                  <a:pt x="103728" y="652780"/>
                </a:lnTo>
                <a:lnTo>
                  <a:pt x="125323" y="657860"/>
                </a:lnTo>
                <a:lnTo>
                  <a:pt x="139310" y="655320"/>
                </a:lnTo>
                <a:lnTo>
                  <a:pt x="152614" y="650240"/>
                </a:lnTo>
                <a:lnTo>
                  <a:pt x="165001" y="641350"/>
                </a:lnTo>
                <a:lnTo>
                  <a:pt x="170619" y="635000"/>
                </a:lnTo>
                <a:lnTo>
                  <a:pt x="125323" y="635000"/>
                </a:lnTo>
                <a:lnTo>
                  <a:pt x="102471" y="626110"/>
                </a:lnTo>
                <a:lnTo>
                  <a:pt x="83575" y="601980"/>
                </a:lnTo>
                <a:lnTo>
                  <a:pt x="80359" y="593090"/>
                </a:lnTo>
                <a:close/>
              </a:path>
              <a:path w="603250" h="858519">
                <a:moveTo>
                  <a:pt x="459194" y="628650"/>
                </a:moveTo>
                <a:lnTo>
                  <a:pt x="426720" y="628650"/>
                </a:lnTo>
                <a:lnTo>
                  <a:pt x="437958" y="641350"/>
                </a:lnTo>
                <a:lnTo>
                  <a:pt x="450349" y="650240"/>
                </a:lnTo>
                <a:lnTo>
                  <a:pt x="463658" y="655320"/>
                </a:lnTo>
                <a:lnTo>
                  <a:pt x="477647" y="657860"/>
                </a:lnTo>
                <a:lnTo>
                  <a:pt x="499235" y="652780"/>
                </a:lnTo>
                <a:lnTo>
                  <a:pt x="518526" y="640080"/>
                </a:lnTo>
                <a:lnTo>
                  <a:pt x="522603" y="635000"/>
                </a:lnTo>
                <a:lnTo>
                  <a:pt x="477647" y="635000"/>
                </a:lnTo>
                <a:lnTo>
                  <a:pt x="462695" y="631190"/>
                </a:lnTo>
                <a:lnTo>
                  <a:pt x="459194" y="628650"/>
                </a:lnTo>
                <a:close/>
              </a:path>
              <a:path w="603250" h="858519">
                <a:moveTo>
                  <a:pt x="169431" y="412750"/>
                </a:moveTo>
                <a:lnTo>
                  <a:pt x="125323" y="412750"/>
                </a:lnTo>
                <a:lnTo>
                  <a:pt x="140304" y="416560"/>
                </a:lnTo>
                <a:lnTo>
                  <a:pt x="154333" y="427990"/>
                </a:lnTo>
                <a:lnTo>
                  <a:pt x="166585" y="445770"/>
                </a:lnTo>
                <a:lnTo>
                  <a:pt x="176237" y="468630"/>
                </a:lnTo>
                <a:lnTo>
                  <a:pt x="176174" y="580390"/>
                </a:lnTo>
                <a:lnTo>
                  <a:pt x="166509" y="603250"/>
                </a:lnTo>
                <a:lnTo>
                  <a:pt x="154268" y="621030"/>
                </a:lnTo>
                <a:lnTo>
                  <a:pt x="140268" y="631190"/>
                </a:lnTo>
                <a:lnTo>
                  <a:pt x="125323" y="635000"/>
                </a:lnTo>
                <a:lnTo>
                  <a:pt x="170619" y="635000"/>
                </a:lnTo>
                <a:lnTo>
                  <a:pt x="176237" y="628650"/>
                </a:lnTo>
                <a:lnTo>
                  <a:pt x="253309" y="628650"/>
                </a:lnTo>
                <a:lnTo>
                  <a:pt x="248714" y="615950"/>
                </a:lnTo>
                <a:lnTo>
                  <a:pt x="198221" y="615950"/>
                </a:lnTo>
                <a:lnTo>
                  <a:pt x="198221" y="521970"/>
                </a:lnTo>
                <a:lnTo>
                  <a:pt x="248255" y="521970"/>
                </a:lnTo>
                <a:lnTo>
                  <a:pt x="256525" y="499110"/>
                </a:lnTo>
                <a:lnTo>
                  <a:pt x="198221" y="499110"/>
                </a:lnTo>
                <a:lnTo>
                  <a:pt x="198295" y="464820"/>
                </a:lnTo>
                <a:lnTo>
                  <a:pt x="200511" y="426720"/>
                </a:lnTo>
                <a:lnTo>
                  <a:pt x="201370" y="422910"/>
                </a:lnTo>
                <a:lnTo>
                  <a:pt x="178727" y="422910"/>
                </a:lnTo>
                <a:lnTo>
                  <a:pt x="169431" y="412750"/>
                </a:lnTo>
                <a:close/>
              </a:path>
              <a:path w="603250" h="858519">
                <a:moveTo>
                  <a:pt x="521584" y="412750"/>
                </a:moveTo>
                <a:lnTo>
                  <a:pt x="477647" y="412750"/>
                </a:lnTo>
                <a:lnTo>
                  <a:pt x="500493" y="421640"/>
                </a:lnTo>
                <a:lnTo>
                  <a:pt x="519390" y="445770"/>
                </a:lnTo>
                <a:lnTo>
                  <a:pt x="532255" y="481330"/>
                </a:lnTo>
                <a:lnTo>
                  <a:pt x="537006" y="524510"/>
                </a:lnTo>
                <a:lnTo>
                  <a:pt x="532255" y="566420"/>
                </a:lnTo>
                <a:lnTo>
                  <a:pt x="519390" y="601980"/>
                </a:lnTo>
                <a:lnTo>
                  <a:pt x="500493" y="626110"/>
                </a:lnTo>
                <a:lnTo>
                  <a:pt x="477647" y="635000"/>
                </a:lnTo>
                <a:lnTo>
                  <a:pt x="522603" y="635000"/>
                </a:lnTo>
                <a:lnTo>
                  <a:pt x="534834" y="619760"/>
                </a:lnTo>
                <a:lnTo>
                  <a:pt x="547471" y="593090"/>
                </a:lnTo>
                <a:lnTo>
                  <a:pt x="602893" y="593090"/>
                </a:lnTo>
                <a:lnTo>
                  <a:pt x="602957" y="582930"/>
                </a:lnTo>
                <a:lnTo>
                  <a:pt x="602957" y="571500"/>
                </a:lnTo>
                <a:lnTo>
                  <a:pt x="553885" y="571500"/>
                </a:lnTo>
                <a:lnTo>
                  <a:pt x="556068" y="560070"/>
                </a:lnTo>
                <a:lnTo>
                  <a:pt x="557664" y="548640"/>
                </a:lnTo>
                <a:lnTo>
                  <a:pt x="558644" y="537210"/>
                </a:lnTo>
                <a:lnTo>
                  <a:pt x="558944" y="525780"/>
                </a:lnTo>
                <a:lnTo>
                  <a:pt x="558911" y="521970"/>
                </a:lnTo>
                <a:lnTo>
                  <a:pt x="558644" y="511810"/>
                </a:lnTo>
                <a:lnTo>
                  <a:pt x="557664" y="500380"/>
                </a:lnTo>
                <a:lnTo>
                  <a:pt x="556068" y="487680"/>
                </a:lnTo>
                <a:lnTo>
                  <a:pt x="553885" y="477520"/>
                </a:lnTo>
                <a:lnTo>
                  <a:pt x="602957" y="477520"/>
                </a:lnTo>
                <a:lnTo>
                  <a:pt x="602894" y="466090"/>
                </a:lnTo>
                <a:lnTo>
                  <a:pt x="602881" y="454660"/>
                </a:lnTo>
                <a:lnTo>
                  <a:pt x="547471" y="454660"/>
                </a:lnTo>
                <a:lnTo>
                  <a:pt x="534834" y="429260"/>
                </a:lnTo>
                <a:lnTo>
                  <a:pt x="521584" y="412750"/>
                </a:lnTo>
                <a:close/>
              </a:path>
              <a:path w="603250" h="858519">
                <a:moveTo>
                  <a:pt x="248255" y="521970"/>
                </a:moveTo>
                <a:lnTo>
                  <a:pt x="225247" y="521970"/>
                </a:lnTo>
                <a:lnTo>
                  <a:pt x="223061" y="532130"/>
                </a:lnTo>
                <a:lnTo>
                  <a:pt x="221461" y="544830"/>
                </a:lnTo>
                <a:lnTo>
                  <a:pt x="220476" y="556260"/>
                </a:lnTo>
                <a:lnTo>
                  <a:pt x="220208" y="566420"/>
                </a:lnTo>
                <a:lnTo>
                  <a:pt x="220216" y="571500"/>
                </a:lnTo>
                <a:lnTo>
                  <a:pt x="220476" y="580390"/>
                </a:lnTo>
                <a:lnTo>
                  <a:pt x="221461" y="593090"/>
                </a:lnTo>
                <a:lnTo>
                  <a:pt x="223061" y="604520"/>
                </a:lnTo>
                <a:lnTo>
                  <a:pt x="225247" y="615950"/>
                </a:lnTo>
                <a:lnTo>
                  <a:pt x="248714" y="615950"/>
                </a:lnTo>
                <a:lnTo>
                  <a:pt x="246876" y="610870"/>
                </a:lnTo>
                <a:lnTo>
                  <a:pt x="242125" y="568960"/>
                </a:lnTo>
                <a:lnTo>
                  <a:pt x="246876" y="525780"/>
                </a:lnTo>
                <a:lnTo>
                  <a:pt x="248255" y="521970"/>
                </a:lnTo>
                <a:close/>
              </a:path>
              <a:path w="603250" h="858519">
                <a:moveTo>
                  <a:pt x="426796" y="521970"/>
                </a:moveTo>
                <a:lnTo>
                  <a:pt x="404749" y="521970"/>
                </a:lnTo>
                <a:lnTo>
                  <a:pt x="404749" y="615950"/>
                </a:lnTo>
                <a:lnTo>
                  <a:pt x="445195" y="615950"/>
                </a:lnTo>
                <a:lnTo>
                  <a:pt x="436454" y="603250"/>
                </a:lnTo>
                <a:lnTo>
                  <a:pt x="426796" y="580390"/>
                </a:lnTo>
                <a:lnTo>
                  <a:pt x="426796" y="521970"/>
                </a:lnTo>
                <a:close/>
              </a:path>
              <a:path w="603250" h="858519">
                <a:moveTo>
                  <a:pt x="72091" y="477520"/>
                </a:moveTo>
                <a:lnTo>
                  <a:pt x="49085" y="477520"/>
                </a:lnTo>
                <a:lnTo>
                  <a:pt x="46894" y="487680"/>
                </a:lnTo>
                <a:lnTo>
                  <a:pt x="45294" y="500380"/>
                </a:lnTo>
                <a:lnTo>
                  <a:pt x="44313" y="511810"/>
                </a:lnTo>
                <a:lnTo>
                  <a:pt x="44046" y="521970"/>
                </a:lnTo>
                <a:lnTo>
                  <a:pt x="44013" y="525780"/>
                </a:lnTo>
                <a:lnTo>
                  <a:pt x="44313" y="537210"/>
                </a:lnTo>
                <a:lnTo>
                  <a:pt x="45294" y="548640"/>
                </a:lnTo>
                <a:lnTo>
                  <a:pt x="46894" y="560070"/>
                </a:lnTo>
                <a:lnTo>
                  <a:pt x="49085" y="571500"/>
                </a:lnTo>
                <a:lnTo>
                  <a:pt x="72550" y="571500"/>
                </a:lnTo>
                <a:lnTo>
                  <a:pt x="70713" y="566420"/>
                </a:lnTo>
                <a:lnTo>
                  <a:pt x="65963" y="524510"/>
                </a:lnTo>
                <a:lnTo>
                  <a:pt x="70713" y="481330"/>
                </a:lnTo>
                <a:lnTo>
                  <a:pt x="72091" y="477520"/>
                </a:lnTo>
                <a:close/>
              </a:path>
              <a:path w="603250" h="858519">
                <a:moveTo>
                  <a:pt x="602957" y="477520"/>
                </a:moveTo>
                <a:lnTo>
                  <a:pt x="580910" y="477520"/>
                </a:lnTo>
                <a:lnTo>
                  <a:pt x="580910" y="571500"/>
                </a:lnTo>
                <a:lnTo>
                  <a:pt x="602957" y="571500"/>
                </a:lnTo>
                <a:lnTo>
                  <a:pt x="602957" y="477520"/>
                </a:lnTo>
                <a:close/>
              </a:path>
              <a:path w="603250" h="858519">
                <a:moveTo>
                  <a:pt x="301485" y="435610"/>
                </a:moveTo>
                <a:lnTo>
                  <a:pt x="279895" y="440690"/>
                </a:lnTo>
                <a:lnTo>
                  <a:pt x="260600" y="453390"/>
                </a:lnTo>
                <a:lnTo>
                  <a:pt x="244292" y="473710"/>
                </a:lnTo>
                <a:lnTo>
                  <a:pt x="231660" y="499110"/>
                </a:lnTo>
                <a:lnTo>
                  <a:pt x="256525" y="499110"/>
                </a:lnTo>
                <a:lnTo>
                  <a:pt x="259741" y="490220"/>
                </a:lnTo>
                <a:lnTo>
                  <a:pt x="278638" y="466090"/>
                </a:lnTo>
                <a:lnTo>
                  <a:pt x="301485" y="457200"/>
                </a:lnTo>
                <a:lnTo>
                  <a:pt x="345418" y="457200"/>
                </a:lnTo>
                <a:lnTo>
                  <a:pt x="342360" y="453390"/>
                </a:lnTo>
                <a:lnTo>
                  <a:pt x="323068" y="440690"/>
                </a:lnTo>
                <a:lnTo>
                  <a:pt x="301485" y="435610"/>
                </a:lnTo>
                <a:close/>
              </a:path>
              <a:path w="603250" h="858519">
                <a:moveTo>
                  <a:pt x="347751" y="114300"/>
                </a:moveTo>
                <a:lnTo>
                  <a:pt x="325704" y="114300"/>
                </a:lnTo>
                <a:lnTo>
                  <a:pt x="326199" y="119380"/>
                </a:lnTo>
                <a:lnTo>
                  <a:pt x="328269" y="133350"/>
                </a:lnTo>
                <a:lnTo>
                  <a:pt x="332349" y="163830"/>
                </a:lnTo>
                <a:lnTo>
                  <a:pt x="335753" y="201930"/>
                </a:lnTo>
                <a:lnTo>
                  <a:pt x="336200" y="243840"/>
                </a:lnTo>
                <a:lnTo>
                  <a:pt x="336103" y="247650"/>
                </a:lnTo>
                <a:lnTo>
                  <a:pt x="331520" y="294640"/>
                </a:lnTo>
                <a:lnTo>
                  <a:pt x="330822" y="298450"/>
                </a:lnTo>
                <a:lnTo>
                  <a:pt x="332574" y="303530"/>
                </a:lnTo>
                <a:lnTo>
                  <a:pt x="371649" y="345440"/>
                </a:lnTo>
                <a:lnTo>
                  <a:pt x="395231" y="394970"/>
                </a:lnTo>
                <a:lnTo>
                  <a:pt x="404749" y="466090"/>
                </a:lnTo>
                <a:lnTo>
                  <a:pt x="404749" y="499110"/>
                </a:lnTo>
                <a:lnTo>
                  <a:pt x="426720" y="499110"/>
                </a:lnTo>
                <a:lnTo>
                  <a:pt x="426720" y="468630"/>
                </a:lnTo>
                <a:lnTo>
                  <a:pt x="436377" y="445770"/>
                </a:lnTo>
                <a:lnTo>
                  <a:pt x="448630" y="427990"/>
                </a:lnTo>
                <a:lnTo>
                  <a:pt x="453307" y="424180"/>
                </a:lnTo>
                <a:lnTo>
                  <a:pt x="424218" y="424180"/>
                </a:lnTo>
                <a:lnTo>
                  <a:pt x="418589" y="396240"/>
                </a:lnTo>
                <a:lnTo>
                  <a:pt x="410573" y="372110"/>
                </a:lnTo>
                <a:lnTo>
                  <a:pt x="400902" y="350520"/>
                </a:lnTo>
                <a:lnTo>
                  <a:pt x="390309" y="332740"/>
                </a:lnTo>
                <a:lnTo>
                  <a:pt x="400989" y="312420"/>
                </a:lnTo>
                <a:lnTo>
                  <a:pt x="375246" y="312420"/>
                </a:lnTo>
                <a:lnTo>
                  <a:pt x="369058" y="306070"/>
                </a:lnTo>
                <a:lnTo>
                  <a:pt x="363372" y="299720"/>
                </a:lnTo>
                <a:lnTo>
                  <a:pt x="358362" y="295910"/>
                </a:lnTo>
                <a:lnTo>
                  <a:pt x="354203" y="292100"/>
                </a:lnTo>
                <a:lnTo>
                  <a:pt x="358333" y="243840"/>
                </a:lnTo>
                <a:lnTo>
                  <a:pt x="357592" y="199390"/>
                </a:lnTo>
                <a:lnTo>
                  <a:pt x="354115" y="160020"/>
                </a:lnTo>
                <a:lnTo>
                  <a:pt x="350037" y="129540"/>
                </a:lnTo>
                <a:lnTo>
                  <a:pt x="347751" y="114300"/>
                </a:lnTo>
                <a:close/>
              </a:path>
              <a:path w="603250" h="858519">
                <a:moveTo>
                  <a:pt x="125323" y="391160"/>
                </a:moveTo>
                <a:lnTo>
                  <a:pt x="103728" y="396240"/>
                </a:lnTo>
                <a:lnTo>
                  <a:pt x="84434" y="408940"/>
                </a:lnTo>
                <a:lnTo>
                  <a:pt x="68128" y="429260"/>
                </a:lnTo>
                <a:lnTo>
                  <a:pt x="55499" y="454660"/>
                </a:lnTo>
                <a:lnTo>
                  <a:pt x="80359" y="454660"/>
                </a:lnTo>
                <a:lnTo>
                  <a:pt x="83575" y="445770"/>
                </a:lnTo>
                <a:lnTo>
                  <a:pt x="102471" y="421640"/>
                </a:lnTo>
                <a:lnTo>
                  <a:pt x="125323" y="412750"/>
                </a:lnTo>
                <a:lnTo>
                  <a:pt x="169431" y="412750"/>
                </a:lnTo>
                <a:lnTo>
                  <a:pt x="167107" y="410210"/>
                </a:lnTo>
                <a:lnTo>
                  <a:pt x="154149" y="400050"/>
                </a:lnTo>
                <a:lnTo>
                  <a:pt x="140129" y="393700"/>
                </a:lnTo>
                <a:lnTo>
                  <a:pt x="125323" y="391160"/>
                </a:lnTo>
                <a:close/>
              </a:path>
              <a:path w="603250" h="858519">
                <a:moveTo>
                  <a:pt x="523912" y="69850"/>
                </a:moveTo>
                <a:lnTo>
                  <a:pt x="501878" y="69850"/>
                </a:lnTo>
                <a:lnTo>
                  <a:pt x="502361" y="74930"/>
                </a:lnTo>
                <a:lnTo>
                  <a:pt x="504444" y="88900"/>
                </a:lnTo>
                <a:lnTo>
                  <a:pt x="508516" y="119380"/>
                </a:lnTo>
                <a:lnTo>
                  <a:pt x="511916" y="157480"/>
                </a:lnTo>
                <a:lnTo>
                  <a:pt x="512389" y="201930"/>
                </a:lnTo>
                <a:lnTo>
                  <a:pt x="507682" y="250190"/>
                </a:lnTo>
                <a:lnTo>
                  <a:pt x="506996" y="254000"/>
                </a:lnTo>
                <a:lnTo>
                  <a:pt x="508749" y="259080"/>
                </a:lnTo>
                <a:lnTo>
                  <a:pt x="548625" y="300990"/>
                </a:lnTo>
                <a:lnTo>
                  <a:pt x="571694" y="351790"/>
                </a:lnTo>
                <a:lnTo>
                  <a:pt x="580910" y="421640"/>
                </a:lnTo>
                <a:lnTo>
                  <a:pt x="580910" y="454660"/>
                </a:lnTo>
                <a:lnTo>
                  <a:pt x="602881" y="454660"/>
                </a:lnTo>
                <a:lnTo>
                  <a:pt x="602881" y="421640"/>
                </a:lnTo>
                <a:lnTo>
                  <a:pt x="595190" y="353060"/>
                </a:lnTo>
                <a:lnTo>
                  <a:pt x="574444" y="302260"/>
                </a:lnTo>
                <a:lnTo>
                  <a:pt x="549791" y="266700"/>
                </a:lnTo>
                <a:lnTo>
                  <a:pt x="530377" y="247650"/>
                </a:lnTo>
                <a:lnTo>
                  <a:pt x="534500" y="199390"/>
                </a:lnTo>
                <a:lnTo>
                  <a:pt x="533755" y="154940"/>
                </a:lnTo>
                <a:lnTo>
                  <a:pt x="530277" y="115570"/>
                </a:lnTo>
                <a:lnTo>
                  <a:pt x="523912" y="69850"/>
                </a:lnTo>
                <a:close/>
              </a:path>
              <a:path w="603250" h="858519">
                <a:moveTo>
                  <a:pt x="477647" y="391160"/>
                </a:moveTo>
                <a:lnTo>
                  <a:pt x="462837" y="393700"/>
                </a:lnTo>
                <a:lnTo>
                  <a:pt x="448808" y="400050"/>
                </a:lnTo>
                <a:lnTo>
                  <a:pt x="435841" y="410210"/>
                </a:lnTo>
                <a:lnTo>
                  <a:pt x="424218" y="424180"/>
                </a:lnTo>
                <a:lnTo>
                  <a:pt x="453307" y="424180"/>
                </a:lnTo>
                <a:lnTo>
                  <a:pt x="462660" y="416560"/>
                </a:lnTo>
                <a:lnTo>
                  <a:pt x="477647" y="412750"/>
                </a:lnTo>
                <a:lnTo>
                  <a:pt x="521584" y="412750"/>
                </a:lnTo>
                <a:lnTo>
                  <a:pt x="518526" y="408940"/>
                </a:lnTo>
                <a:lnTo>
                  <a:pt x="499235" y="396240"/>
                </a:lnTo>
                <a:lnTo>
                  <a:pt x="477647" y="391160"/>
                </a:lnTo>
                <a:close/>
              </a:path>
              <a:path w="603250" h="858519">
                <a:moveTo>
                  <a:pt x="171575" y="69850"/>
                </a:moveTo>
                <a:lnTo>
                  <a:pt x="149542" y="69850"/>
                </a:lnTo>
                <a:lnTo>
                  <a:pt x="150025" y="74930"/>
                </a:lnTo>
                <a:lnTo>
                  <a:pt x="152107" y="88900"/>
                </a:lnTo>
                <a:lnTo>
                  <a:pt x="156185" y="119380"/>
                </a:lnTo>
                <a:lnTo>
                  <a:pt x="159585" y="157480"/>
                </a:lnTo>
                <a:lnTo>
                  <a:pt x="160055" y="201930"/>
                </a:lnTo>
                <a:lnTo>
                  <a:pt x="155346" y="250190"/>
                </a:lnTo>
                <a:lnTo>
                  <a:pt x="154660" y="254000"/>
                </a:lnTo>
                <a:lnTo>
                  <a:pt x="156413" y="259080"/>
                </a:lnTo>
                <a:lnTo>
                  <a:pt x="159854" y="261620"/>
                </a:lnTo>
                <a:lnTo>
                  <a:pt x="165405" y="265430"/>
                </a:lnTo>
                <a:lnTo>
                  <a:pt x="178798" y="279400"/>
                </a:lnTo>
                <a:lnTo>
                  <a:pt x="195918" y="300990"/>
                </a:lnTo>
                <a:lnTo>
                  <a:pt x="212648" y="332740"/>
                </a:lnTo>
                <a:lnTo>
                  <a:pt x="202044" y="350520"/>
                </a:lnTo>
                <a:lnTo>
                  <a:pt x="192363" y="372110"/>
                </a:lnTo>
                <a:lnTo>
                  <a:pt x="184345" y="396240"/>
                </a:lnTo>
                <a:lnTo>
                  <a:pt x="178727" y="422910"/>
                </a:lnTo>
                <a:lnTo>
                  <a:pt x="201370" y="422910"/>
                </a:lnTo>
                <a:lnTo>
                  <a:pt x="208245" y="392430"/>
                </a:lnTo>
                <a:lnTo>
                  <a:pt x="219602" y="364490"/>
                </a:lnTo>
                <a:lnTo>
                  <a:pt x="232765" y="342900"/>
                </a:lnTo>
                <a:lnTo>
                  <a:pt x="233794" y="341630"/>
                </a:lnTo>
                <a:lnTo>
                  <a:pt x="234607" y="340360"/>
                </a:lnTo>
                <a:lnTo>
                  <a:pt x="235178" y="339090"/>
                </a:lnTo>
                <a:lnTo>
                  <a:pt x="246529" y="325120"/>
                </a:lnTo>
                <a:lnTo>
                  <a:pt x="256408" y="314960"/>
                </a:lnTo>
                <a:lnTo>
                  <a:pt x="258809" y="312420"/>
                </a:lnTo>
                <a:lnTo>
                  <a:pt x="227711" y="312420"/>
                </a:lnTo>
                <a:lnTo>
                  <a:pt x="214115" y="289560"/>
                </a:lnTo>
                <a:lnTo>
                  <a:pt x="200242" y="270510"/>
                </a:lnTo>
                <a:lnTo>
                  <a:pt x="187686" y="256540"/>
                </a:lnTo>
                <a:lnTo>
                  <a:pt x="178041" y="247650"/>
                </a:lnTo>
                <a:lnTo>
                  <a:pt x="182165" y="199390"/>
                </a:lnTo>
                <a:lnTo>
                  <a:pt x="181424" y="154940"/>
                </a:lnTo>
                <a:lnTo>
                  <a:pt x="177946" y="115570"/>
                </a:lnTo>
                <a:lnTo>
                  <a:pt x="173863" y="86360"/>
                </a:lnTo>
                <a:lnTo>
                  <a:pt x="171575" y="69850"/>
                </a:lnTo>
                <a:close/>
              </a:path>
              <a:path w="603250" h="858519">
                <a:moveTo>
                  <a:pt x="347332" y="44450"/>
                </a:moveTo>
                <a:lnTo>
                  <a:pt x="255625" y="44450"/>
                </a:lnTo>
                <a:lnTo>
                  <a:pt x="251282" y="48260"/>
                </a:lnTo>
                <a:lnTo>
                  <a:pt x="249986" y="53340"/>
                </a:lnTo>
                <a:lnTo>
                  <a:pt x="247960" y="62230"/>
                </a:lnTo>
                <a:lnTo>
                  <a:pt x="246427" y="77470"/>
                </a:lnTo>
                <a:lnTo>
                  <a:pt x="248090" y="93980"/>
                </a:lnTo>
                <a:lnTo>
                  <a:pt x="255651" y="109220"/>
                </a:lnTo>
                <a:lnTo>
                  <a:pt x="255397" y="113030"/>
                </a:lnTo>
                <a:lnTo>
                  <a:pt x="252933" y="129540"/>
                </a:lnTo>
                <a:lnTo>
                  <a:pt x="248856" y="160020"/>
                </a:lnTo>
                <a:lnTo>
                  <a:pt x="245381" y="199390"/>
                </a:lnTo>
                <a:lnTo>
                  <a:pt x="244637" y="243840"/>
                </a:lnTo>
                <a:lnTo>
                  <a:pt x="248754" y="292100"/>
                </a:lnTo>
                <a:lnTo>
                  <a:pt x="244600" y="295910"/>
                </a:lnTo>
                <a:lnTo>
                  <a:pt x="239590" y="299720"/>
                </a:lnTo>
                <a:lnTo>
                  <a:pt x="233901" y="306070"/>
                </a:lnTo>
                <a:lnTo>
                  <a:pt x="227711" y="312420"/>
                </a:lnTo>
                <a:lnTo>
                  <a:pt x="258809" y="312420"/>
                </a:lnTo>
                <a:lnTo>
                  <a:pt x="263612" y="307340"/>
                </a:lnTo>
                <a:lnTo>
                  <a:pt x="266941" y="304800"/>
                </a:lnTo>
                <a:lnTo>
                  <a:pt x="270383" y="303530"/>
                </a:lnTo>
                <a:lnTo>
                  <a:pt x="272135" y="298450"/>
                </a:lnTo>
                <a:lnTo>
                  <a:pt x="271437" y="294640"/>
                </a:lnTo>
                <a:lnTo>
                  <a:pt x="266860" y="247650"/>
                </a:lnTo>
                <a:lnTo>
                  <a:pt x="267214" y="201930"/>
                </a:lnTo>
                <a:lnTo>
                  <a:pt x="270615" y="163830"/>
                </a:lnTo>
                <a:lnTo>
                  <a:pt x="276758" y="119380"/>
                </a:lnTo>
                <a:lnTo>
                  <a:pt x="277253" y="114300"/>
                </a:lnTo>
                <a:lnTo>
                  <a:pt x="347751" y="114300"/>
                </a:lnTo>
                <a:lnTo>
                  <a:pt x="347560" y="113030"/>
                </a:lnTo>
                <a:lnTo>
                  <a:pt x="347306" y="109220"/>
                </a:lnTo>
                <a:lnTo>
                  <a:pt x="354867" y="93980"/>
                </a:lnTo>
                <a:lnTo>
                  <a:pt x="355123" y="91440"/>
                </a:lnTo>
                <a:lnTo>
                  <a:pt x="270510" y="91440"/>
                </a:lnTo>
                <a:lnTo>
                  <a:pt x="269090" y="87630"/>
                </a:lnTo>
                <a:lnTo>
                  <a:pt x="268490" y="81280"/>
                </a:lnTo>
                <a:lnTo>
                  <a:pt x="268652" y="74930"/>
                </a:lnTo>
                <a:lnTo>
                  <a:pt x="269519" y="67310"/>
                </a:lnTo>
                <a:lnTo>
                  <a:pt x="355508" y="67310"/>
                </a:lnTo>
                <a:lnTo>
                  <a:pt x="354997" y="62230"/>
                </a:lnTo>
                <a:lnTo>
                  <a:pt x="352971" y="53340"/>
                </a:lnTo>
                <a:lnTo>
                  <a:pt x="351688" y="48260"/>
                </a:lnTo>
                <a:lnTo>
                  <a:pt x="347332" y="44450"/>
                </a:lnTo>
                <a:close/>
              </a:path>
              <a:path w="603250" h="858519">
                <a:moveTo>
                  <a:pt x="523494" y="0"/>
                </a:moveTo>
                <a:lnTo>
                  <a:pt x="431787" y="0"/>
                </a:lnTo>
                <a:lnTo>
                  <a:pt x="427443" y="3810"/>
                </a:lnTo>
                <a:lnTo>
                  <a:pt x="426148" y="8890"/>
                </a:lnTo>
                <a:lnTo>
                  <a:pt x="424127" y="17780"/>
                </a:lnTo>
                <a:lnTo>
                  <a:pt x="422594" y="33020"/>
                </a:lnTo>
                <a:lnTo>
                  <a:pt x="424253" y="49530"/>
                </a:lnTo>
                <a:lnTo>
                  <a:pt x="431812" y="64770"/>
                </a:lnTo>
                <a:lnTo>
                  <a:pt x="431571" y="68580"/>
                </a:lnTo>
                <a:lnTo>
                  <a:pt x="429107" y="86360"/>
                </a:lnTo>
                <a:lnTo>
                  <a:pt x="425023" y="115570"/>
                </a:lnTo>
                <a:lnTo>
                  <a:pt x="421544" y="154940"/>
                </a:lnTo>
                <a:lnTo>
                  <a:pt x="420799" y="199390"/>
                </a:lnTo>
                <a:lnTo>
                  <a:pt x="424916" y="247650"/>
                </a:lnTo>
                <a:lnTo>
                  <a:pt x="415276" y="256540"/>
                </a:lnTo>
                <a:lnTo>
                  <a:pt x="402720" y="270510"/>
                </a:lnTo>
                <a:lnTo>
                  <a:pt x="388844" y="289560"/>
                </a:lnTo>
                <a:lnTo>
                  <a:pt x="375246" y="312420"/>
                </a:lnTo>
                <a:lnTo>
                  <a:pt x="400989" y="312420"/>
                </a:lnTo>
                <a:lnTo>
                  <a:pt x="406996" y="300990"/>
                </a:lnTo>
                <a:lnTo>
                  <a:pt x="424130" y="279400"/>
                </a:lnTo>
                <a:lnTo>
                  <a:pt x="437552" y="265430"/>
                </a:lnTo>
                <a:lnTo>
                  <a:pt x="443103" y="261620"/>
                </a:lnTo>
                <a:lnTo>
                  <a:pt x="446557" y="259080"/>
                </a:lnTo>
                <a:lnTo>
                  <a:pt x="448297" y="254000"/>
                </a:lnTo>
                <a:lnTo>
                  <a:pt x="447624" y="250190"/>
                </a:lnTo>
                <a:lnTo>
                  <a:pt x="442915" y="201930"/>
                </a:lnTo>
                <a:lnTo>
                  <a:pt x="443383" y="157480"/>
                </a:lnTo>
                <a:lnTo>
                  <a:pt x="446779" y="119380"/>
                </a:lnTo>
                <a:lnTo>
                  <a:pt x="450850" y="88900"/>
                </a:lnTo>
                <a:lnTo>
                  <a:pt x="452932" y="74930"/>
                </a:lnTo>
                <a:lnTo>
                  <a:pt x="453428" y="69850"/>
                </a:lnTo>
                <a:lnTo>
                  <a:pt x="523912" y="69850"/>
                </a:lnTo>
                <a:lnTo>
                  <a:pt x="523735" y="68580"/>
                </a:lnTo>
                <a:lnTo>
                  <a:pt x="523468" y="64770"/>
                </a:lnTo>
                <a:lnTo>
                  <a:pt x="531034" y="49530"/>
                </a:lnTo>
                <a:lnTo>
                  <a:pt x="531162" y="48260"/>
                </a:lnTo>
                <a:lnTo>
                  <a:pt x="446684" y="48260"/>
                </a:lnTo>
                <a:lnTo>
                  <a:pt x="445263" y="43180"/>
                </a:lnTo>
                <a:lnTo>
                  <a:pt x="444658" y="36830"/>
                </a:lnTo>
                <a:lnTo>
                  <a:pt x="444816" y="30480"/>
                </a:lnTo>
                <a:lnTo>
                  <a:pt x="445681" y="22860"/>
                </a:lnTo>
                <a:lnTo>
                  <a:pt x="531672" y="22860"/>
                </a:lnTo>
                <a:lnTo>
                  <a:pt x="531160" y="17780"/>
                </a:lnTo>
                <a:lnTo>
                  <a:pt x="529132" y="8890"/>
                </a:lnTo>
                <a:lnTo>
                  <a:pt x="527850" y="3810"/>
                </a:lnTo>
                <a:lnTo>
                  <a:pt x="523494" y="0"/>
                </a:lnTo>
                <a:close/>
              </a:path>
              <a:path w="603250" h="858519">
                <a:moveTo>
                  <a:pt x="355508" y="67310"/>
                </a:moveTo>
                <a:lnTo>
                  <a:pt x="333438" y="67310"/>
                </a:lnTo>
                <a:lnTo>
                  <a:pt x="334306" y="74930"/>
                </a:lnTo>
                <a:lnTo>
                  <a:pt x="334470" y="81280"/>
                </a:lnTo>
                <a:lnTo>
                  <a:pt x="333867" y="87630"/>
                </a:lnTo>
                <a:lnTo>
                  <a:pt x="332435" y="91440"/>
                </a:lnTo>
                <a:lnTo>
                  <a:pt x="355123" y="91440"/>
                </a:lnTo>
                <a:lnTo>
                  <a:pt x="356530" y="77470"/>
                </a:lnTo>
                <a:lnTo>
                  <a:pt x="355508" y="67310"/>
                </a:lnTo>
                <a:close/>
              </a:path>
              <a:path w="603250" h="858519">
                <a:moveTo>
                  <a:pt x="179346" y="22860"/>
                </a:moveTo>
                <a:lnTo>
                  <a:pt x="157276" y="22860"/>
                </a:lnTo>
                <a:lnTo>
                  <a:pt x="158143" y="30480"/>
                </a:lnTo>
                <a:lnTo>
                  <a:pt x="158303" y="36830"/>
                </a:lnTo>
                <a:lnTo>
                  <a:pt x="157700" y="43180"/>
                </a:lnTo>
                <a:lnTo>
                  <a:pt x="156273" y="48260"/>
                </a:lnTo>
                <a:lnTo>
                  <a:pt x="178833" y="48260"/>
                </a:lnTo>
                <a:lnTo>
                  <a:pt x="180368" y="33020"/>
                </a:lnTo>
                <a:lnTo>
                  <a:pt x="179346" y="22860"/>
                </a:lnTo>
                <a:close/>
              </a:path>
              <a:path w="603250" h="858519">
                <a:moveTo>
                  <a:pt x="531672" y="22860"/>
                </a:moveTo>
                <a:lnTo>
                  <a:pt x="509612" y="22860"/>
                </a:lnTo>
                <a:lnTo>
                  <a:pt x="511175" y="33020"/>
                </a:lnTo>
                <a:lnTo>
                  <a:pt x="511048" y="43180"/>
                </a:lnTo>
                <a:lnTo>
                  <a:pt x="508596" y="48260"/>
                </a:lnTo>
                <a:lnTo>
                  <a:pt x="531162" y="48260"/>
                </a:lnTo>
                <a:lnTo>
                  <a:pt x="532696" y="33020"/>
                </a:lnTo>
                <a:lnTo>
                  <a:pt x="531672" y="22860"/>
                </a:lnTo>
                <a:close/>
              </a:path>
            </a:pathLst>
          </a:custGeom>
          <a:solidFill>
            <a:srgbClr val="42679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35" name="object 97"/>
          <p:cNvSpPr/>
          <p:nvPr/>
        </p:nvSpPr>
        <p:spPr>
          <a:xfrm>
            <a:off x="10618591" y="6680538"/>
            <a:ext cx="236918" cy="231876"/>
          </a:xfrm>
          <a:prstGeom prst="rect">
            <a:avLst/>
          </a:prstGeom>
          <a:blipFill>
            <a:blip r:embed="rId3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136" name="object 98"/>
          <p:cNvSpPr/>
          <p:nvPr/>
        </p:nvSpPr>
        <p:spPr>
          <a:xfrm>
            <a:off x="10888180" y="6675268"/>
            <a:ext cx="239077" cy="237401"/>
          </a:xfrm>
          <a:prstGeom prst="rect">
            <a:avLst/>
          </a:prstGeom>
          <a:blipFill>
            <a:blip r:embed="rId3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137" name="object 99"/>
          <p:cNvSpPr/>
          <p:nvPr/>
        </p:nvSpPr>
        <p:spPr>
          <a:xfrm>
            <a:off x="10685441" y="5721934"/>
            <a:ext cx="218440" cy="859155"/>
          </a:xfrm>
          <a:custGeom>
            <a:avLst/>
            <a:gdLst/>
            <a:ahLst/>
            <a:cxnLst/>
            <a:rect l="l" t="t" r="r" b="b"/>
            <a:pathLst>
              <a:path w="218440" h="859154">
                <a:moveTo>
                  <a:pt x="131686" y="0"/>
                </a:moveTo>
                <a:lnTo>
                  <a:pt x="86245" y="0"/>
                </a:lnTo>
                <a:lnTo>
                  <a:pt x="78774" y="1513"/>
                </a:lnTo>
                <a:lnTo>
                  <a:pt x="72666" y="5637"/>
                </a:lnTo>
                <a:lnTo>
                  <a:pt x="68543" y="11749"/>
                </a:lnTo>
                <a:lnTo>
                  <a:pt x="67030" y="19227"/>
                </a:lnTo>
                <a:lnTo>
                  <a:pt x="67030" y="195275"/>
                </a:lnTo>
                <a:lnTo>
                  <a:pt x="1752" y="238798"/>
                </a:lnTo>
                <a:lnTo>
                  <a:pt x="0" y="242062"/>
                </a:lnTo>
                <a:lnTo>
                  <a:pt x="0" y="826338"/>
                </a:lnTo>
                <a:lnTo>
                  <a:pt x="2535" y="838868"/>
                </a:lnTo>
                <a:lnTo>
                  <a:pt x="9447" y="849110"/>
                </a:lnTo>
                <a:lnTo>
                  <a:pt x="19689" y="856022"/>
                </a:lnTo>
                <a:lnTo>
                  <a:pt x="32219" y="858558"/>
                </a:lnTo>
                <a:lnTo>
                  <a:pt x="185712" y="858558"/>
                </a:lnTo>
                <a:lnTo>
                  <a:pt x="198242" y="856022"/>
                </a:lnTo>
                <a:lnTo>
                  <a:pt x="208484" y="849110"/>
                </a:lnTo>
                <a:lnTo>
                  <a:pt x="215396" y="838868"/>
                </a:lnTo>
                <a:lnTo>
                  <a:pt x="215654" y="837590"/>
                </a:lnTo>
                <a:lnTo>
                  <a:pt x="26009" y="837590"/>
                </a:lnTo>
                <a:lnTo>
                  <a:pt x="20955" y="832548"/>
                </a:lnTo>
                <a:lnTo>
                  <a:pt x="20955" y="772045"/>
                </a:lnTo>
                <a:lnTo>
                  <a:pt x="53349" y="772045"/>
                </a:lnTo>
                <a:lnTo>
                  <a:pt x="39378" y="760960"/>
                </a:lnTo>
                <a:lnTo>
                  <a:pt x="20955" y="738111"/>
                </a:lnTo>
                <a:lnTo>
                  <a:pt x="20955" y="251180"/>
                </a:lnTo>
                <a:lnTo>
                  <a:pt x="86245" y="207645"/>
                </a:lnTo>
                <a:lnTo>
                  <a:pt x="87998" y="204393"/>
                </a:lnTo>
                <a:lnTo>
                  <a:pt x="87998" y="73367"/>
                </a:lnTo>
                <a:lnTo>
                  <a:pt x="150901" y="73367"/>
                </a:lnTo>
                <a:lnTo>
                  <a:pt x="150901" y="52412"/>
                </a:lnTo>
                <a:lnTo>
                  <a:pt x="87985" y="52412"/>
                </a:lnTo>
                <a:lnTo>
                  <a:pt x="87985" y="20955"/>
                </a:lnTo>
                <a:lnTo>
                  <a:pt x="150901" y="20955"/>
                </a:lnTo>
                <a:lnTo>
                  <a:pt x="150901" y="19227"/>
                </a:lnTo>
                <a:lnTo>
                  <a:pt x="149388" y="11749"/>
                </a:lnTo>
                <a:lnTo>
                  <a:pt x="145265" y="5637"/>
                </a:lnTo>
                <a:lnTo>
                  <a:pt x="139157" y="1513"/>
                </a:lnTo>
                <a:lnTo>
                  <a:pt x="131686" y="0"/>
                </a:lnTo>
                <a:close/>
              </a:path>
              <a:path w="218440" h="859154">
                <a:moveTo>
                  <a:pt x="217932" y="772007"/>
                </a:moveTo>
                <a:lnTo>
                  <a:pt x="196977" y="772007"/>
                </a:lnTo>
                <a:lnTo>
                  <a:pt x="196977" y="832548"/>
                </a:lnTo>
                <a:lnTo>
                  <a:pt x="191922" y="837590"/>
                </a:lnTo>
                <a:lnTo>
                  <a:pt x="215654" y="837590"/>
                </a:lnTo>
                <a:lnTo>
                  <a:pt x="217932" y="826338"/>
                </a:lnTo>
                <a:lnTo>
                  <a:pt x="217932" y="772007"/>
                </a:lnTo>
                <a:close/>
              </a:path>
              <a:path w="218440" h="859154">
                <a:moveTo>
                  <a:pt x="53349" y="772045"/>
                </a:moveTo>
                <a:lnTo>
                  <a:pt x="20955" y="772045"/>
                </a:lnTo>
                <a:lnTo>
                  <a:pt x="40461" y="789493"/>
                </a:lnTo>
                <a:lnTo>
                  <a:pt x="61922" y="802308"/>
                </a:lnTo>
                <a:lnTo>
                  <a:pt x="84902" y="810205"/>
                </a:lnTo>
                <a:lnTo>
                  <a:pt x="108966" y="812901"/>
                </a:lnTo>
                <a:lnTo>
                  <a:pt x="132876" y="810192"/>
                </a:lnTo>
                <a:lnTo>
                  <a:pt x="155857" y="802270"/>
                </a:lnTo>
                <a:lnTo>
                  <a:pt x="173209" y="791933"/>
                </a:lnTo>
                <a:lnTo>
                  <a:pt x="108966" y="791933"/>
                </a:lnTo>
                <a:lnTo>
                  <a:pt x="84112" y="788337"/>
                </a:lnTo>
                <a:lnTo>
                  <a:pt x="60674" y="777857"/>
                </a:lnTo>
                <a:lnTo>
                  <a:pt x="53349" y="772045"/>
                </a:lnTo>
                <a:close/>
              </a:path>
              <a:path w="218440" h="859154">
                <a:moveTo>
                  <a:pt x="150901" y="73367"/>
                </a:moveTo>
                <a:lnTo>
                  <a:pt x="129933" y="73367"/>
                </a:lnTo>
                <a:lnTo>
                  <a:pt x="129933" y="204393"/>
                </a:lnTo>
                <a:lnTo>
                  <a:pt x="131686" y="207645"/>
                </a:lnTo>
                <a:lnTo>
                  <a:pt x="196977" y="251180"/>
                </a:lnTo>
                <a:lnTo>
                  <a:pt x="196977" y="740206"/>
                </a:lnTo>
                <a:lnTo>
                  <a:pt x="195643" y="740956"/>
                </a:lnTo>
                <a:lnTo>
                  <a:pt x="194449" y="741959"/>
                </a:lnTo>
                <a:lnTo>
                  <a:pt x="193509" y="743267"/>
                </a:lnTo>
                <a:lnTo>
                  <a:pt x="175392" y="764116"/>
                </a:lnTo>
                <a:lnTo>
                  <a:pt x="154914" y="779373"/>
                </a:lnTo>
                <a:lnTo>
                  <a:pt x="132598" y="788744"/>
                </a:lnTo>
                <a:lnTo>
                  <a:pt x="108966" y="791933"/>
                </a:lnTo>
                <a:lnTo>
                  <a:pt x="173209" y="791933"/>
                </a:lnTo>
                <a:lnTo>
                  <a:pt x="177395" y="789439"/>
                </a:lnTo>
                <a:lnTo>
                  <a:pt x="196977" y="772007"/>
                </a:lnTo>
                <a:lnTo>
                  <a:pt x="217932" y="772007"/>
                </a:lnTo>
                <a:lnTo>
                  <a:pt x="217932" y="242062"/>
                </a:lnTo>
                <a:lnTo>
                  <a:pt x="216179" y="238798"/>
                </a:lnTo>
                <a:lnTo>
                  <a:pt x="150901" y="195275"/>
                </a:lnTo>
                <a:lnTo>
                  <a:pt x="150901" y="73367"/>
                </a:lnTo>
                <a:close/>
              </a:path>
              <a:path w="218440" h="859154">
                <a:moveTo>
                  <a:pt x="150901" y="20955"/>
                </a:moveTo>
                <a:lnTo>
                  <a:pt x="129933" y="20955"/>
                </a:lnTo>
                <a:lnTo>
                  <a:pt x="129933" y="52412"/>
                </a:lnTo>
                <a:lnTo>
                  <a:pt x="150901" y="52412"/>
                </a:lnTo>
                <a:lnTo>
                  <a:pt x="150901" y="20955"/>
                </a:lnTo>
                <a:close/>
              </a:path>
            </a:pathLst>
          </a:custGeom>
          <a:solidFill>
            <a:srgbClr val="42679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38" name="object 100"/>
          <p:cNvSpPr/>
          <p:nvPr/>
        </p:nvSpPr>
        <p:spPr>
          <a:xfrm>
            <a:off x="10719303" y="6060817"/>
            <a:ext cx="150215" cy="150215"/>
          </a:xfrm>
          <a:prstGeom prst="rect">
            <a:avLst/>
          </a:prstGeom>
          <a:blipFill>
            <a:blip r:embed="rId3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139" name="object 101"/>
          <p:cNvSpPr/>
          <p:nvPr/>
        </p:nvSpPr>
        <p:spPr>
          <a:xfrm>
            <a:off x="10951955" y="6324025"/>
            <a:ext cx="133350" cy="256540"/>
          </a:xfrm>
          <a:custGeom>
            <a:avLst/>
            <a:gdLst/>
            <a:ahLst/>
            <a:cxnLst/>
            <a:rect l="l" t="t" r="r" b="b"/>
            <a:pathLst>
              <a:path w="133350" h="256539">
                <a:moveTo>
                  <a:pt x="128066" y="0"/>
                </a:moveTo>
                <a:lnTo>
                  <a:pt x="4686" y="0"/>
                </a:lnTo>
                <a:lnTo>
                  <a:pt x="0" y="4698"/>
                </a:lnTo>
                <a:lnTo>
                  <a:pt x="0" y="251777"/>
                </a:lnTo>
                <a:lnTo>
                  <a:pt x="4686" y="256476"/>
                </a:lnTo>
                <a:lnTo>
                  <a:pt x="128066" y="256476"/>
                </a:lnTo>
                <a:lnTo>
                  <a:pt x="132753" y="251777"/>
                </a:lnTo>
                <a:lnTo>
                  <a:pt x="132753" y="235496"/>
                </a:lnTo>
                <a:lnTo>
                  <a:pt x="20955" y="235496"/>
                </a:lnTo>
                <a:lnTo>
                  <a:pt x="20955" y="210807"/>
                </a:lnTo>
                <a:lnTo>
                  <a:pt x="132753" y="210807"/>
                </a:lnTo>
                <a:lnTo>
                  <a:pt x="132753" y="189852"/>
                </a:lnTo>
                <a:lnTo>
                  <a:pt x="20955" y="189852"/>
                </a:lnTo>
                <a:lnTo>
                  <a:pt x="20955" y="84391"/>
                </a:lnTo>
                <a:lnTo>
                  <a:pt x="132753" y="84391"/>
                </a:lnTo>
                <a:lnTo>
                  <a:pt x="132753" y="63423"/>
                </a:lnTo>
                <a:lnTo>
                  <a:pt x="20967" y="63423"/>
                </a:lnTo>
                <a:lnTo>
                  <a:pt x="20967" y="20955"/>
                </a:lnTo>
                <a:lnTo>
                  <a:pt x="132753" y="20955"/>
                </a:lnTo>
                <a:lnTo>
                  <a:pt x="132753" y="4698"/>
                </a:lnTo>
                <a:lnTo>
                  <a:pt x="128066" y="0"/>
                </a:lnTo>
                <a:close/>
              </a:path>
              <a:path w="133350" h="256539">
                <a:moveTo>
                  <a:pt x="132753" y="210807"/>
                </a:moveTo>
                <a:lnTo>
                  <a:pt x="111785" y="210807"/>
                </a:lnTo>
                <a:lnTo>
                  <a:pt x="111785" y="235496"/>
                </a:lnTo>
                <a:lnTo>
                  <a:pt x="132753" y="235496"/>
                </a:lnTo>
                <a:lnTo>
                  <a:pt x="132753" y="210807"/>
                </a:lnTo>
                <a:close/>
              </a:path>
              <a:path w="133350" h="256539">
                <a:moveTo>
                  <a:pt x="132753" y="84391"/>
                </a:moveTo>
                <a:lnTo>
                  <a:pt x="111785" y="84391"/>
                </a:lnTo>
                <a:lnTo>
                  <a:pt x="111785" y="189852"/>
                </a:lnTo>
                <a:lnTo>
                  <a:pt x="132753" y="189852"/>
                </a:lnTo>
                <a:lnTo>
                  <a:pt x="132753" y="84391"/>
                </a:lnTo>
                <a:close/>
              </a:path>
              <a:path w="133350" h="256539">
                <a:moveTo>
                  <a:pt x="132753" y="20955"/>
                </a:moveTo>
                <a:lnTo>
                  <a:pt x="111798" y="20955"/>
                </a:lnTo>
                <a:lnTo>
                  <a:pt x="111798" y="63423"/>
                </a:lnTo>
                <a:lnTo>
                  <a:pt x="132753" y="63423"/>
                </a:lnTo>
                <a:lnTo>
                  <a:pt x="132753" y="20955"/>
                </a:lnTo>
                <a:close/>
              </a:path>
            </a:pathLst>
          </a:custGeom>
          <a:solidFill>
            <a:srgbClr val="42679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40" name="object 102"/>
          <p:cNvSpPr/>
          <p:nvPr/>
        </p:nvSpPr>
        <p:spPr>
          <a:xfrm>
            <a:off x="10623144" y="5013089"/>
            <a:ext cx="235000" cy="230454"/>
          </a:xfrm>
          <a:prstGeom prst="rect">
            <a:avLst/>
          </a:prstGeom>
          <a:blipFill>
            <a:blip r:embed="rId3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141" name="object 103"/>
          <p:cNvSpPr/>
          <p:nvPr/>
        </p:nvSpPr>
        <p:spPr>
          <a:xfrm>
            <a:off x="10886266" y="5011892"/>
            <a:ext cx="242188" cy="236677"/>
          </a:xfrm>
          <a:prstGeom prst="rect">
            <a:avLst/>
          </a:prstGeom>
          <a:blipFill>
            <a:blip r:embed="rId3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142" name="object 104"/>
          <p:cNvSpPr/>
          <p:nvPr/>
        </p:nvSpPr>
        <p:spPr>
          <a:xfrm>
            <a:off x="10628116" y="4056887"/>
            <a:ext cx="514350" cy="859790"/>
          </a:xfrm>
          <a:custGeom>
            <a:avLst/>
            <a:gdLst/>
            <a:ahLst/>
            <a:cxnLst/>
            <a:rect l="l" t="t" r="r" b="b"/>
            <a:pathLst>
              <a:path w="514350" h="859789">
                <a:moveTo>
                  <a:pt x="505383" y="303237"/>
                </a:moveTo>
                <a:lnTo>
                  <a:pt x="8547" y="303237"/>
                </a:lnTo>
                <a:lnTo>
                  <a:pt x="5245" y="304799"/>
                </a:lnTo>
                <a:lnTo>
                  <a:pt x="863" y="310184"/>
                </a:lnTo>
                <a:lnTo>
                  <a:pt x="0" y="313728"/>
                </a:lnTo>
                <a:lnTo>
                  <a:pt x="111785" y="855662"/>
                </a:lnTo>
                <a:lnTo>
                  <a:pt x="116509" y="859497"/>
                </a:lnTo>
                <a:lnTo>
                  <a:pt x="397408" y="859497"/>
                </a:lnTo>
                <a:lnTo>
                  <a:pt x="402132" y="855662"/>
                </a:lnTo>
                <a:lnTo>
                  <a:pt x="406106" y="836396"/>
                </a:lnTo>
                <a:lnTo>
                  <a:pt x="131406" y="836396"/>
                </a:lnTo>
                <a:lnTo>
                  <a:pt x="124218" y="801611"/>
                </a:lnTo>
                <a:lnTo>
                  <a:pt x="413282" y="801611"/>
                </a:lnTo>
                <a:lnTo>
                  <a:pt x="418049" y="778497"/>
                </a:lnTo>
                <a:lnTo>
                  <a:pt x="119456" y="778497"/>
                </a:lnTo>
                <a:lnTo>
                  <a:pt x="62661" y="503110"/>
                </a:lnTo>
                <a:lnTo>
                  <a:pt x="347335" y="502589"/>
                </a:lnTo>
                <a:lnTo>
                  <a:pt x="348195" y="502500"/>
                </a:lnTo>
                <a:lnTo>
                  <a:pt x="389666" y="502488"/>
                </a:lnTo>
                <a:lnTo>
                  <a:pt x="475026" y="502272"/>
                </a:lnTo>
                <a:lnTo>
                  <a:pt x="479619" y="480009"/>
                </a:lnTo>
                <a:lnTo>
                  <a:pt x="57886" y="480009"/>
                </a:lnTo>
                <a:lnTo>
                  <a:pt x="26200" y="326351"/>
                </a:lnTo>
                <a:lnTo>
                  <a:pt x="511314" y="326351"/>
                </a:lnTo>
                <a:lnTo>
                  <a:pt x="513918" y="313728"/>
                </a:lnTo>
                <a:lnTo>
                  <a:pt x="513067" y="310184"/>
                </a:lnTo>
                <a:lnTo>
                  <a:pt x="508673" y="304799"/>
                </a:lnTo>
                <a:lnTo>
                  <a:pt x="505383" y="303237"/>
                </a:lnTo>
                <a:close/>
              </a:path>
              <a:path w="514350" h="859789">
                <a:moveTo>
                  <a:pt x="413282" y="801611"/>
                </a:moveTo>
                <a:lnTo>
                  <a:pt x="389699" y="801611"/>
                </a:lnTo>
                <a:lnTo>
                  <a:pt x="382511" y="836396"/>
                </a:lnTo>
                <a:lnTo>
                  <a:pt x="406106" y="836396"/>
                </a:lnTo>
                <a:lnTo>
                  <a:pt x="413282" y="801611"/>
                </a:lnTo>
                <a:close/>
              </a:path>
              <a:path w="514350" h="859789">
                <a:moveTo>
                  <a:pt x="347335" y="502589"/>
                </a:moveTo>
                <a:lnTo>
                  <a:pt x="308229" y="502589"/>
                </a:lnTo>
                <a:lnTo>
                  <a:pt x="303077" y="510454"/>
                </a:lnTo>
                <a:lnTo>
                  <a:pt x="298829" y="519074"/>
                </a:lnTo>
                <a:lnTo>
                  <a:pt x="295550" y="528332"/>
                </a:lnTo>
                <a:lnTo>
                  <a:pt x="293306" y="538111"/>
                </a:lnTo>
                <a:lnTo>
                  <a:pt x="292056" y="551084"/>
                </a:lnTo>
                <a:lnTo>
                  <a:pt x="292739" y="563743"/>
                </a:lnTo>
                <a:lnTo>
                  <a:pt x="307035" y="598081"/>
                </a:lnTo>
                <a:lnTo>
                  <a:pt x="303352" y="600290"/>
                </a:lnTo>
                <a:lnTo>
                  <a:pt x="277305" y="637435"/>
                </a:lnTo>
                <a:lnTo>
                  <a:pt x="272936" y="663053"/>
                </a:lnTo>
                <a:lnTo>
                  <a:pt x="273618" y="675709"/>
                </a:lnTo>
                <a:lnTo>
                  <a:pt x="290910" y="713422"/>
                </a:lnTo>
                <a:lnTo>
                  <a:pt x="304317" y="722960"/>
                </a:lnTo>
                <a:lnTo>
                  <a:pt x="294830" y="778497"/>
                </a:lnTo>
                <a:lnTo>
                  <a:pt x="318274" y="778497"/>
                </a:lnTo>
                <a:lnTo>
                  <a:pt x="327101" y="726820"/>
                </a:lnTo>
                <a:lnTo>
                  <a:pt x="345002" y="721055"/>
                </a:lnTo>
                <a:lnTo>
                  <a:pt x="360638" y="708534"/>
                </a:lnTo>
                <a:lnTo>
                  <a:pt x="363853" y="703706"/>
                </a:lnTo>
                <a:lnTo>
                  <a:pt x="319366" y="703706"/>
                </a:lnTo>
                <a:lnTo>
                  <a:pt x="311962" y="702424"/>
                </a:lnTo>
                <a:lnTo>
                  <a:pt x="296074" y="664222"/>
                </a:lnTo>
                <a:lnTo>
                  <a:pt x="296053" y="663053"/>
                </a:lnTo>
                <a:lnTo>
                  <a:pt x="296951" y="653973"/>
                </a:lnTo>
                <a:lnTo>
                  <a:pt x="318325" y="617207"/>
                </a:lnTo>
                <a:lnTo>
                  <a:pt x="324878" y="614222"/>
                </a:lnTo>
                <a:lnTo>
                  <a:pt x="369732" y="614222"/>
                </a:lnTo>
                <a:lnTo>
                  <a:pt x="365823" y="608114"/>
                </a:lnTo>
                <a:lnTo>
                  <a:pt x="377253" y="599186"/>
                </a:lnTo>
                <a:lnTo>
                  <a:pt x="383286" y="591718"/>
                </a:lnTo>
                <a:lnTo>
                  <a:pt x="338467" y="591718"/>
                </a:lnTo>
                <a:lnTo>
                  <a:pt x="331101" y="590473"/>
                </a:lnTo>
                <a:lnTo>
                  <a:pt x="315200" y="552246"/>
                </a:lnTo>
                <a:lnTo>
                  <a:pt x="315179" y="551084"/>
                </a:lnTo>
                <a:lnTo>
                  <a:pt x="316077" y="541997"/>
                </a:lnTo>
                <a:lnTo>
                  <a:pt x="336791" y="505866"/>
                </a:lnTo>
                <a:lnTo>
                  <a:pt x="342544" y="503085"/>
                </a:lnTo>
                <a:lnTo>
                  <a:pt x="347335" y="502589"/>
                </a:lnTo>
                <a:close/>
              </a:path>
              <a:path w="514350" h="859789">
                <a:moveTo>
                  <a:pt x="475026" y="502272"/>
                </a:moveTo>
                <a:lnTo>
                  <a:pt x="451446" y="502272"/>
                </a:lnTo>
                <a:lnTo>
                  <a:pt x="394462" y="778497"/>
                </a:lnTo>
                <a:lnTo>
                  <a:pt x="418049" y="778497"/>
                </a:lnTo>
                <a:lnTo>
                  <a:pt x="475026" y="502272"/>
                </a:lnTo>
                <a:close/>
              </a:path>
              <a:path w="514350" h="859789">
                <a:moveTo>
                  <a:pt x="369732" y="614222"/>
                </a:moveTo>
                <a:lnTo>
                  <a:pt x="332346" y="614222"/>
                </a:lnTo>
                <a:lnTo>
                  <a:pt x="333463" y="614311"/>
                </a:lnTo>
                <a:lnTo>
                  <a:pt x="334568" y="614502"/>
                </a:lnTo>
                <a:lnTo>
                  <a:pt x="345503" y="620040"/>
                </a:lnTo>
                <a:lnTo>
                  <a:pt x="353401" y="631337"/>
                </a:lnTo>
                <a:lnTo>
                  <a:pt x="357477" y="646647"/>
                </a:lnTo>
                <a:lnTo>
                  <a:pt x="356946" y="664222"/>
                </a:lnTo>
                <a:lnTo>
                  <a:pt x="351608" y="680979"/>
                </a:lnTo>
                <a:lnTo>
                  <a:pt x="342685" y="694070"/>
                </a:lnTo>
                <a:lnTo>
                  <a:pt x="331498" y="702109"/>
                </a:lnTo>
                <a:lnTo>
                  <a:pt x="319366" y="703706"/>
                </a:lnTo>
                <a:lnTo>
                  <a:pt x="363853" y="703706"/>
                </a:lnTo>
                <a:lnTo>
                  <a:pt x="372660" y="690482"/>
                </a:lnTo>
                <a:lnTo>
                  <a:pt x="379717" y="668121"/>
                </a:lnTo>
                <a:lnTo>
                  <a:pt x="380925" y="650949"/>
                </a:lnTo>
                <a:lnTo>
                  <a:pt x="378787" y="634817"/>
                </a:lnTo>
                <a:lnTo>
                  <a:pt x="373643" y="620335"/>
                </a:lnTo>
                <a:lnTo>
                  <a:pt x="369732" y="614222"/>
                </a:lnTo>
                <a:close/>
              </a:path>
              <a:path w="514350" h="859789">
                <a:moveTo>
                  <a:pt x="389673" y="502500"/>
                </a:moveTo>
                <a:lnTo>
                  <a:pt x="353517" y="502500"/>
                </a:lnTo>
                <a:lnTo>
                  <a:pt x="361035" y="503770"/>
                </a:lnTo>
                <a:lnTo>
                  <a:pt x="367461" y="509181"/>
                </a:lnTo>
                <a:lnTo>
                  <a:pt x="376963" y="543165"/>
                </a:lnTo>
                <a:lnTo>
                  <a:pt x="376059" y="552246"/>
                </a:lnTo>
                <a:lnTo>
                  <a:pt x="370737" y="569008"/>
                </a:lnTo>
                <a:lnTo>
                  <a:pt x="361830" y="582107"/>
                </a:lnTo>
                <a:lnTo>
                  <a:pt x="350640" y="590144"/>
                </a:lnTo>
                <a:lnTo>
                  <a:pt x="338467" y="591718"/>
                </a:lnTo>
                <a:lnTo>
                  <a:pt x="383286" y="591718"/>
                </a:lnTo>
                <a:lnTo>
                  <a:pt x="386908" y="587235"/>
                </a:lnTo>
                <a:lnTo>
                  <a:pt x="394273" y="572731"/>
                </a:lnTo>
                <a:lnTo>
                  <a:pt x="398830" y="556145"/>
                </a:lnTo>
                <a:lnTo>
                  <a:pt x="400087" y="543165"/>
                </a:lnTo>
                <a:lnTo>
                  <a:pt x="399410" y="530502"/>
                </a:lnTo>
                <a:lnTo>
                  <a:pt x="396839" y="518457"/>
                </a:lnTo>
                <a:lnTo>
                  <a:pt x="392417" y="507326"/>
                </a:lnTo>
                <a:lnTo>
                  <a:pt x="391541" y="505612"/>
                </a:lnTo>
                <a:lnTo>
                  <a:pt x="390601" y="503986"/>
                </a:lnTo>
                <a:lnTo>
                  <a:pt x="389673" y="502500"/>
                </a:lnTo>
                <a:close/>
              </a:path>
              <a:path w="514350" h="859789">
                <a:moveTo>
                  <a:pt x="389666" y="502488"/>
                </a:moveTo>
                <a:lnTo>
                  <a:pt x="353161" y="502488"/>
                </a:lnTo>
                <a:lnTo>
                  <a:pt x="353339" y="502513"/>
                </a:lnTo>
                <a:lnTo>
                  <a:pt x="353517" y="502500"/>
                </a:lnTo>
                <a:lnTo>
                  <a:pt x="389673" y="502500"/>
                </a:lnTo>
                <a:close/>
              </a:path>
              <a:path w="514350" h="859789">
                <a:moveTo>
                  <a:pt x="395592" y="326351"/>
                </a:moveTo>
                <a:lnTo>
                  <a:pt x="372135" y="326351"/>
                </a:lnTo>
                <a:lnTo>
                  <a:pt x="365061" y="367398"/>
                </a:lnTo>
                <a:lnTo>
                  <a:pt x="357045" y="368939"/>
                </a:lnTo>
                <a:lnTo>
                  <a:pt x="320403" y="401769"/>
                </a:lnTo>
                <a:lnTo>
                  <a:pt x="311183" y="439108"/>
                </a:lnTo>
                <a:lnTo>
                  <a:pt x="311865" y="451767"/>
                </a:lnTo>
                <a:lnTo>
                  <a:pt x="321424" y="479437"/>
                </a:lnTo>
                <a:lnTo>
                  <a:pt x="57886" y="480009"/>
                </a:lnTo>
                <a:lnTo>
                  <a:pt x="479619" y="480009"/>
                </a:lnTo>
                <a:lnTo>
                  <a:pt x="479750" y="479374"/>
                </a:lnTo>
                <a:lnTo>
                  <a:pt x="355981" y="479361"/>
                </a:lnTo>
                <a:lnTo>
                  <a:pt x="349338" y="477672"/>
                </a:lnTo>
                <a:lnTo>
                  <a:pt x="334326" y="440270"/>
                </a:lnTo>
                <a:lnTo>
                  <a:pt x="334306" y="439108"/>
                </a:lnTo>
                <a:lnTo>
                  <a:pt x="335203" y="430034"/>
                </a:lnTo>
                <a:lnTo>
                  <a:pt x="356565" y="393242"/>
                </a:lnTo>
                <a:lnTo>
                  <a:pt x="363131" y="390270"/>
                </a:lnTo>
                <a:lnTo>
                  <a:pt x="407498" y="390270"/>
                </a:lnTo>
                <a:lnTo>
                  <a:pt x="402796" y="382727"/>
                </a:lnTo>
                <a:lnTo>
                  <a:pt x="387819" y="371347"/>
                </a:lnTo>
                <a:lnTo>
                  <a:pt x="395592" y="326351"/>
                </a:lnTo>
                <a:close/>
              </a:path>
              <a:path w="514350" h="859789">
                <a:moveTo>
                  <a:pt x="407665" y="390537"/>
                </a:moveTo>
                <a:lnTo>
                  <a:pt x="372821" y="390537"/>
                </a:lnTo>
                <a:lnTo>
                  <a:pt x="383755" y="396093"/>
                </a:lnTo>
                <a:lnTo>
                  <a:pt x="391652" y="407390"/>
                </a:lnTo>
                <a:lnTo>
                  <a:pt x="395724" y="422697"/>
                </a:lnTo>
                <a:lnTo>
                  <a:pt x="395185" y="440270"/>
                </a:lnTo>
                <a:lnTo>
                  <a:pt x="392970" y="449369"/>
                </a:lnTo>
                <a:lnTo>
                  <a:pt x="366217" y="479361"/>
                </a:lnTo>
                <a:lnTo>
                  <a:pt x="356031" y="479374"/>
                </a:lnTo>
                <a:lnTo>
                  <a:pt x="479750" y="479374"/>
                </a:lnTo>
                <a:lnTo>
                  <a:pt x="403377" y="479272"/>
                </a:lnTo>
                <a:lnTo>
                  <a:pt x="408435" y="471411"/>
                </a:lnTo>
                <a:lnTo>
                  <a:pt x="412554" y="462943"/>
                </a:lnTo>
                <a:lnTo>
                  <a:pt x="415762" y="453801"/>
                </a:lnTo>
                <a:lnTo>
                  <a:pt x="417969" y="444157"/>
                </a:lnTo>
                <a:lnTo>
                  <a:pt x="418738" y="420732"/>
                </a:lnTo>
                <a:lnTo>
                  <a:pt x="413391" y="399722"/>
                </a:lnTo>
                <a:lnTo>
                  <a:pt x="407665" y="390537"/>
                </a:lnTo>
                <a:close/>
              </a:path>
              <a:path w="514350" h="859789">
                <a:moveTo>
                  <a:pt x="511314" y="326351"/>
                </a:moveTo>
                <a:lnTo>
                  <a:pt x="487718" y="326351"/>
                </a:lnTo>
                <a:lnTo>
                  <a:pt x="456209" y="479158"/>
                </a:lnTo>
                <a:lnTo>
                  <a:pt x="403377" y="479272"/>
                </a:lnTo>
                <a:lnTo>
                  <a:pt x="479771" y="479272"/>
                </a:lnTo>
                <a:lnTo>
                  <a:pt x="511314" y="326351"/>
                </a:lnTo>
                <a:close/>
              </a:path>
              <a:path w="514350" h="859789">
                <a:moveTo>
                  <a:pt x="407498" y="390270"/>
                </a:moveTo>
                <a:lnTo>
                  <a:pt x="370586" y="390270"/>
                </a:lnTo>
                <a:lnTo>
                  <a:pt x="371703" y="390359"/>
                </a:lnTo>
                <a:lnTo>
                  <a:pt x="372808" y="390550"/>
                </a:lnTo>
                <a:lnTo>
                  <a:pt x="407665" y="390537"/>
                </a:lnTo>
                <a:lnTo>
                  <a:pt x="407498" y="390270"/>
                </a:lnTo>
                <a:close/>
              </a:path>
              <a:path w="514350" h="859789">
                <a:moveTo>
                  <a:pt x="433616" y="0"/>
                </a:moveTo>
                <a:lnTo>
                  <a:pt x="427647" y="4254"/>
                </a:lnTo>
                <a:lnTo>
                  <a:pt x="376110" y="303237"/>
                </a:lnTo>
                <a:lnTo>
                  <a:pt x="399567" y="303237"/>
                </a:lnTo>
                <a:lnTo>
                  <a:pt x="450418" y="8191"/>
                </a:lnTo>
                <a:lnTo>
                  <a:pt x="446189" y="2209"/>
                </a:lnTo>
                <a:lnTo>
                  <a:pt x="433616" y="0"/>
                </a:lnTo>
                <a:close/>
              </a:path>
            </a:pathLst>
          </a:custGeom>
          <a:solidFill>
            <a:srgbClr val="42679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60" name="object 105"/>
          <p:cNvSpPr/>
          <p:nvPr/>
        </p:nvSpPr>
        <p:spPr>
          <a:xfrm>
            <a:off x="10767309" y="4588333"/>
            <a:ext cx="140987" cy="206418"/>
          </a:xfrm>
          <a:prstGeom prst="rect">
            <a:avLst/>
          </a:prstGeom>
          <a:blipFill>
            <a:blip r:embed="rId4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761" name="object 106"/>
          <p:cNvSpPr/>
          <p:nvPr/>
        </p:nvSpPr>
        <p:spPr>
          <a:xfrm>
            <a:off x="10630339" y="3353825"/>
            <a:ext cx="226377" cy="237401"/>
          </a:xfrm>
          <a:prstGeom prst="rect">
            <a:avLst/>
          </a:prstGeom>
          <a:blipFill>
            <a:blip r:embed="rId4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762" name="object 107"/>
          <p:cNvSpPr/>
          <p:nvPr/>
        </p:nvSpPr>
        <p:spPr>
          <a:xfrm>
            <a:off x="10888429" y="3358869"/>
            <a:ext cx="236905" cy="231876"/>
          </a:xfrm>
          <a:prstGeom prst="rect">
            <a:avLst/>
          </a:prstGeom>
          <a:blipFill>
            <a:blip r:embed="rId4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763" name="object 108"/>
          <p:cNvSpPr/>
          <p:nvPr/>
        </p:nvSpPr>
        <p:spPr>
          <a:xfrm>
            <a:off x="10608552" y="2400413"/>
            <a:ext cx="553085" cy="858519"/>
          </a:xfrm>
          <a:custGeom>
            <a:avLst/>
            <a:gdLst/>
            <a:ahLst/>
            <a:cxnLst/>
            <a:rect l="l" t="t" r="r" b="b"/>
            <a:pathLst>
              <a:path w="553084" h="858519">
                <a:moveTo>
                  <a:pt x="544868" y="442237"/>
                </a:moveTo>
                <a:lnTo>
                  <a:pt x="8178" y="442237"/>
                </a:lnTo>
                <a:lnTo>
                  <a:pt x="4851" y="443926"/>
                </a:lnTo>
                <a:lnTo>
                  <a:pt x="635" y="449591"/>
                </a:lnTo>
                <a:lnTo>
                  <a:pt x="0" y="453261"/>
                </a:lnTo>
                <a:lnTo>
                  <a:pt x="121323" y="855165"/>
                </a:lnTo>
                <a:lnTo>
                  <a:pt x="125679" y="858404"/>
                </a:lnTo>
                <a:lnTo>
                  <a:pt x="427355" y="858404"/>
                </a:lnTo>
                <a:lnTo>
                  <a:pt x="431711" y="855165"/>
                </a:lnTo>
                <a:lnTo>
                  <a:pt x="437485" y="836039"/>
                </a:lnTo>
                <a:lnTo>
                  <a:pt x="138912" y="836039"/>
                </a:lnTo>
                <a:lnTo>
                  <a:pt x="26771" y="464602"/>
                </a:lnTo>
                <a:lnTo>
                  <a:pt x="549622" y="464602"/>
                </a:lnTo>
                <a:lnTo>
                  <a:pt x="553046" y="453261"/>
                </a:lnTo>
                <a:lnTo>
                  <a:pt x="552411" y="449591"/>
                </a:lnTo>
                <a:lnTo>
                  <a:pt x="548195" y="443926"/>
                </a:lnTo>
                <a:lnTo>
                  <a:pt x="544868" y="442237"/>
                </a:lnTo>
                <a:close/>
              </a:path>
              <a:path w="553084" h="858519">
                <a:moveTo>
                  <a:pt x="549622" y="464602"/>
                </a:moveTo>
                <a:lnTo>
                  <a:pt x="526275" y="464602"/>
                </a:lnTo>
                <a:lnTo>
                  <a:pt x="414134" y="836039"/>
                </a:lnTo>
                <a:lnTo>
                  <a:pt x="437485" y="836039"/>
                </a:lnTo>
                <a:lnTo>
                  <a:pt x="549622" y="464602"/>
                </a:lnTo>
                <a:close/>
              </a:path>
              <a:path w="553084" h="858519">
                <a:moveTo>
                  <a:pt x="72578" y="5"/>
                </a:moveTo>
                <a:lnTo>
                  <a:pt x="33350" y="9498"/>
                </a:lnTo>
                <a:lnTo>
                  <a:pt x="18861" y="26434"/>
                </a:lnTo>
                <a:lnTo>
                  <a:pt x="19472" y="34415"/>
                </a:lnTo>
                <a:lnTo>
                  <a:pt x="48526" y="136599"/>
                </a:lnTo>
                <a:lnTo>
                  <a:pt x="52724" y="155008"/>
                </a:lnTo>
                <a:lnTo>
                  <a:pt x="54912" y="173631"/>
                </a:lnTo>
                <a:lnTo>
                  <a:pt x="54997" y="193366"/>
                </a:lnTo>
                <a:lnTo>
                  <a:pt x="53251" y="211301"/>
                </a:lnTo>
                <a:lnTo>
                  <a:pt x="46995" y="257707"/>
                </a:lnTo>
                <a:lnTo>
                  <a:pt x="42503" y="305765"/>
                </a:lnTo>
                <a:lnTo>
                  <a:pt x="41419" y="350145"/>
                </a:lnTo>
                <a:lnTo>
                  <a:pt x="45373" y="384846"/>
                </a:lnTo>
                <a:lnTo>
                  <a:pt x="45444" y="385316"/>
                </a:lnTo>
                <a:lnTo>
                  <a:pt x="61620" y="442237"/>
                </a:lnTo>
                <a:lnTo>
                  <a:pt x="84861" y="442237"/>
                </a:lnTo>
                <a:lnTo>
                  <a:pt x="67017" y="379474"/>
                </a:lnTo>
                <a:lnTo>
                  <a:pt x="63844" y="353643"/>
                </a:lnTo>
                <a:lnTo>
                  <a:pt x="64215" y="316834"/>
                </a:lnTo>
                <a:lnTo>
                  <a:pt x="68065" y="270196"/>
                </a:lnTo>
                <a:lnTo>
                  <a:pt x="75349" y="214615"/>
                </a:lnTo>
                <a:lnTo>
                  <a:pt x="77423" y="193366"/>
                </a:lnTo>
                <a:lnTo>
                  <a:pt x="77225" y="172199"/>
                </a:lnTo>
                <a:lnTo>
                  <a:pt x="74759" y="151213"/>
                </a:lnTo>
                <a:lnTo>
                  <a:pt x="70027" y="130478"/>
                </a:lnTo>
                <a:lnTo>
                  <a:pt x="41567" y="30389"/>
                </a:lnTo>
                <a:lnTo>
                  <a:pt x="68592" y="22718"/>
                </a:lnTo>
                <a:lnTo>
                  <a:pt x="91834" y="22718"/>
                </a:lnTo>
                <a:lnTo>
                  <a:pt x="89496" y="14501"/>
                </a:lnTo>
                <a:lnTo>
                  <a:pt x="85828" y="7392"/>
                </a:lnTo>
                <a:lnTo>
                  <a:pt x="79908" y="2408"/>
                </a:lnTo>
                <a:lnTo>
                  <a:pt x="72578" y="5"/>
                </a:lnTo>
                <a:close/>
              </a:path>
              <a:path w="553084" h="858519">
                <a:moveTo>
                  <a:pt x="215709" y="346810"/>
                </a:moveTo>
                <a:lnTo>
                  <a:pt x="87007" y="383398"/>
                </a:lnTo>
                <a:lnTo>
                  <a:pt x="84607" y="385316"/>
                </a:lnTo>
                <a:lnTo>
                  <a:pt x="81711" y="390498"/>
                </a:lnTo>
                <a:lnTo>
                  <a:pt x="81368" y="393558"/>
                </a:lnTo>
                <a:lnTo>
                  <a:pt x="95211" y="442237"/>
                </a:lnTo>
                <a:lnTo>
                  <a:pt x="118452" y="442237"/>
                </a:lnTo>
                <a:lnTo>
                  <a:pt x="106730" y="401039"/>
                </a:lnTo>
                <a:lnTo>
                  <a:pt x="208216" y="372184"/>
                </a:lnTo>
                <a:lnTo>
                  <a:pt x="231464" y="372184"/>
                </a:lnTo>
                <a:lnTo>
                  <a:pt x="225856" y="352461"/>
                </a:lnTo>
                <a:lnTo>
                  <a:pt x="223939" y="350048"/>
                </a:lnTo>
                <a:lnTo>
                  <a:pt x="218757" y="347165"/>
                </a:lnTo>
                <a:lnTo>
                  <a:pt x="215709" y="346810"/>
                </a:lnTo>
                <a:close/>
              </a:path>
              <a:path w="553084" h="858519">
                <a:moveTo>
                  <a:pt x="231464" y="372184"/>
                </a:moveTo>
                <a:lnTo>
                  <a:pt x="208216" y="372184"/>
                </a:lnTo>
                <a:lnTo>
                  <a:pt x="228130" y="442237"/>
                </a:lnTo>
                <a:lnTo>
                  <a:pt x="251383" y="442237"/>
                </a:lnTo>
                <a:lnTo>
                  <a:pt x="231464" y="372184"/>
                </a:lnTo>
                <a:close/>
              </a:path>
              <a:path w="553084" h="858519">
                <a:moveTo>
                  <a:pt x="91834" y="22718"/>
                </a:moveTo>
                <a:lnTo>
                  <a:pt x="68592" y="22718"/>
                </a:lnTo>
                <a:lnTo>
                  <a:pt x="97053" y="122794"/>
                </a:lnTo>
                <a:lnTo>
                  <a:pt x="112895" y="162063"/>
                </a:lnTo>
                <a:lnTo>
                  <a:pt x="136804" y="197140"/>
                </a:lnTo>
                <a:lnTo>
                  <a:pt x="172261" y="240576"/>
                </a:lnTo>
                <a:lnTo>
                  <a:pt x="200115" y="278242"/>
                </a:lnTo>
                <a:lnTo>
                  <a:pt x="219700" y="309140"/>
                </a:lnTo>
                <a:lnTo>
                  <a:pt x="230530" y="332560"/>
                </a:lnTo>
                <a:lnTo>
                  <a:pt x="261721" y="442237"/>
                </a:lnTo>
                <a:lnTo>
                  <a:pt x="291325" y="442237"/>
                </a:lnTo>
                <a:lnTo>
                  <a:pt x="299764" y="412557"/>
                </a:lnTo>
                <a:lnTo>
                  <a:pt x="276517" y="412557"/>
                </a:lnTo>
                <a:lnTo>
                  <a:pt x="251929" y="326083"/>
                </a:lnTo>
                <a:lnTo>
                  <a:pt x="236933" y="294366"/>
                </a:lnTo>
                <a:lnTo>
                  <a:pt x="212718" y="257348"/>
                </a:lnTo>
                <a:lnTo>
                  <a:pt x="183589" y="218848"/>
                </a:lnTo>
                <a:lnTo>
                  <a:pt x="153847" y="182687"/>
                </a:lnTo>
                <a:lnTo>
                  <a:pt x="142349" y="167595"/>
                </a:lnTo>
                <a:lnTo>
                  <a:pt x="132616" y="151523"/>
                </a:lnTo>
                <a:lnTo>
                  <a:pt x="124679" y="134530"/>
                </a:lnTo>
                <a:lnTo>
                  <a:pt x="118567" y="116673"/>
                </a:lnTo>
                <a:lnTo>
                  <a:pt x="91834" y="22718"/>
                </a:lnTo>
                <a:close/>
              </a:path>
              <a:path w="553084" h="858519">
                <a:moveTo>
                  <a:pt x="334251" y="345933"/>
                </a:moveTo>
                <a:lnTo>
                  <a:pt x="328079" y="349388"/>
                </a:lnTo>
                <a:lnTo>
                  <a:pt x="301663" y="442237"/>
                </a:lnTo>
                <a:lnTo>
                  <a:pt x="324904" y="442237"/>
                </a:lnTo>
                <a:lnTo>
                  <a:pt x="344830" y="372184"/>
                </a:lnTo>
                <a:lnTo>
                  <a:pt x="426555" y="372184"/>
                </a:lnTo>
                <a:lnTo>
                  <a:pt x="334251" y="345933"/>
                </a:lnTo>
                <a:close/>
              </a:path>
              <a:path w="553084" h="858519">
                <a:moveTo>
                  <a:pt x="426555" y="372184"/>
                </a:moveTo>
                <a:lnTo>
                  <a:pt x="344830" y="372184"/>
                </a:lnTo>
                <a:lnTo>
                  <a:pt x="446303" y="401039"/>
                </a:lnTo>
                <a:lnTo>
                  <a:pt x="434594" y="442237"/>
                </a:lnTo>
                <a:lnTo>
                  <a:pt x="457835" y="442237"/>
                </a:lnTo>
                <a:lnTo>
                  <a:pt x="472567" y="390472"/>
                </a:lnTo>
                <a:lnTo>
                  <a:pt x="469112" y="384287"/>
                </a:lnTo>
                <a:lnTo>
                  <a:pt x="426555" y="372184"/>
                </a:lnTo>
                <a:close/>
              </a:path>
              <a:path w="553084" h="858519">
                <a:moveTo>
                  <a:pt x="532981" y="22718"/>
                </a:moveTo>
                <a:lnTo>
                  <a:pt x="484454" y="22718"/>
                </a:lnTo>
                <a:lnTo>
                  <a:pt x="511467" y="30389"/>
                </a:lnTo>
                <a:lnTo>
                  <a:pt x="483019" y="130478"/>
                </a:lnTo>
                <a:lnTo>
                  <a:pt x="478290" y="151213"/>
                </a:lnTo>
                <a:lnTo>
                  <a:pt x="475822" y="172199"/>
                </a:lnTo>
                <a:lnTo>
                  <a:pt x="475620" y="193366"/>
                </a:lnTo>
                <a:lnTo>
                  <a:pt x="477685" y="214615"/>
                </a:lnTo>
                <a:lnTo>
                  <a:pt x="484979" y="270207"/>
                </a:lnTo>
                <a:lnTo>
                  <a:pt x="488848" y="316834"/>
                </a:lnTo>
                <a:lnTo>
                  <a:pt x="489167" y="345933"/>
                </a:lnTo>
                <a:lnTo>
                  <a:pt x="489231" y="353643"/>
                </a:lnTo>
                <a:lnTo>
                  <a:pt x="486143" y="379106"/>
                </a:lnTo>
                <a:lnTo>
                  <a:pt x="468172" y="442237"/>
                </a:lnTo>
                <a:lnTo>
                  <a:pt x="491413" y="442237"/>
                </a:lnTo>
                <a:lnTo>
                  <a:pt x="507733" y="384846"/>
                </a:lnTo>
                <a:lnTo>
                  <a:pt x="511654" y="350145"/>
                </a:lnTo>
                <a:lnTo>
                  <a:pt x="511570" y="345933"/>
                </a:lnTo>
                <a:lnTo>
                  <a:pt x="510565" y="305765"/>
                </a:lnTo>
                <a:lnTo>
                  <a:pt x="506058" y="257707"/>
                </a:lnTo>
                <a:lnTo>
                  <a:pt x="499795" y="211301"/>
                </a:lnTo>
                <a:lnTo>
                  <a:pt x="498049" y="193366"/>
                </a:lnTo>
                <a:lnTo>
                  <a:pt x="498133" y="173631"/>
                </a:lnTo>
                <a:lnTo>
                  <a:pt x="500322" y="155002"/>
                </a:lnTo>
                <a:lnTo>
                  <a:pt x="504520" y="136599"/>
                </a:lnTo>
                <a:lnTo>
                  <a:pt x="533578" y="34402"/>
                </a:lnTo>
                <a:lnTo>
                  <a:pt x="534196" y="26428"/>
                </a:lnTo>
                <a:lnTo>
                  <a:pt x="532981" y="22718"/>
                </a:lnTo>
                <a:close/>
              </a:path>
              <a:path w="553084" h="858519">
                <a:moveTo>
                  <a:pt x="480475" y="0"/>
                </a:moveTo>
                <a:lnTo>
                  <a:pt x="473124" y="2413"/>
                </a:lnTo>
                <a:lnTo>
                  <a:pt x="467220" y="7394"/>
                </a:lnTo>
                <a:lnTo>
                  <a:pt x="463550" y="14501"/>
                </a:lnTo>
                <a:lnTo>
                  <a:pt x="434492" y="116673"/>
                </a:lnTo>
                <a:lnTo>
                  <a:pt x="428372" y="134537"/>
                </a:lnTo>
                <a:lnTo>
                  <a:pt x="420426" y="151533"/>
                </a:lnTo>
                <a:lnTo>
                  <a:pt x="410689" y="167602"/>
                </a:lnTo>
                <a:lnTo>
                  <a:pt x="399199" y="182687"/>
                </a:lnTo>
                <a:lnTo>
                  <a:pt x="369450" y="218861"/>
                </a:lnTo>
                <a:lnTo>
                  <a:pt x="340310" y="257403"/>
                </a:lnTo>
                <a:lnTo>
                  <a:pt x="316069" y="294528"/>
                </a:lnTo>
                <a:lnTo>
                  <a:pt x="301015" y="326451"/>
                </a:lnTo>
                <a:lnTo>
                  <a:pt x="276517" y="412557"/>
                </a:lnTo>
                <a:lnTo>
                  <a:pt x="299764" y="412557"/>
                </a:lnTo>
                <a:lnTo>
                  <a:pt x="322402" y="332941"/>
                </a:lnTo>
                <a:lnTo>
                  <a:pt x="333291" y="309308"/>
                </a:lnTo>
                <a:lnTo>
                  <a:pt x="352986" y="278185"/>
                </a:lnTo>
                <a:lnTo>
                  <a:pt x="380796" y="240563"/>
                </a:lnTo>
                <a:lnTo>
                  <a:pt x="416242" y="197140"/>
                </a:lnTo>
                <a:lnTo>
                  <a:pt x="429195" y="180151"/>
                </a:lnTo>
                <a:lnTo>
                  <a:pt x="440161" y="162053"/>
                </a:lnTo>
                <a:lnTo>
                  <a:pt x="449105" y="142912"/>
                </a:lnTo>
                <a:lnTo>
                  <a:pt x="455993" y="122794"/>
                </a:lnTo>
                <a:lnTo>
                  <a:pt x="484454" y="22718"/>
                </a:lnTo>
                <a:lnTo>
                  <a:pt x="532981" y="22718"/>
                </a:lnTo>
                <a:lnTo>
                  <a:pt x="531788" y="19083"/>
                </a:lnTo>
                <a:lnTo>
                  <a:pt x="526805" y="13171"/>
                </a:lnTo>
                <a:lnTo>
                  <a:pt x="519696" y="9498"/>
                </a:lnTo>
                <a:lnTo>
                  <a:pt x="488454" y="620"/>
                </a:lnTo>
                <a:lnTo>
                  <a:pt x="480475" y="0"/>
                </a:lnTo>
                <a:close/>
              </a:path>
            </a:pathLst>
          </a:custGeom>
          <a:solidFill>
            <a:srgbClr val="42679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64" name="object 109"/>
          <p:cNvSpPr/>
          <p:nvPr/>
        </p:nvSpPr>
        <p:spPr>
          <a:xfrm>
            <a:off x="9463649" y="3354554"/>
            <a:ext cx="242188" cy="236664"/>
          </a:xfrm>
          <a:prstGeom prst="rect">
            <a:avLst/>
          </a:prstGeom>
          <a:blipFill>
            <a:blip r:embed="rId4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765" name="object 110"/>
          <p:cNvSpPr/>
          <p:nvPr/>
        </p:nvSpPr>
        <p:spPr>
          <a:xfrm>
            <a:off x="9735641" y="3355261"/>
            <a:ext cx="238823" cy="234772"/>
          </a:xfrm>
          <a:prstGeom prst="rect">
            <a:avLst/>
          </a:prstGeom>
          <a:blipFill>
            <a:blip r:embed="rId4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766" name="object 111"/>
          <p:cNvSpPr/>
          <p:nvPr/>
        </p:nvSpPr>
        <p:spPr>
          <a:xfrm>
            <a:off x="9312408" y="2400499"/>
            <a:ext cx="840105" cy="859155"/>
          </a:xfrm>
          <a:custGeom>
            <a:avLst/>
            <a:gdLst/>
            <a:ahLst/>
            <a:cxnLst/>
            <a:rect l="l" t="t" r="r" b="b"/>
            <a:pathLst>
              <a:path w="840104" h="859155">
                <a:moveTo>
                  <a:pt x="832675" y="769505"/>
                </a:moveTo>
                <a:lnTo>
                  <a:pt x="7061" y="769505"/>
                </a:lnTo>
                <a:lnTo>
                  <a:pt x="3238" y="772058"/>
                </a:lnTo>
                <a:lnTo>
                  <a:pt x="0" y="779894"/>
                </a:lnTo>
                <a:lnTo>
                  <a:pt x="889" y="784402"/>
                </a:lnTo>
                <a:lnTo>
                  <a:pt x="40973" y="817863"/>
                </a:lnTo>
                <a:lnTo>
                  <a:pt x="82665" y="840173"/>
                </a:lnTo>
                <a:lnTo>
                  <a:pt x="127923" y="853879"/>
                </a:lnTo>
                <a:lnTo>
                  <a:pt x="175691" y="858545"/>
                </a:lnTo>
                <a:lnTo>
                  <a:pt x="664044" y="858545"/>
                </a:lnTo>
                <a:lnTo>
                  <a:pt x="711815" y="853879"/>
                </a:lnTo>
                <a:lnTo>
                  <a:pt x="757077" y="840173"/>
                </a:lnTo>
                <a:lnTo>
                  <a:pt x="761880" y="837603"/>
                </a:lnTo>
                <a:lnTo>
                  <a:pt x="175691" y="837603"/>
                </a:lnTo>
                <a:lnTo>
                  <a:pt x="138592" y="834534"/>
                </a:lnTo>
                <a:lnTo>
                  <a:pt x="103027" y="825490"/>
                </a:lnTo>
                <a:lnTo>
                  <a:pt x="69583" y="810717"/>
                </a:lnTo>
                <a:lnTo>
                  <a:pt x="38849" y="790460"/>
                </a:lnTo>
                <a:lnTo>
                  <a:pt x="832111" y="790460"/>
                </a:lnTo>
                <a:lnTo>
                  <a:pt x="835850" y="787387"/>
                </a:lnTo>
                <a:lnTo>
                  <a:pt x="838860" y="784402"/>
                </a:lnTo>
                <a:lnTo>
                  <a:pt x="839749" y="779894"/>
                </a:lnTo>
                <a:lnTo>
                  <a:pt x="836510" y="772058"/>
                </a:lnTo>
                <a:lnTo>
                  <a:pt x="832675" y="769505"/>
                </a:lnTo>
                <a:close/>
              </a:path>
              <a:path w="840104" h="859155">
                <a:moveTo>
                  <a:pt x="832111" y="790460"/>
                </a:moveTo>
                <a:lnTo>
                  <a:pt x="800887" y="790460"/>
                </a:lnTo>
                <a:lnTo>
                  <a:pt x="770159" y="810717"/>
                </a:lnTo>
                <a:lnTo>
                  <a:pt x="736719" y="825490"/>
                </a:lnTo>
                <a:lnTo>
                  <a:pt x="701151" y="834534"/>
                </a:lnTo>
                <a:lnTo>
                  <a:pt x="664044" y="837603"/>
                </a:lnTo>
                <a:lnTo>
                  <a:pt x="761880" y="837603"/>
                </a:lnTo>
                <a:lnTo>
                  <a:pt x="798774" y="817863"/>
                </a:lnTo>
                <a:lnTo>
                  <a:pt x="832111" y="790460"/>
                </a:lnTo>
                <a:close/>
              </a:path>
              <a:path w="840104" h="859155">
                <a:moveTo>
                  <a:pt x="324893" y="220065"/>
                </a:moveTo>
                <a:lnTo>
                  <a:pt x="303288" y="220065"/>
                </a:lnTo>
                <a:lnTo>
                  <a:pt x="309793" y="251723"/>
                </a:lnTo>
                <a:lnTo>
                  <a:pt x="312405" y="286054"/>
                </a:lnTo>
                <a:lnTo>
                  <a:pt x="309519" y="322053"/>
                </a:lnTo>
                <a:lnTo>
                  <a:pt x="299529" y="358711"/>
                </a:lnTo>
                <a:lnTo>
                  <a:pt x="287503" y="394227"/>
                </a:lnTo>
                <a:lnTo>
                  <a:pt x="279182" y="428421"/>
                </a:lnTo>
                <a:lnTo>
                  <a:pt x="274592" y="461176"/>
                </a:lnTo>
                <a:lnTo>
                  <a:pt x="273761" y="492378"/>
                </a:lnTo>
                <a:lnTo>
                  <a:pt x="282834" y="541239"/>
                </a:lnTo>
                <a:lnTo>
                  <a:pt x="304138" y="579195"/>
                </a:lnTo>
                <a:lnTo>
                  <a:pt x="334470" y="606600"/>
                </a:lnTo>
                <a:lnTo>
                  <a:pt x="370624" y="623805"/>
                </a:lnTo>
                <a:lnTo>
                  <a:pt x="409397" y="631164"/>
                </a:lnTo>
                <a:lnTo>
                  <a:pt x="409397" y="769505"/>
                </a:lnTo>
                <a:lnTo>
                  <a:pt x="430352" y="769505"/>
                </a:lnTo>
                <a:lnTo>
                  <a:pt x="430352" y="631164"/>
                </a:lnTo>
                <a:lnTo>
                  <a:pt x="469125" y="623805"/>
                </a:lnTo>
                <a:lnTo>
                  <a:pt x="496920" y="610577"/>
                </a:lnTo>
                <a:lnTo>
                  <a:pt x="419862" y="610577"/>
                </a:lnTo>
                <a:lnTo>
                  <a:pt x="376119" y="603486"/>
                </a:lnTo>
                <a:lnTo>
                  <a:pt x="336494" y="581758"/>
                </a:lnTo>
                <a:lnTo>
                  <a:pt x="307263" y="544708"/>
                </a:lnTo>
                <a:lnTo>
                  <a:pt x="294703" y="491655"/>
                </a:lnTo>
                <a:lnTo>
                  <a:pt x="295497" y="462558"/>
                </a:lnTo>
                <a:lnTo>
                  <a:pt x="299843" y="431880"/>
                </a:lnTo>
                <a:lnTo>
                  <a:pt x="307719" y="399734"/>
                </a:lnTo>
                <a:lnTo>
                  <a:pt x="319100" y="366229"/>
                </a:lnTo>
                <a:lnTo>
                  <a:pt x="327973" y="337002"/>
                </a:lnTo>
                <a:lnTo>
                  <a:pt x="332539" y="308159"/>
                </a:lnTo>
                <a:lnTo>
                  <a:pt x="333462" y="280086"/>
                </a:lnTo>
                <a:lnTo>
                  <a:pt x="331406" y="253174"/>
                </a:lnTo>
                <a:lnTo>
                  <a:pt x="531322" y="253174"/>
                </a:lnTo>
                <a:lnTo>
                  <a:pt x="533046" y="234587"/>
                </a:lnTo>
                <a:lnTo>
                  <a:pt x="533758" y="232219"/>
                </a:lnTo>
                <a:lnTo>
                  <a:pt x="327952" y="232219"/>
                </a:lnTo>
                <a:lnTo>
                  <a:pt x="324893" y="220065"/>
                </a:lnTo>
                <a:close/>
              </a:path>
              <a:path w="840104" h="859155">
                <a:moveTo>
                  <a:pt x="531322" y="253174"/>
                </a:moveTo>
                <a:lnTo>
                  <a:pt x="508342" y="253174"/>
                </a:lnTo>
                <a:lnTo>
                  <a:pt x="506286" y="280086"/>
                </a:lnTo>
                <a:lnTo>
                  <a:pt x="507209" y="308159"/>
                </a:lnTo>
                <a:lnTo>
                  <a:pt x="511775" y="337002"/>
                </a:lnTo>
                <a:lnTo>
                  <a:pt x="520649" y="366229"/>
                </a:lnTo>
                <a:lnTo>
                  <a:pt x="532021" y="399734"/>
                </a:lnTo>
                <a:lnTo>
                  <a:pt x="539891" y="431880"/>
                </a:lnTo>
                <a:lnTo>
                  <a:pt x="544239" y="462558"/>
                </a:lnTo>
                <a:lnTo>
                  <a:pt x="545045" y="491655"/>
                </a:lnTo>
                <a:lnTo>
                  <a:pt x="532485" y="544708"/>
                </a:lnTo>
                <a:lnTo>
                  <a:pt x="503251" y="581758"/>
                </a:lnTo>
                <a:lnTo>
                  <a:pt x="463619" y="603486"/>
                </a:lnTo>
                <a:lnTo>
                  <a:pt x="419862" y="610577"/>
                </a:lnTo>
                <a:lnTo>
                  <a:pt x="496920" y="610577"/>
                </a:lnTo>
                <a:lnTo>
                  <a:pt x="505278" y="606600"/>
                </a:lnTo>
                <a:lnTo>
                  <a:pt x="535607" y="579195"/>
                </a:lnTo>
                <a:lnTo>
                  <a:pt x="556908" y="541239"/>
                </a:lnTo>
                <a:lnTo>
                  <a:pt x="565975" y="492378"/>
                </a:lnTo>
                <a:lnTo>
                  <a:pt x="565146" y="461176"/>
                </a:lnTo>
                <a:lnTo>
                  <a:pt x="560558" y="428417"/>
                </a:lnTo>
                <a:lnTo>
                  <a:pt x="552238" y="394222"/>
                </a:lnTo>
                <a:lnTo>
                  <a:pt x="540207" y="358711"/>
                </a:lnTo>
                <a:lnTo>
                  <a:pt x="527492" y="294467"/>
                </a:lnTo>
                <a:lnTo>
                  <a:pt x="531322" y="253174"/>
                </a:lnTo>
                <a:close/>
              </a:path>
              <a:path w="840104" h="859155">
                <a:moveTo>
                  <a:pt x="495833" y="142011"/>
                </a:moveTo>
                <a:lnTo>
                  <a:pt x="474116" y="142011"/>
                </a:lnTo>
                <a:lnTo>
                  <a:pt x="449592" y="232219"/>
                </a:lnTo>
                <a:lnTo>
                  <a:pt x="471309" y="232219"/>
                </a:lnTo>
                <a:lnTo>
                  <a:pt x="495833" y="142011"/>
                </a:lnTo>
                <a:close/>
              </a:path>
              <a:path w="840104" h="859155">
                <a:moveTo>
                  <a:pt x="568441" y="142011"/>
                </a:moveTo>
                <a:lnTo>
                  <a:pt x="544271" y="142011"/>
                </a:lnTo>
                <a:lnTo>
                  <a:pt x="536232" y="158287"/>
                </a:lnTo>
                <a:lnTo>
                  <a:pt x="527396" y="179185"/>
                </a:lnTo>
                <a:lnTo>
                  <a:pt x="518878" y="204049"/>
                </a:lnTo>
                <a:lnTo>
                  <a:pt x="511797" y="232219"/>
                </a:lnTo>
                <a:lnTo>
                  <a:pt x="533758" y="232219"/>
                </a:lnTo>
                <a:lnTo>
                  <a:pt x="548054" y="184680"/>
                </a:lnTo>
                <a:lnTo>
                  <a:pt x="563700" y="150351"/>
                </a:lnTo>
                <a:lnTo>
                  <a:pt x="568441" y="142011"/>
                </a:lnTo>
                <a:close/>
              </a:path>
              <a:path w="840104" h="859155">
                <a:moveTo>
                  <a:pt x="277380" y="39204"/>
                </a:moveTo>
                <a:lnTo>
                  <a:pt x="241474" y="46471"/>
                </a:lnTo>
                <a:lnTo>
                  <a:pt x="212123" y="66274"/>
                </a:lnTo>
                <a:lnTo>
                  <a:pt x="192318" y="95622"/>
                </a:lnTo>
                <a:lnTo>
                  <a:pt x="185051" y="131521"/>
                </a:lnTo>
                <a:lnTo>
                  <a:pt x="192318" y="167427"/>
                </a:lnTo>
                <a:lnTo>
                  <a:pt x="212123" y="196778"/>
                </a:lnTo>
                <a:lnTo>
                  <a:pt x="241474" y="216583"/>
                </a:lnTo>
                <a:lnTo>
                  <a:pt x="277380" y="223850"/>
                </a:lnTo>
                <a:lnTo>
                  <a:pt x="283997" y="223601"/>
                </a:lnTo>
                <a:lnTo>
                  <a:pt x="290525" y="222872"/>
                </a:lnTo>
                <a:lnTo>
                  <a:pt x="296958" y="221685"/>
                </a:lnTo>
                <a:lnTo>
                  <a:pt x="303288" y="220065"/>
                </a:lnTo>
                <a:lnTo>
                  <a:pt x="324893" y="220065"/>
                </a:lnTo>
                <a:lnTo>
                  <a:pt x="320863" y="204049"/>
                </a:lnTo>
                <a:lnTo>
                  <a:pt x="320463" y="202882"/>
                </a:lnTo>
                <a:lnTo>
                  <a:pt x="277380" y="202882"/>
                </a:lnTo>
                <a:lnTo>
                  <a:pt x="249624" y="197266"/>
                </a:lnTo>
                <a:lnTo>
                  <a:pt x="226934" y="181960"/>
                </a:lnTo>
                <a:lnTo>
                  <a:pt x="211624" y="159275"/>
                </a:lnTo>
                <a:lnTo>
                  <a:pt x="206006" y="131521"/>
                </a:lnTo>
                <a:lnTo>
                  <a:pt x="211624" y="103770"/>
                </a:lnTo>
                <a:lnTo>
                  <a:pt x="226934" y="81079"/>
                </a:lnTo>
                <a:lnTo>
                  <a:pt x="249624" y="65766"/>
                </a:lnTo>
                <a:lnTo>
                  <a:pt x="277380" y="60147"/>
                </a:lnTo>
                <a:lnTo>
                  <a:pt x="334599" y="60147"/>
                </a:lnTo>
                <a:lnTo>
                  <a:pt x="310949" y="45525"/>
                </a:lnTo>
                <a:lnTo>
                  <a:pt x="277380" y="39204"/>
                </a:lnTo>
                <a:close/>
              </a:path>
              <a:path w="840104" h="859155">
                <a:moveTo>
                  <a:pt x="566204" y="121043"/>
                </a:moveTo>
                <a:lnTo>
                  <a:pt x="273532" y="121043"/>
                </a:lnTo>
                <a:lnTo>
                  <a:pt x="270007" y="123151"/>
                </a:lnTo>
                <a:lnTo>
                  <a:pt x="266344" y="129882"/>
                </a:lnTo>
                <a:lnTo>
                  <a:pt x="266496" y="133997"/>
                </a:lnTo>
                <a:lnTo>
                  <a:pt x="268579" y="137223"/>
                </a:lnTo>
                <a:lnTo>
                  <a:pt x="271462" y="142011"/>
                </a:lnTo>
                <a:lnTo>
                  <a:pt x="278376" y="154795"/>
                </a:lnTo>
                <a:lnTo>
                  <a:pt x="287580" y="174501"/>
                </a:lnTo>
                <a:lnTo>
                  <a:pt x="297307" y="199999"/>
                </a:lnTo>
                <a:lnTo>
                  <a:pt x="290868" y="201866"/>
                </a:lnTo>
                <a:lnTo>
                  <a:pt x="284213" y="202882"/>
                </a:lnTo>
                <a:lnTo>
                  <a:pt x="320463" y="202882"/>
                </a:lnTo>
                <a:lnTo>
                  <a:pt x="312342" y="179185"/>
                </a:lnTo>
                <a:lnTo>
                  <a:pt x="303504" y="158287"/>
                </a:lnTo>
                <a:lnTo>
                  <a:pt x="295465" y="142011"/>
                </a:lnTo>
                <a:lnTo>
                  <a:pt x="568441" y="142011"/>
                </a:lnTo>
                <a:lnTo>
                  <a:pt x="571169" y="137210"/>
                </a:lnTo>
                <a:lnTo>
                  <a:pt x="573252" y="133997"/>
                </a:lnTo>
                <a:lnTo>
                  <a:pt x="573392" y="129882"/>
                </a:lnTo>
                <a:lnTo>
                  <a:pt x="569700" y="123139"/>
                </a:lnTo>
                <a:lnTo>
                  <a:pt x="566204" y="121043"/>
                </a:lnTo>
                <a:close/>
              </a:path>
              <a:path w="840104" h="859155">
                <a:moveTo>
                  <a:pt x="334599" y="60147"/>
                </a:moveTo>
                <a:lnTo>
                  <a:pt x="277380" y="60147"/>
                </a:lnTo>
                <a:lnTo>
                  <a:pt x="302774" y="64825"/>
                </a:lnTo>
                <a:lnTo>
                  <a:pt x="324140" y="77698"/>
                </a:lnTo>
                <a:lnTo>
                  <a:pt x="339750" y="97019"/>
                </a:lnTo>
                <a:lnTo>
                  <a:pt x="347878" y="121043"/>
                </a:lnTo>
                <a:lnTo>
                  <a:pt x="369062" y="121043"/>
                </a:lnTo>
                <a:lnTo>
                  <a:pt x="359189" y="88855"/>
                </a:lnTo>
                <a:lnTo>
                  <a:pt x="339018" y="62879"/>
                </a:lnTo>
                <a:lnTo>
                  <a:pt x="334599" y="60147"/>
                </a:lnTo>
                <a:close/>
              </a:path>
              <a:path w="840104" h="859155">
                <a:moveTo>
                  <a:pt x="632764" y="0"/>
                </a:moveTo>
                <a:lnTo>
                  <a:pt x="515988" y="0"/>
                </a:lnTo>
                <a:lnTo>
                  <a:pt x="511835" y="3162"/>
                </a:lnTo>
                <a:lnTo>
                  <a:pt x="479806" y="121043"/>
                </a:lnTo>
                <a:lnTo>
                  <a:pt x="501523" y="121043"/>
                </a:lnTo>
                <a:lnTo>
                  <a:pt x="528726" y="20954"/>
                </a:lnTo>
                <a:lnTo>
                  <a:pt x="632764" y="20954"/>
                </a:lnTo>
                <a:lnTo>
                  <a:pt x="637451" y="16255"/>
                </a:lnTo>
                <a:lnTo>
                  <a:pt x="637451" y="4686"/>
                </a:lnTo>
                <a:lnTo>
                  <a:pt x="632764" y="0"/>
                </a:lnTo>
                <a:close/>
              </a:path>
            </a:pathLst>
          </a:custGeom>
          <a:solidFill>
            <a:srgbClr val="42679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67" name="object 112"/>
          <p:cNvSpPr/>
          <p:nvPr/>
        </p:nvSpPr>
        <p:spPr>
          <a:xfrm>
            <a:off x="3869121" y="5021233"/>
            <a:ext cx="218224" cy="224231"/>
          </a:xfrm>
          <a:prstGeom prst="rect">
            <a:avLst/>
          </a:prstGeom>
          <a:blipFill>
            <a:blip r:embed="rId4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768" name="object 113"/>
          <p:cNvSpPr/>
          <p:nvPr/>
        </p:nvSpPr>
        <p:spPr>
          <a:xfrm>
            <a:off x="4129602" y="5012610"/>
            <a:ext cx="234772" cy="235966"/>
          </a:xfrm>
          <a:prstGeom prst="rect">
            <a:avLst/>
          </a:prstGeom>
          <a:blipFill>
            <a:blip r:embed="rId4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769" name="object 114"/>
          <p:cNvSpPr/>
          <p:nvPr/>
        </p:nvSpPr>
        <p:spPr>
          <a:xfrm>
            <a:off x="3695784" y="4292172"/>
            <a:ext cx="859155" cy="387985"/>
          </a:xfrm>
          <a:custGeom>
            <a:avLst/>
            <a:gdLst/>
            <a:ahLst/>
            <a:cxnLst/>
            <a:rect l="l" t="t" r="r" b="b"/>
            <a:pathLst>
              <a:path w="859154" h="387985">
                <a:moveTo>
                  <a:pt x="786663" y="181762"/>
                </a:moveTo>
                <a:lnTo>
                  <a:pt x="795029" y="167139"/>
                </a:lnTo>
                <a:lnTo>
                  <a:pt x="801249" y="151296"/>
                </a:lnTo>
                <a:lnTo>
                  <a:pt x="805126" y="134436"/>
                </a:lnTo>
                <a:lnTo>
                  <a:pt x="806462" y="116763"/>
                </a:lnTo>
                <a:lnTo>
                  <a:pt x="797285" y="71317"/>
                </a:lnTo>
                <a:lnTo>
                  <a:pt x="772261" y="34202"/>
                </a:lnTo>
                <a:lnTo>
                  <a:pt x="735150" y="9177"/>
                </a:lnTo>
                <a:lnTo>
                  <a:pt x="689711" y="0"/>
                </a:lnTo>
                <a:lnTo>
                  <a:pt x="647470" y="7884"/>
                </a:lnTo>
                <a:lnTo>
                  <a:pt x="612130" y="29554"/>
                </a:lnTo>
                <a:lnTo>
                  <a:pt x="586634" y="62038"/>
                </a:lnTo>
                <a:lnTo>
                  <a:pt x="573925" y="102362"/>
                </a:lnTo>
                <a:lnTo>
                  <a:pt x="232511" y="102362"/>
                </a:lnTo>
                <a:lnTo>
                  <a:pt x="219810" y="62038"/>
                </a:lnTo>
                <a:lnTo>
                  <a:pt x="194310" y="29554"/>
                </a:lnTo>
                <a:lnTo>
                  <a:pt x="158970" y="7884"/>
                </a:lnTo>
                <a:lnTo>
                  <a:pt x="116751" y="0"/>
                </a:lnTo>
                <a:lnTo>
                  <a:pt x="71296" y="9177"/>
                </a:lnTo>
                <a:lnTo>
                  <a:pt x="34186" y="34202"/>
                </a:lnTo>
                <a:lnTo>
                  <a:pt x="9171" y="71317"/>
                </a:lnTo>
                <a:lnTo>
                  <a:pt x="0" y="116763"/>
                </a:lnTo>
                <a:lnTo>
                  <a:pt x="6600" y="155511"/>
                </a:lnTo>
                <a:lnTo>
                  <a:pt x="24893" y="188734"/>
                </a:lnTo>
                <a:lnTo>
                  <a:pt x="52619" y="214204"/>
                </a:lnTo>
                <a:lnTo>
                  <a:pt x="87515" y="229692"/>
                </a:lnTo>
                <a:lnTo>
                  <a:pt x="81633" y="241689"/>
                </a:lnTo>
                <a:lnTo>
                  <a:pt x="77274" y="254482"/>
                </a:lnTo>
                <a:lnTo>
                  <a:pt x="74565" y="267961"/>
                </a:lnTo>
                <a:lnTo>
                  <a:pt x="73634" y="282016"/>
                </a:lnTo>
                <a:lnTo>
                  <a:pt x="81959" y="323265"/>
                </a:lnTo>
                <a:lnTo>
                  <a:pt x="104663" y="356944"/>
                </a:lnTo>
                <a:lnTo>
                  <a:pt x="138346" y="379648"/>
                </a:lnTo>
                <a:lnTo>
                  <a:pt x="179603" y="387972"/>
                </a:lnTo>
                <a:lnTo>
                  <a:pt x="218478" y="380616"/>
                </a:lnTo>
                <a:lnTo>
                  <a:pt x="250878" y="360421"/>
                </a:lnTo>
                <a:lnTo>
                  <a:pt x="273997" y="330199"/>
                </a:lnTo>
                <a:lnTo>
                  <a:pt x="285026" y="292760"/>
                </a:lnTo>
                <a:lnTo>
                  <a:pt x="647141" y="292760"/>
                </a:lnTo>
                <a:lnTo>
                  <a:pt x="658163" y="330199"/>
                </a:lnTo>
                <a:lnTo>
                  <a:pt x="681289" y="360421"/>
                </a:lnTo>
                <a:lnTo>
                  <a:pt x="713701" y="380616"/>
                </a:lnTo>
                <a:lnTo>
                  <a:pt x="752576" y="387972"/>
                </a:lnTo>
                <a:lnTo>
                  <a:pt x="793817" y="379648"/>
                </a:lnTo>
                <a:lnTo>
                  <a:pt x="827501" y="356944"/>
                </a:lnTo>
                <a:lnTo>
                  <a:pt x="850215" y="323265"/>
                </a:lnTo>
                <a:lnTo>
                  <a:pt x="858545" y="282016"/>
                </a:lnTo>
                <a:lnTo>
                  <a:pt x="853193" y="248686"/>
                </a:lnTo>
                <a:lnTo>
                  <a:pt x="838282" y="219730"/>
                </a:lnTo>
                <a:lnTo>
                  <a:pt x="815532" y="196853"/>
                </a:lnTo>
                <a:lnTo>
                  <a:pt x="786663" y="181762"/>
                </a:lnTo>
                <a:close/>
              </a:path>
            </a:pathLst>
          </a:custGeom>
          <a:ln w="25399">
            <a:solidFill>
              <a:srgbClr val="31357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770" name="object 115"/>
          <p:cNvSpPr/>
          <p:nvPr/>
        </p:nvSpPr>
        <p:spPr>
          <a:xfrm>
            <a:off x="2716757" y="6675268"/>
            <a:ext cx="239064" cy="237401"/>
          </a:xfrm>
          <a:prstGeom prst="rect">
            <a:avLst/>
          </a:prstGeom>
          <a:blipFill>
            <a:blip r:embed="rId4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771" name="object 116"/>
          <p:cNvSpPr/>
          <p:nvPr/>
        </p:nvSpPr>
        <p:spPr>
          <a:xfrm>
            <a:off x="2988252" y="6689633"/>
            <a:ext cx="236677" cy="219925"/>
          </a:xfrm>
          <a:prstGeom prst="rect">
            <a:avLst/>
          </a:prstGeom>
          <a:blipFill>
            <a:blip r:embed="rId4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772" name="object 117"/>
          <p:cNvSpPr/>
          <p:nvPr/>
        </p:nvSpPr>
        <p:spPr>
          <a:xfrm>
            <a:off x="2780147" y="5818976"/>
            <a:ext cx="407034" cy="762000"/>
          </a:xfrm>
          <a:custGeom>
            <a:avLst/>
            <a:gdLst/>
            <a:ahLst/>
            <a:cxnLst/>
            <a:rect l="l" t="t" r="r" b="b"/>
            <a:pathLst>
              <a:path w="407035" h="762000">
                <a:moveTo>
                  <a:pt x="406641" y="672211"/>
                </a:moveTo>
                <a:lnTo>
                  <a:pt x="399593" y="706889"/>
                </a:lnTo>
                <a:lnTo>
                  <a:pt x="380406" y="735285"/>
                </a:lnTo>
                <a:lnTo>
                  <a:pt x="352013" y="754471"/>
                </a:lnTo>
                <a:lnTo>
                  <a:pt x="317347" y="761517"/>
                </a:lnTo>
                <a:lnTo>
                  <a:pt x="89306" y="761517"/>
                </a:lnTo>
                <a:lnTo>
                  <a:pt x="54633" y="754471"/>
                </a:lnTo>
                <a:lnTo>
                  <a:pt x="26236" y="735285"/>
                </a:lnTo>
                <a:lnTo>
                  <a:pt x="7047" y="706889"/>
                </a:lnTo>
                <a:lnTo>
                  <a:pt x="0" y="672211"/>
                </a:lnTo>
                <a:lnTo>
                  <a:pt x="0" y="245605"/>
                </a:lnTo>
                <a:lnTo>
                  <a:pt x="23817" y="160091"/>
                </a:lnTo>
                <a:lnTo>
                  <a:pt x="48564" y="104376"/>
                </a:lnTo>
                <a:lnTo>
                  <a:pt x="77406" y="52756"/>
                </a:lnTo>
                <a:lnTo>
                  <a:pt x="106991" y="14780"/>
                </a:lnTo>
                <a:lnTo>
                  <a:pt x="133972" y="0"/>
                </a:lnTo>
                <a:lnTo>
                  <a:pt x="272694" y="0"/>
                </a:lnTo>
                <a:lnTo>
                  <a:pt x="329242" y="52756"/>
                </a:lnTo>
                <a:lnTo>
                  <a:pt x="358079" y="104376"/>
                </a:lnTo>
                <a:lnTo>
                  <a:pt x="382825" y="160091"/>
                </a:lnTo>
                <a:lnTo>
                  <a:pt x="400128" y="210351"/>
                </a:lnTo>
                <a:lnTo>
                  <a:pt x="406641" y="245605"/>
                </a:lnTo>
                <a:lnTo>
                  <a:pt x="406641" y="672211"/>
                </a:lnTo>
                <a:close/>
              </a:path>
            </a:pathLst>
          </a:custGeom>
          <a:ln w="25399">
            <a:solidFill>
              <a:srgbClr val="31357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773" name="object 118"/>
          <p:cNvSpPr/>
          <p:nvPr/>
        </p:nvSpPr>
        <p:spPr>
          <a:xfrm>
            <a:off x="2908056" y="5721943"/>
            <a:ext cx="151130" cy="99060"/>
          </a:xfrm>
          <a:custGeom>
            <a:avLst/>
            <a:gdLst/>
            <a:ahLst/>
            <a:cxnLst/>
            <a:rect l="l" t="t" r="r" b="b"/>
            <a:pathLst>
              <a:path w="151129" h="99060">
                <a:moveTo>
                  <a:pt x="150837" y="98437"/>
                </a:moveTo>
                <a:lnTo>
                  <a:pt x="0" y="98437"/>
                </a:lnTo>
                <a:lnTo>
                  <a:pt x="0" y="0"/>
                </a:lnTo>
                <a:lnTo>
                  <a:pt x="150837" y="0"/>
                </a:lnTo>
                <a:lnTo>
                  <a:pt x="150837" y="98437"/>
                </a:lnTo>
                <a:close/>
              </a:path>
            </a:pathLst>
          </a:custGeom>
          <a:ln w="25399">
            <a:solidFill>
              <a:srgbClr val="31357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774" name="object 119"/>
          <p:cNvSpPr/>
          <p:nvPr/>
        </p:nvSpPr>
        <p:spPr>
          <a:xfrm>
            <a:off x="2876236" y="6128029"/>
            <a:ext cx="214629" cy="270510"/>
          </a:xfrm>
          <a:custGeom>
            <a:avLst/>
            <a:gdLst/>
            <a:ahLst/>
            <a:cxnLst/>
            <a:rect l="l" t="t" r="r" b="b"/>
            <a:pathLst>
              <a:path w="214629" h="270510">
                <a:moveTo>
                  <a:pt x="214477" y="236753"/>
                </a:moveTo>
                <a:lnTo>
                  <a:pt x="211832" y="249760"/>
                </a:lnTo>
                <a:lnTo>
                  <a:pt x="204631" y="260408"/>
                </a:lnTo>
                <a:lnTo>
                  <a:pt x="193978" y="267601"/>
                </a:lnTo>
                <a:lnTo>
                  <a:pt x="180975" y="270243"/>
                </a:lnTo>
                <a:lnTo>
                  <a:pt x="33489" y="270243"/>
                </a:lnTo>
                <a:lnTo>
                  <a:pt x="20488" y="267601"/>
                </a:lnTo>
                <a:lnTo>
                  <a:pt x="9839" y="260408"/>
                </a:lnTo>
                <a:lnTo>
                  <a:pt x="2643" y="249760"/>
                </a:lnTo>
                <a:lnTo>
                  <a:pt x="0" y="236753"/>
                </a:lnTo>
                <a:lnTo>
                  <a:pt x="0" y="33489"/>
                </a:lnTo>
                <a:lnTo>
                  <a:pt x="2643" y="20488"/>
                </a:lnTo>
                <a:lnTo>
                  <a:pt x="9839" y="9839"/>
                </a:lnTo>
                <a:lnTo>
                  <a:pt x="20488" y="2643"/>
                </a:lnTo>
                <a:lnTo>
                  <a:pt x="33489" y="0"/>
                </a:lnTo>
                <a:lnTo>
                  <a:pt x="180975" y="0"/>
                </a:lnTo>
                <a:lnTo>
                  <a:pt x="193978" y="2643"/>
                </a:lnTo>
                <a:lnTo>
                  <a:pt x="204631" y="9839"/>
                </a:lnTo>
                <a:lnTo>
                  <a:pt x="211832" y="20488"/>
                </a:lnTo>
                <a:lnTo>
                  <a:pt x="214477" y="33489"/>
                </a:lnTo>
                <a:lnTo>
                  <a:pt x="214477" y="236753"/>
                </a:lnTo>
                <a:close/>
              </a:path>
            </a:pathLst>
          </a:custGeom>
          <a:ln w="25400">
            <a:solidFill>
              <a:srgbClr val="31357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775" name="object 120"/>
          <p:cNvSpPr/>
          <p:nvPr/>
        </p:nvSpPr>
        <p:spPr>
          <a:xfrm>
            <a:off x="2707657" y="5021233"/>
            <a:ext cx="235953" cy="227342"/>
          </a:xfrm>
          <a:prstGeom prst="rect">
            <a:avLst/>
          </a:prstGeom>
          <a:blipFill>
            <a:blip r:embed="rId4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776" name="object 121"/>
          <p:cNvSpPr/>
          <p:nvPr/>
        </p:nvSpPr>
        <p:spPr>
          <a:xfrm>
            <a:off x="2976046" y="5011182"/>
            <a:ext cx="238836" cy="232117"/>
          </a:xfrm>
          <a:prstGeom prst="rect">
            <a:avLst/>
          </a:prstGeom>
          <a:blipFill>
            <a:blip r:embed="rId5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777" name="object 122"/>
          <p:cNvSpPr/>
          <p:nvPr/>
        </p:nvSpPr>
        <p:spPr>
          <a:xfrm>
            <a:off x="2543656" y="4274143"/>
            <a:ext cx="859155" cy="642620"/>
          </a:xfrm>
          <a:custGeom>
            <a:avLst/>
            <a:gdLst/>
            <a:ahLst/>
            <a:cxnLst/>
            <a:rect l="l" t="t" r="r" b="b"/>
            <a:pathLst>
              <a:path w="859154" h="642620">
                <a:moveTo>
                  <a:pt x="429285" y="102222"/>
                </a:moveTo>
                <a:lnTo>
                  <a:pt x="371058" y="100753"/>
                </a:lnTo>
                <a:lnTo>
                  <a:pt x="314686" y="96449"/>
                </a:lnTo>
                <a:lnTo>
                  <a:pt x="260500" y="89467"/>
                </a:lnTo>
                <a:lnTo>
                  <a:pt x="208835" y="79960"/>
                </a:lnTo>
                <a:lnTo>
                  <a:pt x="160025" y="68085"/>
                </a:lnTo>
                <a:lnTo>
                  <a:pt x="114403" y="53996"/>
                </a:lnTo>
                <a:lnTo>
                  <a:pt x="72302" y="37848"/>
                </a:lnTo>
                <a:lnTo>
                  <a:pt x="34057" y="19798"/>
                </a:lnTo>
                <a:lnTo>
                  <a:pt x="0" y="0"/>
                </a:lnTo>
                <a:lnTo>
                  <a:pt x="139915" y="642023"/>
                </a:lnTo>
                <a:lnTo>
                  <a:pt x="718629" y="642023"/>
                </a:lnTo>
                <a:lnTo>
                  <a:pt x="858558" y="0"/>
                </a:lnTo>
                <a:lnTo>
                  <a:pt x="824508" y="19798"/>
                </a:lnTo>
                <a:lnTo>
                  <a:pt x="786268" y="37848"/>
                </a:lnTo>
                <a:lnTo>
                  <a:pt x="744172" y="53996"/>
                </a:lnTo>
                <a:lnTo>
                  <a:pt x="698552" y="68085"/>
                </a:lnTo>
                <a:lnTo>
                  <a:pt x="649743" y="79960"/>
                </a:lnTo>
                <a:lnTo>
                  <a:pt x="598078" y="89467"/>
                </a:lnTo>
                <a:lnTo>
                  <a:pt x="543891" y="96449"/>
                </a:lnTo>
                <a:lnTo>
                  <a:pt x="487515" y="100753"/>
                </a:lnTo>
                <a:lnTo>
                  <a:pt x="429285" y="102222"/>
                </a:lnTo>
                <a:close/>
              </a:path>
            </a:pathLst>
          </a:custGeom>
          <a:ln w="25400">
            <a:solidFill>
              <a:srgbClr val="31357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778" name="object 123"/>
          <p:cNvSpPr/>
          <p:nvPr/>
        </p:nvSpPr>
        <p:spPr>
          <a:xfrm>
            <a:off x="2691042" y="4103761"/>
            <a:ext cx="80645" cy="241300"/>
          </a:xfrm>
          <a:custGeom>
            <a:avLst/>
            <a:gdLst/>
            <a:ahLst/>
            <a:cxnLst/>
            <a:rect l="l" t="t" r="r" b="b"/>
            <a:pathLst>
              <a:path w="80644" h="241300">
                <a:moveTo>
                  <a:pt x="0" y="0"/>
                </a:moveTo>
                <a:lnTo>
                  <a:pt x="80200" y="241211"/>
                </a:lnTo>
              </a:path>
            </a:pathLst>
          </a:custGeom>
          <a:ln w="25399">
            <a:solidFill>
              <a:srgbClr val="31357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779" name="object 124"/>
          <p:cNvSpPr/>
          <p:nvPr/>
        </p:nvSpPr>
        <p:spPr>
          <a:xfrm>
            <a:off x="2890884" y="4057612"/>
            <a:ext cx="20320" cy="309245"/>
          </a:xfrm>
          <a:custGeom>
            <a:avLst/>
            <a:gdLst/>
            <a:ahLst/>
            <a:cxnLst/>
            <a:rect l="l" t="t" r="r" b="b"/>
            <a:pathLst>
              <a:path w="20319" h="309245">
                <a:moveTo>
                  <a:pt x="20269" y="0"/>
                </a:moveTo>
                <a:lnTo>
                  <a:pt x="0" y="309092"/>
                </a:lnTo>
              </a:path>
            </a:pathLst>
          </a:custGeom>
          <a:ln w="25399">
            <a:solidFill>
              <a:srgbClr val="31357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780" name="object 125"/>
          <p:cNvSpPr/>
          <p:nvPr/>
        </p:nvSpPr>
        <p:spPr>
          <a:xfrm>
            <a:off x="2972947" y="4158555"/>
            <a:ext cx="29845" cy="217804"/>
          </a:xfrm>
          <a:custGeom>
            <a:avLst/>
            <a:gdLst/>
            <a:ahLst/>
            <a:cxnLst/>
            <a:rect l="l" t="t" r="r" b="b"/>
            <a:pathLst>
              <a:path w="29845" h="217804">
                <a:moveTo>
                  <a:pt x="29629" y="0"/>
                </a:moveTo>
                <a:lnTo>
                  <a:pt x="0" y="217805"/>
                </a:lnTo>
              </a:path>
            </a:pathLst>
          </a:custGeom>
          <a:ln w="25400">
            <a:solidFill>
              <a:srgbClr val="31357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781" name="object 126"/>
          <p:cNvSpPr/>
          <p:nvPr/>
        </p:nvSpPr>
        <p:spPr>
          <a:xfrm>
            <a:off x="3078256" y="4057612"/>
            <a:ext cx="31750" cy="287655"/>
          </a:xfrm>
          <a:custGeom>
            <a:avLst/>
            <a:gdLst/>
            <a:ahLst/>
            <a:cxnLst/>
            <a:rect l="l" t="t" r="r" b="b"/>
            <a:pathLst>
              <a:path w="31750" h="287654">
                <a:moveTo>
                  <a:pt x="0" y="0"/>
                </a:moveTo>
                <a:lnTo>
                  <a:pt x="31750" y="287362"/>
                </a:lnTo>
              </a:path>
            </a:pathLst>
          </a:custGeom>
          <a:ln w="25399">
            <a:solidFill>
              <a:srgbClr val="31357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782" name="object 127"/>
          <p:cNvSpPr/>
          <p:nvPr/>
        </p:nvSpPr>
        <p:spPr>
          <a:xfrm>
            <a:off x="3199820" y="4121038"/>
            <a:ext cx="10795" cy="215265"/>
          </a:xfrm>
          <a:custGeom>
            <a:avLst/>
            <a:gdLst/>
            <a:ahLst/>
            <a:cxnLst/>
            <a:rect l="l" t="t" r="r" b="b"/>
            <a:pathLst>
              <a:path w="10795" h="215264">
                <a:moveTo>
                  <a:pt x="10464" y="0"/>
                </a:moveTo>
                <a:lnTo>
                  <a:pt x="0" y="214896"/>
                </a:lnTo>
              </a:path>
            </a:pathLst>
          </a:custGeom>
          <a:ln w="25400">
            <a:solidFill>
              <a:srgbClr val="31357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783" name="object 128"/>
          <p:cNvSpPr/>
          <p:nvPr/>
        </p:nvSpPr>
        <p:spPr>
          <a:xfrm>
            <a:off x="2771242" y="4135474"/>
            <a:ext cx="61594" cy="209550"/>
          </a:xfrm>
          <a:custGeom>
            <a:avLst/>
            <a:gdLst/>
            <a:ahLst/>
            <a:cxnLst/>
            <a:rect l="l" t="t" r="r" b="b"/>
            <a:pathLst>
              <a:path w="61594" h="209550">
                <a:moveTo>
                  <a:pt x="0" y="0"/>
                </a:moveTo>
                <a:lnTo>
                  <a:pt x="61150" y="209499"/>
                </a:lnTo>
              </a:path>
            </a:pathLst>
          </a:custGeom>
          <a:ln w="25400">
            <a:solidFill>
              <a:srgbClr val="31357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784" name="object 129"/>
          <p:cNvSpPr/>
          <p:nvPr/>
        </p:nvSpPr>
        <p:spPr>
          <a:xfrm>
            <a:off x="2835889" y="4490245"/>
            <a:ext cx="274320" cy="285750"/>
          </a:xfrm>
          <a:custGeom>
            <a:avLst/>
            <a:gdLst/>
            <a:ahLst/>
            <a:cxnLst/>
            <a:rect l="l" t="t" r="r" b="b"/>
            <a:pathLst>
              <a:path w="274320" h="285750">
                <a:moveTo>
                  <a:pt x="274116" y="142786"/>
                </a:moveTo>
                <a:lnTo>
                  <a:pt x="267127" y="187925"/>
                </a:lnTo>
                <a:lnTo>
                  <a:pt x="247667" y="227122"/>
                </a:lnTo>
                <a:lnTo>
                  <a:pt x="217996" y="258028"/>
                </a:lnTo>
                <a:lnTo>
                  <a:pt x="180373" y="278294"/>
                </a:lnTo>
                <a:lnTo>
                  <a:pt x="137058" y="285572"/>
                </a:lnTo>
                <a:lnTo>
                  <a:pt x="93743" y="278294"/>
                </a:lnTo>
                <a:lnTo>
                  <a:pt x="56120" y="258028"/>
                </a:lnTo>
                <a:lnTo>
                  <a:pt x="26448" y="227122"/>
                </a:lnTo>
                <a:lnTo>
                  <a:pt x="6988" y="187925"/>
                </a:lnTo>
                <a:lnTo>
                  <a:pt x="0" y="142786"/>
                </a:lnTo>
                <a:lnTo>
                  <a:pt x="6988" y="97656"/>
                </a:lnTo>
                <a:lnTo>
                  <a:pt x="26448" y="58460"/>
                </a:lnTo>
                <a:lnTo>
                  <a:pt x="56120" y="27550"/>
                </a:lnTo>
                <a:lnTo>
                  <a:pt x="93743" y="7279"/>
                </a:lnTo>
                <a:lnTo>
                  <a:pt x="137058" y="0"/>
                </a:lnTo>
                <a:lnTo>
                  <a:pt x="180373" y="7279"/>
                </a:lnTo>
                <a:lnTo>
                  <a:pt x="217996" y="27550"/>
                </a:lnTo>
                <a:lnTo>
                  <a:pt x="247667" y="58460"/>
                </a:lnTo>
                <a:lnTo>
                  <a:pt x="267127" y="97656"/>
                </a:lnTo>
                <a:lnTo>
                  <a:pt x="274116" y="142786"/>
                </a:lnTo>
                <a:close/>
              </a:path>
            </a:pathLst>
          </a:custGeom>
          <a:ln w="25400">
            <a:solidFill>
              <a:srgbClr val="31357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785" name="object 130"/>
          <p:cNvSpPr/>
          <p:nvPr/>
        </p:nvSpPr>
        <p:spPr>
          <a:xfrm>
            <a:off x="2566337" y="4121038"/>
            <a:ext cx="107314" cy="212725"/>
          </a:xfrm>
          <a:custGeom>
            <a:avLst/>
            <a:gdLst/>
            <a:ahLst/>
            <a:cxnLst/>
            <a:rect l="l" t="t" r="r" b="b"/>
            <a:pathLst>
              <a:path w="107314" h="212725">
                <a:moveTo>
                  <a:pt x="0" y="0"/>
                </a:moveTo>
                <a:lnTo>
                  <a:pt x="107099" y="212204"/>
                </a:lnTo>
              </a:path>
            </a:pathLst>
          </a:custGeom>
          <a:ln w="25400">
            <a:solidFill>
              <a:srgbClr val="31357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786" name="object 131"/>
          <p:cNvSpPr/>
          <p:nvPr/>
        </p:nvSpPr>
        <p:spPr>
          <a:xfrm>
            <a:off x="3325622" y="4121038"/>
            <a:ext cx="23495" cy="193040"/>
          </a:xfrm>
          <a:custGeom>
            <a:avLst/>
            <a:gdLst/>
            <a:ahLst/>
            <a:cxnLst/>
            <a:rect l="l" t="t" r="r" b="b"/>
            <a:pathLst>
              <a:path w="23495" h="193039">
                <a:moveTo>
                  <a:pt x="23228" y="0"/>
                </a:moveTo>
                <a:lnTo>
                  <a:pt x="0" y="192735"/>
                </a:lnTo>
              </a:path>
            </a:pathLst>
          </a:custGeom>
          <a:ln w="25400">
            <a:solidFill>
              <a:srgbClr val="31357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787" name="object 132"/>
          <p:cNvSpPr/>
          <p:nvPr/>
        </p:nvSpPr>
        <p:spPr>
          <a:xfrm>
            <a:off x="1555378" y="5012375"/>
            <a:ext cx="238112" cy="236194"/>
          </a:xfrm>
          <a:prstGeom prst="rect">
            <a:avLst/>
          </a:prstGeom>
          <a:blipFill>
            <a:blip r:embed="rId5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788" name="object 133"/>
          <p:cNvSpPr/>
          <p:nvPr/>
        </p:nvSpPr>
        <p:spPr>
          <a:xfrm>
            <a:off x="1826636" y="5025301"/>
            <a:ext cx="236677" cy="219913"/>
          </a:xfrm>
          <a:prstGeom prst="rect">
            <a:avLst/>
          </a:prstGeom>
          <a:blipFill>
            <a:blip r:embed="rId5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789" name="object 134"/>
          <p:cNvSpPr/>
          <p:nvPr/>
        </p:nvSpPr>
        <p:spPr>
          <a:xfrm>
            <a:off x="1821849" y="4604667"/>
            <a:ext cx="0" cy="311785"/>
          </a:xfrm>
          <a:custGeom>
            <a:avLst/>
            <a:gdLst/>
            <a:ahLst/>
            <a:cxnLst/>
            <a:rect l="l" t="t" r="r" b="b"/>
            <a:pathLst>
              <a:path h="311785">
                <a:moveTo>
                  <a:pt x="0" y="0"/>
                </a:moveTo>
                <a:lnTo>
                  <a:pt x="0" y="311492"/>
                </a:lnTo>
              </a:path>
            </a:pathLst>
          </a:custGeom>
          <a:ln w="25400">
            <a:solidFill>
              <a:srgbClr val="31357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790" name="object 135"/>
          <p:cNvSpPr/>
          <p:nvPr/>
        </p:nvSpPr>
        <p:spPr>
          <a:xfrm>
            <a:off x="1579433" y="4916165"/>
            <a:ext cx="485140" cy="0"/>
          </a:xfrm>
          <a:custGeom>
            <a:avLst/>
            <a:gdLst/>
            <a:ahLst/>
            <a:cxnLst/>
            <a:rect l="l" t="t" r="r" b="b"/>
            <a:pathLst>
              <a:path w="485139">
                <a:moveTo>
                  <a:pt x="0" y="0"/>
                </a:moveTo>
                <a:lnTo>
                  <a:pt x="484809" y="0"/>
                </a:lnTo>
              </a:path>
            </a:pathLst>
          </a:custGeom>
          <a:ln w="25400">
            <a:solidFill>
              <a:srgbClr val="31357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791" name="object 136"/>
          <p:cNvSpPr/>
          <p:nvPr/>
        </p:nvSpPr>
        <p:spPr>
          <a:xfrm>
            <a:off x="1392576" y="4057617"/>
            <a:ext cx="859155" cy="534035"/>
          </a:xfrm>
          <a:custGeom>
            <a:avLst/>
            <a:gdLst/>
            <a:ahLst/>
            <a:cxnLst/>
            <a:rect l="l" t="t" r="r" b="b"/>
            <a:pathLst>
              <a:path w="859155" h="534035">
                <a:moveTo>
                  <a:pt x="429272" y="533742"/>
                </a:moveTo>
                <a:lnTo>
                  <a:pt x="470612" y="531299"/>
                </a:lnTo>
                <a:lnTo>
                  <a:pt x="510841" y="524119"/>
                </a:lnTo>
                <a:lnTo>
                  <a:pt x="549779" y="512426"/>
                </a:lnTo>
                <a:lnTo>
                  <a:pt x="587245" y="496442"/>
                </a:lnTo>
                <a:lnTo>
                  <a:pt x="623060" y="476392"/>
                </a:lnTo>
                <a:lnTo>
                  <a:pt x="657043" y="452499"/>
                </a:lnTo>
                <a:lnTo>
                  <a:pt x="689016" y="424988"/>
                </a:lnTo>
                <a:lnTo>
                  <a:pt x="718797" y="394080"/>
                </a:lnTo>
                <a:lnTo>
                  <a:pt x="746208" y="360001"/>
                </a:lnTo>
                <a:lnTo>
                  <a:pt x="771067" y="322973"/>
                </a:lnTo>
                <a:lnTo>
                  <a:pt x="793196" y="283220"/>
                </a:lnTo>
                <a:lnTo>
                  <a:pt x="812414" y="240965"/>
                </a:lnTo>
                <a:lnTo>
                  <a:pt x="828541" y="196433"/>
                </a:lnTo>
                <a:lnTo>
                  <a:pt x="841398" y="149847"/>
                </a:lnTo>
                <a:lnTo>
                  <a:pt x="850804" y="101431"/>
                </a:lnTo>
                <a:lnTo>
                  <a:pt x="856580" y="51407"/>
                </a:lnTo>
                <a:lnTo>
                  <a:pt x="858545" y="0"/>
                </a:lnTo>
                <a:lnTo>
                  <a:pt x="0" y="0"/>
                </a:lnTo>
                <a:lnTo>
                  <a:pt x="1965" y="51407"/>
                </a:lnTo>
                <a:lnTo>
                  <a:pt x="7740" y="101431"/>
                </a:lnTo>
                <a:lnTo>
                  <a:pt x="17146" y="149847"/>
                </a:lnTo>
                <a:lnTo>
                  <a:pt x="30003" y="196433"/>
                </a:lnTo>
                <a:lnTo>
                  <a:pt x="46130" y="240965"/>
                </a:lnTo>
                <a:lnTo>
                  <a:pt x="65348" y="283220"/>
                </a:lnTo>
                <a:lnTo>
                  <a:pt x="87477" y="322973"/>
                </a:lnTo>
                <a:lnTo>
                  <a:pt x="112337" y="360001"/>
                </a:lnTo>
                <a:lnTo>
                  <a:pt x="139747" y="394080"/>
                </a:lnTo>
                <a:lnTo>
                  <a:pt x="169529" y="424988"/>
                </a:lnTo>
                <a:lnTo>
                  <a:pt x="201501" y="452499"/>
                </a:lnTo>
                <a:lnTo>
                  <a:pt x="235485" y="476392"/>
                </a:lnTo>
                <a:lnTo>
                  <a:pt x="271300" y="496442"/>
                </a:lnTo>
                <a:lnTo>
                  <a:pt x="308766" y="512426"/>
                </a:lnTo>
                <a:lnTo>
                  <a:pt x="347703" y="524119"/>
                </a:lnTo>
                <a:lnTo>
                  <a:pt x="387932" y="531299"/>
                </a:lnTo>
                <a:lnTo>
                  <a:pt x="429272" y="533742"/>
                </a:lnTo>
                <a:close/>
              </a:path>
            </a:pathLst>
          </a:custGeom>
          <a:ln w="25400">
            <a:solidFill>
              <a:srgbClr val="31357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792" name="object 137"/>
          <p:cNvSpPr/>
          <p:nvPr/>
        </p:nvSpPr>
        <p:spPr>
          <a:xfrm>
            <a:off x="1413459" y="4222488"/>
            <a:ext cx="805815" cy="0"/>
          </a:xfrm>
          <a:custGeom>
            <a:avLst/>
            <a:gdLst/>
            <a:ahLst/>
            <a:cxnLst/>
            <a:rect l="l" t="t" r="r" b="b"/>
            <a:pathLst>
              <a:path w="805814">
                <a:moveTo>
                  <a:pt x="0" y="0"/>
                </a:moveTo>
                <a:lnTo>
                  <a:pt x="805586" y="0"/>
                </a:lnTo>
              </a:path>
            </a:pathLst>
          </a:custGeom>
          <a:ln w="25400">
            <a:solidFill>
              <a:srgbClr val="31357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793" name="object 138"/>
          <p:cNvSpPr/>
          <p:nvPr/>
        </p:nvSpPr>
        <p:spPr>
          <a:xfrm>
            <a:off x="1930698" y="4345914"/>
            <a:ext cx="49530" cy="49530"/>
          </a:xfrm>
          <a:custGeom>
            <a:avLst/>
            <a:gdLst/>
            <a:ahLst/>
            <a:cxnLst/>
            <a:rect l="l" t="t" r="r" b="b"/>
            <a:pathLst>
              <a:path w="49530" h="49529">
                <a:moveTo>
                  <a:pt x="24460" y="0"/>
                </a:moveTo>
                <a:lnTo>
                  <a:pt x="14942" y="1927"/>
                </a:lnTo>
                <a:lnTo>
                  <a:pt x="7167" y="7178"/>
                </a:lnTo>
                <a:lnTo>
                  <a:pt x="1923" y="14959"/>
                </a:lnTo>
                <a:lnTo>
                  <a:pt x="0" y="24472"/>
                </a:lnTo>
                <a:lnTo>
                  <a:pt x="1923" y="33995"/>
                </a:lnTo>
                <a:lnTo>
                  <a:pt x="7167" y="41770"/>
                </a:lnTo>
                <a:lnTo>
                  <a:pt x="14942" y="47011"/>
                </a:lnTo>
                <a:lnTo>
                  <a:pt x="24460" y="48933"/>
                </a:lnTo>
                <a:lnTo>
                  <a:pt x="33977" y="47011"/>
                </a:lnTo>
                <a:lnTo>
                  <a:pt x="41752" y="41770"/>
                </a:lnTo>
                <a:lnTo>
                  <a:pt x="46996" y="33995"/>
                </a:lnTo>
                <a:lnTo>
                  <a:pt x="48920" y="24472"/>
                </a:lnTo>
                <a:lnTo>
                  <a:pt x="46996" y="14959"/>
                </a:lnTo>
                <a:lnTo>
                  <a:pt x="41752" y="7178"/>
                </a:lnTo>
                <a:lnTo>
                  <a:pt x="33977" y="1927"/>
                </a:lnTo>
                <a:lnTo>
                  <a:pt x="24460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94" name="object 139"/>
          <p:cNvSpPr/>
          <p:nvPr/>
        </p:nvSpPr>
        <p:spPr>
          <a:xfrm>
            <a:off x="1930698" y="4345914"/>
            <a:ext cx="49530" cy="49530"/>
          </a:xfrm>
          <a:custGeom>
            <a:avLst/>
            <a:gdLst/>
            <a:ahLst/>
            <a:cxnLst/>
            <a:rect l="l" t="t" r="r" b="b"/>
            <a:pathLst>
              <a:path w="49530" h="49529">
                <a:moveTo>
                  <a:pt x="48920" y="24472"/>
                </a:moveTo>
                <a:lnTo>
                  <a:pt x="46996" y="33995"/>
                </a:lnTo>
                <a:lnTo>
                  <a:pt x="41752" y="41770"/>
                </a:lnTo>
                <a:lnTo>
                  <a:pt x="33977" y="47011"/>
                </a:lnTo>
                <a:lnTo>
                  <a:pt x="24460" y="48933"/>
                </a:lnTo>
                <a:lnTo>
                  <a:pt x="14942" y="47011"/>
                </a:lnTo>
                <a:lnTo>
                  <a:pt x="7167" y="41770"/>
                </a:lnTo>
                <a:lnTo>
                  <a:pt x="1923" y="33995"/>
                </a:lnTo>
                <a:lnTo>
                  <a:pt x="0" y="24472"/>
                </a:lnTo>
                <a:lnTo>
                  <a:pt x="1923" y="14959"/>
                </a:lnTo>
                <a:lnTo>
                  <a:pt x="7167" y="7178"/>
                </a:lnTo>
                <a:lnTo>
                  <a:pt x="14942" y="1927"/>
                </a:lnTo>
                <a:lnTo>
                  <a:pt x="24460" y="0"/>
                </a:lnTo>
                <a:lnTo>
                  <a:pt x="33977" y="1927"/>
                </a:lnTo>
                <a:lnTo>
                  <a:pt x="41752" y="7178"/>
                </a:lnTo>
                <a:lnTo>
                  <a:pt x="46996" y="14959"/>
                </a:lnTo>
                <a:lnTo>
                  <a:pt x="48920" y="24472"/>
                </a:lnTo>
                <a:close/>
              </a:path>
            </a:pathLst>
          </a:custGeom>
          <a:ln w="12700">
            <a:solidFill>
              <a:srgbClr val="31357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795" name="object 140"/>
          <p:cNvSpPr/>
          <p:nvPr/>
        </p:nvSpPr>
        <p:spPr>
          <a:xfrm>
            <a:off x="1726114" y="4388496"/>
            <a:ext cx="77076" cy="77076"/>
          </a:xfrm>
          <a:prstGeom prst="rect">
            <a:avLst/>
          </a:prstGeom>
          <a:blipFill>
            <a:blip r:embed="rId5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796" name="object 141"/>
          <p:cNvSpPr/>
          <p:nvPr/>
        </p:nvSpPr>
        <p:spPr>
          <a:xfrm>
            <a:off x="1579433" y="4309897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24879" y="0"/>
                </a:moveTo>
                <a:lnTo>
                  <a:pt x="7175" y="0"/>
                </a:lnTo>
                <a:lnTo>
                  <a:pt x="0" y="7162"/>
                </a:lnTo>
                <a:lnTo>
                  <a:pt x="0" y="24866"/>
                </a:lnTo>
                <a:lnTo>
                  <a:pt x="7175" y="32054"/>
                </a:lnTo>
                <a:lnTo>
                  <a:pt x="24879" y="32054"/>
                </a:lnTo>
                <a:lnTo>
                  <a:pt x="32042" y="24866"/>
                </a:lnTo>
                <a:lnTo>
                  <a:pt x="32042" y="7162"/>
                </a:lnTo>
                <a:lnTo>
                  <a:pt x="24879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97" name="object 142"/>
          <p:cNvSpPr/>
          <p:nvPr/>
        </p:nvSpPr>
        <p:spPr>
          <a:xfrm>
            <a:off x="1579433" y="4309897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32042" y="16014"/>
                </a:moveTo>
                <a:lnTo>
                  <a:pt x="32042" y="24866"/>
                </a:lnTo>
                <a:lnTo>
                  <a:pt x="24879" y="32054"/>
                </a:lnTo>
                <a:lnTo>
                  <a:pt x="16040" y="32054"/>
                </a:lnTo>
                <a:lnTo>
                  <a:pt x="7175" y="32054"/>
                </a:lnTo>
                <a:lnTo>
                  <a:pt x="0" y="24866"/>
                </a:lnTo>
                <a:lnTo>
                  <a:pt x="0" y="16014"/>
                </a:lnTo>
                <a:lnTo>
                  <a:pt x="0" y="7162"/>
                </a:lnTo>
                <a:lnTo>
                  <a:pt x="7175" y="0"/>
                </a:lnTo>
                <a:lnTo>
                  <a:pt x="16040" y="0"/>
                </a:lnTo>
                <a:lnTo>
                  <a:pt x="24879" y="0"/>
                </a:lnTo>
                <a:lnTo>
                  <a:pt x="32042" y="7162"/>
                </a:lnTo>
                <a:lnTo>
                  <a:pt x="32042" y="16014"/>
                </a:lnTo>
                <a:close/>
              </a:path>
            </a:pathLst>
          </a:custGeom>
          <a:ln w="12700">
            <a:solidFill>
              <a:srgbClr val="31357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798" name="object 143"/>
          <p:cNvSpPr/>
          <p:nvPr/>
        </p:nvSpPr>
        <p:spPr>
          <a:xfrm>
            <a:off x="3855680" y="6680301"/>
            <a:ext cx="238582" cy="231889"/>
          </a:xfrm>
          <a:prstGeom prst="rect">
            <a:avLst/>
          </a:prstGeom>
          <a:blipFill>
            <a:blip r:embed="rId5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799" name="object 144"/>
          <p:cNvSpPr/>
          <p:nvPr/>
        </p:nvSpPr>
        <p:spPr>
          <a:xfrm>
            <a:off x="4124785" y="6678380"/>
            <a:ext cx="229971" cy="234289"/>
          </a:xfrm>
          <a:prstGeom prst="rect">
            <a:avLst/>
          </a:prstGeom>
          <a:blipFill>
            <a:blip r:embed="rId5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800" name="object 145"/>
          <p:cNvSpPr/>
          <p:nvPr/>
        </p:nvSpPr>
        <p:spPr>
          <a:xfrm>
            <a:off x="3840887" y="5722884"/>
            <a:ext cx="424815" cy="318135"/>
          </a:xfrm>
          <a:custGeom>
            <a:avLst/>
            <a:gdLst/>
            <a:ahLst/>
            <a:cxnLst/>
            <a:rect l="l" t="t" r="r" b="b"/>
            <a:pathLst>
              <a:path w="424814" h="318135">
                <a:moveTo>
                  <a:pt x="424214" y="314972"/>
                </a:moveTo>
                <a:lnTo>
                  <a:pt x="424757" y="297197"/>
                </a:lnTo>
                <a:lnTo>
                  <a:pt x="422325" y="280730"/>
                </a:lnTo>
                <a:lnTo>
                  <a:pt x="417803" y="264477"/>
                </a:lnTo>
                <a:lnTo>
                  <a:pt x="412073" y="247345"/>
                </a:lnTo>
                <a:lnTo>
                  <a:pt x="406324" y="229775"/>
                </a:lnTo>
                <a:lnTo>
                  <a:pt x="402693" y="212507"/>
                </a:lnTo>
                <a:lnTo>
                  <a:pt x="403717" y="195551"/>
                </a:lnTo>
                <a:lnTo>
                  <a:pt x="411934" y="178917"/>
                </a:lnTo>
                <a:lnTo>
                  <a:pt x="393981" y="187565"/>
                </a:lnTo>
                <a:lnTo>
                  <a:pt x="358868" y="206131"/>
                </a:lnTo>
                <a:lnTo>
                  <a:pt x="325802" y="241341"/>
                </a:lnTo>
                <a:lnTo>
                  <a:pt x="322183" y="269722"/>
                </a:lnTo>
                <a:lnTo>
                  <a:pt x="310515" y="254148"/>
                </a:lnTo>
                <a:lnTo>
                  <a:pt x="301893" y="239934"/>
                </a:lnTo>
                <a:lnTo>
                  <a:pt x="297992" y="224749"/>
                </a:lnTo>
                <a:lnTo>
                  <a:pt x="300491" y="206260"/>
                </a:lnTo>
                <a:lnTo>
                  <a:pt x="306133" y="185905"/>
                </a:lnTo>
                <a:lnTo>
                  <a:pt x="308668" y="167101"/>
                </a:lnTo>
                <a:lnTo>
                  <a:pt x="295576" y="129628"/>
                </a:lnTo>
                <a:lnTo>
                  <a:pt x="264652" y="100347"/>
                </a:lnTo>
                <a:lnTo>
                  <a:pt x="247817" y="86846"/>
                </a:lnTo>
                <a:lnTo>
                  <a:pt x="232470" y="71932"/>
                </a:lnTo>
                <a:lnTo>
                  <a:pt x="222910" y="58030"/>
                </a:lnTo>
                <a:lnTo>
                  <a:pt x="213961" y="39152"/>
                </a:lnTo>
                <a:lnTo>
                  <a:pt x="208558" y="18681"/>
                </a:lnTo>
                <a:lnTo>
                  <a:pt x="209635" y="0"/>
                </a:lnTo>
                <a:lnTo>
                  <a:pt x="199260" y="11965"/>
                </a:lnTo>
                <a:lnTo>
                  <a:pt x="167649" y="47536"/>
                </a:lnTo>
                <a:lnTo>
                  <a:pt x="155317" y="94702"/>
                </a:lnTo>
                <a:lnTo>
                  <a:pt x="155114" y="111493"/>
                </a:lnTo>
                <a:lnTo>
                  <a:pt x="157903" y="130954"/>
                </a:lnTo>
                <a:lnTo>
                  <a:pt x="164222" y="148355"/>
                </a:lnTo>
                <a:lnTo>
                  <a:pt x="171857" y="165432"/>
                </a:lnTo>
                <a:lnTo>
                  <a:pt x="178596" y="183921"/>
                </a:lnTo>
                <a:lnTo>
                  <a:pt x="180577" y="202893"/>
                </a:lnTo>
                <a:lnTo>
                  <a:pt x="175736" y="218670"/>
                </a:lnTo>
                <a:lnTo>
                  <a:pt x="165727" y="233182"/>
                </a:lnTo>
                <a:lnTo>
                  <a:pt x="152206" y="248361"/>
                </a:lnTo>
                <a:lnTo>
                  <a:pt x="154587" y="230987"/>
                </a:lnTo>
                <a:lnTo>
                  <a:pt x="148588" y="219216"/>
                </a:lnTo>
                <a:lnTo>
                  <a:pt x="136238" y="209761"/>
                </a:lnTo>
                <a:lnTo>
                  <a:pt x="119567" y="199339"/>
                </a:lnTo>
                <a:lnTo>
                  <a:pt x="107721" y="188714"/>
                </a:lnTo>
                <a:lnTo>
                  <a:pt x="98806" y="175056"/>
                </a:lnTo>
                <a:lnTo>
                  <a:pt x="93553" y="159741"/>
                </a:lnTo>
                <a:lnTo>
                  <a:pt x="92694" y="144144"/>
                </a:lnTo>
                <a:lnTo>
                  <a:pt x="81874" y="156569"/>
                </a:lnTo>
                <a:lnTo>
                  <a:pt x="68738" y="168682"/>
                </a:lnTo>
                <a:lnTo>
                  <a:pt x="55835" y="179836"/>
                </a:lnTo>
                <a:lnTo>
                  <a:pt x="45716" y="189382"/>
                </a:lnTo>
                <a:lnTo>
                  <a:pt x="19750" y="223018"/>
                </a:lnTo>
                <a:lnTo>
                  <a:pt x="3908" y="259740"/>
                </a:lnTo>
                <a:lnTo>
                  <a:pt x="0" y="288697"/>
                </a:lnTo>
                <a:lnTo>
                  <a:pt x="1215" y="303279"/>
                </a:lnTo>
                <a:lnTo>
                  <a:pt x="4378" y="317741"/>
                </a:lnTo>
              </a:path>
            </a:pathLst>
          </a:custGeom>
          <a:ln w="25400">
            <a:solidFill>
              <a:srgbClr val="31357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01" name="object 146"/>
          <p:cNvSpPr/>
          <p:nvPr/>
        </p:nvSpPr>
        <p:spPr>
          <a:xfrm>
            <a:off x="3749959" y="6040948"/>
            <a:ext cx="607060" cy="200660"/>
          </a:xfrm>
          <a:custGeom>
            <a:avLst/>
            <a:gdLst/>
            <a:ahLst/>
            <a:cxnLst/>
            <a:rect l="l" t="t" r="r" b="b"/>
            <a:pathLst>
              <a:path w="607060" h="200660">
                <a:moveTo>
                  <a:pt x="441286" y="200418"/>
                </a:moveTo>
                <a:lnTo>
                  <a:pt x="165519" y="200418"/>
                </a:lnTo>
                <a:lnTo>
                  <a:pt x="0" y="0"/>
                </a:lnTo>
                <a:lnTo>
                  <a:pt x="606818" y="0"/>
                </a:lnTo>
                <a:lnTo>
                  <a:pt x="441286" y="200418"/>
                </a:lnTo>
                <a:close/>
              </a:path>
            </a:pathLst>
          </a:custGeom>
          <a:ln w="25400">
            <a:solidFill>
              <a:srgbClr val="31357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02" name="object 147"/>
          <p:cNvSpPr/>
          <p:nvPr/>
        </p:nvSpPr>
        <p:spPr>
          <a:xfrm>
            <a:off x="3850575" y="6364347"/>
            <a:ext cx="229793" cy="229806"/>
          </a:xfrm>
          <a:prstGeom prst="rect">
            <a:avLst/>
          </a:prstGeom>
          <a:blipFill>
            <a:blip r:embed="rId5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803" name="object 148"/>
          <p:cNvSpPr/>
          <p:nvPr/>
        </p:nvSpPr>
        <p:spPr>
          <a:xfrm>
            <a:off x="3854230" y="6313115"/>
            <a:ext cx="472440" cy="268605"/>
          </a:xfrm>
          <a:custGeom>
            <a:avLst/>
            <a:gdLst/>
            <a:ahLst/>
            <a:cxnLst/>
            <a:rect l="l" t="t" r="r" b="b"/>
            <a:pathLst>
              <a:path w="472439" h="268604">
                <a:moveTo>
                  <a:pt x="0" y="0"/>
                </a:moveTo>
                <a:lnTo>
                  <a:pt x="392518" y="0"/>
                </a:lnTo>
                <a:lnTo>
                  <a:pt x="472109" y="268338"/>
                </a:lnTo>
              </a:path>
            </a:pathLst>
          </a:custGeom>
          <a:ln w="25400">
            <a:solidFill>
              <a:srgbClr val="31357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04" name="object 149"/>
          <p:cNvSpPr/>
          <p:nvPr/>
        </p:nvSpPr>
        <p:spPr>
          <a:xfrm>
            <a:off x="4340030" y="6067486"/>
            <a:ext cx="154305" cy="0"/>
          </a:xfrm>
          <a:custGeom>
            <a:avLst/>
            <a:gdLst/>
            <a:ahLst/>
            <a:cxnLst/>
            <a:rect l="l" t="t" r="r" b="b"/>
            <a:pathLst>
              <a:path w="154304">
                <a:moveTo>
                  <a:pt x="0" y="0"/>
                </a:moveTo>
                <a:lnTo>
                  <a:pt x="153835" y="0"/>
                </a:lnTo>
              </a:path>
            </a:pathLst>
          </a:custGeom>
          <a:ln w="25400">
            <a:solidFill>
              <a:srgbClr val="31357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05" name="object 150"/>
          <p:cNvSpPr/>
          <p:nvPr/>
        </p:nvSpPr>
        <p:spPr>
          <a:xfrm>
            <a:off x="3965473" y="6336737"/>
            <a:ext cx="307975" cy="136525"/>
          </a:xfrm>
          <a:custGeom>
            <a:avLst/>
            <a:gdLst/>
            <a:ahLst/>
            <a:cxnLst/>
            <a:rect l="l" t="t" r="r" b="b"/>
            <a:pathLst>
              <a:path w="307975" h="136525">
                <a:moveTo>
                  <a:pt x="0" y="135945"/>
                </a:moveTo>
                <a:lnTo>
                  <a:pt x="80239" y="39478"/>
                </a:lnTo>
                <a:lnTo>
                  <a:pt x="139044" y="0"/>
                </a:lnTo>
                <a:lnTo>
                  <a:pt x="205266" y="10921"/>
                </a:lnTo>
                <a:lnTo>
                  <a:pt x="307759" y="65651"/>
                </a:lnTo>
              </a:path>
            </a:pathLst>
          </a:custGeom>
          <a:ln w="25400">
            <a:solidFill>
              <a:srgbClr val="31357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06" name="object 151"/>
          <p:cNvSpPr/>
          <p:nvPr/>
        </p:nvSpPr>
        <p:spPr>
          <a:xfrm>
            <a:off x="401485" y="5011177"/>
            <a:ext cx="237871" cy="237401"/>
          </a:xfrm>
          <a:prstGeom prst="rect">
            <a:avLst/>
          </a:prstGeom>
          <a:blipFill>
            <a:blip r:embed="rId5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807" name="object 152"/>
          <p:cNvSpPr/>
          <p:nvPr/>
        </p:nvSpPr>
        <p:spPr>
          <a:xfrm>
            <a:off x="790967" y="5047829"/>
            <a:ext cx="0" cy="200660"/>
          </a:xfrm>
          <a:custGeom>
            <a:avLst/>
            <a:gdLst/>
            <a:ahLst/>
            <a:cxnLst/>
            <a:rect l="l" t="t" r="r" b="b"/>
            <a:pathLst>
              <a:path h="200660">
                <a:moveTo>
                  <a:pt x="0" y="0"/>
                </a:moveTo>
                <a:lnTo>
                  <a:pt x="0" y="200253"/>
                </a:lnTo>
              </a:path>
            </a:pathLst>
          </a:custGeom>
          <a:ln w="21323">
            <a:solidFill>
              <a:srgbClr val="3E3F4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08" name="object 153"/>
          <p:cNvSpPr/>
          <p:nvPr/>
        </p:nvSpPr>
        <p:spPr>
          <a:xfrm>
            <a:off x="672508" y="5126163"/>
            <a:ext cx="238125" cy="0"/>
          </a:xfrm>
          <a:custGeom>
            <a:avLst/>
            <a:gdLst/>
            <a:ahLst/>
            <a:cxnLst/>
            <a:rect l="l" t="t" r="r" b="b"/>
            <a:pathLst>
              <a:path w="238125">
                <a:moveTo>
                  <a:pt x="0" y="0"/>
                </a:moveTo>
                <a:lnTo>
                  <a:pt x="237871" y="0"/>
                </a:lnTo>
              </a:path>
            </a:pathLst>
          </a:custGeom>
          <a:ln w="18211">
            <a:solidFill>
              <a:srgbClr val="3E3F4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09" name="object 154"/>
          <p:cNvSpPr/>
          <p:nvPr/>
        </p:nvSpPr>
        <p:spPr>
          <a:xfrm>
            <a:off x="691672" y="5038724"/>
            <a:ext cx="199390" cy="0"/>
          </a:xfrm>
          <a:custGeom>
            <a:avLst/>
            <a:gdLst/>
            <a:ahLst/>
            <a:cxnLst/>
            <a:rect l="l" t="t" r="r" b="b"/>
            <a:pathLst>
              <a:path w="199390">
                <a:moveTo>
                  <a:pt x="0" y="0"/>
                </a:moveTo>
                <a:lnTo>
                  <a:pt x="199072" y="0"/>
                </a:lnTo>
              </a:path>
            </a:pathLst>
          </a:custGeom>
          <a:ln w="18211">
            <a:solidFill>
              <a:srgbClr val="3E3F4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10" name="object 155"/>
          <p:cNvSpPr/>
          <p:nvPr/>
        </p:nvSpPr>
        <p:spPr>
          <a:xfrm>
            <a:off x="239400" y="4058093"/>
            <a:ext cx="859155" cy="859155"/>
          </a:xfrm>
          <a:custGeom>
            <a:avLst/>
            <a:gdLst/>
            <a:ahLst/>
            <a:cxnLst/>
            <a:rect l="l" t="t" r="r" b="b"/>
            <a:pathLst>
              <a:path w="859155" h="859154">
                <a:moveTo>
                  <a:pt x="858558" y="429272"/>
                </a:moveTo>
                <a:lnTo>
                  <a:pt x="856039" y="476045"/>
                </a:lnTo>
                <a:lnTo>
                  <a:pt x="848656" y="521359"/>
                </a:lnTo>
                <a:lnTo>
                  <a:pt x="836672" y="564953"/>
                </a:lnTo>
                <a:lnTo>
                  <a:pt x="820348" y="606565"/>
                </a:lnTo>
                <a:lnTo>
                  <a:pt x="799947" y="645933"/>
                </a:lnTo>
                <a:lnTo>
                  <a:pt x="775730" y="682795"/>
                </a:lnTo>
                <a:lnTo>
                  <a:pt x="747959" y="716889"/>
                </a:lnTo>
                <a:lnTo>
                  <a:pt x="716896" y="747953"/>
                </a:lnTo>
                <a:lnTo>
                  <a:pt x="682804" y="775726"/>
                </a:lnTo>
                <a:lnTo>
                  <a:pt x="645943" y="799944"/>
                </a:lnTo>
                <a:lnTo>
                  <a:pt x="606576" y="820346"/>
                </a:lnTo>
                <a:lnTo>
                  <a:pt x="564964" y="836671"/>
                </a:lnTo>
                <a:lnTo>
                  <a:pt x="521371" y="848655"/>
                </a:lnTo>
                <a:lnTo>
                  <a:pt x="476057" y="856038"/>
                </a:lnTo>
                <a:lnTo>
                  <a:pt x="429285" y="858558"/>
                </a:lnTo>
                <a:lnTo>
                  <a:pt x="382510" y="856038"/>
                </a:lnTo>
                <a:lnTo>
                  <a:pt x="337194" y="848655"/>
                </a:lnTo>
                <a:lnTo>
                  <a:pt x="293599" y="836671"/>
                </a:lnTo>
                <a:lnTo>
                  <a:pt x="251986" y="820346"/>
                </a:lnTo>
                <a:lnTo>
                  <a:pt x="212618" y="799944"/>
                </a:lnTo>
                <a:lnTo>
                  <a:pt x="175756" y="775726"/>
                </a:lnTo>
                <a:lnTo>
                  <a:pt x="141663" y="747953"/>
                </a:lnTo>
                <a:lnTo>
                  <a:pt x="110599" y="716889"/>
                </a:lnTo>
                <a:lnTo>
                  <a:pt x="82828" y="682795"/>
                </a:lnTo>
                <a:lnTo>
                  <a:pt x="58610" y="645933"/>
                </a:lnTo>
                <a:lnTo>
                  <a:pt x="38209" y="606565"/>
                </a:lnTo>
                <a:lnTo>
                  <a:pt x="21885" y="564953"/>
                </a:lnTo>
                <a:lnTo>
                  <a:pt x="9901" y="521359"/>
                </a:lnTo>
                <a:lnTo>
                  <a:pt x="2519" y="476045"/>
                </a:lnTo>
                <a:lnTo>
                  <a:pt x="0" y="429272"/>
                </a:lnTo>
                <a:lnTo>
                  <a:pt x="2519" y="382500"/>
                </a:lnTo>
                <a:lnTo>
                  <a:pt x="9901" y="337186"/>
                </a:lnTo>
                <a:lnTo>
                  <a:pt x="21885" y="293593"/>
                </a:lnTo>
                <a:lnTo>
                  <a:pt x="38209" y="251981"/>
                </a:lnTo>
                <a:lnTo>
                  <a:pt x="58610" y="212614"/>
                </a:lnTo>
                <a:lnTo>
                  <a:pt x="82828" y="175754"/>
                </a:lnTo>
                <a:lnTo>
                  <a:pt x="110599" y="141661"/>
                </a:lnTo>
                <a:lnTo>
                  <a:pt x="141663" y="110598"/>
                </a:lnTo>
                <a:lnTo>
                  <a:pt x="175756" y="82827"/>
                </a:lnTo>
                <a:lnTo>
                  <a:pt x="212618" y="58610"/>
                </a:lnTo>
                <a:lnTo>
                  <a:pt x="251986" y="38209"/>
                </a:lnTo>
                <a:lnTo>
                  <a:pt x="293599" y="21885"/>
                </a:lnTo>
                <a:lnTo>
                  <a:pt x="337194" y="9901"/>
                </a:lnTo>
                <a:lnTo>
                  <a:pt x="382510" y="2519"/>
                </a:lnTo>
                <a:lnTo>
                  <a:pt x="429285" y="0"/>
                </a:lnTo>
                <a:lnTo>
                  <a:pt x="476057" y="2519"/>
                </a:lnTo>
                <a:lnTo>
                  <a:pt x="521371" y="9901"/>
                </a:lnTo>
                <a:lnTo>
                  <a:pt x="564964" y="21885"/>
                </a:lnTo>
                <a:lnTo>
                  <a:pt x="606576" y="38209"/>
                </a:lnTo>
                <a:lnTo>
                  <a:pt x="645943" y="58610"/>
                </a:lnTo>
                <a:lnTo>
                  <a:pt x="682804" y="82827"/>
                </a:lnTo>
                <a:lnTo>
                  <a:pt x="716896" y="110598"/>
                </a:lnTo>
                <a:lnTo>
                  <a:pt x="747959" y="141661"/>
                </a:lnTo>
                <a:lnTo>
                  <a:pt x="775730" y="175754"/>
                </a:lnTo>
                <a:lnTo>
                  <a:pt x="799947" y="212614"/>
                </a:lnTo>
                <a:lnTo>
                  <a:pt x="820348" y="251981"/>
                </a:lnTo>
                <a:lnTo>
                  <a:pt x="836672" y="293593"/>
                </a:lnTo>
                <a:lnTo>
                  <a:pt x="848656" y="337186"/>
                </a:lnTo>
                <a:lnTo>
                  <a:pt x="856039" y="382500"/>
                </a:lnTo>
                <a:lnTo>
                  <a:pt x="858558" y="429272"/>
                </a:lnTo>
                <a:close/>
              </a:path>
            </a:pathLst>
          </a:custGeom>
          <a:ln w="25400">
            <a:solidFill>
              <a:srgbClr val="31357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11" name="object 156"/>
          <p:cNvSpPr/>
          <p:nvPr/>
        </p:nvSpPr>
        <p:spPr>
          <a:xfrm>
            <a:off x="504102" y="4322774"/>
            <a:ext cx="329565" cy="329565"/>
          </a:xfrm>
          <a:custGeom>
            <a:avLst/>
            <a:gdLst/>
            <a:ahLst/>
            <a:cxnLst/>
            <a:rect l="l" t="t" r="r" b="b"/>
            <a:pathLst>
              <a:path w="329565" h="329564">
                <a:moveTo>
                  <a:pt x="329171" y="164592"/>
                </a:moveTo>
                <a:lnTo>
                  <a:pt x="323291" y="208344"/>
                </a:lnTo>
                <a:lnTo>
                  <a:pt x="306697" y="247661"/>
                </a:lnTo>
                <a:lnTo>
                  <a:pt x="280960" y="280973"/>
                </a:lnTo>
                <a:lnTo>
                  <a:pt x="247648" y="306710"/>
                </a:lnTo>
                <a:lnTo>
                  <a:pt x="208331" y="323304"/>
                </a:lnTo>
                <a:lnTo>
                  <a:pt x="164579" y="329184"/>
                </a:lnTo>
                <a:lnTo>
                  <a:pt x="120819" y="323304"/>
                </a:lnTo>
                <a:lnTo>
                  <a:pt x="81502" y="306710"/>
                </a:lnTo>
                <a:lnTo>
                  <a:pt x="48194" y="280973"/>
                </a:lnTo>
                <a:lnTo>
                  <a:pt x="22464" y="247661"/>
                </a:lnTo>
                <a:lnTo>
                  <a:pt x="5877" y="208344"/>
                </a:lnTo>
                <a:lnTo>
                  <a:pt x="0" y="164592"/>
                </a:lnTo>
                <a:lnTo>
                  <a:pt x="5877" y="120839"/>
                </a:lnTo>
                <a:lnTo>
                  <a:pt x="22464" y="81522"/>
                </a:lnTo>
                <a:lnTo>
                  <a:pt x="48194" y="48210"/>
                </a:lnTo>
                <a:lnTo>
                  <a:pt x="81502" y="22473"/>
                </a:lnTo>
                <a:lnTo>
                  <a:pt x="120819" y="5879"/>
                </a:lnTo>
                <a:lnTo>
                  <a:pt x="164579" y="0"/>
                </a:lnTo>
                <a:lnTo>
                  <a:pt x="208331" y="5879"/>
                </a:lnTo>
                <a:lnTo>
                  <a:pt x="247648" y="22473"/>
                </a:lnTo>
                <a:lnTo>
                  <a:pt x="280960" y="48210"/>
                </a:lnTo>
                <a:lnTo>
                  <a:pt x="306697" y="81522"/>
                </a:lnTo>
                <a:lnTo>
                  <a:pt x="323291" y="120839"/>
                </a:lnTo>
                <a:lnTo>
                  <a:pt x="329171" y="164592"/>
                </a:lnTo>
                <a:close/>
              </a:path>
            </a:pathLst>
          </a:custGeom>
          <a:ln w="25400">
            <a:solidFill>
              <a:srgbClr val="31357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12" name="object 157"/>
          <p:cNvSpPr/>
          <p:nvPr/>
        </p:nvSpPr>
        <p:spPr>
          <a:xfrm>
            <a:off x="293140" y="4152887"/>
            <a:ext cx="632460" cy="545465"/>
          </a:xfrm>
          <a:custGeom>
            <a:avLst/>
            <a:gdLst/>
            <a:ahLst/>
            <a:cxnLst/>
            <a:rect l="l" t="t" r="r" b="b"/>
            <a:pathLst>
              <a:path w="632460" h="545464">
                <a:moveTo>
                  <a:pt x="632320" y="0"/>
                </a:moveTo>
                <a:lnTo>
                  <a:pt x="583372" y="31681"/>
                </a:lnTo>
                <a:lnTo>
                  <a:pt x="523976" y="45618"/>
                </a:lnTo>
                <a:lnTo>
                  <a:pt x="491444" y="48255"/>
                </a:lnTo>
                <a:lnTo>
                  <a:pt x="457603" y="47953"/>
                </a:lnTo>
                <a:lnTo>
                  <a:pt x="423614" y="46477"/>
                </a:lnTo>
                <a:lnTo>
                  <a:pt x="390639" y="45592"/>
                </a:lnTo>
                <a:lnTo>
                  <a:pt x="351437" y="46746"/>
                </a:lnTo>
                <a:lnTo>
                  <a:pt x="312461" y="51112"/>
                </a:lnTo>
                <a:lnTo>
                  <a:pt x="274442" y="60053"/>
                </a:lnTo>
                <a:lnTo>
                  <a:pt x="238112" y="74929"/>
                </a:lnTo>
                <a:lnTo>
                  <a:pt x="201052" y="108177"/>
                </a:lnTo>
                <a:lnTo>
                  <a:pt x="185546" y="128963"/>
                </a:lnTo>
                <a:lnTo>
                  <a:pt x="170459" y="149148"/>
                </a:lnTo>
                <a:lnTo>
                  <a:pt x="152452" y="166972"/>
                </a:lnTo>
                <a:lnTo>
                  <a:pt x="131826" y="183622"/>
                </a:lnTo>
                <a:lnTo>
                  <a:pt x="112637" y="201244"/>
                </a:lnTo>
                <a:lnTo>
                  <a:pt x="98945" y="221983"/>
                </a:lnTo>
                <a:lnTo>
                  <a:pt x="93616" y="245500"/>
                </a:lnTo>
                <a:lnTo>
                  <a:pt x="93684" y="271592"/>
                </a:lnTo>
                <a:lnTo>
                  <a:pt x="96463" y="297860"/>
                </a:lnTo>
                <a:lnTo>
                  <a:pt x="99263" y="321906"/>
                </a:lnTo>
                <a:lnTo>
                  <a:pt x="101531" y="365299"/>
                </a:lnTo>
                <a:lnTo>
                  <a:pt x="99709" y="408497"/>
                </a:lnTo>
                <a:lnTo>
                  <a:pt x="92060" y="450735"/>
                </a:lnTo>
                <a:lnTo>
                  <a:pt x="76847" y="491248"/>
                </a:lnTo>
                <a:lnTo>
                  <a:pt x="44696" y="528540"/>
                </a:lnTo>
                <a:lnTo>
                  <a:pt x="23185" y="540035"/>
                </a:lnTo>
                <a:lnTo>
                  <a:pt x="0" y="545096"/>
                </a:lnTo>
              </a:path>
            </a:pathLst>
          </a:custGeom>
          <a:ln w="25399">
            <a:solidFill>
              <a:srgbClr val="31357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13" name="object 158"/>
          <p:cNvSpPr/>
          <p:nvPr/>
        </p:nvSpPr>
        <p:spPr>
          <a:xfrm>
            <a:off x="1553834" y="6686292"/>
            <a:ext cx="240042" cy="224459"/>
          </a:xfrm>
          <a:prstGeom prst="rect">
            <a:avLst/>
          </a:prstGeom>
          <a:blipFill>
            <a:blip r:embed="rId5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814" name="object 159"/>
          <p:cNvSpPr/>
          <p:nvPr/>
        </p:nvSpPr>
        <p:spPr>
          <a:xfrm>
            <a:off x="1825108" y="6674072"/>
            <a:ext cx="234289" cy="238594"/>
          </a:xfrm>
          <a:prstGeom prst="rect">
            <a:avLst/>
          </a:prstGeom>
          <a:blipFill>
            <a:blip r:embed="rId5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815" name="object 160"/>
          <p:cNvSpPr/>
          <p:nvPr/>
        </p:nvSpPr>
        <p:spPr>
          <a:xfrm>
            <a:off x="1391528" y="5720747"/>
            <a:ext cx="859155" cy="859155"/>
          </a:xfrm>
          <a:custGeom>
            <a:avLst/>
            <a:gdLst/>
            <a:ahLst/>
            <a:cxnLst/>
            <a:rect l="l" t="t" r="r" b="b"/>
            <a:pathLst>
              <a:path w="859155" h="859154">
                <a:moveTo>
                  <a:pt x="562622" y="302488"/>
                </a:moveTo>
                <a:lnTo>
                  <a:pt x="562787" y="302412"/>
                </a:lnTo>
                <a:lnTo>
                  <a:pt x="506777" y="274771"/>
                </a:lnTo>
                <a:lnTo>
                  <a:pt x="478366" y="245029"/>
                </a:lnTo>
                <a:lnTo>
                  <a:pt x="468188" y="221261"/>
                </a:lnTo>
                <a:lnTo>
                  <a:pt x="466877" y="211543"/>
                </a:lnTo>
                <a:lnTo>
                  <a:pt x="458124" y="139867"/>
                </a:lnTo>
                <a:lnTo>
                  <a:pt x="467398" y="78824"/>
                </a:lnTo>
                <a:lnTo>
                  <a:pt x="482157" y="36366"/>
                </a:lnTo>
                <a:lnTo>
                  <a:pt x="489864" y="20447"/>
                </a:lnTo>
                <a:lnTo>
                  <a:pt x="429272" y="0"/>
                </a:lnTo>
                <a:lnTo>
                  <a:pt x="397782" y="66715"/>
                </a:lnTo>
                <a:lnTo>
                  <a:pt x="384697" y="116207"/>
                </a:lnTo>
                <a:lnTo>
                  <a:pt x="382344" y="154314"/>
                </a:lnTo>
                <a:lnTo>
                  <a:pt x="383052" y="186876"/>
                </a:lnTo>
                <a:lnTo>
                  <a:pt x="379145" y="219735"/>
                </a:lnTo>
                <a:lnTo>
                  <a:pt x="354399" y="258684"/>
                </a:lnTo>
                <a:lnTo>
                  <a:pt x="314223" y="287574"/>
                </a:lnTo>
                <a:lnTo>
                  <a:pt x="276790" y="305540"/>
                </a:lnTo>
                <a:lnTo>
                  <a:pt x="211042" y="329013"/>
                </a:lnTo>
                <a:lnTo>
                  <a:pt x="165709" y="350380"/>
                </a:lnTo>
                <a:lnTo>
                  <a:pt x="124779" y="375474"/>
                </a:lnTo>
                <a:lnTo>
                  <a:pt x="88759" y="403946"/>
                </a:lnTo>
                <a:lnTo>
                  <a:pt x="58154" y="435449"/>
                </a:lnTo>
                <a:lnTo>
                  <a:pt x="33470" y="469634"/>
                </a:lnTo>
                <a:lnTo>
                  <a:pt x="15212" y="506152"/>
                </a:lnTo>
                <a:lnTo>
                  <a:pt x="3887" y="544656"/>
                </a:lnTo>
                <a:lnTo>
                  <a:pt x="0" y="584796"/>
                </a:lnTo>
                <a:lnTo>
                  <a:pt x="3926" y="625135"/>
                </a:lnTo>
                <a:lnTo>
                  <a:pt x="15365" y="663821"/>
                </a:lnTo>
                <a:lnTo>
                  <a:pt x="33801" y="700500"/>
                </a:lnTo>
                <a:lnTo>
                  <a:pt x="58723" y="734817"/>
                </a:lnTo>
                <a:lnTo>
                  <a:pt x="89618" y="766417"/>
                </a:lnTo>
                <a:lnTo>
                  <a:pt x="125972" y="794945"/>
                </a:lnTo>
                <a:lnTo>
                  <a:pt x="167273" y="820045"/>
                </a:lnTo>
                <a:lnTo>
                  <a:pt x="213007" y="841364"/>
                </a:lnTo>
                <a:lnTo>
                  <a:pt x="262661" y="858545"/>
                </a:lnTo>
                <a:lnTo>
                  <a:pt x="183467" y="749196"/>
                </a:lnTo>
                <a:lnTo>
                  <a:pt x="157843" y="629569"/>
                </a:lnTo>
                <a:lnTo>
                  <a:pt x="160796" y="533199"/>
                </a:lnTo>
                <a:lnTo>
                  <a:pt x="167335" y="493623"/>
                </a:lnTo>
                <a:lnTo>
                  <a:pt x="205502" y="671974"/>
                </a:lnTo>
                <a:lnTo>
                  <a:pt x="308132" y="781977"/>
                </a:lnTo>
                <a:lnTo>
                  <a:pt x="414350" y="837677"/>
                </a:lnTo>
                <a:lnTo>
                  <a:pt x="463283" y="853122"/>
                </a:lnTo>
                <a:lnTo>
                  <a:pt x="479511" y="814352"/>
                </a:lnTo>
                <a:lnTo>
                  <a:pt x="492752" y="758058"/>
                </a:lnTo>
                <a:lnTo>
                  <a:pt x="502950" y="693377"/>
                </a:lnTo>
                <a:lnTo>
                  <a:pt x="510047" y="629446"/>
                </a:lnTo>
                <a:lnTo>
                  <a:pt x="513988" y="575403"/>
                </a:lnTo>
                <a:lnTo>
                  <a:pt x="514718" y="540385"/>
                </a:lnTo>
                <a:lnTo>
                  <a:pt x="514565" y="539394"/>
                </a:lnTo>
                <a:lnTo>
                  <a:pt x="514172" y="536600"/>
                </a:lnTo>
                <a:lnTo>
                  <a:pt x="514324" y="537578"/>
                </a:lnTo>
                <a:lnTo>
                  <a:pt x="514718" y="540385"/>
                </a:lnTo>
                <a:lnTo>
                  <a:pt x="514324" y="531558"/>
                </a:lnTo>
                <a:lnTo>
                  <a:pt x="514477" y="534809"/>
                </a:lnTo>
                <a:lnTo>
                  <a:pt x="514718" y="540385"/>
                </a:lnTo>
                <a:lnTo>
                  <a:pt x="530087" y="679213"/>
                </a:lnTo>
                <a:lnTo>
                  <a:pt x="532658" y="778170"/>
                </a:lnTo>
                <a:lnTo>
                  <a:pt x="529221" y="837422"/>
                </a:lnTo>
                <a:lnTo>
                  <a:pt x="526567" y="857135"/>
                </a:lnTo>
                <a:lnTo>
                  <a:pt x="645588" y="749368"/>
                </a:lnTo>
                <a:lnTo>
                  <a:pt x="676587" y="627189"/>
                </a:lnTo>
                <a:lnTo>
                  <a:pt x="663193" y="527108"/>
                </a:lnTo>
                <a:lnTo>
                  <a:pt x="649033" y="485635"/>
                </a:lnTo>
                <a:lnTo>
                  <a:pt x="683878" y="536004"/>
                </a:lnTo>
                <a:lnTo>
                  <a:pt x="706766" y="585297"/>
                </a:lnTo>
                <a:lnTo>
                  <a:pt x="719538" y="632778"/>
                </a:lnTo>
                <a:lnTo>
                  <a:pt x="724038" y="677714"/>
                </a:lnTo>
                <a:lnTo>
                  <a:pt x="722107" y="719371"/>
                </a:lnTo>
                <a:lnTo>
                  <a:pt x="715590" y="757013"/>
                </a:lnTo>
                <a:lnTo>
                  <a:pt x="706327" y="789908"/>
                </a:lnTo>
                <a:lnTo>
                  <a:pt x="696163" y="817321"/>
                </a:lnTo>
                <a:lnTo>
                  <a:pt x="742534" y="787742"/>
                </a:lnTo>
                <a:lnTo>
                  <a:pt x="782221" y="753783"/>
                </a:lnTo>
                <a:lnTo>
                  <a:pt x="814444" y="715975"/>
                </a:lnTo>
                <a:lnTo>
                  <a:pt x="838425" y="674852"/>
                </a:lnTo>
                <a:lnTo>
                  <a:pt x="853385" y="630948"/>
                </a:lnTo>
                <a:lnTo>
                  <a:pt x="858545" y="584796"/>
                </a:lnTo>
                <a:lnTo>
                  <a:pt x="854052" y="541672"/>
                </a:lnTo>
                <a:lnTo>
                  <a:pt x="840992" y="500474"/>
                </a:lnTo>
                <a:lnTo>
                  <a:pt x="819995" y="461635"/>
                </a:lnTo>
                <a:lnTo>
                  <a:pt x="791691" y="425591"/>
                </a:lnTo>
                <a:lnTo>
                  <a:pt x="756711" y="392775"/>
                </a:lnTo>
                <a:lnTo>
                  <a:pt x="715684" y="363623"/>
                </a:lnTo>
                <a:lnTo>
                  <a:pt x="669240" y="338568"/>
                </a:lnTo>
                <a:lnTo>
                  <a:pt x="618010" y="318045"/>
                </a:lnTo>
                <a:lnTo>
                  <a:pt x="562622" y="302488"/>
                </a:lnTo>
                <a:close/>
              </a:path>
            </a:pathLst>
          </a:custGeom>
          <a:ln w="25400">
            <a:solidFill>
              <a:srgbClr val="31357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16" name="object 161"/>
          <p:cNvSpPr/>
          <p:nvPr/>
        </p:nvSpPr>
        <p:spPr>
          <a:xfrm>
            <a:off x="536642" y="6678380"/>
            <a:ext cx="229971" cy="234289"/>
          </a:xfrm>
          <a:prstGeom prst="rect">
            <a:avLst/>
          </a:prstGeom>
          <a:blipFill>
            <a:blip r:embed="rId6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817" name="object 162"/>
          <p:cNvSpPr/>
          <p:nvPr/>
        </p:nvSpPr>
        <p:spPr>
          <a:xfrm>
            <a:off x="239400" y="6148316"/>
            <a:ext cx="859155" cy="433705"/>
          </a:xfrm>
          <a:custGeom>
            <a:avLst/>
            <a:gdLst/>
            <a:ahLst/>
            <a:cxnLst/>
            <a:rect l="l" t="t" r="r" b="b"/>
            <a:pathLst>
              <a:path w="859155" h="433704">
                <a:moveTo>
                  <a:pt x="858558" y="272376"/>
                </a:moveTo>
                <a:lnTo>
                  <a:pt x="852509" y="314980"/>
                </a:lnTo>
                <a:lnTo>
                  <a:pt x="835458" y="353345"/>
                </a:lnTo>
                <a:lnTo>
                  <a:pt x="809042" y="385906"/>
                </a:lnTo>
                <a:lnTo>
                  <a:pt x="774901" y="411101"/>
                </a:lnTo>
                <a:lnTo>
                  <a:pt x="734675" y="427364"/>
                </a:lnTo>
                <a:lnTo>
                  <a:pt x="690003" y="433133"/>
                </a:lnTo>
                <a:lnTo>
                  <a:pt x="168567" y="433133"/>
                </a:lnTo>
                <a:lnTo>
                  <a:pt x="123894" y="427364"/>
                </a:lnTo>
                <a:lnTo>
                  <a:pt x="83665" y="411101"/>
                </a:lnTo>
                <a:lnTo>
                  <a:pt x="49522" y="385906"/>
                </a:lnTo>
                <a:lnTo>
                  <a:pt x="23103" y="353345"/>
                </a:lnTo>
                <a:lnTo>
                  <a:pt x="6049" y="314980"/>
                </a:lnTo>
                <a:lnTo>
                  <a:pt x="0" y="272376"/>
                </a:lnTo>
                <a:lnTo>
                  <a:pt x="0" y="160756"/>
                </a:lnTo>
                <a:lnTo>
                  <a:pt x="31863" y="104821"/>
                </a:lnTo>
                <a:lnTo>
                  <a:pt x="66803" y="79793"/>
                </a:lnTo>
                <a:lnTo>
                  <a:pt x="110067" y="57344"/>
                </a:lnTo>
                <a:lnTo>
                  <a:pt x="158395" y="37936"/>
                </a:lnTo>
                <a:lnTo>
                  <a:pt x="208528" y="22034"/>
                </a:lnTo>
                <a:lnTo>
                  <a:pt x="257204" y="10102"/>
                </a:lnTo>
                <a:lnTo>
                  <a:pt x="301164" y="2602"/>
                </a:lnTo>
                <a:lnTo>
                  <a:pt x="337146" y="0"/>
                </a:lnTo>
                <a:lnTo>
                  <a:pt x="521423" y="0"/>
                </a:lnTo>
                <a:lnTo>
                  <a:pt x="601359" y="10102"/>
                </a:lnTo>
                <a:lnTo>
                  <a:pt x="650033" y="22034"/>
                </a:lnTo>
                <a:lnTo>
                  <a:pt x="700164" y="37936"/>
                </a:lnTo>
                <a:lnTo>
                  <a:pt x="748491" y="57344"/>
                </a:lnTo>
                <a:lnTo>
                  <a:pt x="791755" y="79793"/>
                </a:lnTo>
                <a:lnTo>
                  <a:pt x="826694" y="104821"/>
                </a:lnTo>
                <a:lnTo>
                  <a:pt x="858558" y="160756"/>
                </a:lnTo>
                <a:lnTo>
                  <a:pt x="858558" y="272376"/>
                </a:lnTo>
                <a:close/>
              </a:path>
            </a:pathLst>
          </a:custGeom>
          <a:ln w="25400">
            <a:solidFill>
              <a:srgbClr val="31357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18" name="object 163"/>
          <p:cNvSpPr/>
          <p:nvPr/>
        </p:nvSpPr>
        <p:spPr>
          <a:xfrm>
            <a:off x="239406" y="6297884"/>
            <a:ext cx="859155" cy="0"/>
          </a:xfrm>
          <a:custGeom>
            <a:avLst/>
            <a:gdLst/>
            <a:ahLst/>
            <a:cxnLst/>
            <a:rect l="l" t="t" r="r" b="b"/>
            <a:pathLst>
              <a:path w="859155">
                <a:moveTo>
                  <a:pt x="0" y="0"/>
                </a:moveTo>
                <a:lnTo>
                  <a:pt x="858558" y="0"/>
                </a:lnTo>
              </a:path>
            </a:pathLst>
          </a:custGeom>
          <a:ln w="25400">
            <a:solidFill>
              <a:srgbClr val="31357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19" name="object 164"/>
          <p:cNvSpPr/>
          <p:nvPr/>
        </p:nvSpPr>
        <p:spPr>
          <a:xfrm>
            <a:off x="668683" y="5722894"/>
            <a:ext cx="297180" cy="141605"/>
          </a:xfrm>
          <a:custGeom>
            <a:avLst/>
            <a:gdLst/>
            <a:ahLst/>
            <a:cxnLst/>
            <a:rect l="l" t="t" r="r" b="b"/>
            <a:pathLst>
              <a:path w="297180" h="141604">
                <a:moveTo>
                  <a:pt x="0" y="141516"/>
                </a:moveTo>
                <a:lnTo>
                  <a:pt x="7563" y="96791"/>
                </a:lnTo>
                <a:lnTo>
                  <a:pt x="28625" y="57944"/>
                </a:lnTo>
                <a:lnTo>
                  <a:pt x="60742" y="27308"/>
                </a:lnTo>
                <a:lnTo>
                  <a:pt x="101473" y="7215"/>
                </a:lnTo>
                <a:lnTo>
                  <a:pt x="148374" y="0"/>
                </a:lnTo>
                <a:lnTo>
                  <a:pt x="195268" y="7215"/>
                </a:lnTo>
                <a:lnTo>
                  <a:pt x="235995" y="27308"/>
                </a:lnTo>
                <a:lnTo>
                  <a:pt x="268111" y="57944"/>
                </a:lnTo>
                <a:lnTo>
                  <a:pt x="289172" y="96791"/>
                </a:lnTo>
                <a:lnTo>
                  <a:pt x="296735" y="141516"/>
                </a:lnTo>
              </a:path>
            </a:pathLst>
          </a:custGeom>
          <a:ln w="25400">
            <a:solidFill>
              <a:srgbClr val="31357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20" name="object 165"/>
          <p:cNvSpPr/>
          <p:nvPr/>
        </p:nvSpPr>
        <p:spPr>
          <a:xfrm>
            <a:off x="668683" y="5864417"/>
            <a:ext cx="0" cy="284480"/>
          </a:xfrm>
          <a:custGeom>
            <a:avLst/>
            <a:gdLst/>
            <a:ahLst/>
            <a:cxnLst/>
            <a:rect l="l" t="t" r="r" b="b"/>
            <a:pathLst>
              <a:path h="284479">
                <a:moveTo>
                  <a:pt x="0" y="283895"/>
                </a:moveTo>
                <a:lnTo>
                  <a:pt x="0" y="0"/>
                </a:lnTo>
              </a:path>
            </a:pathLst>
          </a:custGeom>
          <a:ln w="25400">
            <a:solidFill>
              <a:srgbClr val="31357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21" name="object 166"/>
          <p:cNvSpPr/>
          <p:nvPr/>
        </p:nvSpPr>
        <p:spPr>
          <a:xfrm>
            <a:off x="541242" y="5915595"/>
            <a:ext cx="0" cy="132715"/>
          </a:xfrm>
          <a:custGeom>
            <a:avLst/>
            <a:gdLst/>
            <a:ahLst/>
            <a:cxnLst/>
            <a:rect l="l" t="t" r="r" b="b"/>
            <a:pathLst>
              <a:path h="132714">
                <a:moveTo>
                  <a:pt x="0" y="0"/>
                </a:moveTo>
                <a:lnTo>
                  <a:pt x="0" y="132473"/>
                </a:lnTo>
              </a:path>
            </a:pathLst>
          </a:custGeom>
          <a:ln w="25400">
            <a:solidFill>
              <a:srgbClr val="31357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22" name="object 167"/>
          <p:cNvSpPr/>
          <p:nvPr/>
        </p:nvSpPr>
        <p:spPr>
          <a:xfrm>
            <a:off x="796948" y="5915595"/>
            <a:ext cx="0" cy="132715"/>
          </a:xfrm>
          <a:custGeom>
            <a:avLst/>
            <a:gdLst/>
            <a:ahLst/>
            <a:cxnLst/>
            <a:rect l="l" t="t" r="r" b="b"/>
            <a:pathLst>
              <a:path h="132714">
                <a:moveTo>
                  <a:pt x="0" y="0"/>
                </a:moveTo>
                <a:lnTo>
                  <a:pt x="0" y="132473"/>
                </a:lnTo>
              </a:path>
            </a:pathLst>
          </a:custGeom>
          <a:ln w="25400">
            <a:solidFill>
              <a:srgbClr val="31357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23" name="object 168"/>
          <p:cNvSpPr/>
          <p:nvPr/>
        </p:nvSpPr>
        <p:spPr>
          <a:xfrm>
            <a:off x="6084397" y="6678139"/>
            <a:ext cx="241465" cy="234530"/>
          </a:xfrm>
          <a:prstGeom prst="rect">
            <a:avLst/>
          </a:prstGeom>
          <a:blipFill>
            <a:blip r:embed="rId6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824" name="object 169"/>
          <p:cNvSpPr/>
          <p:nvPr/>
        </p:nvSpPr>
        <p:spPr>
          <a:xfrm>
            <a:off x="6355428" y="6674786"/>
            <a:ext cx="238823" cy="236918"/>
          </a:xfrm>
          <a:prstGeom prst="rect">
            <a:avLst/>
          </a:prstGeom>
          <a:blipFill>
            <a:blip r:embed="rId6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825" name="object 170"/>
          <p:cNvSpPr/>
          <p:nvPr/>
        </p:nvSpPr>
        <p:spPr>
          <a:xfrm>
            <a:off x="6067806" y="6101880"/>
            <a:ext cx="568960" cy="435609"/>
          </a:xfrm>
          <a:custGeom>
            <a:avLst/>
            <a:gdLst/>
            <a:ahLst/>
            <a:cxnLst/>
            <a:rect l="l" t="t" r="r" b="b"/>
            <a:pathLst>
              <a:path w="568959" h="435610">
                <a:moveTo>
                  <a:pt x="568528" y="353415"/>
                </a:moveTo>
                <a:lnTo>
                  <a:pt x="561441" y="385280"/>
                </a:lnTo>
                <a:lnTo>
                  <a:pt x="542147" y="411375"/>
                </a:lnTo>
                <a:lnTo>
                  <a:pt x="513589" y="429007"/>
                </a:lnTo>
                <a:lnTo>
                  <a:pt x="478713" y="435483"/>
                </a:lnTo>
                <a:lnTo>
                  <a:pt x="89827" y="435483"/>
                </a:lnTo>
                <a:lnTo>
                  <a:pt x="54944" y="429007"/>
                </a:lnTo>
                <a:lnTo>
                  <a:pt x="26382" y="411375"/>
                </a:lnTo>
                <a:lnTo>
                  <a:pt x="7086" y="385280"/>
                </a:lnTo>
                <a:lnTo>
                  <a:pt x="0" y="353415"/>
                </a:lnTo>
                <a:lnTo>
                  <a:pt x="0" y="82067"/>
                </a:lnTo>
                <a:lnTo>
                  <a:pt x="7086" y="50202"/>
                </a:lnTo>
                <a:lnTo>
                  <a:pt x="26382" y="24107"/>
                </a:lnTo>
                <a:lnTo>
                  <a:pt x="54944" y="6475"/>
                </a:lnTo>
                <a:lnTo>
                  <a:pt x="89827" y="0"/>
                </a:lnTo>
                <a:lnTo>
                  <a:pt x="478713" y="0"/>
                </a:lnTo>
                <a:lnTo>
                  <a:pt x="513589" y="6475"/>
                </a:lnTo>
                <a:lnTo>
                  <a:pt x="542147" y="24107"/>
                </a:lnTo>
                <a:lnTo>
                  <a:pt x="561441" y="50202"/>
                </a:lnTo>
                <a:lnTo>
                  <a:pt x="568528" y="82067"/>
                </a:lnTo>
                <a:lnTo>
                  <a:pt x="568528" y="353415"/>
                </a:lnTo>
                <a:close/>
              </a:path>
            </a:pathLst>
          </a:custGeom>
          <a:ln w="25400">
            <a:solidFill>
              <a:srgbClr val="31357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26" name="object 171"/>
          <p:cNvSpPr/>
          <p:nvPr/>
        </p:nvSpPr>
        <p:spPr>
          <a:xfrm>
            <a:off x="6185998" y="5880059"/>
            <a:ext cx="332740" cy="222250"/>
          </a:xfrm>
          <a:custGeom>
            <a:avLst/>
            <a:gdLst/>
            <a:ahLst/>
            <a:cxnLst/>
            <a:rect l="l" t="t" r="r" b="b"/>
            <a:pathLst>
              <a:path w="332740" h="222250">
                <a:moveTo>
                  <a:pt x="332155" y="221818"/>
                </a:moveTo>
                <a:lnTo>
                  <a:pt x="332155" y="95796"/>
                </a:lnTo>
                <a:lnTo>
                  <a:pt x="330478" y="84611"/>
                </a:lnTo>
                <a:lnTo>
                  <a:pt x="325783" y="74720"/>
                </a:lnTo>
                <a:lnTo>
                  <a:pt x="318579" y="66610"/>
                </a:lnTo>
                <a:lnTo>
                  <a:pt x="309371" y="60769"/>
                </a:lnTo>
                <a:lnTo>
                  <a:pt x="318579" y="55930"/>
                </a:lnTo>
                <a:lnTo>
                  <a:pt x="325783" y="49226"/>
                </a:lnTo>
                <a:lnTo>
                  <a:pt x="330478" y="41058"/>
                </a:lnTo>
                <a:lnTo>
                  <a:pt x="332155" y="31826"/>
                </a:lnTo>
                <a:lnTo>
                  <a:pt x="329120" y="19470"/>
                </a:lnTo>
                <a:lnTo>
                  <a:pt x="320852" y="9350"/>
                </a:lnTo>
                <a:lnTo>
                  <a:pt x="308613" y="2511"/>
                </a:lnTo>
                <a:lnTo>
                  <a:pt x="293662" y="0"/>
                </a:lnTo>
                <a:lnTo>
                  <a:pt x="38480" y="0"/>
                </a:lnTo>
                <a:lnTo>
                  <a:pt x="23536" y="2511"/>
                </a:lnTo>
                <a:lnTo>
                  <a:pt x="11301" y="9350"/>
                </a:lnTo>
                <a:lnTo>
                  <a:pt x="3035" y="19470"/>
                </a:lnTo>
                <a:lnTo>
                  <a:pt x="0" y="31826"/>
                </a:lnTo>
                <a:lnTo>
                  <a:pt x="1677" y="41058"/>
                </a:lnTo>
                <a:lnTo>
                  <a:pt x="6372" y="49226"/>
                </a:lnTo>
                <a:lnTo>
                  <a:pt x="13576" y="55930"/>
                </a:lnTo>
                <a:lnTo>
                  <a:pt x="22783" y="60769"/>
                </a:lnTo>
                <a:lnTo>
                  <a:pt x="13576" y="66610"/>
                </a:lnTo>
                <a:lnTo>
                  <a:pt x="6372" y="74720"/>
                </a:lnTo>
                <a:lnTo>
                  <a:pt x="1677" y="84611"/>
                </a:lnTo>
                <a:lnTo>
                  <a:pt x="0" y="95796"/>
                </a:lnTo>
                <a:lnTo>
                  <a:pt x="0" y="221818"/>
                </a:lnTo>
              </a:path>
            </a:pathLst>
          </a:custGeom>
          <a:ln w="25400">
            <a:solidFill>
              <a:srgbClr val="31357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27" name="object 172"/>
          <p:cNvSpPr/>
          <p:nvPr/>
        </p:nvSpPr>
        <p:spPr>
          <a:xfrm>
            <a:off x="6198606" y="6551178"/>
            <a:ext cx="0" cy="29845"/>
          </a:xfrm>
          <a:custGeom>
            <a:avLst/>
            <a:gdLst/>
            <a:ahLst/>
            <a:cxnLst/>
            <a:rect l="l" t="t" r="r" b="b"/>
            <a:pathLst>
              <a:path h="29845">
                <a:moveTo>
                  <a:pt x="-12700" y="14776"/>
                </a:moveTo>
                <a:lnTo>
                  <a:pt x="12700" y="14776"/>
                </a:lnTo>
              </a:path>
            </a:pathLst>
          </a:custGeom>
          <a:ln w="29552">
            <a:solidFill>
              <a:srgbClr val="31357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28" name="object 173"/>
          <p:cNvSpPr/>
          <p:nvPr/>
        </p:nvSpPr>
        <p:spPr>
          <a:xfrm>
            <a:off x="6505540" y="6551178"/>
            <a:ext cx="0" cy="29845"/>
          </a:xfrm>
          <a:custGeom>
            <a:avLst/>
            <a:gdLst/>
            <a:ahLst/>
            <a:cxnLst/>
            <a:rect l="l" t="t" r="r" b="b"/>
            <a:pathLst>
              <a:path h="29845">
                <a:moveTo>
                  <a:pt x="-12700" y="14776"/>
                </a:moveTo>
                <a:lnTo>
                  <a:pt x="12700" y="14776"/>
                </a:lnTo>
              </a:path>
            </a:pathLst>
          </a:custGeom>
          <a:ln w="29552">
            <a:solidFill>
              <a:srgbClr val="31357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29" name="object 174"/>
          <p:cNvSpPr/>
          <p:nvPr/>
        </p:nvSpPr>
        <p:spPr>
          <a:xfrm>
            <a:off x="6219865" y="6259251"/>
            <a:ext cx="264795" cy="0"/>
          </a:xfrm>
          <a:custGeom>
            <a:avLst/>
            <a:gdLst/>
            <a:ahLst/>
            <a:cxnLst/>
            <a:rect l="l" t="t" r="r" b="b"/>
            <a:pathLst>
              <a:path w="264795">
                <a:moveTo>
                  <a:pt x="0" y="0"/>
                </a:moveTo>
                <a:lnTo>
                  <a:pt x="264401" y="0"/>
                </a:lnTo>
              </a:path>
            </a:pathLst>
          </a:custGeom>
          <a:ln w="25400">
            <a:solidFill>
              <a:srgbClr val="31357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30" name="object 175"/>
          <p:cNvSpPr/>
          <p:nvPr/>
        </p:nvSpPr>
        <p:spPr>
          <a:xfrm>
            <a:off x="6219865" y="6379950"/>
            <a:ext cx="264795" cy="0"/>
          </a:xfrm>
          <a:custGeom>
            <a:avLst/>
            <a:gdLst/>
            <a:ahLst/>
            <a:cxnLst/>
            <a:rect l="l" t="t" r="r" b="b"/>
            <a:pathLst>
              <a:path w="264795">
                <a:moveTo>
                  <a:pt x="0" y="0"/>
                </a:moveTo>
                <a:lnTo>
                  <a:pt x="264401" y="0"/>
                </a:lnTo>
              </a:path>
            </a:pathLst>
          </a:custGeom>
          <a:ln w="25400">
            <a:solidFill>
              <a:srgbClr val="31357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31" name="object 176"/>
          <p:cNvSpPr/>
          <p:nvPr/>
        </p:nvSpPr>
        <p:spPr>
          <a:xfrm>
            <a:off x="5937897" y="6101877"/>
            <a:ext cx="74295" cy="55880"/>
          </a:xfrm>
          <a:custGeom>
            <a:avLst/>
            <a:gdLst/>
            <a:ahLst/>
            <a:cxnLst/>
            <a:rect l="l" t="t" r="r" b="b"/>
            <a:pathLst>
              <a:path w="74295" h="55879">
                <a:moveTo>
                  <a:pt x="0" y="0"/>
                </a:moveTo>
                <a:lnTo>
                  <a:pt x="73952" y="0"/>
                </a:lnTo>
                <a:lnTo>
                  <a:pt x="73952" y="55714"/>
                </a:lnTo>
              </a:path>
            </a:pathLst>
          </a:custGeom>
          <a:ln w="25400">
            <a:solidFill>
              <a:srgbClr val="31357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32" name="object 177"/>
          <p:cNvSpPr/>
          <p:nvPr/>
        </p:nvSpPr>
        <p:spPr>
          <a:xfrm>
            <a:off x="6692299" y="6101877"/>
            <a:ext cx="74295" cy="55880"/>
          </a:xfrm>
          <a:custGeom>
            <a:avLst/>
            <a:gdLst/>
            <a:ahLst/>
            <a:cxnLst/>
            <a:rect l="l" t="t" r="r" b="b"/>
            <a:pathLst>
              <a:path w="74295" h="55879">
                <a:moveTo>
                  <a:pt x="73939" y="0"/>
                </a:moveTo>
                <a:lnTo>
                  <a:pt x="0" y="0"/>
                </a:lnTo>
                <a:lnTo>
                  <a:pt x="0" y="55714"/>
                </a:lnTo>
              </a:path>
            </a:pathLst>
          </a:custGeom>
          <a:ln w="25400">
            <a:solidFill>
              <a:srgbClr val="31357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33" name="object 178"/>
          <p:cNvSpPr/>
          <p:nvPr/>
        </p:nvSpPr>
        <p:spPr>
          <a:xfrm>
            <a:off x="6270181" y="5759437"/>
            <a:ext cx="0" cy="69215"/>
          </a:xfrm>
          <a:custGeom>
            <a:avLst/>
            <a:gdLst/>
            <a:ahLst/>
            <a:cxnLst/>
            <a:rect l="l" t="t" r="r" b="b"/>
            <a:pathLst>
              <a:path h="69214">
                <a:moveTo>
                  <a:pt x="0" y="0"/>
                </a:moveTo>
                <a:lnTo>
                  <a:pt x="0" y="68859"/>
                </a:lnTo>
              </a:path>
            </a:pathLst>
          </a:custGeom>
          <a:ln w="25400">
            <a:solidFill>
              <a:srgbClr val="31357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34" name="object 179"/>
          <p:cNvSpPr/>
          <p:nvPr/>
        </p:nvSpPr>
        <p:spPr>
          <a:xfrm>
            <a:off x="6352074" y="5722180"/>
            <a:ext cx="0" cy="106680"/>
          </a:xfrm>
          <a:custGeom>
            <a:avLst/>
            <a:gdLst/>
            <a:ahLst/>
            <a:cxnLst/>
            <a:rect l="l" t="t" r="r" b="b"/>
            <a:pathLst>
              <a:path h="106679">
                <a:moveTo>
                  <a:pt x="0" y="0"/>
                </a:moveTo>
                <a:lnTo>
                  <a:pt x="0" y="106108"/>
                </a:lnTo>
              </a:path>
            </a:pathLst>
          </a:custGeom>
          <a:ln w="25400">
            <a:solidFill>
              <a:srgbClr val="31357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35" name="object 180"/>
          <p:cNvSpPr/>
          <p:nvPr/>
        </p:nvSpPr>
        <p:spPr>
          <a:xfrm>
            <a:off x="6433967" y="5759437"/>
            <a:ext cx="0" cy="69215"/>
          </a:xfrm>
          <a:custGeom>
            <a:avLst/>
            <a:gdLst/>
            <a:ahLst/>
            <a:cxnLst/>
            <a:rect l="l" t="t" r="r" b="b"/>
            <a:pathLst>
              <a:path h="69214">
                <a:moveTo>
                  <a:pt x="0" y="0"/>
                </a:moveTo>
                <a:lnTo>
                  <a:pt x="0" y="68859"/>
                </a:lnTo>
              </a:path>
            </a:pathLst>
          </a:custGeom>
          <a:ln w="25400">
            <a:solidFill>
              <a:srgbClr val="31357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36" name="object 181"/>
          <p:cNvSpPr/>
          <p:nvPr/>
        </p:nvSpPr>
        <p:spPr>
          <a:xfrm>
            <a:off x="6095617" y="5022911"/>
            <a:ext cx="221589" cy="225666"/>
          </a:xfrm>
          <a:prstGeom prst="rect">
            <a:avLst/>
          </a:prstGeom>
          <a:blipFill>
            <a:blip r:embed="rId6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837" name="object 182"/>
          <p:cNvSpPr/>
          <p:nvPr/>
        </p:nvSpPr>
        <p:spPr>
          <a:xfrm>
            <a:off x="6361862" y="5010206"/>
            <a:ext cx="235953" cy="237642"/>
          </a:xfrm>
          <a:prstGeom prst="rect">
            <a:avLst/>
          </a:prstGeom>
          <a:blipFill>
            <a:blip r:embed="rId6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838" name="object 183"/>
          <p:cNvSpPr/>
          <p:nvPr/>
        </p:nvSpPr>
        <p:spPr>
          <a:xfrm>
            <a:off x="5928032" y="4056892"/>
            <a:ext cx="859155" cy="859155"/>
          </a:xfrm>
          <a:custGeom>
            <a:avLst/>
            <a:gdLst/>
            <a:ahLst/>
            <a:cxnLst/>
            <a:rect l="l" t="t" r="r" b="b"/>
            <a:pathLst>
              <a:path w="859154" h="859154">
                <a:moveTo>
                  <a:pt x="858558" y="314883"/>
                </a:moveTo>
                <a:lnTo>
                  <a:pt x="844071" y="393553"/>
                </a:lnTo>
                <a:lnTo>
                  <a:pt x="827150" y="438208"/>
                </a:lnTo>
                <a:lnTo>
                  <a:pt x="804831" y="485069"/>
                </a:lnTo>
                <a:lnTo>
                  <a:pt x="777905" y="533131"/>
                </a:lnTo>
                <a:lnTo>
                  <a:pt x="747163" y="581387"/>
                </a:lnTo>
                <a:lnTo>
                  <a:pt x="713397" y="628833"/>
                </a:lnTo>
                <a:lnTo>
                  <a:pt x="677396" y="674463"/>
                </a:lnTo>
                <a:lnTo>
                  <a:pt x="639952" y="717271"/>
                </a:lnTo>
                <a:lnTo>
                  <a:pt x="601856" y="756253"/>
                </a:lnTo>
                <a:lnTo>
                  <a:pt x="563898" y="790401"/>
                </a:lnTo>
                <a:lnTo>
                  <a:pt x="526870" y="818711"/>
                </a:lnTo>
                <a:lnTo>
                  <a:pt x="491563" y="840178"/>
                </a:lnTo>
                <a:lnTo>
                  <a:pt x="429272" y="858558"/>
                </a:lnTo>
                <a:lnTo>
                  <a:pt x="404768" y="853795"/>
                </a:lnTo>
                <a:lnTo>
                  <a:pt x="342673" y="818711"/>
                </a:lnTo>
                <a:lnTo>
                  <a:pt x="306969" y="790401"/>
                </a:lnTo>
                <a:lnTo>
                  <a:pt x="269420" y="756253"/>
                </a:lnTo>
                <a:lnTo>
                  <a:pt x="230969" y="717271"/>
                </a:lnTo>
                <a:lnTo>
                  <a:pt x="192559" y="674463"/>
                </a:lnTo>
                <a:lnTo>
                  <a:pt x="155134" y="628833"/>
                </a:lnTo>
                <a:lnTo>
                  <a:pt x="119637" y="581387"/>
                </a:lnTo>
                <a:lnTo>
                  <a:pt x="87013" y="533131"/>
                </a:lnTo>
                <a:lnTo>
                  <a:pt x="58204" y="485069"/>
                </a:lnTo>
                <a:lnTo>
                  <a:pt x="34155" y="438208"/>
                </a:lnTo>
                <a:lnTo>
                  <a:pt x="15809" y="393553"/>
                </a:lnTo>
                <a:lnTo>
                  <a:pt x="4109" y="352110"/>
                </a:lnTo>
                <a:lnTo>
                  <a:pt x="0" y="314883"/>
                </a:lnTo>
                <a:lnTo>
                  <a:pt x="3344" y="275391"/>
                </a:lnTo>
                <a:lnTo>
                  <a:pt x="13109" y="237361"/>
                </a:lnTo>
                <a:lnTo>
                  <a:pt x="28893" y="201088"/>
                </a:lnTo>
                <a:lnTo>
                  <a:pt x="50292" y="166868"/>
                </a:lnTo>
                <a:lnTo>
                  <a:pt x="76907" y="134996"/>
                </a:lnTo>
                <a:lnTo>
                  <a:pt x="108333" y="105768"/>
                </a:lnTo>
                <a:lnTo>
                  <a:pt x="144169" y="79479"/>
                </a:lnTo>
                <a:lnTo>
                  <a:pt x="184013" y="56424"/>
                </a:lnTo>
                <a:lnTo>
                  <a:pt x="227462" y="36899"/>
                </a:lnTo>
                <a:lnTo>
                  <a:pt x="274115" y="21198"/>
                </a:lnTo>
                <a:lnTo>
                  <a:pt x="323569" y="9618"/>
                </a:lnTo>
                <a:lnTo>
                  <a:pt x="375422" y="2453"/>
                </a:lnTo>
                <a:lnTo>
                  <a:pt x="429272" y="0"/>
                </a:lnTo>
                <a:lnTo>
                  <a:pt x="483123" y="2453"/>
                </a:lnTo>
                <a:lnTo>
                  <a:pt x="534976" y="9618"/>
                </a:lnTo>
                <a:lnTo>
                  <a:pt x="584431" y="21198"/>
                </a:lnTo>
                <a:lnTo>
                  <a:pt x="631085" y="36899"/>
                </a:lnTo>
                <a:lnTo>
                  <a:pt x="674536" y="56424"/>
                </a:lnTo>
                <a:lnTo>
                  <a:pt x="714381" y="79479"/>
                </a:lnTo>
                <a:lnTo>
                  <a:pt x="750219" y="105768"/>
                </a:lnTo>
                <a:lnTo>
                  <a:pt x="781646" y="134996"/>
                </a:lnTo>
                <a:lnTo>
                  <a:pt x="808262" y="166868"/>
                </a:lnTo>
                <a:lnTo>
                  <a:pt x="829663" y="201088"/>
                </a:lnTo>
                <a:lnTo>
                  <a:pt x="845447" y="237361"/>
                </a:lnTo>
                <a:lnTo>
                  <a:pt x="855213" y="275391"/>
                </a:lnTo>
                <a:lnTo>
                  <a:pt x="858558" y="314883"/>
                </a:lnTo>
                <a:close/>
              </a:path>
            </a:pathLst>
          </a:custGeom>
          <a:ln w="25400">
            <a:solidFill>
              <a:srgbClr val="31357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39" name="object 184"/>
          <p:cNvSpPr/>
          <p:nvPr/>
        </p:nvSpPr>
        <p:spPr>
          <a:xfrm>
            <a:off x="6168644" y="4505485"/>
            <a:ext cx="156210" cy="401955"/>
          </a:xfrm>
          <a:custGeom>
            <a:avLst/>
            <a:gdLst/>
            <a:ahLst/>
            <a:cxnLst/>
            <a:rect l="l" t="t" r="r" b="b"/>
            <a:pathLst>
              <a:path w="156209" h="401954">
                <a:moveTo>
                  <a:pt x="0" y="0"/>
                </a:moveTo>
                <a:lnTo>
                  <a:pt x="4781" y="130808"/>
                </a:lnTo>
                <a:lnTo>
                  <a:pt x="22582" y="216269"/>
                </a:lnTo>
                <a:lnTo>
                  <a:pt x="67988" y="294056"/>
                </a:lnTo>
                <a:lnTo>
                  <a:pt x="155587" y="401840"/>
                </a:lnTo>
              </a:path>
            </a:pathLst>
          </a:custGeom>
          <a:ln w="25400">
            <a:solidFill>
              <a:srgbClr val="31357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40" name="object 185"/>
          <p:cNvSpPr/>
          <p:nvPr/>
        </p:nvSpPr>
        <p:spPr>
          <a:xfrm>
            <a:off x="6283594" y="4386646"/>
            <a:ext cx="74295" cy="528955"/>
          </a:xfrm>
          <a:custGeom>
            <a:avLst/>
            <a:gdLst/>
            <a:ahLst/>
            <a:cxnLst/>
            <a:rect l="l" t="t" r="r" b="b"/>
            <a:pathLst>
              <a:path w="74295" h="528954">
                <a:moveTo>
                  <a:pt x="15136" y="0"/>
                </a:moveTo>
                <a:lnTo>
                  <a:pt x="0" y="215488"/>
                </a:lnTo>
                <a:lnTo>
                  <a:pt x="1055" y="342401"/>
                </a:lnTo>
                <a:lnTo>
                  <a:pt x="23795" y="430314"/>
                </a:lnTo>
                <a:lnTo>
                  <a:pt x="73709" y="528802"/>
                </a:lnTo>
              </a:path>
            </a:pathLst>
          </a:custGeom>
          <a:ln w="25399">
            <a:solidFill>
              <a:srgbClr val="31357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41" name="object 186"/>
          <p:cNvSpPr/>
          <p:nvPr/>
        </p:nvSpPr>
        <p:spPr>
          <a:xfrm>
            <a:off x="6390397" y="4505485"/>
            <a:ext cx="155575" cy="401955"/>
          </a:xfrm>
          <a:custGeom>
            <a:avLst/>
            <a:gdLst/>
            <a:ahLst/>
            <a:cxnLst/>
            <a:rect l="l" t="t" r="r" b="b"/>
            <a:pathLst>
              <a:path w="155575" h="401954">
                <a:moveTo>
                  <a:pt x="155575" y="0"/>
                </a:moveTo>
                <a:lnTo>
                  <a:pt x="150800" y="130808"/>
                </a:lnTo>
                <a:lnTo>
                  <a:pt x="133003" y="216269"/>
                </a:lnTo>
                <a:lnTo>
                  <a:pt x="87598" y="294056"/>
                </a:lnTo>
                <a:lnTo>
                  <a:pt x="0" y="401840"/>
                </a:lnTo>
              </a:path>
            </a:pathLst>
          </a:custGeom>
          <a:ln w="25399">
            <a:solidFill>
              <a:srgbClr val="31357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42" name="object 187"/>
          <p:cNvSpPr/>
          <p:nvPr/>
        </p:nvSpPr>
        <p:spPr>
          <a:xfrm>
            <a:off x="6357311" y="4386646"/>
            <a:ext cx="74295" cy="528955"/>
          </a:xfrm>
          <a:custGeom>
            <a:avLst/>
            <a:gdLst/>
            <a:ahLst/>
            <a:cxnLst/>
            <a:rect l="l" t="t" r="r" b="b"/>
            <a:pathLst>
              <a:path w="74295" h="528954">
                <a:moveTo>
                  <a:pt x="58585" y="0"/>
                </a:moveTo>
                <a:lnTo>
                  <a:pt x="73721" y="215488"/>
                </a:lnTo>
                <a:lnTo>
                  <a:pt x="72664" y="342401"/>
                </a:lnTo>
                <a:lnTo>
                  <a:pt x="49921" y="430314"/>
                </a:lnTo>
                <a:lnTo>
                  <a:pt x="0" y="528802"/>
                </a:lnTo>
              </a:path>
            </a:pathLst>
          </a:custGeom>
          <a:ln w="25400">
            <a:solidFill>
              <a:srgbClr val="31357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PP_MARK_KEY" val="91803444-54be-4a7c-8ac9-d22388a46f29"/>
  <p:tag name="COMMONDATA" val="eyJoZGlkIjoiYWZlNGNiNjAyNjBkNWIwYTMyZDk3N2Y1MDZlYjJlYzIifQ==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演示</Application>
  <PresentationFormat>自定义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微软雅黑</vt:lpstr>
      <vt:lpstr>Arial</vt:lpstr>
      <vt:lpstr>Calibri</vt:lpstr>
      <vt:lpstr>Arial Unicode MS</vt:lpstr>
      <vt:lpstr>第一PPT，www.1ppt.com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PPT素材</dc:title>
  <dc:creator>第一PPT</dc:creator>
  <dc:description>第一PPT，www.1ppt.com</dc:description>
  <dc:subject>第一PPT，www.1ppt.com</dc:subject>
  <cp:lastModifiedBy>吴为</cp:lastModifiedBy>
  <cp:revision>46</cp:revision>
  <dcterms:created xsi:type="dcterms:W3CDTF">2019-10-03T15:40:00Z</dcterms:created>
  <dcterms:modified xsi:type="dcterms:W3CDTF">2023-03-13T07:09:13Z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D428ACA6FA6C420C97A596B2130B25DC</vt:lpwstr>
  </property>
  <property fmtid="{D5CDD505-2E9C-101B-9397-08002B2CF9AE}" pid="3" name="KSOProductBuildVer">
    <vt:lpwstr>2052-11.1.0.13703</vt:lpwstr>
  </property>
</Properties>
</file>