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3"/>
  </p:sldIdLst>
  <p:sldSz cx="11522075" cy="8640445"/>
  <p:notesSz cx="6858000" cy="9144000"/>
  <p:custDataLst>
    <p:tags r:id="rId7"/>
  </p:custDataLst>
  <p:defaultTextStyle>
    <a:defPPr>
      <a:defRPr lang="zh-CN"/>
    </a:defPPr>
    <a:lvl1pPr marL="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594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189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783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41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30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250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195" algn="l" defTabSz="1151890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182" autoAdjust="0"/>
  </p:normalViewPr>
  <p:slideViewPr>
    <p:cSldViewPr showGuides="1">
      <p:cViewPr varScale="1">
        <p:scale>
          <a:sx n="83" d="100"/>
          <a:sy n="83" d="100"/>
        </p:scale>
        <p:origin x="1122" y="6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gs" Target="tags/tag1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4000"/>
            </a:lvl1pPr>
            <a:lvl2pPr marL="575945" indent="0">
              <a:buNone/>
              <a:defRPr sz="3500"/>
            </a:lvl2pPr>
            <a:lvl3pPr marL="1151890" indent="0">
              <a:buNone/>
              <a:defRPr sz="3000"/>
            </a:lvl3pPr>
            <a:lvl4pPr marL="1727835" indent="0">
              <a:buNone/>
              <a:defRPr sz="2500"/>
            </a:lvl4pPr>
            <a:lvl5pPr marL="2304415" indent="0">
              <a:buNone/>
              <a:defRPr sz="2500"/>
            </a:lvl5pPr>
            <a:lvl6pPr marL="2880360" indent="0">
              <a:buNone/>
              <a:defRPr sz="2500"/>
            </a:lvl6pPr>
            <a:lvl7pPr marL="3456305" indent="0">
              <a:buNone/>
              <a:defRPr sz="2500"/>
            </a:lvl7pPr>
            <a:lvl8pPr marL="4032250" indent="0">
              <a:buNone/>
              <a:defRPr sz="2500"/>
            </a:lvl8pPr>
            <a:lvl9pPr marL="4608195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  <a:prstGeom prst="rect">
            <a:avLst/>
          </a:prstGeom>
        </p:spPr>
        <p:txBody>
          <a:bodyPr vert="eaVert" lIns="91434" tIns="45717" rIns="91434" bIns="45717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rgbClr val="002060"/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07" tIns="57603" rIns="115207" bIns="57603">
            <a:spAutoFit/>
          </a:bodyPr>
          <a:lstStyle/>
          <a:p>
            <a:pPr algn="ctr">
              <a:defRPr/>
            </a:pP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 </a:t>
            </a:r>
            <a:r>
              <a:rPr lang="en-US" altLang="zh-CN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spc="37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PPT</a:t>
            </a:r>
            <a:r>
              <a:rPr lang="zh-CN" altLang="en-US" sz="2000" spc="378" baseline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2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1450" algn="l"/>
              </a:tabLst>
            </a:pPr>
            <a:endParaRPr lang="zh-CN" altLang="en-US" sz="1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  <a:prstGeom prst="rect">
            <a:avLst/>
          </a:prstGeom>
        </p:spPr>
        <p:txBody>
          <a:bodyPr lIns="91434" tIns="45717" rIns="91434" bIns="45717" anchor="t"/>
          <a:lstStyle>
            <a:lvl1pPr algn="l">
              <a:defRPr sz="5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59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189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78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4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3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19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  <a:prstGeom prst="rect">
            <a:avLst/>
          </a:prstGeom>
        </p:spPr>
        <p:txBody>
          <a:bodyPr lIns="91434" tIns="45717" rIns="91434" bIns="45717" anchor="b"/>
          <a:lstStyle>
            <a:lvl1pPr marL="0" indent="0">
              <a:buNone/>
              <a:defRPr sz="3000" b="1"/>
            </a:lvl1pPr>
            <a:lvl2pPr marL="575945" indent="0">
              <a:buNone/>
              <a:defRPr sz="2500" b="1"/>
            </a:lvl2pPr>
            <a:lvl3pPr marL="1151890" indent="0">
              <a:buNone/>
              <a:defRPr sz="2300" b="1"/>
            </a:lvl3pPr>
            <a:lvl4pPr marL="1727835" indent="0">
              <a:buNone/>
              <a:defRPr sz="2000" b="1"/>
            </a:lvl4pPr>
            <a:lvl5pPr marL="2304415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305" indent="0">
              <a:buNone/>
              <a:defRPr sz="2000" b="1"/>
            </a:lvl7pPr>
            <a:lvl8pPr marL="4032250" indent="0">
              <a:buNone/>
              <a:defRPr sz="2000" b="1"/>
            </a:lvl8pPr>
            <a:lvl9pPr marL="4608195" indent="0">
              <a:buNone/>
              <a:defRPr sz="20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6" y="8064798"/>
            <a:ext cx="775135" cy="246215"/>
          </a:xfrm>
          <a:prstGeom prst="rect">
            <a:avLst/>
          </a:prstGeom>
        </p:spPr>
        <p:txBody>
          <a:bodyPr wrap="square" lIns="91434" tIns="45717" rIns="91434" bIns="45717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字体下载：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lIns="91434" tIns="45717" rIns="91434" bIns="45717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  <a:prstGeom prst="rect">
            <a:avLst/>
          </a:prstGeom>
        </p:spPr>
        <p:txBody>
          <a:bodyPr lIns="91434" tIns="45717" rIns="91434" bIns="45717" anchor="b"/>
          <a:lstStyle>
            <a:lvl1pPr algn="l">
              <a:defRPr sz="25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  <a:prstGeom prst="rect">
            <a:avLst/>
          </a:prstGeom>
        </p:spPr>
        <p:txBody>
          <a:bodyPr lIns="91434" tIns="45717" rIns="91434" bIns="45717"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  <a:prstGeom prst="rect">
            <a:avLst/>
          </a:prstGeom>
        </p:spPr>
        <p:txBody>
          <a:bodyPr lIns="91434" tIns="45717" rIns="91434" bIns="45717"/>
          <a:lstStyle>
            <a:lvl1pPr marL="0" indent="0">
              <a:buNone/>
              <a:defRPr sz="1800"/>
            </a:lvl1pPr>
            <a:lvl2pPr marL="575945" indent="0">
              <a:buNone/>
              <a:defRPr sz="1500"/>
            </a:lvl2pPr>
            <a:lvl3pPr marL="1151890" indent="0">
              <a:buNone/>
              <a:defRPr sz="1300"/>
            </a:lvl3pPr>
            <a:lvl4pPr marL="1727835" indent="0">
              <a:buNone/>
              <a:defRPr sz="1100"/>
            </a:lvl4pPr>
            <a:lvl5pPr marL="2304415" indent="0">
              <a:buNone/>
              <a:defRPr sz="1100"/>
            </a:lvl5pPr>
            <a:lvl6pPr marL="2880360" indent="0">
              <a:buNone/>
              <a:defRPr sz="1100"/>
            </a:lvl6pPr>
            <a:lvl7pPr marL="3456305" indent="0">
              <a:buNone/>
              <a:defRPr sz="1100"/>
            </a:lvl7pPr>
            <a:lvl8pPr marL="4032250" indent="0">
              <a:buNone/>
              <a:defRPr sz="1100"/>
            </a:lvl8pPr>
            <a:lvl9pPr marL="4608195" indent="0">
              <a:buNone/>
              <a:defRPr sz="11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lIns="91434" tIns="45717" rIns="91434" bIns="45717"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8" y="33987678"/>
            <a:ext cx="4214356" cy="433573"/>
          </a:xfrm>
          <a:prstGeom prst="rect">
            <a:avLst/>
          </a:prstGeom>
        </p:spPr>
        <p:txBody>
          <a:bodyPr wrap="none" lIns="91434" tIns="45717" rIns="91434" bIns="45717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15189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1800" indent="-43180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5990" indent="-360045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07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01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396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485" indent="-288290" algn="l" defTabSz="11518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594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189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783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41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30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50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195" algn="l" defTabSz="115189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7" Type="http://schemas.openxmlformats.org/officeDocument/2006/relationships/slideLayout" Target="../slideLayouts/slideLayout8.xml"/><Relationship Id="rId26" Type="http://schemas.openxmlformats.org/officeDocument/2006/relationships/image" Target="../media/image27.png"/><Relationship Id="rId25" Type="http://schemas.openxmlformats.org/officeDocument/2006/relationships/image" Target="../media/image26.png"/><Relationship Id="rId24" Type="http://schemas.openxmlformats.org/officeDocument/2006/relationships/image" Target="../media/image25.png"/><Relationship Id="rId23" Type="http://schemas.openxmlformats.org/officeDocument/2006/relationships/image" Target="../media/image24.png"/><Relationship Id="rId22" Type="http://schemas.openxmlformats.org/officeDocument/2006/relationships/image" Target="../media/image23.png"/><Relationship Id="rId21" Type="http://schemas.openxmlformats.org/officeDocument/2006/relationships/image" Target="../media/image22.png"/><Relationship Id="rId20" Type="http://schemas.openxmlformats.org/officeDocument/2006/relationships/image" Target="../media/image21.png"/><Relationship Id="rId2" Type="http://schemas.openxmlformats.org/officeDocument/2006/relationships/image" Target="../media/image3.png"/><Relationship Id="rId19" Type="http://schemas.openxmlformats.org/officeDocument/2006/relationships/image" Target="../media/image20.png"/><Relationship Id="rId18" Type="http://schemas.openxmlformats.org/officeDocument/2006/relationships/image" Target="../media/image19.png"/><Relationship Id="rId17" Type="http://schemas.openxmlformats.org/officeDocument/2006/relationships/image" Target="../media/image18.png"/><Relationship Id="rId16" Type="http://schemas.openxmlformats.org/officeDocument/2006/relationships/image" Target="../media/image17.png"/><Relationship Id="rId15" Type="http://schemas.openxmlformats.org/officeDocument/2006/relationships/image" Target="../media/image16.png"/><Relationship Id="rId14" Type="http://schemas.openxmlformats.org/officeDocument/2006/relationships/image" Target="../media/image15.png"/><Relationship Id="rId13" Type="http://schemas.openxmlformats.org/officeDocument/2006/relationships/image" Target="../media/image14.png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011587" y="1445003"/>
            <a:ext cx="302260" cy="313690"/>
          </a:xfrm>
          <a:custGeom>
            <a:avLst/>
            <a:gdLst/>
            <a:ahLst/>
            <a:cxnLst/>
            <a:rect l="l" t="t" r="r" b="b"/>
            <a:pathLst>
              <a:path w="302260" h="313690">
                <a:moveTo>
                  <a:pt x="242526" y="252463"/>
                </a:moveTo>
                <a:lnTo>
                  <a:pt x="166954" y="252463"/>
                </a:lnTo>
                <a:lnTo>
                  <a:pt x="197110" y="268188"/>
                </a:lnTo>
                <a:lnTo>
                  <a:pt x="224953" y="283760"/>
                </a:lnTo>
                <a:lnTo>
                  <a:pt x="250069" y="298892"/>
                </a:lnTo>
                <a:lnTo>
                  <a:pt x="272046" y="313296"/>
                </a:lnTo>
                <a:lnTo>
                  <a:pt x="297053" y="283883"/>
                </a:lnTo>
                <a:lnTo>
                  <a:pt x="275028" y="270492"/>
                </a:lnTo>
                <a:lnTo>
                  <a:pt x="249869" y="256341"/>
                </a:lnTo>
                <a:lnTo>
                  <a:pt x="242526" y="252463"/>
                </a:lnTo>
                <a:close/>
              </a:path>
              <a:path w="302260" h="313690">
                <a:moveTo>
                  <a:pt x="118287" y="114223"/>
                </a:moveTo>
                <a:lnTo>
                  <a:pt x="81102" y="114223"/>
                </a:lnTo>
                <a:lnTo>
                  <a:pt x="71315" y="136843"/>
                </a:lnTo>
                <a:lnTo>
                  <a:pt x="61339" y="158289"/>
                </a:lnTo>
                <a:lnTo>
                  <a:pt x="51360" y="178149"/>
                </a:lnTo>
                <a:lnTo>
                  <a:pt x="41567" y="196011"/>
                </a:lnTo>
                <a:lnTo>
                  <a:pt x="64615" y="205236"/>
                </a:lnTo>
                <a:lnTo>
                  <a:pt x="87534" y="215028"/>
                </a:lnTo>
                <a:lnTo>
                  <a:pt x="110197" y="225199"/>
                </a:lnTo>
                <a:lnTo>
                  <a:pt x="132473" y="235559"/>
                </a:lnTo>
                <a:lnTo>
                  <a:pt x="106495" y="250692"/>
                </a:lnTo>
                <a:lnTo>
                  <a:pt x="75990" y="262810"/>
                </a:lnTo>
                <a:lnTo>
                  <a:pt x="40608" y="272199"/>
                </a:lnTo>
                <a:lnTo>
                  <a:pt x="0" y="279145"/>
                </a:lnTo>
                <a:lnTo>
                  <a:pt x="5062" y="286247"/>
                </a:lnTo>
                <a:lnTo>
                  <a:pt x="9840" y="294359"/>
                </a:lnTo>
                <a:lnTo>
                  <a:pt x="13921" y="302725"/>
                </a:lnTo>
                <a:lnTo>
                  <a:pt x="16891" y="310591"/>
                </a:lnTo>
                <a:lnTo>
                  <a:pt x="63293" y="301076"/>
                </a:lnTo>
                <a:lnTo>
                  <a:pt x="103452" y="288490"/>
                </a:lnTo>
                <a:lnTo>
                  <a:pt x="137847" y="272422"/>
                </a:lnTo>
                <a:lnTo>
                  <a:pt x="166954" y="252463"/>
                </a:lnTo>
                <a:lnTo>
                  <a:pt x="242526" y="252463"/>
                </a:lnTo>
                <a:lnTo>
                  <a:pt x="222115" y="241683"/>
                </a:lnTo>
                <a:lnTo>
                  <a:pt x="192303" y="226771"/>
                </a:lnTo>
                <a:lnTo>
                  <a:pt x="202976" y="211226"/>
                </a:lnTo>
                <a:lnTo>
                  <a:pt x="159512" y="211226"/>
                </a:lnTo>
                <a:lnTo>
                  <a:pt x="124621" y="195937"/>
                </a:lnTo>
                <a:lnTo>
                  <a:pt x="106951" y="188418"/>
                </a:lnTo>
                <a:lnTo>
                  <a:pt x="89217" y="181152"/>
                </a:lnTo>
                <a:lnTo>
                  <a:pt x="96279" y="165844"/>
                </a:lnTo>
                <a:lnTo>
                  <a:pt x="103624" y="149459"/>
                </a:lnTo>
                <a:lnTo>
                  <a:pt x="111032" y="132189"/>
                </a:lnTo>
                <a:lnTo>
                  <a:pt x="118287" y="114223"/>
                </a:lnTo>
                <a:close/>
              </a:path>
              <a:path w="302260" h="313690">
                <a:moveTo>
                  <a:pt x="241300" y="114223"/>
                </a:moveTo>
                <a:lnTo>
                  <a:pt x="205473" y="114223"/>
                </a:lnTo>
                <a:lnTo>
                  <a:pt x="197202" y="143401"/>
                </a:lnTo>
                <a:lnTo>
                  <a:pt x="186931" y="169187"/>
                </a:lnTo>
                <a:lnTo>
                  <a:pt x="174440" y="191742"/>
                </a:lnTo>
                <a:lnTo>
                  <a:pt x="159512" y="211226"/>
                </a:lnTo>
                <a:lnTo>
                  <a:pt x="202976" y="211226"/>
                </a:lnTo>
                <a:lnTo>
                  <a:pt x="208129" y="203720"/>
                </a:lnTo>
                <a:lnTo>
                  <a:pt x="221359" y="177469"/>
                </a:lnTo>
                <a:lnTo>
                  <a:pt x="232310" y="147732"/>
                </a:lnTo>
                <a:lnTo>
                  <a:pt x="241300" y="114223"/>
                </a:lnTo>
                <a:close/>
              </a:path>
              <a:path w="302260" h="313690">
                <a:moveTo>
                  <a:pt x="302145" y="80429"/>
                </a:moveTo>
                <a:lnTo>
                  <a:pt x="5054" y="80429"/>
                </a:lnTo>
                <a:lnTo>
                  <a:pt x="5054" y="114223"/>
                </a:lnTo>
                <a:lnTo>
                  <a:pt x="302145" y="114223"/>
                </a:lnTo>
                <a:lnTo>
                  <a:pt x="302145" y="80429"/>
                </a:lnTo>
                <a:close/>
              </a:path>
              <a:path w="302260" h="313690">
                <a:moveTo>
                  <a:pt x="121666" y="0"/>
                </a:moveTo>
                <a:lnTo>
                  <a:pt x="116160" y="19267"/>
                </a:lnTo>
                <a:lnTo>
                  <a:pt x="109837" y="39328"/>
                </a:lnTo>
                <a:lnTo>
                  <a:pt x="102754" y="59832"/>
                </a:lnTo>
                <a:lnTo>
                  <a:pt x="94970" y="80429"/>
                </a:lnTo>
                <a:lnTo>
                  <a:pt x="131457" y="80429"/>
                </a:lnTo>
                <a:lnTo>
                  <a:pt x="138303" y="61338"/>
                </a:lnTo>
                <a:lnTo>
                  <a:pt x="144606" y="42243"/>
                </a:lnTo>
                <a:lnTo>
                  <a:pt x="150336" y="23400"/>
                </a:lnTo>
                <a:lnTo>
                  <a:pt x="155460" y="5067"/>
                </a:lnTo>
                <a:lnTo>
                  <a:pt x="12166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370459" y="1725341"/>
            <a:ext cx="265430" cy="0"/>
          </a:xfrm>
          <a:custGeom>
            <a:avLst/>
            <a:gdLst/>
            <a:ahLst/>
            <a:cxnLst/>
            <a:rect l="l" t="t" r="r" b="b"/>
            <a:pathLst>
              <a:path w="265429">
                <a:moveTo>
                  <a:pt x="0" y="0"/>
                </a:moveTo>
                <a:lnTo>
                  <a:pt x="265302" y="0"/>
                </a:lnTo>
              </a:path>
            </a:pathLst>
          </a:custGeom>
          <a:ln w="3141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01758" y="1582555"/>
            <a:ext cx="0" cy="127635"/>
          </a:xfrm>
          <a:custGeom>
            <a:avLst/>
            <a:gdLst/>
            <a:ahLst/>
            <a:cxnLst/>
            <a:rect l="l" t="t" r="r" b="b"/>
            <a:pathLst>
              <a:path h="127634">
                <a:moveTo>
                  <a:pt x="0" y="0"/>
                </a:moveTo>
                <a:lnTo>
                  <a:pt x="0" y="127076"/>
                </a:lnTo>
              </a:path>
            </a:pathLst>
          </a:custGeom>
          <a:ln w="33464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351879" y="1567010"/>
            <a:ext cx="302260" cy="0"/>
          </a:xfrm>
          <a:custGeom>
            <a:avLst/>
            <a:gdLst/>
            <a:ahLst/>
            <a:cxnLst/>
            <a:rect l="l" t="t" r="r" b="b"/>
            <a:pathLst>
              <a:path w="302260">
                <a:moveTo>
                  <a:pt x="0" y="0"/>
                </a:moveTo>
                <a:lnTo>
                  <a:pt x="301802" y="0"/>
                </a:lnTo>
              </a:path>
            </a:pathLst>
          </a:custGeom>
          <a:ln w="3108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501758" y="1448380"/>
            <a:ext cx="0" cy="103505"/>
          </a:xfrm>
          <a:custGeom>
            <a:avLst/>
            <a:gdLst/>
            <a:ahLst/>
            <a:cxnLst/>
            <a:rect l="l" t="t" r="r" b="b"/>
            <a:pathLst>
              <a:path h="103505">
                <a:moveTo>
                  <a:pt x="0" y="0"/>
                </a:moveTo>
                <a:lnTo>
                  <a:pt x="0" y="103085"/>
                </a:lnTo>
              </a:path>
            </a:pathLst>
          </a:custGeom>
          <a:ln w="33464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4685058" y="1447374"/>
            <a:ext cx="311150" cy="311150"/>
          </a:xfrm>
          <a:custGeom>
            <a:avLst/>
            <a:gdLst/>
            <a:ahLst/>
            <a:cxnLst/>
            <a:rect l="l" t="t" r="r" b="b"/>
            <a:pathLst>
              <a:path w="311150" h="311150">
                <a:moveTo>
                  <a:pt x="86512" y="123685"/>
                </a:moveTo>
                <a:lnTo>
                  <a:pt x="53746" y="123685"/>
                </a:lnTo>
                <a:lnTo>
                  <a:pt x="53746" y="310578"/>
                </a:lnTo>
                <a:lnTo>
                  <a:pt x="86512" y="310578"/>
                </a:lnTo>
                <a:lnTo>
                  <a:pt x="86512" y="123685"/>
                </a:lnTo>
                <a:close/>
              </a:path>
              <a:path w="311150" h="311150">
                <a:moveTo>
                  <a:pt x="192303" y="202095"/>
                </a:moveTo>
                <a:lnTo>
                  <a:pt x="158508" y="202095"/>
                </a:lnTo>
                <a:lnTo>
                  <a:pt x="158564" y="250761"/>
                </a:lnTo>
                <a:lnTo>
                  <a:pt x="160721" y="276554"/>
                </a:lnTo>
                <a:lnTo>
                  <a:pt x="168352" y="293260"/>
                </a:lnTo>
                <a:lnTo>
                  <a:pt x="182892" y="301982"/>
                </a:lnTo>
                <a:lnTo>
                  <a:pt x="205828" y="304495"/>
                </a:lnTo>
                <a:lnTo>
                  <a:pt x="260921" y="304495"/>
                </a:lnTo>
                <a:lnTo>
                  <a:pt x="283987" y="299907"/>
                </a:lnTo>
                <a:lnTo>
                  <a:pt x="298470" y="285022"/>
                </a:lnTo>
                <a:lnTo>
                  <a:pt x="302020" y="273405"/>
                </a:lnTo>
                <a:lnTo>
                  <a:pt x="209880" y="273405"/>
                </a:lnTo>
                <a:lnTo>
                  <a:pt x="200859" y="272528"/>
                </a:lnTo>
                <a:lnTo>
                  <a:pt x="195514" y="269179"/>
                </a:lnTo>
                <a:lnTo>
                  <a:pt x="192958" y="262282"/>
                </a:lnTo>
                <a:lnTo>
                  <a:pt x="192303" y="250761"/>
                </a:lnTo>
                <a:lnTo>
                  <a:pt x="192303" y="202095"/>
                </a:lnTo>
                <a:close/>
              </a:path>
              <a:path w="311150" h="311150">
                <a:moveTo>
                  <a:pt x="279844" y="202768"/>
                </a:moveTo>
                <a:lnTo>
                  <a:pt x="277795" y="237615"/>
                </a:lnTo>
                <a:lnTo>
                  <a:pt x="274386" y="259251"/>
                </a:lnTo>
                <a:lnTo>
                  <a:pt x="268382" y="270305"/>
                </a:lnTo>
                <a:lnTo>
                  <a:pt x="258546" y="273405"/>
                </a:lnTo>
                <a:lnTo>
                  <a:pt x="302020" y="273405"/>
                </a:lnTo>
                <a:lnTo>
                  <a:pt x="306679" y="258160"/>
                </a:lnTo>
                <a:lnTo>
                  <a:pt x="310921" y="217639"/>
                </a:lnTo>
                <a:lnTo>
                  <a:pt x="303254" y="215317"/>
                </a:lnTo>
                <a:lnTo>
                  <a:pt x="295001" y="211847"/>
                </a:lnTo>
                <a:lnTo>
                  <a:pt x="286836" y="207511"/>
                </a:lnTo>
                <a:lnTo>
                  <a:pt x="279844" y="202768"/>
                </a:lnTo>
                <a:close/>
              </a:path>
              <a:path w="311150" h="311150">
                <a:moveTo>
                  <a:pt x="192303" y="6070"/>
                </a:moveTo>
                <a:lnTo>
                  <a:pt x="158508" y="6070"/>
                </a:lnTo>
                <a:lnTo>
                  <a:pt x="158508" y="163906"/>
                </a:lnTo>
                <a:lnTo>
                  <a:pt x="141737" y="175111"/>
                </a:lnTo>
                <a:lnTo>
                  <a:pt x="125001" y="185366"/>
                </a:lnTo>
                <a:lnTo>
                  <a:pt x="108457" y="194606"/>
                </a:lnTo>
                <a:lnTo>
                  <a:pt x="92265" y="202768"/>
                </a:lnTo>
                <a:lnTo>
                  <a:pt x="98471" y="208272"/>
                </a:lnTo>
                <a:lnTo>
                  <a:pt x="104902" y="214634"/>
                </a:lnTo>
                <a:lnTo>
                  <a:pt x="110760" y="221061"/>
                </a:lnTo>
                <a:lnTo>
                  <a:pt x="115252" y="226758"/>
                </a:lnTo>
                <a:lnTo>
                  <a:pt x="126092" y="221245"/>
                </a:lnTo>
                <a:lnTo>
                  <a:pt x="136875" y="215317"/>
                </a:lnTo>
                <a:lnTo>
                  <a:pt x="147661" y="208943"/>
                </a:lnTo>
                <a:lnTo>
                  <a:pt x="158508" y="202095"/>
                </a:lnTo>
                <a:lnTo>
                  <a:pt x="192303" y="202095"/>
                </a:lnTo>
                <a:lnTo>
                  <a:pt x="192303" y="179451"/>
                </a:lnTo>
                <a:lnTo>
                  <a:pt x="223244" y="154977"/>
                </a:lnTo>
                <a:lnTo>
                  <a:pt x="241854" y="137883"/>
                </a:lnTo>
                <a:lnTo>
                  <a:pt x="192303" y="137883"/>
                </a:lnTo>
                <a:lnTo>
                  <a:pt x="192303" y="6070"/>
                </a:lnTo>
                <a:close/>
              </a:path>
              <a:path w="311150" h="311150">
                <a:moveTo>
                  <a:pt x="88544" y="0"/>
                </a:moveTo>
                <a:lnTo>
                  <a:pt x="71239" y="37051"/>
                </a:lnTo>
                <a:lnTo>
                  <a:pt x="49972" y="72109"/>
                </a:lnTo>
                <a:lnTo>
                  <a:pt x="25856" y="103554"/>
                </a:lnTo>
                <a:lnTo>
                  <a:pt x="0" y="129768"/>
                </a:lnTo>
                <a:lnTo>
                  <a:pt x="5356" y="136581"/>
                </a:lnTo>
                <a:lnTo>
                  <a:pt x="11193" y="145232"/>
                </a:lnTo>
                <a:lnTo>
                  <a:pt x="16589" y="154009"/>
                </a:lnTo>
                <a:lnTo>
                  <a:pt x="20624" y="161201"/>
                </a:lnTo>
                <a:lnTo>
                  <a:pt x="28982" y="152583"/>
                </a:lnTo>
                <a:lnTo>
                  <a:pt x="37309" y="143457"/>
                </a:lnTo>
                <a:lnTo>
                  <a:pt x="45574" y="133824"/>
                </a:lnTo>
                <a:lnTo>
                  <a:pt x="53746" y="123685"/>
                </a:lnTo>
                <a:lnTo>
                  <a:pt x="86512" y="123685"/>
                </a:lnTo>
                <a:lnTo>
                  <a:pt x="86512" y="75704"/>
                </a:lnTo>
                <a:lnTo>
                  <a:pt x="95879" y="59605"/>
                </a:lnTo>
                <a:lnTo>
                  <a:pt x="104640" y="43253"/>
                </a:lnTo>
                <a:lnTo>
                  <a:pt x="112703" y="26648"/>
                </a:lnTo>
                <a:lnTo>
                  <a:pt x="119976" y="9791"/>
                </a:lnTo>
                <a:lnTo>
                  <a:pt x="88544" y="0"/>
                </a:lnTo>
                <a:close/>
              </a:path>
              <a:path w="311150" h="311150">
                <a:moveTo>
                  <a:pt x="274764" y="46964"/>
                </a:moveTo>
                <a:lnTo>
                  <a:pt x="257175" y="71720"/>
                </a:lnTo>
                <a:lnTo>
                  <a:pt x="237210" y="95210"/>
                </a:lnTo>
                <a:lnTo>
                  <a:pt x="215407" y="117307"/>
                </a:lnTo>
                <a:lnTo>
                  <a:pt x="192303" y="137883"/>
                </a:lnTo>
                <a:lnTo>
                  <a:pt x="241854" y="137883"/>
                </a:lnTo>
                <a:lnTo>
                  <a:pt x="252758" y="127868"/>
                </a:lnTo>
                <a:lnTo>
                  <a:pt x="280182" y="98414"/>
                </a:lnTo>
                <a:lnTo>
                  <a:pt x="304850" y="66903"/>
                </a:lnTo>
                <a:lnTo>
                  <a:pt x="274764" y="46964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5021978" y="1447374"/>
            <a:ext cx="311785" cy="311785"/>
          </a:xfrm>
          <a:custGeom>
            <a:avLst/>
            <a:gdLst/>
            <a:ahLst/>
            <a:cxnLst/>
            <a:rect l="l" t="t" r="r" b="b"/>
            <a:pathLst>
              <a:path w="311785" h="311784">
                <a:moveTo>
                  <a:pt x="190944" y="108813"/>
                </a:moveTo>
                <a:lnTo>
                  <a:pt x="158496" y="108813"/>
                </a:lnTo>
                <a:lnTo>
                  <a:pt x="150481" y="132381"/>
                </a:lnTo>
                <a:lnTo>
                  <a:pt x="142240" y="154651"/>
                </a:lnTo>
                <a:lnTo>
                  <a:pt x="133932" y="175211"/>
                </a:lnTo>
                <a:lnTo>
                  <a:pt x="125717" y="193649"/>
                </a:lnTo>
                <a:lnTo>
                  <a:pt x="142939" y="204022"/>
                </a:lnTo>
                <a:lnTo>
                  <a:pt x="160064" y="214809"/>
                </a:lnTo>
                <a:lnTo>
                  <a:pt x="176998" y="225912"/>
                </a:lnTo>
                <a:lnTo>
                  <a:pt x="193649" y="237235"/>
                </a:lnTo>
                <a:lnTo>
                  <a:pt x="176619" y="252082"/>
                </a:lnTo>
                <a:lnTo>
                  <a:pt x="156770" y="264741"/>
                </a:lnTo>
                <a:lnTo>
                  <a:pt x="133818" y="275308"/>
                </a:lnTo>
                <a:lnTo>
                  <a:pt x="107480" y="283883"/>
                </a:lnTo>
                <a:lnTo>
                  <a:pt x="112653" y="289727"/>
                </a:lnTo>
                <a:lnTo>
                  <a:pt x="117736" y="296681"/>
                </a:lnTo>
                <a:lnTo>
                  <a:pt x="122251" y="304078"/>
                </a:lnTo>
                <a:lnTo>
                  <a:pt x="125717" y="311251"/>
                </a:lnTo>
                <a:lnTo>
                  <a:pt x="154465" y="300452"/>
                </a:lnTo>
                <a:lnTo>
                  <a:pt x="179538" y="287721"/>
                </a:lnTo>
                <a:lnTo>
                  <a:pt x="201189" y="272900"/>
                </a:lnTo>
                <a:lnTo>
                  <a:pt x="219671" y="255828"/>
                </a:lnTo>
                <a:lnTo>
                  <a:pt x="272914" y="255828"/>
                </a:lnTo>
                <a:lnTo>
                  <a:pt x="258954" y="245728"/>
                </a:lnTo>
                <a:lnTo>
                  <a:pt x="238594" y="231838"/>
                </a:lnTo>
                <a:lnTo>
                  <a:pt x="248470" y="213918"/>
                </a:lnTo>
                <a:lnTo>
                  <a:pt x="212242" y="213918"/>
                </a:lnTo>
                <a:lnTo>
                  <a:pt x="200517" y="206178"/>
                </a:lnTo>
                <a:lnTo>
                  <a:pt x="188663" y="198629"/>
                </a:lnTo>
                <a:lnTo>
                  <a:pt x="176682" y="191207"/>
                </a:lnTo>
                <a:lnTo>
                  <a:pt x="164579" y="183845"/>
                </a:lnTo>
                <a:lnTo>
                  <a:pt x="171224" y="166463"/>
                </a:lnTo>
                <a:lnTo>
                  <a:pt x="177895" y="147977"/>
                </a:lnTo>
                <a:lnTo>
                  <a:pt x="184499" y="128666"/>
                </a:lnTo>
                <a:lnTo>
                  <a:pt x="190944" y="108813"/>
                </a:lnTo>
                <a:close/>
              </a:path>
              <a:path w="311785" h="311784">
                <a:moveTo>
                  <a:pt x="272914" y="255828"/>
                </a:moveTo>
                <a:lnTo>
                  <a:pt x="219671" y="255828"/>
                </a:lnTo>
                <a:lnTo>
                  <a:pt x="237925" y="269561"/>
                </a:lnTo>
                <a:lnTo>
                  <a:pt x="254944" y="282786"/>
                </a:lnTo>
                <a:lnTo>
                  <a:pt x="270380" y="295374"/>
                </a:lnTo>
                <a:lnTo>
                  <a:pt x="283883" y="307200"/>
                </a:lnTo>
                <a:lnTo>
                  <a:pt x="309575" y="284556"/>
                </a:lnTo>
                <a:lnTo>
                  <a:pt x="294730" y="272373"/>
                </a:lnTo>
                <a:lnTo>
                  <a:pt x="277761" y="259335"/>
                </a:lnTo>
                <a:lnTo>
                  <a:pt x="272914" y="255828"/>
                </a:lnTo>
                <a:close/>
              </a:path>
              <a:path w="311785" h="311784">
                <a:moveTo>
                  <a:pt x="279146" y="108813"/>
                </a:moveTo>
                <a:lnTo>
                  <a:pt x="247383" y="108813"/>
                </a:lnTo>
                <a:lnTo>
                  <a:pt x="241562" y="139496"/>
                </a:lnTo>
                <a:lnTo>
                  <a:pt x="233999" y="167200"/>
                </a:lnTo>
                <a:lnTo>
                  <a:pt x="224342" y="191986"/>
                </a:lnTo>
                <a:lnTo>
                  <a:pt x="212242" y="213918"/>
                </a:lnTo>
                <a:lnTo>
                  <a:pt x="248470" y="213918"/>
                </a:lnTo>
                <a:lnTo>
                  <a:pt x="252733" y="206178"/>
                </a:lnTo>
                <a:lnTo>
                  <a:pt x="263942" y="177293"/>
                </a:lnTo>
                <a:lnTo>
                  <a:pt x="272622" y="144907"/>
                </a:lnTo>
                <a:lnTo>
                  <a:pt x="279146" y="108813"/>
                </a:lnTo>
                <a:close/>
              </a:path>
              <a:path w="311785" h="311784">
                <a:moveTo>
                  <a:pt x="311594" y="78054"/>
                </a:moveTo>
                <a:lnTo>
                  <a:pt x="106108" y="78054"/>
                </a:lnTo>
                <a:lnTo>
                  <a:pt x="106108" y="108813"/>
                </a:lnTo>
                <a:lnTo>
                  <a:pt x="311594" y="108813"/>
                </a:lnTo>
                <a:lnTo>
                  <a:pt x="311594" y="78054"/>
                </a:lnTo>
                <a:close/>
              </a:path>
              <a:path w="311785" h="311784">
                <a:moveTo>
                  <a:pt x="187566" y="0"/>
                </a:moveTo>
                <a:lnTo>
                  <a:pt x="183852" y="18559"/>
                </a:lnTo>
                <a:lnTo>
                  <a:pt x="179371" y="38012"/>
                </a:lnTo>
                <a:lnTo>
                  <a:pt x="174257" y="57973"/>
                </a:lnTo>
                <a:lnTo>
                  <a:pt x="168643" y="78054"/>
                </a:lnTo>
                <a:lnTo>
                  <a:pt x="200736" y="78054"/>
                </a:lnTo>
                <a:lnTo>
                  <a:pt x="205977" y="59029"/>
                </a:lnTo>
                <a:lnTo>
                  <a:pt x="210966" y="40128"/>
                </a:lnTo>
                <a:lnTo>
                  <a:pt x="215573" y="21604"/>
                </a:lnTo>
                <a:lnTo>
                  <a:pt x="219671" y="3708"/>
                </a:lnTo>
                <a:lnTo>
                  <a:pt x="187566" y="0"/>
                </a:lnTo>
                <a:close/>
              </a:path>
              <a:path w="311785" h="311784">
                <a:moveTo>
                  <a:pt x="96316" y="194995"/>
                </a:moveTo>
                <a:lnTo>
                  <a:pt x="67246" y="194995"/>
                </a:lnTo>
                <a:lnTo>
                  <a:pt x="67246" y="310578"/>
                </a:lnTo>
                <a:lnTo>
                  <a:pt x="96316" y="310578"/>
                </a:lnTo>
                <a:lnTo>
                  <a:pt x="96316" y="194995"/>
                </a:lnTo>
                <a:close/>
              </a:path>
              <a:path w="311785" h="311784">
                <a:moveTo>
                  <a:pt x="96316" y="105435"/>
                </a:moveTo>
                <a:lnTo>
                  <a:pt x="67246" y="105435"/>
                </a:lnTo>
                <a:lnTo>
                  <a:pt x="67246" y="155460"/>
                </a:lnTo>
                <a:lnTo>
                  <a:pt x="48564" y="172443"/>
                </a:lnTo>
                <a:lnTo>
                  <a:pt x="30580" y="188445"/>
                </a:lnTo>
                <a:lnTo>
                  <a:pt x="14116" y="202738"/>
                </a:lnTo>
                <a:lnTo>
                  <a:pt x="0" y="214591"/>
                </a:lnTo>
                <a:lnTo>
                  <a:pt x="17576" y="241299"/>
                </a:lnTo>
                <a:lnTo>
                  <a:pt x="29332" y="230687"/>
                </a:lnTo>
                <a:lnTo>
                  <a:pt x="41654" y="219286"/>
                </a:lnTo>
                <a:lnTo>
                  <a:pt x="54354" y="207315"/>
                </a:lnTo>
                <a:lnTo>
                  <a:pt x="67246" y="194995"/>
                </a:lnTo>
                <a:lnTo>
                  <a:pt x="96316" y="194995"/>
                </a:lnTo>
                <a:lnTo>
                  <a:pt x="96316" y="105435"/>
                </a:lnTo>
                <a:close/>
              </a:path>
              <a:path w="311785" h="311784">
                <a:moveTo>
                  <a:pt x="25679" y="44602"/>
                </a:moveTo>
                <a:lnTo>
                  <a:pt x="1689" y="58458"/>
                </a:lnTo>
                <a:lnTo>
                  <a:pt x="12822" y="74608"/>
                </a:lnTo>
                <a:lnTo>
                  <a:pt x="24117" y="91581"/>
                </a:lnTo>
                <a:lnTo>
                  <a:pt x="34336" y="107794"/>
                </a:lnTo>
                <a:lnTo>
                  <a:pt x="42240" y="121665"/>
                </a:lnTo>
                <a:lnTo>
                  <a:pt x="67246" y="105435"/>
                </a:lnTo>
                <a:lnTo>
                  <a:pt x="96316" y="105435"/>
                </a:lnTo>
                <a:lnTo>
                  <a:pt x="96316" y="104089"/>
                </a:lnTo>
                <a:lnTo>
                  <a:pt x="67246" y="104089"/>
                </a:lnTo>
                <a:lnTo>
                  <a:pt x="58762" y="90893"/>
                </a:lnTo>
                <a:lnTo>
                  <a:pt x="48244" y="75612"/>
                </a:lnTo>
                <a:lnTo>
                  <a:pt x="36835" y="59697"/>
                </a:lnTo>
                <a:lnTo>
                  <a:pt x="25679" y="44602"/>
                </a:lnTo>
                <a:close/>
              </a:path>
              <a:path w="311785" h="311784">
                <a:moveTo>
                  <a:pt x="96316" y="660"/>
                </a:moveTo>
                <a:lnTo>
                  <a:pt x="67246" y="660"/>
                </a:lnTo>
                <a:lnTo>
                  <a:pt x="67246" y="104089"/>
                </a:lnTo>
                <a:lnTo>
                  <a:pt x="96316" y="104089"/>
                </a:lnTo>
                <a:lnTo>
                  <a:pt x="96316" y="6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5378493" y="1482515"/>
            <a:ext cx="184873" cy="253136"/>
          </a:xfrm>
          <a:prstGeom prst="rect">
            <a:avLst/>
          </a:prstGeom>
          <a:blipFill>
            <a:blip r:embed="rId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5647138" y="1482523"/>
            <a:ext cx="0" cy="248920"/>
          </a:xfrm>
          <a:custGeom>
            <a:avLst/>
            <a:gdLst/>
            <a:ahLst/>
            <a:cxnLst/>
            <a:rect l="l" t="t" r="r" b="b"/>
            <a:pathLst>
              <a:path h="248919">
                <a:moveTo>
                  <a:pt x="0" y="0"/>
                </a:moveTo>
                <a:lnTo>
                  <a:pt x="0" y="248742"/>
                </a:lnTo>
              </a:path>
            </a:pathLst>
          </a:custGeom>
          <a:ln w="3921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5712342" y="1446016"/>
            <a:ext cx="312420" cy="313055"/>
          </a:xfrm>
          <a:custGeom>
            <a:avLst/>
            <a:gdLst/>
            <a:ahLst/>
            <a:cxnLst/>
            <a:rect l="l" t="t" r="r" b="b"/>
            <a:pathLst>
              <a:path w="312420" h="313055">
                <a:moveTo>
                  <a:pt x="179806" y="175742"/>
                </a:moveTo>
                <a:lnTo>
                  <a:pt x="130467" y="175742"/>
                </a:lnTo>
                <a:lnTo>
                  <a:pt x="117443" y="206535"/>
                </a:lnTo>
                <a:lnTo>
                  <a:pt x="93494" y="236064"/>
                </a:lnTo>
                <a:lnTo>
                  <a:pt x="55414" y="262807"/>
                </a:lnTo>
                <a:lnTo>
                  <a:pt x="0" y="285242"/>
                </a:lnTo>
                <a:lnTo>
                  <a:pt x="5141" y="291275"/>
                </a:lnTo>
                <a:lnTo>
                  <a:pt x="10440" y="298545"/>
                </a:lnTo>
                <a:lnTo>
                  <a:pt x="15171" y="306005"/>
                </a:lnTo>
                <a:lnTo>
                  <a:pt x="18605" y="312610"/>
                </a:lnTo>
                <a:lnTo>
                  <a:pt x="74001" y="289802"/>
                </a:lnTo>
                <a:lnTo>
                  <a:pt x="114066" y="262718"/>
                </a:lnTo>
                <a:lnTo>
                  <a:pt x="141208" y="232529"/>
                </a:lnTo>
                <a:lnTo>
                  <a:pt x="157835" y="200406"/>
                </a:lnTo>
                <a:lnTo>
                  <a:pt x="193015" y="200406"/>
                </a:lnTo>
                <a:lnTo>
                  <a:pt x="179806" y="175742"/>
                </a:lnTo>
                <a:close/>
              </a:path>
              <a:path w="312420" h="313055">
                <a:moveTo>
                  <a:pt x="193015" y="200406"/>
                </a:moveTo>
                <a:lnTo>
                  <a:pt x="157835" y="200406"/>
                </a:lnTo>
                <a:lnTo>
                  <a:pt x="179977" y="239262"/>
                </a:lnTo>
                <a:lnTo>
                  <a:pt x="208992" y="270702"/>
                </a:lnTo>
                <a:lnTo>
                  <a:pt x="245801" y="294791"/>
                </a:lnTo>
                <a:lnTo>
                  <a:pt x="291325" y="311594"/>
                </a:lnTo>
                <a:lnTo>
                  <a:pt x="295269" y="304057"/>
                </a:lnTo>
                <a:lnTo>
                  <a:pt x="300502" y="295884"/>
                </a:lnTo>
                <a:lnTo>
                  <a:pt x="306300" y="288216"/>
                </a:lnTo>
                <a:lnTo>
                  <a:pt x="311937" y="282194"/>
                </a:lnTo>
                <a:lnTo>
                  <a:pt x="265581" y="267080"/>
                </a:lnTo>
                <a:lnTo>
                  <a:pt x="228507" y="244174"/>
                </a:lnTo>
                <a:lnTo>
                  <a:pt x="200116" y="213665"/>
                </a:lnTo>
                <a:lnTo>
                  <a:pt x="193015" y="200406"/>
                </a:lnTo>
                <a:close/>
              </a:path>
              <a:path w="312420" h="313055">
                <a:moveTo>
                  <a:pt x="304850" y="144297"/>
                </a:moveTo>
                <a:lnTo>
                  <a:pt x="7442" y="144297"/>
                </a:lnTo>
                <a:lnTo>
                  <a:pt x="7442" y="175742"/>
                </a:lnTo>
                <a:lnTo>
                  <a:pt x="304850" y="175742"/>
                </a:lnTo>
                <a:lnTo>
                  <a:pt x="304850" y="144297"/>
                </a:lnTo>
                <a:close/>
              </a:path>
              <a:path w="312420" h="313055">
                <a:moveTo>
                  <a:pt x="168986" y="74002"/>
                </a:moveTo>
                <a:lnTo>
                  <a:pt x="136550" y="74002"/>
                </a:lnTo>
                <a:lnTo>
                  <a:pt x="136513" y="131800"/>
                </a:lnTo>
                <a:lnTo>
                  <a:pt x="136178" y="137896"/>
                </a:lnTo>
                <a:lnTo>
                  <a:pt x="135877" y="144297"/>
                </a:lnTo>
                <a:lnTo>
                  <a:pt x="168325" y="144297"/>
                </a:lnTo>
                <a:lnTo>
                  <a:pt x="168986" y="137896"/>
                </a:lnTo>
                <a:lnTo>
                  <a:pt x="168986" y="74002"/>
                </a:lnTo>
                <a:close/>
              </a:path>
              <a:path w="312420" h="313055">
                <a:moveTo>
                  <a:pt x="69621" y="0"/>
                </a:moveTo>
                <a:lnTo>
                  <a:pt x="58618" y="32765"/>
                </a:lnTo>
                <a:lnTo>
                  <a:pt x="44157" y="63698"/>
                </a:lnTo>
                <a:lnTo>
                  <a:pt x="26716" y="91338"/>
                </a:lnTo>
                <a:lnTo>
                  <a:pt x="6769" y="114223"/>
                </a:lnTo>
                <a:lnTo>
                  <a:pt x="13941" y="117827"/>
                </a:lnTo>
                <a:lnTo>
                  <a:pt x="22315" y="122507"/>
                </a:lnTo>
                <a:lnTo>
                  <a:pt x="30434" y="127439"/>
                </a:lnTo>
                <a:lnTo>
                  <a:pt x="36842" y="131800"/>
                </a:lnTo>
                <a:lnTo>
                  <a:pt x="47102" y="119540"/>
                </a:lnTo>
                <a:lnTo>
                  <a:pt x="57078" y="105692"/>
                </a:lnTo>
                <a:lnTo>
                  <a:pt x="66737" y="90449"/>
                </a:lnTo>
                <a:lnTo>
                  <a:pt x="76047" y="74002"/>
                </a:lnTo>
                <a:lnTo>
                  <a:pt x="280174" y="74002"/>
                </a:lnTo>
                <a:lnTo>
                  <a:pt x="280174" y="42583"/>
                </a:lnTo>
                <a:lnTo>
                  <a:pt x="90233" y="42583"/>
                </a:lnTo>
                <a:lnTo>
                  <a:pt x="93815" y="33852"/>
                </a:lnTo>
                <a:lnTo>
                  <a:pt x="97007" y="24965"/>
                </a:lnTo>
                <a:lnTo>
                  <a:pt x="99940" y="16015"/>
                </a:lnTo>
                <a:lnTo>
                  <a:pt x="102743" y="7099"/>
                </a:lnTo>
                <a:lnTo>
                  <a:pt x="6962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6053982" y="1737171"/>
            <a:ext cx="304800" cy="0"/>
          </a:xfrm>
          <a:custGeom>
            <a:avLst/>
            <a:gdLst/>
            <a:ahLst/>
            <a:cxnLst/>
            <a:rect l="l" t="t" r="r" b="b"/>
            <a:pathLst>
              <a:path w="304800">
                <a:moveTo>
                  <a:pt x="0" y="0"/>
                </a:moveTo>
                <a:lnTo>
                  <a:pt x="304520" y="0"/>
                </a:lnTo>
              </a:path>
            </a:pathLst>
          </a:custGeom>
          <a:ln w="24002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6190177" y="1709282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30441" y="0"/>
                </a:moveTo>
                <a:lnTo>
                  <a:pt x="0" y="0"/>
                </a:lnTo>
                <a:lnTo>
                  <a:pt x="0" y="15887"/>
                </a:lnTo>
                <a:lnTo>
                  <a:pt x="30441" y="15887"/>
                </a:lnTo>
                <a:lnTo>
                  <a:pt x="3044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6082722" y="1698639"/>
            <a:ext cx="246379" cy="0"/>
          </a:xfrm>
          <a:custGeom>
            <a:avLst/>
            <a:gdLst/>
            <a:ahLst/>
            <a:cxnLst/>
            <a:rect l="l" t="t" r="r" b="b"/>
            <a:pathLst>
              <a:path w="246379">
                <a:moveTo>
                  <a:pt x="0" y="0"/>
                </a:moveTo>
                <a:lnTo>
                  <a:pt x="246367" y="0"/>
                </a:lnTo>
              </a:path>
            </a:pathLst>
          </a:custGeom>
          <a:ln w="21285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6190177" y="1673125"/>
            <a:ext cx="30480" cy="15240"/>
          </a:xfrm>
          <a:custGeom>
            <a:avLst/>
            <a:gdLst/>
            <a:ahLst/>
            <a:cxnLst/>
            <a:rect l="l" t="t" r="r" b="b"/>
            <a:pathLst>
              <a:path w="30479" h="15240">
                <a:moveTo>
                  <a:pt x="30441" y="0"/>
                </a:moveTo>
                <a:lnTo>
                  <a:pt x="0" y="0"/>
                </a:lnTo>
                <a:lnTo>
                  <a:pt x="0" y="14871"/>
                </a:lnTo>
                <a:lnTo>
                  <a:pt x="30441" y="14871"/>
                </a:lnTo>
                <a:lnTo>
                  <a:pt x="3044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6091498" y="1664057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6091498" y="1638657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6091498" y="1630402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6509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6091498" y="1605637"/>
            <a:ext cx="29845" cy="16510"/>
          </a:xfrm>
          <a:custGeom>
            <a:avLst/>
            <a:gdLst/>
            <a:ahLst/>
            <a:cxnLst/>
            <a:rect l="l" t="t" r="r" b="b"/>
            <a:pathLst>
              <a:path w="29845" h="16509">
                <a:moveTo>
                  <a:pt x="0" y="16510"/>
                </a:moveTo>
                <a:lnTo>
                  <a:pt x="29743" y="16510"/>
                </a:lnTo>
                <a:lnTo>
                  <a:pt x="29743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6091498" y="1596747"/>
            <a:ext cx="231775" cy="0"/>
          </a:xfrm>
          <a:custGeom>
            <a:avLst/>
            <a:gdLst/>
            <a:ahLst/>
            <a:cxnLst/>
            <a:rect l="l" t="t" r="r" b="b"/>
            <a:pathLst>
              <a:path w="231775">
                <a:moveTo>
                  <a:pt x="0" y="0"/>
                </a:moveTo>
                <a:lnTo>
                  <a:pt x="231508" y="0"/>
                </a:lnTo>
              </a:path>
            </a:pathLst>
          </a:custGeom>
          <a:ln w="1778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6190177" y="1638314"/>
            <a:ext cx="30480" cy="17145"/>
          </a:xfrm>
          <a:custGeom>
            <a:avLst/>
            <a:gdLst/>
            <a:ahLst/>
            <a:cxnLst/>
            <a:rect l="l" t="t" r="r" b="b"/>
            <a:pathLst>
              <a:path w="30479" h="17144">
                <a:moveTo>
                  <a:pt x="30441" y="0"/>
                </a:moveTo>
                <a:lnTo>
                  <a:pt x="0" y="0"/>
                </a:lnTo>
                <a:lnTo>
                  <a:pt x="0" y="16890"/>
                </a:lnTo>
                <a:lnTo>
                  <a:pt x="30441" y="16890"/>
                </a:lnTo>
                <a:lnTo>
                  <a:pt x="30441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6291917" y="1638314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089" y="0"/>
                </a:moveTo>
                <a:lnTo>
                  <a:pt x="0" y="0"/>
                </a:lnTo>
                <a:lnTo>
                  <a:pt x="0" y="16890"/>
                </a:lnTo>
                <a:lnTo>
                  <a:pt x="31089" y="16890"/>
                </a:lnTo>
                <a:lnTo>
                  <a:pt x="3108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6291917" y="1606209"/>
            <a:ext cx="31115" cy="17145"/>
          </a:xfrm>
          <a:custGeom>
            <a:avLst/>
            <a:gdLst/>
            <a:ahLst/>
            <a:cxnLst/>
            <a:rect l="l" t="t" r="r" b="b"/>
            <a:pathLst>
              <a:path w="31115" h="17144">
                <a:moveTo>
                  <a:pt x="31089" y="0"/>
                </a:moveTo>
                <a:lnTo>
                  <a:pt x="0" y="0"/>
                </a:lnTo>
                <a:lnTo>
                  <a:pt x="0" y="16560"/>
                </a:lnTo>
                <a:lnTo>
                  <a:pt x="31089" y="16560"/>
                </a:lnTo>
                <a:lnTo>
                  <a:pt x="31089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6190177" y="1605637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441" y="16510"/>
                </a:lnTo>
                <a:lnTo>
                  <a:pt x="30441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6097581" y="1523087"/>
            <a:ext cx="216535" cy="17780"/>
          </a:xfrm>
          <a:custGeom>
            <a:avLst/>
            <a:gdLst/>
            <a:ahLst/>
            <a:cxnLst/>
            <a:rect l="l" t="t" r="r" b="b"/>
            <a:pathLst>
              <a:path w="216534" h="17780">
                <a:moveTo>
                  <a:pt x="0" y="17779"/>
                </a:moveTo>
                <a:lnTo>
                  <a:pt x="215963" y="17779"/>
                </a:lnTo>
                <a:lnTo>
                  <a:pt x="215963" y="0"/>
                </a:lnTo>
                <a:lnTo>
                  <a:pt x="0" y="0"/>
                </a:lnTo>
                <a:lnTo>
                  <a:pt x="0" y="17779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6097581" y="1506577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86" y="16510"/>
                </a:lnTo>
                <a:lnTo>
                  <a:pt x="30086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6097581" y="1491337"/>
            <a:ext cx="216535" cy="15240"/>
          </a:xfrm>
          <a:custGeom>
            <a:avLst/>
            <a:gdLst/>
            <a:ahLst/>
            <a:cxnLst/>
            <a:rect l="l" t="t" r="r" b="b"/>
            <a:pathLst>
              <a:path w="216534" h="15240">
                <a:moveTo>
                  <a:pt x="0" y="15240"/>
                </a:moveTo>
                <a:lnTo>
                  <a:pt x="215963" y="15240"/>
                </a:lnTo>
                <a:lnTo>
                  <a:pt x="215963" y="0"/>
                </a:lnTo>
                <a:lnTo>
                  <a:pt x="0" y="0"/>
                </a:lnTo>
                <a:lnTo>
                  <a:pt x="0" y="1524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6097581" y="1474827"/>
            <a:ext cx="30480" cy="16510"/>
          </a:xfrm>
          <a:custGeom>
            <a:avLst/>
            <a:gdLst/>
            <a:ahLst/>
            <a:cxnLst/>
            <a:rect l="l" t="t" r="r" b="b"/>
            <a:pathLst>
              <a:path w="30479" h="16509">
                <a:moveTo>
                  <a:pt x="0" y="16510"/>
                </a:moveTo>
                <a:lnTo>
                  <a:pt x="30086" y="16510"/>
                </a:lnTo>
                <a:lnTo>
                  <a:pt x="30086" y="0"/>
                </a:lnTo>
                <a:lnTo>
                  <a:pt x="0" y="0"/>
                </a:lnTo>
                <a:lnTo>
                  <a:pt x="0" y="1651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6097581" y="1466572"/>
            <a:ext cx="216535" cy="0"/>
          </a:xfrm>
          <a:custGeom>
            <a:avLst/>
            <a:gdLst/>
            <a:ahLst/>
            <a:cxnLst/>
            <a:rect l="l" t="t" r="r" b="b"/>
            <a:pathLst>
              <a:path w="216534">
                <a:moveTo>
                  <a:pt x="0" y="0"/>
                </a:moveTo>
                <a:lnTo>
                  <a:pt x="215963" y="0"/>
                </a:lnTo>
              </a:path>
            </a:pathLst>
          </a:custGeom>
          <a:ln w="16510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6282100" y="1506857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45" y="0"/>
                </a:moveTo>
                <a:lnTo>
                  <a:pt x="0" y="0"/>
                </a:lnTo>
                <a:lnTo>
                  <a:pt x="0" y="16217"/>
                </a:lnTo>
                <a:lnTo>
                  <a:pt x="31445" y="16217"/>
                </a:lnTo>
                <a:lnTo>
                  <a:pt x="3144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/>
          <p:nvPr/>
        </p:nvSpPr>
        <p:spPr>
          <a:xfrm>
            <a:off x="6282100" y="1475411"/>
            <a:ext cx="31750" cy="16510"/>
          </a:xfrm>
          <a:custGeom>
            <a:avLst/>
            <a:gdLst/>
            <a:ahLst/>
            <a:cxnLst/>
            <a:rect l="l" t="t" r="r" b="b"/>
            <a:pathLst>
              <a:path w="31750" h="16509">
                <a:moveTo>
                  <a:pt x="31445" y="0"/>
                </a:moveTo>
                <a:lnTo>
                  <a:pt x="0" y="0"/>
                </a:lnTo>
                <a:lnTo>
                  <a:pt x="0" y="15887"/>
                </a:lnTo>
                <a:lnTo>
                  <a:pt x="31445" y="15887"/>
                </a:lnTo>
                <a:lnTo>
                  <a:pt x="31445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" name="object 32"/>
          <p:cNvSpPr/>
          <p:nvPr/>
        </p:nvSpPr>
        <p:spPr>
          <a:xfrm>
            <a:off x="6055341" y="1563956"/>
            <a:ext cx="301625" cy="0"/>
          </a:xfrm>
          <a:custGeom>
            <a:avLst/>
            <a:gdLst/>
            <a:ahLst/>
            <a:cxnLst/>
            <a:rect l="l" t="t" r="r" b="b"/>
            <a:pathLst>
              <a:path w="301625">
                <a:moveTo>
                  <a:pt x="0" y="0"/>
                </a:moveTo>
                <a:lnTo>
                  <a:pt x="301459" y="0"/>
                </a:lnTo>
              </a:path>
            </a:pathLst>
          </a:custGeom>
          <a:ln w="22987">
            <a:solidFill>
              <a:srgbClr val="231F2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/>
          <p:cNvSpPr/>
          <p:nvPr/>
        </p:nvSpPr>
        <p:spPr>
          <a:xfrm>
            <a:off x="6385492" y="1452774"/>
            <a:ext cx="317500" cy="305435"/>
          </a:xfrm>
          <a:custGeom>
            <a:avLst/>
            <a:gdLst/>
            <a:ahLst/>
            <a:cxnLst/>
            <a:rect l="l" t="t" r="r" b="b"/>
            <a:pathLst>
              <a:path w="317500" h="305434">
                <a:moveTo>
                  <a:pt x="252806" y="73672"/>
                </a:moveTo>
                <a:lnTo>
                  <a:pt x="223062" y="85839"/>
                </a:lnTo>
                <a:lnTo>
                  <a:pt x="243313" y="124170"/>
                </a:lnTo>
                <a:lnTo>
                  <a:pt x="261380" y="164336"/>
                </a:lnTo>
                <a:lnTo>
                  <a:pt x="275581" y="202852"/>
                </a:lnTo>
                <a:lnTo>
                  <a:pt x="284238" y="236232"/>
                </a:lnTo>
                <a:lnTo>
                  <a:pt x="317347" y="221703"/>
                </a:lnTo>
                <a:lnTo>
                  <a:pt x="307684" y="188026"/>
                </a:lnTo>
                <a:lnTo>
                  <a:pt x="292544" y="149974"/>
                </a:lnTo>
                <a:lnTo>
                  <a:pt x="273670" y="110779"/>
                </a:lnTo>
                <a:lnTo>
                  <a:pt x="252806" y="73672"/>
                </a:lnTo>
                <a:close/>
              </a:path>
              <a:path w="317500" h="305434">
                <a:moveTo>
                  <a:pt x="78409" y="271043"/>
                </a:moveTo>
                <a:lnTo>
                  <a:pt x="82262" y="278984"/>
                </a:lnTo>
                <a:lnTo>
                  <a:pt x="85925" y="287940"/>
                </a:lnTo>
                <a:lnTo>
                  <a:pt x="88953" y="296896"/>
                </a:lnTo>
                <a:lnTo>
                  <a:pt x="90906" y="304838"/>
                </a:lnTo>
                <a:lnTo>
                  <a:pt x="113256" y="304600"/>
                </a:lnTo>
                <a:lnTo>
                  <a:pt x="158495" y="298767"/>
                </a:lnTo>
                <a:lnTo>
                  <a:pt x="176104" y="271904"/>
                </a:lnTo>
                <a:lnTo>
                  <a:pt x="111993" y="271891"/>
                </a:lnTo>
                <a:lnTo>
                  <a:pt x="95947" y="271625"/>
                </a:lnTo>
                <a:lnTo>
                  <a:pt x="78409" y="271043"/>
                </a:lnTo>
                <a:close/>
              </a:path>
              <a:path w="317500" h="305434">
                <a:moveTo>
                  <a:pt x="176758" y="0"/>
                </a:moveTo>
                <a:lnTo>
                  <a:pt x="142620" y="0"/>
                </a:lnTo>
                <a:lnTo>
                  <a:pt x="142620" y="269354"/>
                </a:lnTo>
                <a:lnTo>
                  <a:pt x="139915" y="271373"/>
                </a:lnTo>
                <a:lnTo>
                  <a:pt x="133146" y="271729"/>
                </a:lnTo>
                <a:lnTo>
                  <a:pt x="124931" y="271904"/>
                </a:lnTo>
                <a:lnTo>
                  <a:pt x="176104" y="271904"/>
                </a:lnTo>
                <a:lnTo>
                  <a:pt x="176758" y="262928"/>
                </a:lnTo>
                <a:lnTo>
                  <a:pt x="176758" y="0"/>
                </a:lnTo>
                <a:close/>
              </a:path>
              <a:path w="317500" h="305434">
                <a:moveTo>
                  <a:pt x="55092" y="77393"/>
                </a:moveTo>
                <a:lnTo>
                  <a:pt x="47293" y="113062"/>
                </a:lnTo>
                <a:lnTo>
                  <a:pt x="35533" y="150348"/>
                </a:lnTo>
                <a:lnTo>
                  <a:pt x="19779" y="185796"/>
                </a:lnTo>
                <a:lnTo>
                  <a:pt x="0" y="215950"/>
                </a:lnTo>
                <a:lnTo>
                  <a:pt x="6861" y="219704"/>
                </a:lnTo>
                <a:lnTo>
                  <a:pt x="14614" y="224443"/>
                </a:lnTo>
                <a:lnTo>
                  <a:pt x="22238" y="229502"/>
                </a:lnTo>
                <a:lnTo>
                  <a:pt x="28714" y="234213"/>
                </a:lnTo>
                <a:lnTo>
                  <a:pt x="49555" y="201684"/>
                </a:lnTo>
                <a:lnTo>
                  <a:pt x="66624" y="163579"/>
                </a:lnTo>
                <a:lnTo>
                  <a:pt x="80206" y="123192"/>
                </a:lnTo>
                <a:lnTo>
                  <a:pt x="90589" y="83819"/>
                </a:lnTo>
                <a:lnTo>
                  <a:pt x="55092" y="77393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6741334" y="1461891"/>
            <a:ext cx="281940" cy="296545"/>
          </a:xfrm>
          <a:custGeom>
            <a:avLst/>
            <a:gdLst/>
            <a:ahLst/>
            <a:cxnLst/>
            <a:rect l="l" t="t" r="r" b="b"/>
            <a:pathLst>
              <a:path w="281940" h="296544">
                <a:moveTo>
                  <a:pt x="281508" y="0"/>
                </a:moveTo>
                <a:lnTo>
                  <a:pt x="0" y="0"/>
                </a:lnTo>
                <a:lnTo>
                  <a:pt x="0" y="296062"/>
                </a:lnTo>
                <a:lnTo>
                  <a:pt x="30060" y="296062"/>
                </a:lnTo>
                <a:lnTo>
                  <a:pt x="30060" y="282892"/>
                </a:lnTo>
                <a:lnTo>
                  <a:pt x="281508" y="282892"/>
                </a:lnTo>
                <a:lnTo>
                  <a:pt x="281508" y="255155"/>
                </a:lnTo>
                <a:lnTo>
                  <a:pt x="30073" y="255155"/>
                </a:lnTo>
                <a:lnTo>
                  <a:pt x="30073" y="28384"/>
                </a:lnTo>
                <a:lnTo>
                  <a:pt x="281508" y="28384"/>
                </a:lnTo>
                <a:lnTo>
                  <a:pt x="281508" y="0"/>
                </a:lnTo>
                <a:close/>
              </a:path>
              <a:path w="281940" h="296544">
                <a:moveTo>
                  <a:pt x="281508" y="282892"/>
                </a:moveTo>
                <a:lnTo>
                  <a:pt x="250088" y="282892"/>
                </a:lnTo>
                <a:lnTo>
                  <a:pt x="250088" y="296062"/>
                </a:lnTo>
                <a:lnTo>
                  <a:pt x="281508" y="296062"/>
                </a:lnTo>
                <a:lnTo>
                  <a:pt x="281508" y="282892"/>
                </a:lnTo>
                <a:close/>
              </a:path>
              <a:path w="281940" h="296544">
                <a:moveTo>
                  <a:pt x="281508" y="28384"/>
                </a:moveTo>
                <a:lnTo>
                  <a:pt x="250088" y="28384"/>
                </a:lnTo>
                <a:lnTo>
                  <a:pt x="250088" y="255155"/>
                </a:lnTo>
                <a:lnTo>
                  <a:pt x="281508" y="255155"/>
                </a:lnTo>
                <a:lnTo>
                  <a:pt x="281508" y="28384"/>
                </a:lnTo>
                <a:close/>
              </a:path>
              <a:path w="281940" h="296544">
                <a:moveTo>
                  <a:pt x="78727" y="198386"/>
                </a:moveTo>
                <a:lnTo>
                  <a:pt x="64211" y="218998"/>
                </a:lnTo>
                <a:lnTo>
                  <a:pt x="100506" y="224564"/>
                </a:lnTo>
                <a:lnTo>
                  <a:pt x="137628" y="232060"/>
                </a:lnTo>
                <a:lnTo>
                  <a:pt x="172090" y="240633"/>
                </a:lnTo>
                <a:lnTo>
                  <a:pt x="200406" y="249428"/>
                </a:lnTo>
                <a:lnTo>
                  <a:pt x="214261" y="226783"/>
                </a:lnTo>
                <a:lnTo>
                  <a:pt x="185342" y="218448"/>
                </a:lnTo>
                <a:lnTo>
                  <a:pt x="150937" y="210304"/>
                </a:lnTo>
                <a:lnTo>
                  <a:pt x="114311" y="203300"/>
                </a:lnTo>
                <a:lnTo>
                  <a:pt x="78727" y="198386"/>
                </a:lnTo>
                <a:close/>
              </a:path>
              <a:path w="281940" h="296544">
                <a:moveTo>
                  <a:pt x="109486" y="158165"/>
                </a:moveTo>
                <a:lnTo>
                  <a:pt x="96316" y="176428"/>
                </a:lnTo>
                <a:lnTo>
                  <a:pt x="117876" y="181878"/>
                </a:lnTo>
                <a:lnTo>
                  <a:pt x="140041" y="188633"/>
                </a:lnTo>
                <a:lnTo>
                  <a:pt x="160623" y="195959"/>
                </a:lnTo>
                <a:lnTo>
                  <a:pt x="177431" y="203123"/>
                </a:lnTo>
                <a:lnTo>
                  <a:pt x="190601" y="183184"/>
                </a:lnTo>
                <a:lnTo>
                  <a:pt x="173462" y="176328"/>
                </a:lnTo>
                <a:lnTo>
                  <a:pt x="152834" y="169408"/>
                </a:lnTo>
                <a:lnTo>
                  <a:pt x="130811" y="163121"/>
                </a:lnTo>
                <a:lnTo>
                  <a:pt x="109486" y="158165"/>
                </a:lnTo>
                <a:close/>
              </a:path>
              <a:path w="281940" h="296544">
                <a:moveTo>
                  <a:pt x="121767" y="98348"/>
                </a:moveTo>
                <a:lnTo>
                  <a:pt x="85153" y="98348"/>
                </a:lnTo>
                <a:lnTo>
                  <a:pt x="92254" y="105068"/>
                </a:lnTo>
                <a:lnTo>
                  <a:pt x="99959" y="111609"/>
                </a:lnTo>
                <a:lnTo>
                  <a:pt x="107970" y="117742"/>
                </a:lnTo>
                <a:lnTo>
                  <a:pt x="116586" y="123698"/>
                </a:lnTo>
                <a:lnTo>
                  <a:pt x="95734" y="131996"/>
                </a:lnTo>
                <a:lnTo>
                  <a:pt x="74431" y="139118"/>
                </a:lnTo>
                <a:lnTo>
                  <a:pt x="52999" y="145036"/>
                </a:lnTo>
                <a:lnTo>
                  <a:pt x="31762" y="149720"/>
                </a:lnTo>
                <a:lnTo>
                  <a:pt x="36079" y="155111"/>
                </a:lnTo>
                <a:lnTo>
                  <a:pt x="40208" y="161932"/>
                </a:lnTo>
                <a:lnTo>
                  <a:pt x="43832" y="169070"/>
                </a:lnTo>
                <a:lnTo>
                  <a:pt x="46634" y="175412"/>
                </a:lnTo>
                <a:lnTo>
                  <a:pt x="70947" y="168962"/>
                </a:lnTo>
                <a:lnTo>
                  <a:pt x="95426" y="160799"/>
                </a:lnTo>
                <a:lnTo>
                  <a:pt x="119588" y="150986"/>
                </a:lnTo>
                <a:lnTo>
                  <a:pt x="142951" y="139585"/>
                </a:lnTo>
                <a:lnTo>
                  <a:pt x="213541" y="139585"/>
                </a:lnTo>
                <a:lnTo>
                  <a:pt x="207637" y="138023"/>
                </a:lnTo>
                <a:lnTo>
                  <a:pt x="187811" y="131584"/>
                </a:lnTo>
                <a:lnTo>
                  <a:pt x="168656" y="124040"/>
                </a:lnTo>
                <a:lnTo>
                  <a:pt x="186193" y="111532"/>
                </a:lnTo>
                <a:lnTo>
                  <a:pt x="186579" y="111201"/>
                </a:lnTo>
                <a:lnTo>
                  <a:pt x="141935" y="111201"/>
                </a:lnTo>
                <a:lnTo>
                  <a:pt x="130725" y="104564"/>
                </a:lnTo>
                <a:lnTo>
                  <a:pt x="121767" y="98348"/>
                </a:lnTo>
                <a:close/>
              </a:path>
              <a:path w="281940" h="296544">
                <a:moveTo>
                  <a:pt x="213541" y="139585"/>
                </a:moveTo>
                <a:lnTo>
                  <a:pt x="142951" y="139585"/>
                </a:lnTo>
                <a:lnTo>
                  <a:pt x="163810" y="149583"/>
                </a:lnTo>
                <a:lnTo>
                  <a:pt x="185621" y="158216"/>
                </a:lnTo>
                <a:lnTo>
                  <a:pt x="208068" y="165392"/>
                </a:lnTo>
                <a:lnTo>
                  <a:pt x="230835" y="171018"/>
                </a:lnTo>
                <a:lnTo>
                  <a:pt x="234288" y="165140"/>
                </a:lnTo>
                <a:lnTo>
                  <a:pt x="238726" y="158726"/>
                </a:lnTo>
                <a:lnTo>
                  <a:pt x="243610" y="152628"/>
                </a:lnTo>
                <a:lnTo>
                  <a:pt x="248399" y="147701"/>
                </a:lnTo>
                <a:lnTo>
                  <a:pt x="227908" y="143386"/>
                </a:lnTo>
                <a:lnTo>
                  <a:pt x="213541" y="139585"/>
                </a:lnTo>
                <a:close/>
              </a:path>
              <a:path w="281940" h="296544">
                <a:moveTo>
                  <a:pt x="110858" y="31775"/>
                </a:moveTo>
                <a:lnTo>
                  <a:pt x="96405" y="51039"/>
                </a:lnTo>
                <a:lnTo>
                  <a:pt x="78663" y="69289"/>
                </a:lnTo>
                <a:lnTo>
                  <a:pt x="58769" y="85766"/>
                </a:lnTo>
                <a:lnTo>
                  <a:pt x="37858" y="99707"/>
                </a:lnTo>
                <a:lnTo>
                  <a:pt x="43140" y="103850"/>
                </a:lnTo>
                <a:lnTo>
                  <a:pt x="48834" y="108783"/>
                </a:lnTo>
                <a:lnTo>
                  <a:pt x="54464" y="114086"/>
                </a:lnTo>
                <a:lnTo>
                  <a:pt x="58801" y="118630"/>
                </a:lnTo>
                <a:lnTo>
                  <a:pt x="65496" y="114007"/>
                </a:lnTo>
                <a:lnTo>
                  <a:pt x="71982" y="109127"/>
                </a:lnTo>
                <a:lnTo>
                  <a:pt x="78687" y="103752"/>
                </a:lnTo>
                <a:lnTo>
                  <a:pt x="85153" y="98348"/>
                </a:lnTo>
                <a:lnTo>
                  <a:pt x="121767" y="98348"/>
                </a:lnTo>
                <a:lnTo>
                  <a:pt x="120434" y="97423"/>
                </a:lnTo>
                <a:lnTo>
                  <a:pt x="111045" y="89857"/>
                </a:lnTo>
                <a:lnTo>
                  <a:pt x="102743" y="82130"/>
                </a:lnTo>
                <a:lnTo>
                  <a:pt x="216512" y="82130"/>
                </a:lnTo>
                <a:lnTo>
                  <a:pt x="227114" y="67589"/>
                </a:lnTo>
                <a:lnTo>
                  <a:pt x="211715" y="58127"/>
                </a:lnTo>
                <a:lnTo>
                  <a:pt x="124028" y="58127"/>
                </a:lnTo>
                <a:lnTo>
                  <a:pt x="128765" y="52387"/>
                </a:lnTo>
                <a:lnTo>
                  <a:pt x="132803" y="46647"/>
                </a:lnTo>
                <a:lnTo>
                  <a:pt x="136525" y="40563"/>
                </a:lnTo>
                <a:lnTo>
                  <a:pt x="110858" y="31775"/>
                </a:lnTo>
                <a:close/>
              </a:path>
              <a:path w="281940" h="296544">
                <a:moveTo>
                  <a:pt x="216512" y="82130"/>
                </a:moveTo>
                <a:lnTo>
                  <a:pt x="183172" y="82130"/>
                </a:lnTo>
                <a:lnTo>
                  <a:pt x="174054" y="89903"/>
                </a:lnTo>
                <a:lnTo>
                  <a:pt x="164206" y="97299"/>
                </a:lnTo>
                <a:lnTo>
                  <a:pt x="153470" y="104424"/>
                </a:lnTo>
                <a:lnTo>
                  <a:pt x="141935" y="111201"/>
                </a:lnTo>
                <a:lnTo>
                  <a:pt x="186579" y="111201"/>
                </a:lnTo>
                <a:lnTo>
                  <a:pt x="201809" y="98101"/>
                </a:lnTo>
                <a:lnTo>
                  <a:pt x="215551" y="83450"/>
                </a:lnTo>
                <a:lnTo>
                  <a:pt x="216512" y="82130"/>
                </a:lnTo>
                <a:close/>
              </a:path>
              <a:path w="281940" h="296544">
                <a:moveTo>
                  <a:pt x="209524" y="56781"/>
                </a:moveTo>
                <a:lnTo>
                  <a:pt x="205143" y="58127"/>
                </a:lnTo>
                <a:lnTo>
                  <a:pt x="211715" y="58127"/>
                </a:lnTo>
                <a:lnTo>
                  <a:pt x="209524" y="56781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059657" y="1447701"/>
            <a:ext cx="315595" cy="310515"/>
          </a:xfrm>
          <a:custGeom>
            <a:avLst/>
            <a:gdLst/>
            <a:ahLst/>
            <a:cxnLst/>
            <a:rect l="l" t="t" r="r" b="b"/>
            <a:pathLst>
              <a:path w="315595" h="310515">
                <a:moveTo>
                  <a:pt x="87528" y="155130"/>
                </a:moveTo>
                <a:lnTo>
                  <a:pt x="56426" y="155130"/>
                </a:lnTo>
                <a:lnTo>
                  <a:pt x="56426" y="310248"/>
                </a:lnTo>
                <a:lnTo>
                  <a:pt x="87528" y="310248"/>
                </a:lnTo>
                <a:lnTo>
                  <a:pt x="87528" y="155130"/>
                </a:lnTo>
                <a:close/>
              </a:path>
              <a:path w="315595" h="310515">
                <a:moveTo>
                  <a:pt x="161556" y="276453"/>
                </a:moveTo>
                <a:lnTo>
                  <a:pt x="164738" y="284232"/>
                </a:lnTo>
                <a:lnTo>
                  <a:pt x="167543" y="292804"/>
                </a:lnTo>
                <a:lnTo>
                  <a:pt x="169716" y="301310"/>
                </a:lnTo>
                <a:lnTo>
                  <a:pt x="171005" y="308889"/>
                </a:lnTo>
                <a:lnTo>
                  <a:pt x="187139" y="308701"/>
                </a:lnTo>
                <a:lnTo>
                  <a:pt x="227758" y="298150"/>
                </a:lnTo>
                <a:lnTo>
                  <a:pt x="234569" y="277010"/>
                </a:lnTo>
                <a:lnTo>
                  <a:pt x="183437" y="277010"/>
                </a:lnTo>
                <a:lnTo>
                  <a:pt x="173128" y="276844"/>
                </a:lnTo>
                <a:lnTo>
                  <a:pt x="161556" y="276453"/>
                </a:lnTo>
                <a:close/>
              </a:path>
              <a:path w="315595" h="310515">
                <a:moveTo>
                  <a:pt x="278828" y="166281"/>
                </a:moveTo>
                <a:lnTo>
                  <a:pt x="252463" y="175056"/>
                </a:lnTo>
                <a:lnTo>
                  <a:pt x="263592" y="201888"/>
                </a:lnTo>
                <a:lnTo>
                  <a:pt x="273583" y="229982"/>
                </a:lnTo>
                <a:lnTo>
                  <a:pt x="281572" y="256933"/>
                </a:lnTo>
                <a:lnTo>
                  <a:pt x="286588" y="279831"/>
                </a:lnTo>
                <a:lnTo>
                  <a:pt x="315315" y="269024"/>
                </a:lnTo>
                <a:lnTo>
                  <a:pt x="309516" y="246358"/>
                </a:lnTo>
                <a:lnTo>
                  <a:pt x="300867" y="220052"/>
                </a:lnTo>
                <a:lnTo>
                  <a:pt x="290321" y="192546"/>
                </a:lnTo>
                <a:lnTo>
                  <a:pt x="278828" y="166281"/>
                </a:lnTo>
                <a:close/>
              </a:path>
              <a:path w="315595" h="310515">
                <a:moveTo>
                  <a:pt x="153441" y="167297"/>
                </a:moveTo>
                <a:lnTo>
                  <a:pt x="145949" y="193687"/>
                </a:lnTo>
                <a:lnTo>
                  <a:pt x="136371" y="219221"/>
                </a:lnTo>
                <a:lnTo>
                  <a:pt x="125018" y="242535"/>
                </a:lnTo>
                <a:lnTo>
                  <a:pt x="112204" y="262267"/>
                </a:lnTo>
                <a:lnTo>
                  <a:pt x="118347" y="265758"/>
                </a:lnTo>
                <a:lnTo>
                  <a:pt x="125347" y="270165"/>
                </a:lnTo>
                <a:lnTo>
                  <a:pt x="132030" y="274760"/>
                </a:lnTo>
                <a:lnTo>
                  <a:pt x="137223" y="278815"/>
                </a:lnTo>
                <a:lnTo>
                  <a:pt x="150368" y="256933"/>
                </a:lnTo>
                <a:lnTo>
                  <a:pt x="162561" y="231249"/>
                </a:lnTo>
                <a:lnTo>
                  <a:pt x="173233" y="203158"/>
                </a:lnTo>
                <a:lnTo>
                  <a:pt x="181813" y="174053"/>
                </a:lnTo>
                <a:lnTo>
                  <a:pt x="153441" y="167297"/>
                </a:lnTo>
                <a:close/>
              </a:path>
              <a:path w="315595" h="310515">
                <a:moveTo>
                  <a:pt x="234873" y="132816"/>
                </a:moveTo>
                <a:lnTo>
                  <a:pt x="202780" y="132816"/>
                </a:lnTo>
                <a:lnTo>
                  <a:pt x="202780" y="275450"/>
                </a:lnTo>
                <a:lnTo>
                  <a:pt x="201422" y="276796"/>
                </a:lnTo>
                <a:lnTo>
                  <a:pt x="196697" y="276796"/>
                </a:lnTo>
                <a:lnTo>
                  <a:pt x="191590" y="276984"/>
                </a:lnTo>
                <a:lnTo>
                  <a:pt x="183437" y="277010"/>
                </a:lnTo>
                <a:lnTo>
                  <a:pt x="234569" y="277010"/>
                </a:lnTo>
                <a:lnTo>
                  <a:pt x="234873" y="271729"/>
                </a:lnTo>
                <a:lnTo>
                  <a:pt x="234873" y="132816"/>
                </a:lnTo>
                <a:close/>
              </a:path>
              <a:path w="315595" h="310515">
                <a:moveTo>
                  <a:pt x="87528" y="98005"/>
                </a:moveTo>
                <a:lnTo>
                  <a:pt x="50012" y="98005"/>
                </a:lnTo>
                <a:lnTo>
                  <a:pt x="40780" y="128639"/>
                </a:lnTo>
                <a:lnTo>
                  <a:pt x="28816" y="159016"/>
                </a:lnTo>
                <a:lnTo>
                  <a:pt x="14947" y="186602"/>
                </a:lnTo>
                <a:lnTo>
                  <a:pt x="0" y="208864"/>
                </a:lnTo>
                <a:lnTo>
                  <a:pt x="4441" y="215654"/>
                </a:lnTo>
                <a:lnTo>
                  <a:pt x="9167" y="223650"/>
                </a:lnTo>
                <a:lnTo>
                  <a:pt x="13453" y="231774"/>
                </a:lnTo>
                <a:lnTo>
                  <a:pt x="16573" y="238950"/>
                </a:lnTo>
                <a:lnTo>
                  <a:pt x="27549" y="222046"/>
                </a:lnTo>
                <a:lnTo>
                  <a:pt x="38019" y="201850"/>
                </a:lnTo>
                <a:lnTo>
                  <a:pt x="47729" y="179250"/>
                </a:lnTo>
                <a:lnTo>
                  <a:pt x="56426" y="155130"/>
                </a:lnTo>
                <a:lnTo>
                  <a:pt x="87528" y="155130"/>
                </a:lnTo>
                <a:lnTo>
                  <a:pt x="87528" y="141947"/>
                </a:lnTo>
                <a:lnTo>
                  <a:pt x="117099" y="141947"/>
                </a:lnTo>
                <a:lnTo>
                  <a:pt x="111486" y="134851"/>
                </a:lnTo>
                <a:lnTo>
                  <a:pt x="97972" y="118302"/>
                </a:lnTo>
                <a:lnTo>
                  <a:pt x="87528" y="106121"/>
                </a:lnTo>
                <a:lnTo>
                  <a:pt x="87528" y="98005"/>
                </a:lnTo>
                <a:close/>
              </a:path>
              <a:path w="315595" h="310515">
                <a:moveTo>
                  <a:pt x="117099" y="141947"/>
                </a:moveTo>
                <a:lnTo>
                  <a:pt x="87528" y="141947"/>
                </a:lnTo>
                <a:lnTo>
                  <a:pt x="95321" y="154001"/>
                </a:lnTo>
                <a:lnTo>
                  <a:pt x="103030" y="166281"/>
                </a:lnTo>
                <a:lnTo>
                  <a:pt x="109631" y="177352"/>
                </a:lnTo>
                <a:lnTo>
                  <a:pt x="114566" y="186563"/>
                </a:lnTo>
                <a:lnTo>
                  <a:pt x="132130" y="161544"/>
                </a:lnTo>
                <a:lnTo>
                  <a:pt x="124172" y="150891"/>
                </a:lnTo>
                <a:lnTo>
                  <a:pt x="117099" y="141947"/>
                </a:lnTo>
                <a:close/>
              </a:path>
              <a:path w="315595" h="310515">
                <a:moveTo>
                  <a:pt x="313283" y="103416"/>
                </a:moveTo>
                <a:lnTo>
                  <a:pt x="133832" y="103416"/>
                </a:lnTo>
                <a:lnTo>
                  <a:pt x="133832" y="132816"/>
                </a:lnTo>
                <a:lnTo>
                  <a:pt x="313283" y="132816"/>
                </a:lnTo>
                <a:lnTo>
                  <a:pt x="313283" y="103416"/>
                </a:lnTo>
                <a:close/>
              </a:path>
              <a:path w="315595" h="310515">
                <a:moveTo>
                  <a:pt x="129108" y="68948"/>
                </a:moveTo>
                <a:lnTo>
                  <a:pt x="7442" y="68948"/>
                </a:lnTo>
                <a:lnTo>
                  <a:pt x="7442" y="98005"/>
                </a:lnTo>
                <a:lnTo>
                  <a:pt x="129108" y="98005"/>
                </a:lnTo>
                <a:lnTo>
                  <a:pt x="129108" y="68948"/>
                </a:lnTo>
                <a:close/>
              </a:path>
              <a:path w="315595" h="310515">
                <a:moveTo>
                  <a:pt x="87528" y="0"/>
                </a:moveTo>
                <a:lnTo>
                  <a:pt x="56426" y="0"/>
                </a:lnTo>
                <a:lnTo>
                  <a:pt x="56426" y="68948"/>
                </a:lnTo>
                <a:lnTo>
                  <a:pt x="87528" y="68948"/>
                </a:lnTo>
                <a:lnTo>
                  <a:pt x="87528" y="0"/>
                </a:lnTo>
                <a:close/>
              </a:path>
              <a:path w="315595" h="310515">
                <a:moveTo>
                  <a:pt x="295046" y="23660"/>
                </a:moveTo>
                <a:lnTo>
                  <a:pt x="148704" y="23660"/>
                </a:lnTo>
                <a:lnTo>
                  <a:pt x="148704" y="53060"/>
                </a:lnTo>
                <a:lnTo>
                  <a:pt x="295046" y="53060"/>
                </a:lnTo>
                <a:lnTo>
                  <a:pt x="295046" y="2366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/>
          <p:nvPr/>
        </p:nvSpPr>
        <p:spPr>
          <a:xfrm>
            <a:off x="10450163" y="6654434"/>
            <a:ext cx="240029" cy="257810"/>
          </a:xfrm>
          <a:custGeom>
            <a:avLst/>
            <a:gdLst/>
            <a:ahLst/>
            <a:cxnLst/>
            <a:rect l="l" t="t" r="r" b="b"/>
            <a:pathLst>
              <a:path w="240029" h="257810">
                <a:moveTo>
                  <a:pt x="239509" y="12852"/>
                </a:moveTo>
                <a:lnTo>
                  <a:pt x="102311" y="12852"/>
                </a:lnTo>
                <a:lnTo>
                  <a:pt x="102311" y="104406"/>
                </a:lnTo>
                <a:lnTo>
                  <a:pt x="120154" y="104406"/>
                </a:lnTo>
                <a:lnTo>
                  <a:pt x="120154" y="29121"/>
                </a:lnTo>
                <a:lnTo>
                  <a:pt x="239509" y="29121"/>
                </a:lnTo>
                <a:lnTo>
                  <a:pt x="239509" y="12852"/>
                </a:lnTo>
                <a:close/>
              </a:path>
              <a:path w="240029" h="257810">
                <a:moveTo>
                  <a:pt x="239509" y="29121"/>
                </a:moveTo>
                <a:lnTo>
                  <a:pt x="221678" y="29121"/>
                </a:lnTo>
                <a:lnTo>
                  <a:pt x="221678" y="103352"/>
                </a:lnTo>
                <a:lnTo>
                  <a:pt x="239509" y="103352"/>
                </a:lnTo>
                <a:lnTo>
                  <a:pt x="239509" y="29121"/>
                </a:lnTo>
                <a:close/>
              </a:path>
              <a:path w="240029" h="257810">
                <a:moveTo>
                  <a:pt x="211708" y="81318"/>
                </a:moveTo>
                <a:lnTo>
                  <a:pt x="130111" y="81318"/>
                </a:lnTo>
                <a:lnTo>
                  <a:pt x="130111" y="97053"/>
                </a:lnTo>
                <a:lnTo>
                  <a:pt x="211708" y="97053"/>
                </a:lnTo>
                <a:lnTo>
                  <a:pt x="211708" y="81318"/>
                </a:lnTo>
                <a:close/>
              </a:path>
              <a:path w="240029" h="257810">
                <a:moveTo>
                  <a:pt x="211708" y="47218"/>
                </a:moveTo>
                <a:lnTo>
                  <a:pt x="130111" y="47218"/>
                </a:lnTo>
                <a:lnTo>
                  <a:pt x="130111" y="62953"/>
                </a:lnTo>
                <a:lnTo>
                  <a:pt x="211708" y="62953"/>
                </a:lnTo>
                <a:lnTo>
                  <a:pt x="211708" y="47218"/>
                </a:lnTo>
                <a:close/>
              </a:path>
              <a:path w="240029" h="257810">
                <a:moveTo>
                  <a:pt x="232435" y="118046"/>
                </a:moveTo>
                <a:lnTo>
                  <a:pt x="109651" y="118046"/>
                </a:lnTo>
                <a:lnTo>
                  <a:pt x="109651" y="257340"/>
                </a:lnTo>
                <a:lnTo>
                  <a:pt x="127495" y="257340"/>
                </a:lnTo>
                <a:lnTo>
                  <a:pt x="127495" y="243979"/>
                </a:lnTo>
                <a:lnTo>
                  <a:pt x="232435" y="243979"/>
                </a:lnTo>
                <a:lnTo>
                  <a:pt x="232435" y="227711"/>
                </a:lnTo>
                <a:lnTo>
                  <a:pt x="127495" y="227711"/>
                </a:lnTo>
                <a:lnTo>
                  <a:pt x="127495" y="207251"/>
                </a:lnTo>
                <a:lnTo>
                  <a:pt x="232435" y="207251"/>
                </a:lnTo>
                <a:lnTo>
                  <a:pt x="232435" y="191503"/>
                </a:lnTo>
                <a:lnTo>
                  <a:pt x="127495" y="191503"/>
                </a:lnTo>
                <a:lnTo>
                  <a:pt x="127495" y="170776"/>
                </a:lnTo>
                <a:lnTo>
                  <a:pt x="232435" y="170776"/>
                </a:lnTo>
                <a:lnTo>
                  <a:pt x="232435" y="155041"/>
                </a:lnTo>
                <a:lnTo>
                  <a:pt x="127508" y="155041"/>
                </a:lnTo>
                <a:lnTo>
                  <a:pt x="127508" y="134315"/>
                </a:lnTo>
                <a:lnTo>
                  <a:pt x="232435" y="134315"/>
                </a:lnTo>
                <a:lnTo>
                  <a:pt x="232435" y="118046"/>
                </a:lnTo>
                <a:close/>
              </a:path>
              <a:path w="240029" h="257810">
                <a:moveTo>
                  <a:pt x="232435" y="243979"/>
                </a:moveTo>
                <a:lnTo>
                  <a:pt x="214591" y="243979"/>
                </a:lnTo>
                <a:lnTo>
                  <a:pt x="214591" y="257340"/>
                </a:lnTo>
                <a:lnTo>
                  <a:pt x="232435" y="257340"/>
                </a:lnTo>
                <a:lnTo>
                  <a:pt x="232435" y="243979"/>
                </a:lnTo>
                <a:close/>
              </a:path>
              <a:path w="240029" h="257810">
                <a:moveTo>
                  <a:pt x="232435" y="207251"/>
                </a:moveTo>
                <a:lnTo>
                  <a:pt x="214579" y="207251"/>
                </a:lnTo>
                <a:lnTo>
                  <a:pt x="214579" y="227711"/>
                </a:lnTo>
                <a:lnTo>
                  <a:pt x="232435" y="227711"/>
                </a:lnTo>
                <a:lnTo>
                  <a:pt x="232435" y="207251"/>
                </a:lnTo>
                <a:close/>
              </a:path>
              <a:path w="240029" h="257810">
                <a:moveTo>
                  <a:pt x="232435" y="170776"/>
                </a:moveTo>
                <a:lnTo>
                  <a:pt x="214579" y="170776"/>
                </a:lnTo>
                <a:lnTo>
                  <a:pt x="214579" y="191503"/>
                </a:lnTo>
                <a:lnTo>
                  <a:pt x="232435" y="191503"/>
                </a:lnTo>
                <a:lnTo>
                  <a:pt x="232435" y="170776"/>
                </a:lnTo>
                <a:close/>
              </a:path>
              <a:path w="240029" h="257810">
                <a:moveTo>
                  <a:pt x="232435" y="134315"/>
                </a:moveTo>
                <a:lnTo>
                  <a:pt x="214591" y="134315"/>
                </a:lnTo>
                <a:lnTo>
                  <a:pt x="214591" y="155041"/>
                </a:lnTo>
                <a:lnTo>
                  <a:pt x="232435" y="155041"/>
                </a:lnTo>
                <a:lnTo>
                  <a:pt x="232435" y="134315"/>
                </a:lnTo>
                <a:close/>
              </a:path>
              <a:path w="240029" h="257810">
                <a:moveTo>
                  <a:pt x="51422" y="59817"/>
                </a:moveTo>
                <a:lnTo>
                  <a:pt x="34112" y="59817"/>
                </a:lnTo>
                <a:lnTo>
                  <a:pt x="34112" y="257619"/>
                </a:lnTo>
                <a:lnTo>
                  <a:pt x="51422" y="257619"/>
                </a:lnTo>
                <a:lnTo>
                  <a:pt x="51422" y="59817"/>
                </a:lnTo>
                <a:close/>
              </a:path>
              <a:path w="240029" h="257810">
                <a:moveTo>
                  <a:pt x="86309" y="43027"/>
                </a:moveTo>
                <a:lnTo>
                  <a:pt x="0" y="43027"/>
                </a:lnTo>
                <a:lnTo>
                  <a:pt x="0" y="200952"/>
                </a:lnTo>
                <a:lnTo>
                  <a:pt x="16776" y="200952"/>
                </a:lnTo>
                <a:lnTo>
                  <a:pt x="16776" y="59817"/>
                </a:lnTo>
                <a:lnTo>
                  <a:pt x="86309" y="59817"/>
                </a:lnTo>
                <a:lnTo>
                  <a:pt x="86309" y="43027"/>
                </a:lnTo>
                <a:close/>
              </a:path>
              <a:path w="240029" h="257810">
                <a:moveTo>
                  <a:pt x="52717" y="179692"/>
                </a:moveTo>
                <a:lnTo>
                  <a:pt x="54648" y="186347"/>
                </a:lnTo>
                <a:lnTo>
                  <a:pt x="56134" y="192811"/>
                </a:lnTo>
                <a:lnTo>
                  <a:pt x="57188" y="199123"/>
                </a:lnTo>
                <a:lnTo>
                  <a:pt x="69925" y="198661"/>
                </a:lnTo>
                <a:lnTo>
                  <a:pt x="79025" y="195445"/>
                </a:lnTo>
                <a:lnTo>
                  <a:pt x="84487" y="189473"/>
                </a:lnTo>
                <a:lnTo>
                  <a:pt x="85832" y="183032"/>
                </a:lnTo>
                <a:lnTo>
                  <a:pt x="63919" y="183032"/>
                </a:lnTo>
                <a:lnTo>
                  <a:pt x="52717" y="179692"/>
                </a:lnTo>
                <a:close/>
              </a:path>
              <a:path w="240029" h="257810">
                <a:moveTo>
                  <a:pt x="86309" y="59817"/>
                </a:moveTo>
                <a:lnTo>
                  <a:pt x="69519" y="59817"/>
                </a:lnTo>
                <a:lnTo>
                  <a:pt x="69519" y="180924"/>
                </a:lnTo>
                <a:lnTo>
                  <a:pt x="63919" y="183032"/>
                </a:lnTo>
                <a:lnTo>
                  <a:pt x="85832" y="183032"/>
                </a:lnTo>
                <a:lnTo>
                  <a:pt x="86272" y="180924"/>
                </a:lnTo>
                <a:lnTo>
                  <a:pt x="86309" y="59817"/>
                </a:lnTo>
                <a:close/>
              </a:path>
              <a:path w="240029" h="257810">
                <a:moveTo>
                  <a:pt x="51422" y="0"/>
                </a:moveTo>
                <a:lnTo>
                  <a:pt x="34112" y="0"/>
                </a:lnTo>
                <a:lnTo>
                  <a:pt x="34112" y="43027"/>
                </a:lnTo>
                <a:lnTo>
                  <a:pt x="51422" y="43027"/>
                </a:lnTo>
                <a:lnTo>
                  <a:pt x="51422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" name="object 37"/>
          <p:cNvSpPr/>
          <p:nvPr/>
        </p:nvSpPr>
        <p:spPr>
          <a:xfrm>
            <a:off x="10737005" y="6668590"/>
            <a:ext cx="259715" cy="241300"/>
          </a:xfrm>
          <a:custGeom>
            <a:avLst/>
            <a:gdLst/>
            <a:ahLst/>
            <a:cxnLst/>
            <a:rect l="l" t="t" r="r" b="b"/>
            <a:pathLst>
              <a:path w="259715" h="241300">
                <a:moveTo>
                  <a:pt x="62953" y="216433"/>
                </a:moveTo>
                <a:lnTo>
                  <a:pt x="64350" y="225348"/>
                </a:lnTo>
                <a:lnTo>
                  <a:pt x="65405" y="233298"/>
                </a:lnTo>
                <a:lnTo>
                  <a:pt x="66103" y="240309"/>
                </a:lnTo>
                <a:lnTo>
                  <a:pt x="107556" y="240830"/>
                </a:lnTo>
                <a:lnTo>
                  <a:pt x="123619" y="238632"/>
                </a:lnTo>
                <a:lnTo>
                  <a:pt x="135097" y="232041"/>
                </a:lnTo>
                <a:lnTo>
                  <a:pt x="141987" y="221059"/>
                </a:lnTo>
                <a:lnTo>
                  <a:pt x="142287" y="219049"/>
                </a:lnTo>
                <a:lnTo>
                  <a:pt x="103365" y="219049"/>
                </a:lnTo>
                <a:lnTo>
                  <a:pt x="92868" y="218792"/>
                </a:lnTo>
                <a:lnTo>
                  <a:pt x="82635" y="218270"/>
                </a:lnTo>
                <a:lnTo>
                  <a:pt x="72665" y="217483"/>
                </a:lnTo>
                <a:lnTo>
                  <a:pt x="62953" y="216433"/>
                </a:lnTo>
                <a:close/>
              </a:path>
              <a:path w="259715" h="241300">
                <a:moveTo>
                  <a:pt x="144284" y="123050"/>
                </a:moveTo>
                <a:lnTo>
                  <a:pt x="121983" y="123050"/>
                </a:lnTo>
                <a:lnTo>
                  <a:pt x="121983" y="200164"/>
                </a:lnTo>
                <a:lnTo>
                  <a:pt x="120819" y="208430"/>
                </a:lnTo>
                <a:lnTo>
                  <a:pt x="117327" y="214331"/>
                </a:lnTo>
                <a:lnTo>
                  <a:pt x="111508" y="217870"/>
                </a:lnTo>
                <a:lnTo>
                  <a:pt x="103365" y="219049"/>
                </a:lnTo>
                <a:lnTo>
                  <a:pt x="142287" y="219049"/>
                </a:lnTo>
                <a:lnTo>
                  <a:pt x="144284" y="205689"/>
                </a:lnTo>
                <a:lnTo>
                  <a:pt x="144284" y="123050"/>
                </a:lnTo>
                <a:close/>
              </a:path>
              <a:path w="259715" h="241300">
                <a:moveTo>
                  <a:pt x="259181" y="103365"/>
                </a:moveTo>
                <a:lnTo>
                  <a:pt x="0" y="103365"/>
                </a:lnTo>
                <a:lnTo>
                  <a:pt x="0" y="123050"/>
                </a:lnTo>
                <a:lnTo>
                  <a:pt x="259181" y="123050"/>
                </a:lnTo>
                <a:lnTo>
                  <a:pt x="259181" y="103365"/>
                </a:lnTo>
                <a:close/>
              </a:path>
              <a:path w="259715" h="241300">
                <a:moveTo>
                  <a:pt x="232168" y="0"/>
                </a:moveTo>
                <a:lnTo>
                  <a:pt x="27546" y="0"/>
                </a:lnTo>
                <a:lnTo>
                  <a:pt x="27546" y="19684"/>
                </a:lnTo>
                <a:lnTo>
                  <a:pt x="197269" y="19684"/>
                </a:lnTo>
                <a:lnTo>
                  <a:pt x="121983" y="74510"/>
                </a:lnTo>
                <a:lnTo>
                  <a:pt x="121983" y="103365"/>
                </a:lnTo>
                <a:lnTo>
                  <a:pt x="144284" y="103365"/>
                </a:lnTo>
                <a:lnTo>
                  <a:pt x="144284" y="84734"/>
                </a:lnTo>
                <a:lnTo>
                  <a:pt x="232168" y="20472"/>
                </a:lnTo>
                <a:lnTo>
                  <a:pt x="23216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0261649" y="6146003"/>
            <a:ext cx="939165" cy="88265"/>
          </a:xfrm>
          <a:custGeom>
            <a:avLst/>
            <a:gdLst/>
            <a:ahLst/>
            <a:cxnLst/>
            <a:rect l="l" t="t" r="r" b="b"/>
            <a:pathLst>
              <a:path w="939165" h="88264">
                <a:moveTo>
                  <a:pt x="470128" y="0"/>
                </a:moveTo>
                <a:lnTo>
                  <a:pt x="397431" y="554"/>
                </a:lnTo>
                <a:lnTo>
                  <a:pt x="329489" y="2204"/>
                </a:lnTo>
                <a:lnTo>
                  <a:pt x="265578" y="4932"/>
                </a:lnTo>
                <a:lnTo>
                  <a:pt x="206536" y="8720"/>
                </a:lnTo>
                <a:lnTo>
                  <a:pt x="153204" y="13547"/>
                </a:lnTo>
                <a:lnTo>
                  <a:pt x="106421" y="19397"/>
                </a:lnTo>
                <a:lnTo>
                  <a:pt x="67024" y="26249"/>
                </a:lnTo>
                <a:lnTo>
                  <a:pt x="13749" y="42890"/>
                </a:lnTo>
                <a:lnTo>
                  <a:pt x="0" y="54711"/>
                </a:lnTo>
                <a:lnTo>
                  <a:pt x="3086" y="65049"/>
                </a:lnTo>
                <a:lnTo>
                  <a:pt x="61484" y="86510"/>
                </a:lnTo>
                <a:lnTo>
                  <a:pt x="99055" y="87729"/>
                </a:lnTo>
                <a:lnTo>
                  <a:pt x="144683" y="87352"/>
                </a:lnTo>
                <a:lnTo>
                  <a:pt x="393713" y="80146"/>
                </a:lnTo>
                <a:lnTo>
                  <a:pt x="918008" y="79489"/>
                </a:lnTo>
                <a:lnTo>
                  <a:pt x="925363" y="77227"/>
                </a:lnTo>
                <a:lnTo>
                  <a:pt x="934554" y="68135"/>
                </a:lnTo>
                <a:lnTo>
                  <a:pt x="935583" y="65049"/>
                </a:lnTo>
                <a:lnTo>
                  <a:pt x="938669" y="54711"/>
                </a:lnTo>
                <a:lnTo>
                  <a:pt x="937132" y="52641"/>
                </a:lnTo>
                <a:lnTo>
                  <a:pt x="902777" y="34087"/>
                </a:lnTo>
                <a:lnTo>
                  <a:pt x="832112" y="19397"/>
                </a:lnTo>
                <a:lnTo>
                  <a:pt x="785283" y="13547"/>
                </a:lnTo>
                <a:lnTo>
                  <a:pt x="731923" y="8720"/>
                </a:lnTo>
                <a:lnTo>
                  <a:pt x="672879" y="4932"/>
                </a:lnTo>
                <a:lnTo>
                  <a:pt x="608999" y="2204"/>
                </a:lnTo>
                <a:lnTo>
                  <a:pt x="541133" y="554"/>
                </a:lnTo>
                <a:lnTo>
                  <a:pt x="470128" y="0"/>
                </a:lnTo>
                <a:close/>
              </a:path>
              <a:path w="939165" h="88264">
                <a:moveTo>
                  <a:pt x="918008" y="79489"/>
                </a:moveTo>
                <a:lnTo>
                  <a:pt x="469087" y="79489"/>
                </a:lnTo>
                <a:lnTo>
                  <a:pt x="544592" y="80146"/>
                </a:lnTo>
                <a:lnTo>
                  <a:pt x="793923" y="87352"/>
                </a:lnTo>
                <a:lnTo>
                  <a:pt x="839584" y="87729"/>
                </a:lnTo>
                <a:lnTo>
                  <a:pt x="877178" y="86510"/>
                </a:lnTo>
                <a:lnTo>
                  <a:pt x="906004" y="83181"/>
                </a:lnTo>
                <a:lnTo>
                  <a:pt x="918008" y="79489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10261652" y="6130026"/>
            <a:ext cx="940435" cy="88900"/>
          </a:xfrm>
          <a:custGeom>
            <a:avLst/>
            <a:gdLst/>
            <a:ahLst/>
            <a:cxnLst/>
            <a:rect l="l" t="t" r="r" b="b"/>
            <a:pathLst>
              <a:path w="940434" h="88900">
                <a:moveTo>
                  <a:pt x="470115" y="0"/>
                </a:moveTo>
                <a:lnTo>
                  <a:pt x="393875" y="889"/>
                </a:lnTo>
                <a:lnTo>
                  <a:pt x="321546" y="3466"/>
                </a:lnTo>
                <a:lnTo>
                  <a:pt x="254098" y="7590"/>
                </a:lnTo>
                <a:lnTo>
                  <a:pt x="192498" y="13122"/>
                </a:lnTo>
                <a:lnTo>
                  <a:pt x="137717" y="19924"/>
                </a:lnTo>
                <a:lnTo>
                  <a:pt x="90723" y="27857"/>
                </a:lnTo>
                <a:lnTo>
                  <a:pt x="52485" y="36781"/>
                </a:lnTo>
                <a:lnTo>
                  <a:pt x="6154" y="57046"/>
                </a:lnTo>
                <a:lnTo>
                  <a:pt x="0" y="68110"/>
                </a:lnTo>
                <a:lnTo>
                  <a:pt x="6082" y="77595"/>
                </a:lnTo>
                <a:lnTo>
                  <a:pt x="23704" y="83809"/>
                </a:lnTo>
                <a:lnTo>
                  <a:pt x="51928" y="87286"/>
                </a:lnTo>
                <a:lnTo>
                  <a:pt x="89814" y="88562"/>
                </a:lnTo>
                <a:lnTo>
                  <a:pt x="136426" y="88172"/>
                </a:lnTo>
                <a:lnTo>
                  <a:pt x="391360" y="80669"/>
                </a:lnTo>
                <a:lnTo>
                  <a:pt x="927067" y="79984"/>
                </a:lnTo>
                <a:lnTo>
                  <a:pt x="933992" y="77595"/>
                </a:lnTo>
                <a:lnTo>
                  <a:pt x="940219" y="68110"/>
                </a:lnTo>
                <a:lnTo>
                  <a:pt x="934064" y="57046"/>
                </a:lnTo>
                <a:lnTo>
                  <a:pt x="887734" y="36781"/>
                </a:lnTo>
                <a:lnTo>
                  <a:pt x="849496" y="27857"/>
                </a:lnTo>
                <a:lnTo>
                  <a:pt x="802503" y="19924"/>
                </a:lnTo>
                <a:lnTo>
                  <a:pt x="747723" y="13122"/>
                </a:lnTo>
                <a:lnTo>
                  <a:pt x="686125" y="7590"/>
                </a:lnTo>
                <a:lnTo>
                  <a:pt x="618678" y="3466"/>
                </a:lnTo>
                <a:lnTo>
                  <a:pt x="546352" y="889"/>
                </a:lnTo>
                <a:lnTo>
                  <a:pt x="470115" y="0"/>
                </a:lnTo>
                <a:close/>
              </a:path>
              <a:path w="940434" h="88900">
                <a:moveTo>
                  <a:pt x="927067" y="79984"/>
                </a:moveTo>
                <a:lnTo>
                  <a:pt x="467525" y="79984"/>
                </a:lnTo>
                <a:lnTo>
                  <a:pt x="543837" y="80669"/>
                </a:lnTo>
                <a:lnTo>
                  <a:pt x="801212" y="88172"/>
                </a:lnTo>
                <a:lnTo>
                  <a:pt x="848588" y="88562"/>
                </a:lnTo>
                <a:lnTo>
                  <a:pt x="887176" y="87286"/>
                </a:lnTo>
                <a:lnTo>
                  <a:pt x="915978" y="83809"/>
                </a:lnTo>
                <a:lnTo>
                  <a:pt x="927067" y="79984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10534121" y="5924119"/>
            <a:ext cx="394335" cy="248920"/>
          </a:xfrm>
          <a:custGeom>
            <a:avLst/>
            <a:gdLst/>
            <a:ahLst/>
            <a:cxnLst/>
            <a:rect l="l" t="t" r="r" b="b"/>
            <a:pathLst>
              <a:path w="394334" h="248920">
                <a:moveTo>
                  <a:pt x="196621" y="0"/>
                </a:moveTo>
                <a:lnTo>
                  <a:pt x="156909" y="5057"/>
                </a:lnTo>
                <a:lnTo>
                  <a:pt x="119961" y="19561"/>
                </a:lnTo>
                <a:lnTo>
                  <a:pt x="86557" y="42508"/>
                </a:lnTo>
                <a:lnTo>
                  <a:pt x="57477" y="72893"/>
                </a:lnTo>
                <a:lnTo>
                  <a:pt x="33501" y="109712"/>
                </a:lnTo>
                <a:lnTo>
                  <a:pt x="15409" y="151963"/>
                </a:lnTo>
                <a:lnTo>
                  <a:pt x="3982" y="198641"/>
                </a:lnTo>
                <a:lnTo>
                  <a:pt x="0" y="248742"/>
                </a:lnTo>
                <a:lnTo>
                  <a:pt x="393738" y="248742"/>
                </a:lnTo>
                <a:lnTo>
                  <a:pt x="389733" y="198641"/>
                </a:lnTo>
                <a:lnTo>
                  <a:pt x="378247" y="151963"/>
                </a:lnTo>
                <a:lnTo>
                  <a:pt x="360073" y="109712"/>
                </a:lnTo>
                <a:lnTo>
                  <a:pt x="336003" y="72893"/>
                </a:lnTo>
                <a:lnTo>
                  <a:pt x="306831" y="42508"/>
                </a:lnTo>
                <a:lnTo>
                  <a:pt x="273348" y="19561"/>
                </a:lnTo>
                <a:lnTo>
                  <a:pt x="236347" y="5057"/>
                </a:lnTo>
                <a:lnTo>
                  <a:pt x="196621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10536182" y="6132095"/>
            <a:ext cx="389890" cy="33655"/>
          </a:xfrm>
          <a:custGeom>
            <a:avLst/>
            <a:gdLst/>
            <a:ahLst/>
            <a:cxnLst/>
            <a:rect l="l" t="t" r="r" b="b"/>
            <a:pathLst>
              <a:path w="389890" h="33654">
                <a:moveTo>
                  <a:pt x="520" y="0"/>
                </a:moveTo>
                <a:lnTo>
                  <a:pt x="35186" y="18074"/>
                </a:lnTo>
                <a:lnTo>
                  <a:pt x="80632" y="27154"/>
                </a:lnTo>
                <a:lnTo>
                  <a:pt x="134402" y="32073"/>
                </a:lnTo>
                <a:lnTo>
                  <a:pt x="194564" y="33553"/>
                </a:lnTo>
                <a:lnTo>
                  <a:pt x="254570" y="31992"/>
                </a:lnTo>
                <a:lnTo>
                  <a:pt x="271255" y="30416"/>
                </a:lnTo>
                <a:lnTo>
                  <a:pt x="194564" y="30416"/>
                </a:lnTo>
                <a:lnTo>
                  <a:pt x="134051" y="28783"/>
                </a:lnTo>
                <a:lnTo>
                  <a:pt x="80121" y="23528"/>
                </a:lnTo>
                <a:lnTo>
                  <a:pt x="34901" y="14112"/>
                </a:lnTo>
                <a:lnTo>
                  <a:pt x="520" y="0"/>
                </a:lnTo>
                <a:close/>
              </a:path>
              <a:path w="389890" h="33654">
                <a:moveTo>
                  <a:pt x="389102" y="1028"/>
                </a:moveTo>
                <a:lnTo>
                  <a:pt x="354635" y="14760"/>
                </a:lnTo>
                <a:lnTo>
                  <a:pt x="309240" y="23847"/>
                </a:lnTo>
                <a:lnTo>
                  <a:pt x="255141" y="28871"/>
                </a:lnTo>
                <a:lnTo>
                  <a:pt x="194564" y="30416"/>
                </a:lnTo>
                <a:lnTo>
                  <a:pt x="271255" y="30416"/>
                </a:lnTo>
                <a:lnTo>
                  <a:pt x="308532" y="26895"/>
                </a:lnTo>
                <a:lnTo>
                  <a:pt x="354271" y="17640"/>
                </a:lnTo>
                <a:lnTo>
                  <a:pt x="389610" y="3606"/>
                </a:lnTo>
                <a:lnTo>
                  <a:pt x="389102" y="1028"/>
                </a:lnTo>
                <a:close/>
              </a:path>
            </a:pathLst>
          </a:custGeom>
          <a:solidFill>
            <a:srgbClr val="F2D7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0537212" y="6123313"/>
            <a:ext cx="387350" cy="32384"/>
          </a:xfrm>
          <a:custGeom>
            <a:avLst/>
            <a:gdLst/>
            <a:ahLst/>
            <a:cxnLst/>
            <a:rect l="l" t="t" r="r" b="b"/>
            <a:pathLst>
              <a:path w="387350" h="32385">
                <a:moveTo>
                  <a:pt x="520" y="0"/>
                </a:moveTo>
                <a:lnTo>
                  <a:pt x="35031" y="16539"/>
                </a:lnTo>
                <a:lnTo>
                  <a:pt x="80122" y="25609"/>
                </a:lnTo>
                <a:lnTo>
                  <a:pt x="133536" y="30517"/>
                </a:lnTo>
                <a:lnTo>
                  <a:pt x="193535" y="31991"/>
                </a:lnTo>
                <a:lnTo>
                  <a:pt x="253387" y="30517"/>
                </a:lnTo>
                <a:lnTo>
                  <a:pt x="265544" y="29413"/>
                </a:lnTo>
                <a:lnTo>
                  <a:pt x="193535" y="29413"/>
                </a:lnTo>
                <a:lnTo>
                  <a:pt x="133256" y="27935"/>
                </a:lnTo>
                <a:lnTo>
                  <a:pt x="79802" y="23021"/>
                </a:lnTo>
                <a:lnTo>
                  <a:pt x="34960" y="13950"/>
                </a:lnTo>
                <a:lnTo>
                  <a:pt x="520" y="0"/>
                </a:lnTo>
                <a:close/>
              </a:path>
              <a:path w="387350" h="32385">
                <a:moveTo>
                  <a:pt x="386524" y="507"/>
                </a:moveTo>
                <a:lnTo>
                  <a:pt x="352305" y="14164"/>
                </a:lnTo>
                <a:lnTo>
                  <a:pt x="307441" y="23085"/>
                </a:lnTo>
                <a:lnTo>
                  <a:pt x="253872" y="27943"/>
                </a:lnTo>
                <a:lnTo>
                  <a:pt x="193535" y="29413"/>
                </a:lnTo>
                <a:lnTo>
                  <a:pt x="265544" y="29413"/>
                </a:lnTo>
                <a:lnTo>
                  <a:pt x="306728" y="25673"/>
                </a:lnTo>
                <a:lnTo>
                  <a:pt x="351935" y="16753"/>
                </a:lnTo>
                <a:lnTo>
                  <a:pt x="387032" y="3086"/>
                </a:lnTo>
                <a:lnTo>
                  <a:pt x="386524" y="507"/>
                </a:lnTo>
                <a:close/>
              </a:path>
            </a:pathLst>
          </a:custGeom>
          <a:solidFill>
            <a:srgbClr val="F2D7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/>
          <p:nvPr/>
        </p:nvSpPr>
        <p:spPr>
          <a:xfrm>
            <a:off x="9153493" y="4926954"/>
            <a:ext cx="227444" cy="24921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object 44"/>
          <p:cNvSpPr/>
          <p:nvPr/>
        </p:nvSpPr>
        <p:spPr>
          <a:xfrm>
            <a:off x="9432700" y="4917245"/>
            <a:ext cx="257810" cy="257810"/>
          </a:xfrm>
          <a:custGeom>
            <a:avLst/>
            <a:gdLst/>
            <a:ahLst/>
            <a:cxnLst/>
            <a:rect l="l" t="t" r="r" b="b"/>
            <a:pathLst>
              <a:path w="257809" h="257810">
                <a:moveTo>
                  <a:pt x="139839" y="158457"/>
                </a:moveTo>
                <a:lnTo>
                  <a:pt x="118833" y="158457"/>
                </a:lnTo>
                <a:lnTo>
                  <a:pt x="118833" y="257619"/>
                </a:lnTo>
                <a:lnTo>
                  <a:pt x="139839" y="257619"/>
                </a:lnTo>
                <a:lnTo>
                  <a:pt x="139839" y="158457"/>
                </a:lnTo>
                <a:close/>
              </a:path>
              <a:path w="257809" h="257810">
                <a:moveTo>
                  <a:pt x="221678" y="140080"/>
                </a:moveTo>
                <a:lnTo>
                  <a:pt x="37261" y="140080"/>
                </a:lnTo>
                <a:lnTo>
                  <a:pt x="37261" y="235064"/>
                </a:lnTo>
                <a:lnTo>
                  <a:pt x="57721" y="235064"/>
                </a:lnTo>
                <a:lnTo>
                  <a:pt x="57721" y="158457"/>
                </a:lnTo>
                <a:lnTo>
                  <a:pt x="221678" y="158457"/>
                </a:lnTo>
                <a:lnTo>
                  <a:pt x="221678" y="140080"/>
                </a:lnTo>
                <a:close/>
              </a:path>
              <a:path w="257809" h="257810">
                <a:moveTo>
                  <a:pt x="156895" y="212229"/>
                </a:moveTo>
                <a:lnTo>
                  <a:pt x="158635" y="219760"/>
                </a:lnTo>
                <a:lnTo>
                  <a:pt x="159956" y="226313"/>
                </a:lnTo>
                <a:lnTo>
                  <a:pt x="160820" y="231914"/>
                </a:lnTo>
                <a:lnTo>
                  <a:pt x="195186" y="232168"/>
                </a:lnTo>
                <a:lnTo>
                  <a:pt x="206783" y="230661"/>
                </a:lnTo>
                <a:lnTo>
                  <a:pt x="215061" y="226137"/>
                </a:lnTo>
                <a:lnTo>
                  <a:pt x="220025" y="218597"/>
                </a:lnTo>
                <a:lnTo>
                  <a:pt x="220775" y="213804"/>
                </a:lnTo>
                <a:lnTo>
                  <a:pt x="188887" y="213804"/>
                </a:lnTo>
                <a:lnTo>
                  <a:pt x="183843" y="213706"/>
                </a:lnTo>
                <a:lnTo>
                  <a:pt x="176830" y="213412"/>
                </a:lnTo>
                <a:lnTo>
                  <a:pt x="156895" y="212229"/>
                </a:lnTo>
                <a:close/>
              </a:path>
              <a:path w="257809" h="257810">
                <a:moveTo>
                  <a:pt x="221678" y="158457"/>
                </a:moveTo>
                <a:lnTo>
                  <a:pt x="201218" y="158457"/>
                </a:lnTo>
                <a:lnTo>
                  <a:pt x="201218" y="210134"/>
                </a:lnTo>
                <a:lnTo>
                  <a:pt x="197116" y="213804"/>
                </a:lnTo>
                <a:lnTo>
                  <a:pt x="220775" y="213804"/>
                </a:lnTo>
                <a:lnTo>
                  <a:pt x="221678" y="208038"/>
                </a:lnTo>
                <a:lnTo>
                  <a:pt x="221678" y="158457"/>
                </a:lnTo>
                <a:close/>
              </a:path>
              <a:path w="257809" h="257810">
                <a:moveTo>
                  <a:pt x="139839" y="115696"/>
                </a:moveTo>
                <a:lnTo>
                  <a:pt x="118833" y="115696"/>
                </a:lnTo>
                <a:lnTo>
                  <a:pt x="118833" y="140080"/>
                </a:lnTo>
                <a:lnTo>
                  <a:pt x="139839" y="140080"/>
                </a:lnTo>
                <a:lnTo>
                  <a:pt x="139839" y="115696"/>
                </a:lnTo>
                <a:close/>
              </a:path>
              <a:path w="257809" h="257810">
                <a:moveTo>
                  <a:pt x="249491" y="89725"/>
                </a:moveTo>
                <a:lnTo>
                  <a:pt x="8928" y="89725"/>
                </a:lnTo>
                <a:lnTo>
                  <a:pt x="8928" y="137464"/>
                </a:lnTo>
                <a:lnTo>
                  <a:pt x="29387" y="137464"/>
                </a:lnTo>
                <a:lnTo>
                  <a:pt x="29387" y="108089"/>
                </a:lnTo>
                <a:lnTo>
                  <a:pt x="249491" y="108089"/>
                </a:lnTo>
                <a:lnTo>
                  <a:pt x="249491" y="89725"/>
                </a:lnTo>
                <a:close/>
              </a:path>
              <a:path w="257809" h="257810">
                <a:moveTo>
                  <a:pt x="249491" y="108089"/>
                </a:moveTo>
                <a:lnTo>
                  <a:pt x="229031" y="108089"/>
                </a:lnTo>
                <a:lnTo>
                  <a:pt x="229031" y="137464"/>
                </a:lnTo>
                <a:lnTo>
                  <a:pt x="249491" y="137464"/>
                </a:lnTo>
                <a:lnTo>
                  <a:pt x="249491" y="108089"/>
                </a:lnTo>
                <a:close/>
              </a:path>
              <a:path w="257809" h="257810">
                <a:moveTo>
                  <a:pt x="73723" y="50368"/>
                </a:moveTo>
                <a:lnTo>
                  <a:pt x="54051" y="50368"/>
                </a:lnTo>
                <a:lnTo>
                  <a:pt x="54051" y="79222"/>
                </a:lnTo>
                <a:lnTo>
                  <a:pt x="73723" y="79222"/>
                </a:lnTo>
                <a:lnTo>
                  <a:pt x="73723" y="50368"/>
                </a:lnTo>
                <a:close/>
              </a:path>
              <a:path w="257809" h="257810">
                <a:moveTo>
                  <a:pt x="138518" y="50368"/>
                </a:moveTo>
                <a:lnTo>
                  <a:pt x="118833" y="50368"/>
                </a:lnTo>
                <a:lnTo>
                  <a:pt x="118833" y="79222"/>
                </a:lnTo>
                <a:lnTo>
                  <a:pt x="138518" y="79222"/>
                </a:lnTo>
                <a:lnTo>
                  <a:pt x="138518" y="50368"/>
                </a:lnTo>
                <a:close/>
              </a:path>
              <a:path w="257809" h="257810">
                <a:moveTo>
                  <a:pt x="203580" y="50368"/>
                </a:moveTo>
                <a:lnTo>
                  <a:pt x="183908" y="50368"/>
                </a:lnTo>
                <a:lnTo>
                  <a:pt x="183908" y="79222"/>
                </a:lnTo>
                <a:lnTo>
                  <a:pt x="203580" y="79222"/>
                </a:lnTo>
                <a:lnTo>
                  <a:pt x="203580" y="50368"/>
                </a:lnTo>
                <a:close/>
              </a:path>
              <a:path w="257809" h="257810">
                <a:moveTo>
                  <a:pt x="257619" y="32016"/>
                </a:moveTo>
                <a:lnTo>
                  <a:pt x="0" y="32016"/>
                </a:lnTo>
                <a:lnTo>
                  <a:pt x="0" y="50368"/>
                </a:lnTo>
                <a:lnTo>
                  <a:pt x="257619" y="50368"/>
                </a:lnTo>
                <a:lnTo>
                  <a:pt x="257619" y="32016"/>
                </a:lnTo>
                <a:close/>
              </a:path>
              <a:path w="257809" h="257810">
                <a:moveTo>
                  <a:pt x="73723" y="0"/>
                </a:moveTo>
                <a:lnTo>
                  <a:pt x="54051" y="0"/>
                </a:lnTo>
                <a:lnTo>
                  <a:pt x="54051" y="32016"/>
                </a:lnTo>
                <a:lnTo>
                  <a:pt x="73723" y="32016"/>
                </a:lnTo>
                <a:lnTo>
                  <a:pt x="73723" y="0"/>
                </a:lnTo>
                <a:close/>
              </a:path>
              <a:path w="257809" h="257810">
                <a:moveTo>
                  <a:pt x="138518" y="0"/>
                </a:moveTo>
                <a:lnTo>
                  <a:pt x="118833" y="0"/>
                </a:lnTo>
                <a:lnTo>
                  <a:pt x="118833" y="32016"/>
                </a:lnTo>
                <a:lnTo>
                  <a:pt x="138518" y="32016"/>
                </a:lnTo>
                <a:lnTo>
                  <a:pt x="138518" y="0"/>
                </a:lnTo>
                <a:close/>
              </a:path>
              <a:path w="257809" h="257810">
                <a:moveTo>
                  <a:pt x="203580" y="0"/>
                </a:moveTo>
                <a:lnTo>
                  <a:pt x="183908" y="0"/>
                </a:lnTo>
                <a:lnTo>
                  <a:pt x="183908" y="32016"/>
                </a:lnTo>
                <a:lnTo>
                  <a:pt x="203580" y="32016"/>
                </a:lnTo>
                <a:lnTo>
                  <a:pt x="203580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5" name="object 45"/>
          <p:cNvSpPr/>
          <p:nvPr/>
        </p:nvSpPr>
        <p:spPr>
          <a:xfrm>
            <a:off x="9726630" y="4915412"/>
            <a:ext cx="260350" cy="259079"/>
          </a:xfrm>
          <a:custGeom>
            <a:avLst/>
            <a:gdLst/>
            <a:ahLst/>
            <a:cxnLst/>
            <a:rect l="l" t="t" r="r" b="b"/>
            <a:pathLst>
              <a:path w="260350" h="259079">
                <a:moveTo>
                  <a:pt x="75120" y="141655"/>
                </a:moveTo>
                <a:lnTo>
                  <a:pt x="34632" y="141655"/>
                </a:lnTo>
                <a:lnTo>
                  <a:pt x="34632" y="258660"/>
                </a:lnTo>
                <a:lnTo>
                  <a:pt x="53517" y="258660"/>
                </a:lnTo>
                <a:lnTo>
                  <a:pt x="53517" y="153200"/>
                </a:lnTo>
                <a:lnTo>
                  <a:pt x="83435" y="153200"/>
                </a:lnTo>
                <a:lnTo>
                  <a:pt x="78431" y="149275"/>
                </a:lnTo>
                <a:lnTo>
                  <a:pt x="72682" y="144805"/>
                </a:lnTo>
                <a:lnTo>
                  <a:pt x="75120" y="141655"/>
                </a:lnTo>
                <a:close/>
              </a:path>
              <a:path w="260350" h="259079">
                <a:moveTo>
                  <a:pt x="140627" y="182587"/>
                </a:moveTo>
                <a:lnTo>
                  <a:pt x="121729" y="182587"/>
                </a:lnTo>
                <a:lnTo>
                  <a:pt x="121729" y="256832"/>
                </a:lnTo>
                <a:lnTo>
                  <a:pt x="140627" y="256832"/>
                </a:lnTo>
                <a:lnTo>
                  <a:pt x="140627" y="242925"/>
                </a:lnTo>
                <a:lnTo>
                  <a:pt x="240309" y="242925"/>
                </a:lnTo>
                <a:lnTo>
                  <a:pt x="240309" y="225615"/>
                </a:lnTo>
                <a:lnTo>
                  <a:pt x="140627" y="225615"/>
                </a:lnTo>
                <a:lnTo>
                  <a:pt x="140627" y="182587"/>
                </a:lnTo>
                <a:close/>
              </a:path>
              <a:path w="260350" h="259079">
                <a:moveTo>
                  <a:pt x="240309" y="242925"/>
                </a:moveTo>
                <a:lnTo>
                  <a:pt x="221424" y="242925"/>
                </a:lnTo>
                <a:lnTo>
                  <a:pt x="221424" y="256311"/>
                </a:lnTo>
                <a:lnTo>
                  <a:pt x="240309" y="256311"/>
                </a:lnTo>
                <a:lnTo>
                  <a:pt x="240309" y="242925"/>
                </a:lnTo>
                <a:close/>
              </a:path>
              <a:path w="260350" h="259079">
                <a:moveTo>
                  <a:pt x="240309" y="176288"/>
                </a:moveTo>
                <a:lnTo>
                  <a:pt x="221424" y="176288"/>
                </a:lnTo>
                <a:lnTo>
                  <a:pt x="221424" y="225615"/>
                </a:lnTo>
                <a:lnTo>
                  <a:pt x="240309" y="225615"/>
                </a:lnTo>
                <a:lnTo>
                  <a:pt x="240309" y="176288"/>
                </a:lnTo>
                <a:close/>
              </a:path>
              <a:path w="260350" h="259079">
                <a:moveTo>
                  <a:pt x="145605" y="130390"/>
                </a:moveTo>
                <a:lnTo>
                  <a:pt x="126199" y="130390"/>
                </a:lnTo>
                <a:lnTo>
                  <a:pt x="117949" y="151554"/>
                </a:lnTo>
                <a:lnTo>
                  <a:pt x="106322" y="171246"/>
                </a:lnTo>
                <a:lnTo>
                  <a:pt x="91322" y="189462"/>
                </a:lnTo>
                <a:lnTo>
                  <a:pt x="72948" y="206197"/>
                </a:lnTo>
                <a:lnTo>
                  <a:pt x="76771" y="211620"/>
                </a:lnTo>
                <a:lnTo>
                  <a:pt x="80632" y="217728"/>
                </a:lnTo>
                <a:lnTo>
                  <a:pt x="84480" y="224561"/>
                </a:lnTo>
                <a:lnTo>
                  <a:pt x="95172" y="214465"/>
                </a:lnTo>
                <a:lnTo>
                  <a:pt x="104943" y="204103"/>
                </a:lnTo>
                <a:lnTo>
                  <a:pt x="113794" y="193477"/>
                </a:lnTo>
                <a:lnTo>
                  <a:pt x="121729" y="182587"/>
                </a:lnTo>
                <a:lnTo>
                  <a:pt x="140627" y="182587"/>
                </a:lnTo>
                <a:lnTo>
                  <a:pt x="140627" y="176288"/>
                </a:lnTo>
                <a:lnTo>
                  <a:pt x="240309" y="176288"/>
                </a:lnTo>
                <a:lnTo>
                  <a:pt x="240309" y="158965"/>
                </a:lnTo>
                <a:lnTo>
                  <a:pt x="135115" y="158965"/>
                </a:lnTo>
                <a:lnTo>
                  <a:pt x="138227" y="151970"/>
                </a:lnTo>
                <a:lnTo>
                  <a:pt x="141036" y="144805"/>
                </a:lnTo>
                <a:lnTo>
                  <a:pt x="143471" y="137679"/>
                </a:lnTo>
                <a:lnTo>
                  <a:pt x="145605" y="130390"/>
                </a:lnTo>
                <a:close/>
              </a:path>
              <a:path w="260350" h="259079">
                <a:moveTo>
                  <a:pt x="83435" y="153200"/>
                </a:moveTo>
                <a:lnTo>
                  <a:pt x="53517" y="153200"/>
                </a:lnTo>
                <a:lnTo>
                  <a:pt x="60349" y="159075"/>
                </a:lnTo>
                <a:lnTo>
                  <a:pt x="68403" y="166060"/>
                </a:lnTo>
                <a:lnTo>
                  <a:pt x="84213" y="179959"/>
                </a:lnTo>
                <a:lnTo>
                  <a:pt x="97345" y="164223"/>
                </a:lnTo>
                <a:lnTo>
                  <a:pt x="83435" y="153200"/>
                </a:lnTo>
                <a:close/>
              </a:path>
              <a:path w="260350" h="259079">
                <a:moveTo>
                  <a:pt x="81597" y="50888"/>
                </a:moveTo>
                <a:lnTo>
                  <a:pt x="2641" y="50888"/>
                </a:lnTo>
                <a:lnTo>
                  <a:pt x="2641" y="70053"/>
                </a:lnTo>
                <a:lnTo>
                  <a:pt x="59296" y="70053"/>
                </a:lnTo>
                <a:lnTo>
                  <a:pt x="47325" y="92606"/>
                </a:lnTo>
                <a:lnTo>
                  <a:pt x="33453" y="113326"/>
                </a:lnTo>
                <a:lnTo>
                  <a:pt x="17678" y="132216"/>
                </a:lnTo>
                <a:lnTo>
                  <a:pt x="0" y="149275"/>
                </a:lnTo>
                <a:lnTo>
                  <a:pt x="2451" y="155562"/>
                </a:lnTo>
                <a:lnTo>
                  <a:pt x="4902" y="163093"/>
                </a:lnTo>
                <a:lnTo>
                  <a:pt x="7366" y="171831"/>
                </a:lnTo>
                <a:lnTo>
                  <a:pt x="14378" y="164631"/>
                </a:lnTo>
                <a:lnTo>
                  <a:pt x="21261" y="157205"/>
                </a:lnTo>
                <a:lnTo>
                  <a:pt x="28241" y="149275"/>
                </a:lnTo>
                <a:lnTo>
                  <a:pt x="34632" y="141655"/>
                </a:lnTo>
                <a:lnTo>
                  <a:pt x="75120" y="141655"/>
                </a:lnTo>
                <a:lnTo>
                  <a:pt x="80781" y="134315"/>
                </a:lnTo>
                <a:lnTo>
                  <a:pt x="58762" y="134315"/>
                </a:lnTo>
                <a:lnTo>
                  <a:pt x="57023" y="132918"/>
                </a:lnTo>
                <a:lnTo>
                  <a:pt x="55270" y="131610"/>
                </a:lnTo>
                <a:lnTo>
                  <a:pt x="53517" y="130390"/>
                </a:lnTo>
                <a:lnTo>
                  <a:pt x="53517" y="116205"/>
                </a:lnTo>
                <a:lnTo>
                  <a:pt x="60880" y="105254"/>
                </a:lnTo>
                <a:lnTo>
                  <a:pt x="68014" y="93910"/>
                </a:lnTo>
                <a:lnTo>
                  <a:pt x="74920" y="82175"/>
                </a:lnTo>
                <a:lnTo>
                  <a:pt x="81597" y="70053"/>
                </a:lnTo>
                <a:lnTo>
                  <a:pt x="81597" y="50888"/>
                </a:lnTo>
                <a:close/>
              </a:path>
              <a:path w="260350" h="259079">
                <a:moveTo>
                  <a:pt x="237159" y="82892"/>
                </a:moveTo>
                <a:lnTo>
                  <a:pt x="218274" y="82892"/>
                </a:lnTo>
                <a:lnTo>
                  <a:pt x="218274" y="113068"/>
                </a:lnTo>
                <a:lnTo>
                  <a:pt x="104419" y="113068"/>
                </a:lnTo>
                <a:lnTo>
                  <a:pt x="104419" y="130390"/>
                </a:lnTo>
                <a:lnTo>
                  <a:pt x="218274" y="130390"/>
                </a:lnTo>
                <a:lnTo>
                  <a:pt x="218274" y="139306"/>
                </a:lnTo>
                <a:lnTo>
                  <a:pt x="237159" y="139306"/>
                </a:lnTo>
                <a:lnTo>
                  <a:pt x="237159" y="82892"/>
                </a:lnTo>
                <a:close/>
              </a:path>
              <a:path w="260350" h="259079">
                <a:moveTo>
                  <a:pt x="76085" y="108343"/>
                </a:moveTo>
                <a:lnTo>
                  <a:pt x="71360" y="115868"/>
                </a:lnTo>
                <a:lnTo>
                  <a:pt x="66900" y="122705"/>
                </a:lnTo>
                <a:lnTo>
                  <a:pt x="62701" y="128855"/>
                </a:lnTo>
                <a:lnTo>
                  <a:pt x="58762" y="134315"/>
                </a:lnTo>
                <a:lnTo>
                  <a:pt x="80781" y="134315"/>
                </a:lnTo>
                <a:lnTo>
                  <a:pt x="92608" y="118833"/>
                </a:lnTo>
                <a:lnTo>
                  <a:pt x="76085" y="108343"/>
                </a:lnTo>
                <a:close/>
              </a:path>
              <a:path w="260350" h="259079">
                <a:moveTo>
                  <a:pt x="154000" y="82892"/>
                </a:moveTo>
                <a:lnTo>
                  <a:pt x="134861" y="82892"/>
                </a:lnTo>
                <a:lnTo>
                  <a:pt x="133987" y="90972"/>
                </a:lnTo>
                <a:lnTo>
                  <a:pt x="132949" y="98694"/>
                </a:lnTo>
                <a:lnTo>
                  <a:pt x="131750" y="106060"/>
                </a:lnTo>
                <a:lnTo>
                  <a:pt x="130390" y="113068"/>
                </a:lnTo>
                <a:lnTo>
                  <a:pt x="149542" y="113068"/>
                </a:lnTo>
                <a:lnTo>
                  <a:pt x="150899" y="105967"/>
                </a:lnTo>
                <a:lnTo>
                  <a:pt x="152095" y="98571"/>
                </a:lnTo>
                <a:lnTo>
                  <a:pt x="153128" y="90879"/>
                </a:lnTo>
                <a:lnTo>
                  <a:pt x="154000" y="82892"/>
                </a:lnTo>
                <a:close/>
              </a:path>
              <a:path w="260350" h="259079">
                <a:moveTo>
                  <a:pt x="259727" y="65582"/>
                </a:moveTo>
                <a:lnTo>
                  <a:pt x="93408" y="65582"/>
                </a:lnTo>
                <a:lnTo>
                  <a:pt x="93408" y="82892"/>
                </a:lnTo>
                <a:lnTo>
                  <a:pt x="259727" y="82892"/>
                </a:lnTo>
                <a:lnTo>
                  <a:pt x="259727" y="65582"/>
                </a:lnTo>
                <a:close/>
              </a:path>
              <a:path w="260350" h="259079">
                <a:moveTo>
                  <a:pt x="156362" y="35407"/>
                </a:moveTo>
                <a:lnTo>
                  <a:pt x="137210" y="35407"/>
                </a:lnTo>
                <a:lnTo>
                  <a:pt x="137144" y="43299"/>
                </a:lnTo>
                <a:lnTo>
                  <a:pt x="136945" y="50957"/>
                </a:lnTo>
                <a:lnTo>
                  <a:pt x="136616" y="58383"/>
                </a:lnTo>
                <a:lnTo>
                  <a:pt x="136156" y="65582"/>
                </a:lnTo>
                <a:lnTo>
                  <a:pt x="155321" y="65582"/>
                </a:lnTo>
                <a:lnTo>
                  <a:pt x="155773" y="58383"/>
                </a:lnTo>
                <a:lnTo>
                  <a:pt x="156100" y="50888"/>
                </a:lnTo>
                <a:lnTo>
                  <a:pt x="156296" y="43299"/>
                </a:lnTo>
                <a:lnTo>
                  <a:pt x="156362" y="35407"/>
                </a:lnTo>
                <a:close/>
              </a:path>
              <a:path w="260350" h="259079">
                <a:moveTo>
                  <a:pt x="237159" y="18097"/>
                </a:moveTo>
                <a:lnTo>
                  <a:pt x="101790" y="18097"/>
                </a:lnTo>
                <a:lnTo>
                  <a:pt x="101790" y="35407"/>
                </a:lnTo>
                <a:lnTo>
                  <a:pt x="218274" y="35407"/>
                </a:lnTo>
                <a:lnTo>
                  <a:pt x="218274" y="65582"/>
                </a:lnTo>
                <a:lnTo>
                  <a:pt x="237159" y="65582"/>
                </a:lnTo>
                <a:lnTo>
                  <a:pt x="237159" y="18097"/>
                </a:lnTo>
                <a:close/>
              </a:path>
              <a:path w="260350" h="259079">
                <a:moveTo>
                  <a:pt x="45923" y="0"/>
                </a:moveTo>
                <a:lnTo>
                  <a:pt x="27546" y="9182"/>
                </a:lnTo>
                <a:lnTo>
                  <a:pt x="32404" y="17380"/>
                </a:lnTo>
                <a:lnTo>
                  <a:pt x="37261" y="26236"/>
                </a:lnTo>
                <a:lnTo>
                  <a:pt x="42211" y="35941"/>
                </a:lnTo>
                <a:lnTo>
                  <a:pt x="46977" y="45910"/>
                </a:lnTo>
                <a:lnTo>
                  <a:pt x="66382" y="35941"/>
                </a:lnTo>
                <a:lnTo>
                  <a:pt x="61066" y="26021"/>
                </a:lnTo>
                <a:lnTo>
                  <a:pt x="55881" y="16722"/>
                </a:lnTo>
                <a:lnTo>
                  <a:pt x="50832" y="8048"/>
                </a:lnTo>
                <a:lnTo>
                  <a:pt x="45923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6" name="object 46"/>
          <p:cNvSpPr/>
          <p:nvPr/>
        </p:nvSpPr>
        <p:spPr>
          <a:xfrm>
            <a:off x="9402009" y="3864097"/>
            <a:ext cx="346710" cy="426720"/>
          </a:xfrm>
          <a:custGeom>
            <a:avLst/>
            <a:gdLst/>
            <a:ahLst/>
            <a:cxnLst/>
            <a:rect l="l" t="t" r="r" b="b"/>
            <a:pathLst>
              <a:path w="346709" h="426720">
                <a:moveTo>
                  <a:pt x="33324" y="292404"/>
                </a:moveTo>
                <a:lnTo>
                  <a:pt x="48551" y="327369"/>
                </a:lnTo>
                <a:lnTo>
                  <a:pt x="63403" y="363631"/>
                </a:lnTo>
                <a:lnTo>
                  <a:pt x="74270" y="397737"/>
                </a:lnTo>
                <a:lnTo>
                  <a:pt x="77546" y="426237"/>
                </a:lnTo>
                <a:lnTo>
                  <a:pt x="268846" y="426237"/>
                </a:lnTo>
                <a:lnTo>
                  <a:pt x="272209" y="397558"/>
                </a:lnTo>
                <a:lnTo>
                  <a:pt x="283270" y="363058"/>
                </a:lnTo>
                <a:lnTo>
                  <a:pt x="298317" y="326399"/>
                </a:lnTo>
                <a:lnTo>
                  <a:pt x="310250" y="299023"/>
                </a:lnTo>
                <a:lnTo>
                  <a:pt x="270770" y="299023"/>
                </a:lnTo>
                <a:lnTo>
                  <a:pt x="260789" y="298572"/>
                </a:lnTo>
                <a:lnTo>
                  <a:pt x="258754" y="298446"/>
                </a:lnTo>
                <a:lnTo>
                  <a:pt x="75032" y="298446"/>
                </a:lnTo>
                <a:lnTo>
                  <a:pt x="65481" y="298145"/>
                </a:lnTo>
                <a:lnTo>
                  <a:pt x="56093" y="297164"/>
                </a:lnTo>
                <a:lnTo>
                  <a:pt x="47245" y="295489"/>
                </a:lnTo>
                <a:lnTo>
                  <a:pt x="39405" y="293692"/>
                </a:lnTo>
                <a:lnTo>
                  <a:pt x="33324" y="292404"/>
                </a:lnTo>
                <a:close/>
              </a:path>
              <a:path w="346709" h="426720">
                <a:moveTo>
                  <a:pt x="313639" y="291249"/>
                </a:moveTo>
                <a:lnTo>
                  <a:pt x="313067" y="292404"/>
                </a:lnTo>
                <a:lnTo>
                  <a:pt x="312483" y="292976"/>
                </a:lnTo>
                <a:lnTo>
                  <a:pt x="306331" y="294198"/>
                </a:lnTo>
                <a:lnTo>
                  <a:pt x="298561" y="295846"/>
                </a:lnTo>
                <a:lnTo>
                  <a:pt x="289709" y="297494"/>
                </a:lnTo>
                <a:lnTo>
                  <a:pt x="280314" y="298716"/>
                </a:lnTo>
                <a:lnTo>
                  <a:pt x="270770" y="299023"/>
                </a:lnTo>
                <a:lnTo>
                  <a:pt x="310250" y="299023"/>
                </a:lnTo>
                <a:lnTo>
                  <a:pt x="313639" y="291249"/>
                </a:lnTo>
                <a:close/>
              </a:path>
              <a:path w="346709" h="426720">
                <a:moveTo>
                  <a:pt x="289091" y="292976"/>
                </a:moveTo>
                <a:lnTo>
                  <a:pt x="107988" y="292976"/>
                </a:lnTo>
                <a:lnTo>
                  <a:pt x="107988" y="296989"/>
                </a:lnTo>
                <a:lnTo>
                  <a:pt x="95858" y="297330"/>
                </a:lnTo>
                <a:lnTo>
                  <a:pt x="85015" y="297995"/>
                </a:lnTo>
                <a:lnTo>
                  <a:pt x="75032" y="298446"/>
                </a:lnTo>
                <a:lnTo>
                  <a:pt x="258754" y="298446"/>
                </a:lnTo>
                <a:lnTo>
                  <a:pt x="249944" y="297904"/>
                </a:lnTo>
                <a:lnTo>
                  <a:pt x="237807" y="297560"/>
                </a:lnTo>
                <a:lnTo>
                  <a:pt x="237807" y="293560"/>
                </a:lnTo>
                <a:lnTo>
                  <a:pt x="284077" y="293560"/>
                </a:lnTo>
                <a:lnTo>
                  <a:pt x="289091" y="292976"/>
                </a:lnTo>
                <a:close/>
              </a:path>
              <a:path w="346709" h="426720">
                <a:moveTo>
                  <a:pt x="284077" y="293560"/>
                </a:moveTo>
                <a:lnTo>
                  <a:pt x="237807" y="293560"/>
                </a:lnTo>
                <a:lnTo>
                  <a:pt x="248151" y="293808"/>
                </a:lnTo>
                <a:lnTo>
                  <a:pt x="258494" y="294270"/>
                </a:lnTo>
                <a:lnTo>
                  <a:pt x="268834" y="294519"/>
                </a:lnTo>
                <a:lnTo>
                  <a:pt x="279171" y="294131"/>
                </a:lnTo>
                <a:lnTo>
                  <a:pt x="284077" y="293560"/>
                </a:lnTo>
                <a:close/>
              </a:path>
              <a:path w="346709" h="426720">
                <a:moveTo>
                  <a:pt x="63754" y="0"/>
                </a:moveTo>
                <a:lnTo>
                  <a:pt x="50546" y="0"/>
                </a:lnTo>
                <a:lnTo>
                  <a:pt x="50546" y="144767"/>
                </a:lnTo>
                <a:lnTo>
                  <a:pt x="30046" y="158059"/>
                </a:lnTo>
                <a:lnTo>
                  <a:pt x="14071" y="176514"/>
                </a:lnTo>
                <a:lnTo>
                  <a:pt x="3697" y="199059"/>
                </a:lnTo>
                <a:lnTo>
                  <a:pt x="0" y="224624"/>
                </a:lnTo>
                <a:lnTo>
                  <a:pt x="2333" y="242978"/>
                </a:lnTo>
                <a:lnTo>
                  <a:pt x="30441" y="287794"/>
                </a:lnTo>
                <a:lnTo>
                  <a:pt x="76968" y="293946"/>
                </a:lnTo>
                <a:lnTo>
                  <a:pt x="87310" y="293692"/>
                </a:lnTo>
                <a:lnTo>
                  <a:pt x="97651" y="293226"/>
                </a:lnTo>
                <a:lnTo>
                  <a:pt x="107988" y="292976"/>
                </a:lnTo>
                <a:lnTo>
                  <a:pt x="289091" y="292976"/>
                </a:lnTo>
                <a:lnTo>
                  <a:pt x="293142" y="292504"/>
                </a:lnTo>
                <a:lnTo>
                  <a:pt x="304803" y="290607"/>
                </a:lnTo>
                <a:lnTo>
                  <a:pt x="312697" y="289034"/>
                </a:lnTo>
                <a:lnTo>
                  <a:pt x="315366" y="288378"/>
                </a:lnTo>
                <a:lnTo>
                  <a:pt x="315891" y="288378"/>
                </a:lnTo>
                <a:lnTo>
                  <a:pt x="326441" y="276885"/>
                </a:lnTo>
                <a:lnTo>
                  <a:pt x="173469" y="276885"/>
                </a:lnTo>
                <a:lnTo>
                  <a:pt x="167331" y="234629"/>
                </a:lnTo>
                <a:lnTo>
                  <a:pt x="150210" y="188707"/>
                </a:lnTo>
                <a:lnTo>
                  <a:pt x="124043" y="151832"/>
                </a:lnTo>
                <a:lnTo>
                  <a:pt x="98399" y="140182"/>
                </a:lnTo>
                <a:lnTo>
                  <a:pt x="63754" y="140182"/>
                </a:lnTo>
                <a:lnTo>
                  <a:pt x="63754" y="0"/>
                </a:lnTo>
                <a:close/>
              </a:path>
              <a:path w="346709" h="426720">
                <a:moveTo>
                  <a:pt x="315891" y="288378"/>
                </a:moveTo>
                <a:lnTo>
                  <a:pt x="315366" y="288378"/>
                </a:lnTo>
                <a:lnTo>
                  <a:pt x="315366" y="288950"/>
                </a:lnTo>
                <a:lnTo>
                  <a:pt x="315891" y="288378"/>
                </a:lnTo>
                <a:close/>
              </a:path>
              <a:path w="346709" h="426720">
                <a:moveTo>
                  <a:pt x="255612" y="136715"/>
                </a:moveTo>
                <a:lnTo>
                  <a:pt x="222670" y="151832"/>
                </a:lnTo>
                <a:lnTo>
                  <a:pt x="196667" y="188707"/>
                </a:lnTo>
                <a:lnTo>
                  <a:pt x="179601" y="234629"/>
                </a:lnTo>
                <a:lnTo>
                  <a:pt x="173469" y="276885"/>
                </a:lnTo>
                <a:lnTo>
                  <a:pt x="326441" y="276885"/>
                </a:lnTo>
                <a:lnTo>
                  <a:pt x="327482" y="275750"/>
                </a:lnTo>
                <a:lnTo>
                  <a:pt x="337335" y="260450"/>
                </a:lnTo>
                <a:lnTo>
                  <a:pt x="343957" y="243317"/>
                </a:lnTo>
                <a:lnTo>
                  <a:pt x="346379" y="224624"/>
                </a:lnTo>
                <a:lnTo>
                  <a:pt x="342680" y="199059"/>
                </a:lnTo>
                <a:lnTo>
                  <a:pt x="332303" y="176514"/>
                </a:lnTo>
                <a:lnTo>
                  <a:pt x="316327" y="158059"/>
                </a:lnTo>
                <a:lnTo>
                  <a:pt x="295833" y="144767"/>
                </a:lnTo>
                <a:lnTo>
                  <a:pt x="295833" y="140182"/>
                </a:lnTo>
                <a:lnTo>
                  <a:pt x="283184" y="140182"/>
                </a:lnTo>
                <a:lnTo>
                  <a:pt x="276863" y="138660"/>
                </a:lnTo>
                <a:lnTo>
                  <a:pt x="269622" y="137577"/>
                </a:lnTo>
                <a:lnTo>
                  <a:pt x="262269" y="136930"/>
                </a:lnTo>
                <a:lnTo>
                  <a:pt x="255612" y="136715"/>
                </a:lnTo>
                <a:close/>
              </a:path>
              <a:path w="346709" h="426720">
                <a:moveTo>
                  <a:pt x="90766" y="136715"/>
                </a:moveTo>
                <a:lnTo>
                  <a:pt x="84115" y="136930"/>
                </a:lnTo>
                <a:lnTo>
                  <a:pt x="76827" y="137577"/>
                </a:lnTo>
                <a:lnTo>
                  <a:pt x="69755" y="138660"/>
                </a:lnTo>
                <a:lnTo>
                  <a:pt x="63754" y="140182"/>
                </a:lnTo>
                <a:lnTo>
                  <a:pt x="98399" y="140182"/>
                </a:lnTo>
                <a:lnTo>
                  <a:pt x="90766" y="136715"/>
                </a:lnTo>
                <a:close/>
              </a:path>
              <a:path w="346709" h="426720">
                <a:moveTo>
                  <a:pt x="295833" y="0"/>
                </a:moveTo>
                <a:lnTo>
                  <a:pt x="283184" y="0"/>
                </a:lnTo>
                <a:lnTo>
                  <a:pt x="283184" y="140182"/>
                </a:lnTo>
                <a:lnTo>
                  <a:pt x="295833" y="140182"/>
                </a:lnTo>
                <a:lnTo>
                  <a:pt x="295833" y="0"/>
                </a:lnTo>
                <a:close/>
              </a:path>
            </a:pathLst>
          </a:custGeom>
          <a:solidFill>
            <a:srgbClr val="B7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7" name="object 47"/>
          <p:cNvSpPr/>
          <p:nvPr/>
        </p:nvSpPr>
        <p:spPr>
          <a:xfrm>
            <a:off x="9398461" y="4298371"/>
            <a:ext cx="361315" cy="521334"/>
          </a:xfrm>
          <a:custGeom>
            <a:avLst/>
            <a:gdLst/>
            <a:ahLst/>
            <a:cxnLst/>
            <a:rect l="l" t="t" r="r" b="b"/>
            <a:pathLst>
              <a:path w="361315" h="521335">
                <a:moveTo>
                  <a:pt x="272395" y="0"/>
                </a:moveTo>
                <a:lnTo>
                  <a:pt x="81095" y="0"/>
                </a:lnTo>
                <a:lnTo>
                  <a:pt x="80524" y="4610"/>
                </a:lnTo>
                <a:lnTo>
                  <a:pt x="79940" y="8635"/>
                </a:lnTo>
                <a:lnTo>
                  <a:pt x="56863" y="58939"/>
                </a:lnTo>
                <a:lnTo>
                  <a:pt x="35286" y="107364"/>
                </a:lnTo>
                <a:lnTo>
                  <a:pt x="16510" y="153529"/>
                </a:lnTo>
                <a:lnTo>
                  <a:pt x="3549" y="193611"/>
                </a:lnTo>
                <a:lnTo>
                  <a:pt x="0" y="277964"/>
                </a:lnTo>
                <a:lnTo>
                  <a:pt x="11804" y="386830"/>
                </a:lnTo>
                <a:lnTo>
                  <a:pt x="27381" y="480945"/>
                </a:lnTo>
                <a:lnTo>
                  <a:pt x="35147" y="521042"/>
                </a:lnTo>
                <a:lnTo>
                  <a:pt x="318916" y="521042"/>
                </a:lnTo>
                <a:lnTo>
                  <a:pt x="348154" y="376002"/>
                </a:lnTo>
                <a:lnTo>
                  <a:pt x="361130" y="293547"/>
                </a:lnTo>
                <a:lnTo>
                  <a:pt x="360753" y="242983"/>
                </a:lnTo>
                <a:lnTo>
                  <a:pt x="349929" y="193611"/>
                </a:lnTo>
                <a:lnTo>
                  <a:pt x="337052" y="153529"/>
                </a:lnTo>
                <a:lnTo>
                  <a:pt x="318406" y="107364"/>
                </a:lnTo>
                <a:lnTo>
                  <a:pt x="296853" y="58939"/>
                </a:lnTo>
                <a:lnTo>
                  <a:pt x="275253" y="12077"/>
                </a:lnTo>
                <a:lnTo>
                  <a:pt x="273526" y="8635"/>
                </a:lnTo>
                <a:lnTo>
                  <a:pt x="272954" y="4610"/>
                </a:lnTo>
                <a:lnTo>
                  <a:pt x="272395" y="0"/>
                </a:lnTo>
                <a:close/>
              </a:path>
            </a:pathLst>
          </a:custGeom>
          <a:solidFill>
            <a:srgbClr val="B728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8" name="object 48"/>
          <p:cNvSpPr/>
          <p:nvPr/>
        </p:nvSpPr>
        <p:spPr>
          <a:xfrm>
            <a:off x="9432451" y="4151883"/>
            <a:ext cx="3175" cy="5080"/>
          </a:xfrm>
          <a:custGeom>
            <a:avLst/>
            <a:gdLst/>
            <a:ahLst/>
            <a:cxnLst/>
            <a:rect l="l" t="t" r="r" b="b"/>
            <a:pathLst>
              <a:path w="3175" h="5079">
                <a:moveTo>
                  <a:pt x="1339" y="2115"/>
                </a:moveTo>
                <a:lnTo>
                  <a:pt x="1727" y="2895"/>
                </a:lnTo>
                <a:lnTo>
                  <a:pt x="2882" y="4610"/>
                </a:lnTo>
                <a:lnTo>
                  <a:pt x="2882" y="4051"/>
                </a:lnTo>
                <a:lnTo>
                  <a:pt x="1339" y="2115"/>
                </a:lnTo>
                <a:close/>
              </a:path>
              <a:path w="3175" h="5079">
                <a:moveTo>
                  <a:pt x="0" y="0"/>
                </a:moveTo>
                <a:lnTo>
                  <a:pt x="584" y="1168"/>
                </a:lnTo>
                <a:lnTo>
                  <a:pt x="1339" y="2115"/>
                </a:lnTo>
                <a:lnTo>
                  <a:pt x="584" y="596"/>
                </a:lnTo>
                <a:lnTo>
                  <a:pt x="0" y="0"/>
                </a:lnTo>
                <a:close/>
              </a:path>
            </a:pathLst>
          </a:custGeom>
          <a:solidFill>
            <a:srgbClr val="8D28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/>
          <p:cNvSpPr/>
          <p:nvPr/>
        </p:nvSpPr>
        <p:spPr>
          <a:xfrm>
            <a:off x="9432455" y="4152477"/>
            <a:ext cx="78105" cy="10160"/>
          </a:xfrm>
          <a:custGeom>
            <a:avLst/>
            <a:gdLst/>
            <a:ahLst/>
            <a:cxnLst/>
            <a:rect l="l" t="t" r="r" b="b"/>
            <a:pathLst>
              <a:path w="78104" h="10160">
                <a:moveTo>
                  <a:pt x="2298" y="0"/>
                </a:moveTo>
                <a:lnTo>
                  <a:pt x="0" y="0"/>
                </a:lnTo>
                <a:lnTo>
                  <a:pt x="2870" y="2870"/>
                </a:lnTo>
                <a:lnTo>
                  <a:pt x="5168" y="4597"/>
                </a:lnTo>
                <a:lnTo>
                  <a:pt x="8039" y="5181"/>
                </a:lnTo>
                <a:lnTo>
                  <a:pt x="16540" y="7503"/>
                </a:lnTo>
                <a:lnTo>
                  <a:pt x="22186" y="8755"/>
                </a:lnTo>
                <a:lnTo>
                  <a:pt x="27509" y="9366"/>
                </a:lnTo>
                <a:lnTo>
                  <a:pt x="35039" y="9766"/>
                </a:lnTo>
                <a:lnTo>
                  <a:pt x="46293" y="10157"/>
                </a:lnTo>
                <a:lnTo>
                  <a:pt x="58732" y="9902"/>
                </a:lnTo>
                <a:lnTo>
                  <a:pt x="77533" y="5956"/>
                </a:lnTo>
                <a:lnTo>
                  <a:pt x="51111" y="5956"/>
                </a:lnTo>
                <a:lnTo>
                  <a:pt x="44502" y="5808"/>
                </a:lnTo>
                <a:lnTo>
                  <a:pt x="36169" y="5181"/>
                </a:lnTo>
                <a:lnTo>
                  <a:pt x="23245" y="3973"/>
                </a:lnTo>
                <a:lnTo>
                  <a:pt x="13276" y="2443"/>
                </a:lnTo>
                <a:lnTo>
                  <a:pt x="6857" y="1129"/>
                </a:lnTo>
                <a:lnTo>
                  <a:pt x="2298" y="0"/>
                </a:lnTo>
                <a:close/>
              </a:path>
              <a:path w="78104" h="10160">
                <a:moveTo>
                  <a:pt x="75819" y="4597"/>
                </a:moveTo>
                <a:lnTo>
                  <a:pt x="72948" y="4597"/>
                </a:lnTo>
                <a:lnTo>
                  <a:pt x="59443" y="5570"/>
                </a:lnTo>
                <a:lnTo>
                  <a:pt x="51111" y="5956"/>
                </a:lnTo>
                <a:lnTo>
                  <a:pt x="77533" y="5956"/>
                </a:lnTo>
                <a:lnTo>
                  <a:pt x="77533" y="5740"/>
                </a:lnTo>
                <a:lnTo>
                  <a:pt x="75819" y="4597"/>
                </a:lnTo>
                <a:close/>
              </a:path>
            </a:pathLst>
          </a:custGeom>
          <a:solidFill>
            <a:srgbClr val="8D28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0" name="object 50"/>
          <p:cNvSpPr/>
          <p:nvPr/>
        </p:nvSpPr>
        <p:spPr>
          <a:xfrm>
            <a:off x="9639818" y="4152484"/>
            <a:ext cx="78105" cy="11430"/>
          </a:xfrm>
          <a:custGeom>
            <a:avLst/>
            <a:gdLst/>
            <a:ahLst/>
            <a:cxnLst/>
            <a:rect l="l" t="t" r="r" b="b"/>
            <a:pathLst>
              <a:path w="78104" h="11429">
                <a:moveTo>
                  <a:pt x="4597" y="5168"/>
                </a:moveTo>
                <a:lnTo>
                  <a:pt x="1714" y="5168"/>
                </a:lnTo>
                <a:lnTo>
                  <a:pt x="0" y="5740"/>
                </a:lnTo>
                <a:lnTo>
                  <a:pt x="0" y="8039"/>
                </a:lnTo>
                <a:lnTo>
                  <a:pt x="1714" y="9182"/>
                </a:lnTo>
                <a:lnTo>
                  <a:pt x="4597" y="9182"/>
                </a:lnTo>
                <a:lnTo>
                  <a:pt x="19412" y="10492"/>
                </a:lnTo>
                <a:lnTo>
                  <a:pt x="28300" y="11048"/>
                </a:lnTo>
                <a:lnTo>
                  <a:pt x="34813" y="10957"/>
                </a:lnTo>
                <a:lnTo>
                  <a:pt x="42506" y="10325"/>
                </a:lnTo>
                <a:lnTo>
                  <a:pt x="52064" y="9126"/>
                </a:lnTo>
                <a:lnTo>
                  <a:pt x="60756" y="7604"/>
                </a:lnTo>
                <a:lnTo>
                  <a:pt x="67077" y="6296"/>
                </a:lnTo>
                <a:lnTo>
                  <a:pt x="67792" y="6133"/>
                </a:lnTo>
                <a:lnTo>
                  <a:pt x="29805" y="6133"/>
                </a:lnTo>
                <a:lnTo>
                  <a:pt x="17813" y="5883"/>
                </a:lnTo>
                <a:lnTo>
                  <a:pt x="8404" y="5418"/>
                </a:lnTo>
                <a:lnTo>
                  <a:pt x="4597" y="5168"/>
                </a:lnTo>
                <a:close/>
              </a:path>
              <a:path w="78104" h="11429">
                <a:moveTo>
                  <a:pt x="77558" y="0"/>
                </a:moveTo>
                <a:lnTo>
                  <a:pt x="29805" y="6133"/>
                </a:lnTo>
                <a:lnTo>
                  <a:pt x="67792" y="6133"/>
                </a:lnTo>
                <a:lnTo>
                  <a:pt x="69519" y="5740"/>
                </a:lnTo>
                <a:lnTo>
                  <a:pt x="72377" y="5168"/>
                </a:lnTo>
                <a:lnTo>
                  <a:pt x="74675" y="4584"/>
                </a:lnTo>
                <a:lnTo>
                  <a:pt x="74675" y="4013"/>
                </a:lnTo>
                <a:lnTo>
                  <a:pt x="75870" y="2222"/>
                </a:lnTo>
                <a:lnTo>
                  <a:pt x="76415" y="1155"/>
                </a:lnTo>
                <a:lnTo>
                  <a:pt x="77558" y="0"/>
                </a:lnTo>
                <a:close/>
              </a:path>
            </a:pathLst>
          </a:custGeom>
          <a:solidFill>
            <a:srgbClr val="8D28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/>
          <p:cNvSpPr/>
          <p:nvPr/>
        </p:nvSpPr>
        <p:spPr>
          <a:xfrm>
            <a:off x="10293497" y="3167312"/>
            <a:ext cx="256540" cy="259715"/>
          </a:xfrm>
          <a:custGeom>
            <a:avLst/>
            <a:gdLst/>
            <a:ahLst/>
            <a:cxnLst/>
            <a:rect l="l" t="t" r="r" b="b"/>
            <a:pathLst>
              <a:path w="256540" h="259714">
                <a:moveTo>
                  <a:pt x="92468" y="84734"/>
                </a:moveTo>
                <a:lnTo>
                  <a:pt x="69253" y="84734"/>
                </a:lnTo>
                <a:lnTo>
                  <a:pt x="61993" y="103491"/>
                </a:lnTo>
                <a:lnTo>
                  <a:pt x="54365" y="122181"/>
                </a:lnTo>
                <a:lnTo>
                  <a:pt x="46185" y="141253"/>
                </a:lnTo>
                <a:lnTo>
                  <a:pt x="37515" y="160553"/>
                </a:lnTo>
                <a:lnTo>
                  <a:pt x="57137" y="169552"/>
                </a:lnTo>
                <a:lnTo>
                  <a:pt x="76400" y="178584"/>
                </a:lnTo>
                <a:lnTo>
                  <a:pt x="95305" y="187649"/>
                </a:lnTo>
                <a:lnTo>
                  <a:pt x="113855" y="196748"/>
                </a:lnTo>
                <a:lnTo>
                  <a:pt x="92722" y="208656"/>
                </a:lnTo>
                <a:lnTo>
                  <a:pt x="66700" y="219578"/>
                </a:lnTo>
                <a:lnTo>
                  <a:pt x="35792" y="229511"/>
                </a:lnTo>
                <a:lnTo>
                  <a:pt x="0" y="238455"/>
                </a:lnTo>
                <a:lnTo>
                  <a:pt x="5080" y="246341"/>
                </a:lnTo>
                <a:lnTo>
                  <a:pt x="9182" y="253326"/>
                </a:lnTo>
                <a:lnTo>
                  <a:pt x="12331" y="259461"/>
                </a:lnTo>
                <a:lnTo>
                  <a:pt x="51548" y="247897"/>
                </a:lnTo>
                <a:lnTo>
                  <a:pt x="85128" y="235383"/>
                </a:lnTo>
                <a:lnTo>
                  <a:pt x="113069" y="221918"/>
                </a:lnTo>
                <a:lnTo>
                  <a:pt x="135369" y="207505"/>
                </a:lnTo>
                <a:lnTo>
                  <a:pt x="182489" y="207505"/>
                </a:lnTo>
                <a:lnTo>
                  <a:pt x="174972" y="203758"/>
                </a:lnTo>
                <a:lnTo>
                  <a:pt x="152031" y="192557"/>
                </a:lnTo>
                <a:lnTo>
                  <a:pt x="160031" y="182727"/>
                </a:lnTo>
                <a:lnTo>
                  <a:pt x="131432" y="182727"/>
                </a:lnTo>
                <a:lnTo>
                  <a:pt x="81658" y="159526"/>
                </a:lnTo>
                <a:lnTo>
                  <a:pt x="64808" y="151892"/>
                </a:lnTo>
                <a:lnTo>
                  <a:pt x="71496" y="137071"/>
                </a:lnTo>
                <a:lnTo>
                  <a:pt x="78338" y="120937"/>
                </a:lnTo>
                <a:lnTo>
                  <a:pt x="85387" y="103340"/>
                </a:lnTo>
                <a:lnTo>
                  <a:pt x="92468" y="84734"/>
                </a:lnTo>
                <a:close/>
              </a:path>
              <a:path w="256540" h="259714">
                <a:moveTo>
                  <a:pt x="182489" y="207505"/>
                </a:moveTo>
                <a:lnTo>
                  <a:pt x="135369" y="207505"/>
                </a:lnTo>
                <a:lnTo>
                  <a:pt x="159484" y="219938"/>
                </a:lnTo>
                <a:lnTo>
                  <a:pt x="182911" y="232433"/>
                </a:lnTo>
                <a:lnTo>
                  <a:pt x="205653" y="244993"/>
                </a:lnTo>
                <a:lnTo>
                  <a:pt x="227711" y="257619"/>
                </a:lnTo>
                <a:lnTo>
                  <a:pt x="242138" y="237934"/>
                </a:lnTo>
                <a:lnTo>
                  <a:pt x="220025" y="226447"/>
                </a:lnTo>
                <a:lnTo>
                  <a:pt x="197637" y="215055"/>
                </a:lnTo>
                <a:lnTo>
                  <a:pt x="182489" y="207505"/>
                </a:lnTo>
                <a:close/>
              </a:path>
              <a:path w="256540" h="259714">
                <a:moveTo>
                  <a:pt x="201345" y="84734"/>
                </a:moveTo>
                <a:lnTo>
                  <a:pt x="179438" y="84734"/>
                </a:lnTo>
                <a:lnTo>
                  <a:pt x="172746" y="113977"/>
                </a:lnTo>
                <a:lnTo>
                  <a:pt x="162517" y="140060"/>
                </a:lnTo>
                <a:lnTo>
                  <a:pt x="148746" y="162978"/>
                </a:lnTo>
                <a:lnTo>
                  <a:pt x="131432" y="182727"/>
                </a:lnTo>
                <a:lnTo>
                  <a:pt x="160031" y="182727"/>
                </a:lnTo>
                <a:lnTo>
                  <a:pt x="169323" y="171309"/>
                </a:lnTo>
                <a:lnTo>
                  <a:pt x="183308" y="146256"/>
                </a:lnTo>
                <a:lnTo>
                  <a:pt x="193983" y="117398"/>
                </a:lnTo>
                <a:lnTo>
                  <a:pt x="201345" y="84734"/>
                </a:lnTo>
                <a:close/>
              </a:path>
              <a:path w="256540" h="259714">
                <a:moveTo>
                  <a:pt x="256044" y="65328"/>
                </a:moveTo>
                <a:lnTo>
                  <a:pt x="2362" y="65328"/>
                </a:lnTo>
                <a:lnTo>
                  <a:pt x="2362" y="84734"/>
                </a:lnTo>
                <a:lnTo>
                  <a:pt x="256044" y="84734"/>
                </a:lnTo>
                <a:lnTo>
                  <a:pt x="256044" y="65328"/>
                </a:lnTo>
                <a:close/>
              </a:path>
              <a:path w="256540" h="259714">
                <a:moveTo>
                  <a:pt x="96545" y="0"/>
                </a:moveTo>
                <a:lnTo>
                  <a:pt x="92068" y="16085"/>
                </a:lnTo>
                <a:lnTo>
                  <a:pt x="87188" y="32335"/>
                </a:lnTo>
                <a:lnTo>
                  <a:pt x="81904" y="48750"/>
                </a:lnTo>
                <a:lnTo>
                  <a:pt x="76212" y="65328"/>
                </a:lnTo>
                <a:lnTo>
                  <a:pt x="99555" y="65328"/>
                </a:lnTo>
                <a:lnTo>
                  <a:pt x="104518" y="51110"/>
                </a:lnTo>
                <a:lnTo>
                  <a:pt x="109561" y="36269"/>
                </a:lnTo>
                <a:lnTo>
                  <a:pt x="114687" y="20807"/>
                </a:lnTo>
                <a:lnTo>
                  <a:pt x="119900" y="4724"/>
                </a:lnTo>
                <a:lnTo>
                  <a:pt x="96545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2" name="object 52"/>
          <p:cNvSpPr/>
          <p:nvPr/>
        </p:nvSpPr>
        <p:spPr>
          <a:xfrm>
            <a:off x="10608667" y="3395813"/>
            <a:ext cx="219710" cy="0"/>
          </a:xfrm>
          <a:custGeom>
            <a:avLst/>
            <a:gdLst/>
            <a:ahLst/>
            <a:cxnLst/>
            <a:rect l="l" t="t" r="r" b="b"/>
            <a:pathLst>
              <a:path w="219709">
                <a:moveTo>
                  <a:pt x="0" y="0"/>
                </a:moveTo>
                <a:lnTo>
                  <a:pt x="219328" y="0"/>
                </a:lnTo>
              </a:path>
            </a:pathLst>
          </a:custGeom>
          <a:ln w="2098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/>
          <p:cNvSpPr/>
          <p:nvPr/>
        </p:nvSpPr>
        <p:spPr>
          <a:xfrm>
            <a:off x="10718325" y="3168102"/>
            <a:ext cx="0" cy="217804"/>
          </a:xfrm>
          <a:custGeom>
            <a:avLst/>
            <a:gdLst/>
            <a:ahLst/>
            <a:cxnLst/>
            <a:rect l="l" t="t" r="r" b="b"/>
            <a:pathLst>
              <a:path h="217805">
                <a:moveTo>
                  <a:pt x="0" y="0"/>
                </a:moveTo>
                <a:lnTo>
                  <a:pt x="0" y="217220"/>
                </a:lnTo>
              </a:path>
            </a:pathLst>
          </a:custGeom>
          <a:ln w="23609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/>
          <p:cNvSpPr/>
          <p:nvPr/>
        </p:nvSpPr>
        <p:spPr>
          <a:xfrm>
            <a:off x="10590049" y="3261364"/>
            <a:ext cx="256540" cy="0"/>
          </a:xfrm>
          <a:custGeom>
            <a:avLst/>
            <a:gdLst/>
            <a:ahLst/>
            <a:cxnLst/>
            <a:rect l="l" t="t" r="r" b="b"/>
            <a:pathLst>
              <a:path w="256540">
                <a:moveTo>
                  <a:pt x="0" y="0"/>
                </a:moveTo>
                <a:lnTo>
                  <a:pt x="256311" y="0"/>
                </a:lnTo>
              </a:path>
            </a:pathLst>
          </a:custGeom>
          <a:ln w="2178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5" name="object 55"/>
          <p:cNvSpPr/>
          <p:nvPr/>
        </p:nvSpPr>
        <p:spPr>
          <a:xfrm>
            <a:off x="10882141" y="3167051"/>
            <a:ext cx="262255" cy="250825"/>
          </a:xfrm>
          <a:custGeom>
            <a:avLst/>
            <a:gdLst/>
            <a:ahLst/>
            <a:cxnLst/>
            <a:rect l="l" t="t" r="r" b="b"/>
            <a:pathLst>
              <a:path w="262254" h="250825">
                <a:moveTo>
                  <a:pt x="156349" y="93649"/>
                </a:moveTo>
                <a:lnTo>
                  <a:pt x="40386" y="93649"/>
                </a:lnTo>
                <a:lnTo>
                  <a:pt x="40420" y="213265"/>
                </a:lnTo>
                <a:lnTo>
                  <a:pt x="42781" y="229322"/>
                </a:lnTo>
                <a:lnTo>
                  <a:pt x="49964" y="240958"/>
                </a:lnTo>
                <a:lnTo>
                  <a:pt x="61935" y="247939"/>
                </a:lnTo>
                <a:lnTo>
                  <a:pt x="78689" y="250266"/>
                </a:lnTo>
                <a:lnTo>
                  <a:pt x="210388" y="250266"/>
                </a:lnTo>
                <a:lnTo>
                  <a:pt x="227440" y="248448"/>
                </a:lnTo>
                <a:lnTo>
                  <a:pt x="240557" y="242992"/>
                </a:lnTo>
                <a:lnTo>
                  <a:pt x="249739" y="233892"/>
                </a:lnTo>
                <a:lnTo>
                  <a:pt x="251318" y="230060"/>
                </a:lnTo>
                <a:lnTo>
                  <a:pt x="83159" y="230060"/>
                </a:lnTo>
                <a:lnTo>
                  <a:pt x="73632" y="228767"/>
                </a:lnTo>
                <a:lnTo>
                  <a:pt x="66825" y="224885"/>
                </a:lnTo>
                <a:lnTo>
                  <a:pt x="62740" y="218412"/>
                </a:lnTo>
                <a:lnTo>
                  <a:pt x="61379" y="209346"/>
                </a:lnTo>
                <a:lnTo>
                  <a:pt x="61379" y="160032"/>
                </a:lnTo>
                <a:lnTo>
                  <a:pt x="156349" y="160032"/>
                </a:lnTo>
                <a:lnTo>
                  <a:pt x="156349" y="142189"/>
                </a:lnTo>
                <a:lnTo>
                  <a:pt x="61379" y="142189"/>
                </a:lnTo>
                <a:lnTo>
                  <a:pt x="61379" y="101269"/>
                </a:lnTo>
                <a:lnTo>
                  <a:pt x="156349" y="101269"/>
                </a:lnTo>
                <a:lnTo>
                  <a:pt x="156349" y="93649"/>
                </a:lnTo>
                <a:close/>
              </a:path>
              <a:path w="262254" h="250825">
                <a:moveTo>
                  <a:pt x="240830" y="175501"/>
                </a:moveTo>
                <a:lnTo>
                  <a:pt x="234530" y="214071"/>
                </a:lnTo>
                <a:lnTo>
                  <a:pt x="205409" y="230060"/>
                </a:lnTo>
                <a:lnTo>
                  <a:pt x="251318" y="230060"/>
                </a:lnTo>
                <a:lnTo>
                  <a:pt x="261810" y="183108"/>
                </a:lnTo>
                <a:lnTo>
                  <a:pt x="255333" y="181013"/>
                </a:lnTo>
                <a:lnTo>
                  <a:pt x="248335" y="178485"/>
                </a:lnTo>
                <a:lnTo>
                  <a:pt x="240830" y="175501"/>
                </a:lnTo>
                <a:close/>
              </a:path>
              <a:path w="262254" h="250825">
                <a:moveTo>
                  <a:pt x="138772" y="182333"/>
                </a:moveTo>
                <a:lnTo>
                  <a:pt x="140525" y="190195"/>
                </a:lnTo>
                <a:lnTo>
                  <a:pt x="141922" y="197459"/>
                </a:lnTo>
                <a:lnTo>
                  <a:pt x="142976" y="204088"/>
                </a:lnTo>
                <a:lnTo>
                  <a:pt x="173950" y="205078"/>
                </a:lnTo>
                <a:lnTo>
                  <a:pt x="180213" y="205143"/>
                </a:lnTo>
                <a:lnTo>
                  <a:pt x="197975" y="202538"/>
                </a:lnTo>
                <a:lnTo>
                  <a:pt x="211108" y="194456"/>
                </a:lnTo>
                <a:lnTo>
                  <a:pt x="217401" y="184429"/>
                </a:lnTo>
                <a:lnTo>
                  <a:pt x="177342" y="184429"/>
                </a:lnTo>
                <a:lnTo>
                  <a:pt x="168630" y="184298"/>
                </a:lnTo>
                <a:lnTo>
                  <a:pt x="159296" y="183905"/>
                </a:lnTo>
                <a:lnTo>
                  <a:pt x="149342" y="183250"/>
                </a:lnTo>
                <a:lnTo>
                  <a:pt x="138772" y="182333"/>
                </a:lnTo>
                <a:close/>
              </a:path>
              <a:path w="262254" h="250825">
                <a:moveTo>
                  <a:pt x="227412" y="51142"/>
                </a:moveTo>
                <a:lnTo>
                  <a:pt x="206717" y="51142"/>
                </a:lnTo>
                <a:lnTo>
                  <a:pt x="206189" y="85828"/>
                </a:lnTo>
                <a:lnTo>
                  <a:pt x="205401" y="115362"/>
                </a:lnTo>
                <a:lnTo>
                  <a:pt x="203047" y="158978"/>
                </a:lnTo>
                <a:lnTo>
                  <a:pt x="177342" y="184429"/>
                </a:lnTo>
                <a:lnTo>
                  <a:pt x="217401" y="184429"/>
                </a:lnTo>
                <a:lnTo>
                  <a:pt x="224947" y="140287"/>
                </a:lnTo>
                <a:lnTo>
                  <a:pt x="227040" y="75601"/>
                </a:lnTo>
                <a:lnTo>
                  <a:pt x="227412" y="51142"/>
                </a:lnTo>
                <a:close/>
              </a:path>
              <a:path w="262254" h="250825">
                <a:moveTo>
                  <a:pt x="156349" y="101269"/>
                </a:moveTo>
                <a:lnTo>
                  <a:pt x="135890" y="101269"/>
                </a:lnTo>
                <a:lnTo>
                  <a:pt x="135890" y="142189"/>
                </a:lnTo>
                <a:lnTo>
                  <a:pt x="156349" y="142189"/>
                </a:lnTo>
                <a:lnTo>
                  <a:pt x="156349" y="101269"/>
                </a:lnTo>
                <a:close/>
              </a:path>
              <a:path w="262254" h="250825">
                <a:moveTo>
                  <a:pt x="67157" y="0"/>
                </a:moveTo>
                <a:lnTo>
                  <a:pt x="54887" y="28925"/>
                </a:lnTo>
                <a:lnTo>
                  <a:pt x="39603" y="56667"/>
                </a:lnTo>
                <a:lnTo>
                  <a:pt x="21307" y="83228"/>
                </a:lnTo>
                <a:lnTo>
                  <a:pt x="0" y="108610"/>
                </a:lnTo>
                <a:lnTo>
                  <a:pt x="4711" y="113855"/>
                </a:lnTo>
                <a:lnTo>
                  <a:pt x="9093" y="119976"/>
                </a:lnTo>
                <a:lnTo>
                  <a:pt x="13106" y="126961"/>
                </a:lnTo>
                <a:lnTo>
                  <a:pt x="20226" y="118979"/>
                </a:lnTo>
                <a:lnTo>
                  <a:pt x="27146" y="110767"/>
                </a:lnTo>
                <a:lnTo>
                  <a:pt x="33866" y="102324"/>
                </a:lnTo>
                <a:lnTo>
                  <a:pt x="40386" y="93649"/>
                </a:lnTo>
                <a:lnTo>
                  <a:pt x="156349" y="93649"/>
                </a:lnTo>
                <a:lnTo>
                  <a:pt x="156349" y="83426"/>
                </a:lnTo>
                <a:lnTo>
                  <a:pt x="47218" y="83426"/>
                </a:lnTo>
                <a:lnTo>
                  <a:pt x="52451" y="75484"/>
                </a:lnTo>
                <a:lnTo>
                  <a:pt x="57377" y="67613"/>
                </a:lnTo>
                <a:lnTo>
                  <a:pt x="62211" y="59460"/>
                </a:lnTo>
                <a:lnTo>
                  <a:pt x="66878" y="51142"/>
                </a:lnTo>
                <a:lnTo>
                  <a:pt x="227412" y="51142"/>
                </a:lnTo>
                <a:lnTo>
                  <a:pt x="227698" y="32257"/>
                </a:lnTo>
                <a:lnTo>
                  <a:pt x="76593" y="32257"/>
                </a:lnTo>
                <a:lnTo>
                  <a:pt x="79711" y="25787"/>
                </a:lnTo>
                <a:lnTo>
                  <a:pt x="82759" y="19216"/>
                </a:lnTo>
                <a:lnTo>
                  <a:pt x="85741" y="12543"/>
                </a:lnTo>
                <a:lnTo>
                  <a:pt x="88658" y="5765"/>
                </a:lnTo>
                <a:lnTo>
                  <a:pt x="67157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6" name="object 56"/>
          <p:cNvSpPr/>
          <p:nvPr/>
        </p:nvSpPr>
        <p:spPr>
          <a:xfrm>
            <a:off x="10312125" y="2462453"/>
            <a:ext cx="839469" cy="506095"/>
          </a:xfrm>
          <a:custGeom>
            <a:avLst/>
            <a:gdLst/>
            <a:ahLst/>
            <a:cxnLst/>
            <a:rect l="l" t="t" r="r" b="b"/>
            <a:pathLst>
              <a:path w="839470" h="506094">
                <a:moveTo>
                  <a:pt x="796162" y="0"/>
                </a:moveTo>
                <a:lnTo>
                  <a:pt x="43091" y="0"/>
                </a:lnTo>
                <a:lnTo>
                  <a:pt x="26419" y="3430"/>
                </a:lnTo>
                <a:lnTo>
                  <a:pt x="12711" y="12785"/>
                </a:lnTo>
                <a:lnTo>
                  <a:pt x="3420" y="26660"/>
                </a:lnTo>
                <a:lnTo>
                  <a:pt x="0" y="43649"/>
                </a:lnTo>
                <a:lnTo>
                  <a:pt x="0" y="462432"/>
                </a:lnTo>
                <a:lnTo>
                  <a:pt x="3420" y="479429"/>
                </a:lnTo>
                <a:lnTo>
                  <a:pt x="12711" y="493307"/>
                </a:lnTo>
                <a:lnTo>
                  <a:pt x="26419" y="502664"/>
                </a:lnTo>
                <a:lnTo>
                  <a:pt x="43091" y="506094"/>
                </a:lnTo>
                <a:lnTo>
                  <a:pt x="796162" y="506094"/>
                </a:lnTo>
                <a:lnTo>
                  <a:pt x="813083" y="502664"/>
                </a:lnTo>
                <a:lnTo>
                  <a:pt x="826768" y="493307"/>
                </a:lnTo>
                <a:lnTo>
                  <a:pt x="835926" y="479429"/>
                </a:lnTo>
                <a:lnTo>
                  <a:pt x="839266" y="462432"/>
                </a:lnTo>
                <a:lnTo>
                  <a:pt x="839266" y="43649"/>
                </a:lnTo>
                <a:lnTo>
                  <a:pt x="835926" y="26660"/>
                </a:lnTo>
                <a:lnTo>
                  <a:pt x="826768" y="12785"/>
                </a:lnTo>
                <a:lnTo>
                  <a:pt x="813083" y="3430"/>
                </a:lnTo>
                <a:lnTo>
                  <a:pt x="796162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7" name="object 57"/>
          <p:cNvSpPr/>
          <p:nvPr/>
        </p:nvSpPr>
        <p:spPr>
          <a:xfrm>
            <a:off x="10355786" y="2590573"/>
            <a:ext cx="757555" cy="340995"/>
          </a:xfrm>
          <a:custGeom>
            <a:avLst/>
            <a:gdLst/>
            <a:ahLst/>
            <a:cxnLst/>
            <a:rect l="l" t="t" r="r" b="b"/>
            <a:pathLst>
              <a:path w="757554" h="340994">
                <a:moveTo>
                  <a:pt x="710006" y="0"/>
                </a:moveTo>
                <a:lnTo>
                  <a:pt x="47104" y="0"/>
                </a:lnTo>
                <a:lnTo>
                  <a:pt x="28841" y="3732"/>
                </a:lnTo>
                <a:lnTo>
                  <a:pt x="13860" y="13923"/>
                </a:lnTo>
                <a:lnTo>
                  <a:pt x="3725" y="29066"/>
                </a:lnTo>
                <a:lnTo>
                  <a:pt x="0" y="47650"/>
                </a:lnTo>
                <a:lnTo>
                  <a:pt x="0" y="292950"/>
                </a:lnTo>
                <a:lnTo>
                  <a:pt x="3725" y="311544"/>
                </a:lnTo>
                <a:lnTo>
                  <a:pt x="13860" y="326694"/>
                </a:lnTo>
                <a:lnTo>
                  <a:pt x="28841" y="336892"/>
                </a:lnTo>
                <a:lnTo>
                  <a:pt x="47104" y="340626"/>
                </a:lnTo>
                <a:lnTo>
                  <a:pt x="710006" y="340626"/>
                </a:lnTo>
                <a:lnTo>
                  <a:pt x="728269" y="336892"/>
                </a:lnTo>
                <a:lnTo>
                  <a:pt x="743250" y="326694"/>
                </a:lnTo>
                <a:lnTo>
                  <a:pt x="753384" y="311544"/>
                </a:lnTo>
                <a:lnTo>
                  <a:pt x="757110" y="292950"/>
                </a:lnTo>
                <a:lnTo>
                  <a:pt x="757110" y="47650"/>
                </a:lnTo>
                <a:lnTo>
                  <a:pt x="753384" y="29066"/>
                </a:lnTo>
                <a:lnTo>
                  <a:pt x="743250" y="13923"/>
                </a:lnTo>
                <a:lnTo>
                  <a:pt x="728269" y="3732"/>
                </a:lnTo>
                <a:lnTo>
                  <a:pt x="710006" y="0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8" name="object 58"/>
          <p:cNvSpPr/>
          <p:nvPr/>
        </p:nvSpPr>
        <p:spPr>
          <a:xfrm>
            <a:off x="10355786" y="2590563"/>
            <a:ext cx="757555" cy="95885"/>
          </a:xfrm>
          <a:custGeom>
            <a:avLst/>
            <a:gdLst/>
            <a:ahLst/>
            <a:cxnLst/>
            <a:rect l="l" t="t" r="r" b="b"/>
            <a:pathLst>
              <a:path w="757554" h="95885">
                <a:moveTo>
                  <a:pt x="731837" y="0"/>
                </a:moveTo>
                <a:lnTo>
                  <a:pt x="24701" y="0"/>
                </a:lnTo>
                <a:lnTo>
                  <a:pt x="15023" y="2010"/>
                </a:lnTo>
                <a:lnTo>
                  <a:pt x="7178" y="7467"/>
                </a:lnTo>
                <a:lnTo>
                  <a:pt x="1920" y="15505"/>
                </a:lnTo>
                <a:lnTo>
                  <a:pt x="0" y="25260"/>
                </a:lnTo>
                <a:lnTo>
                  <a:pt x="0" y="70065"/>
                </a:lnTo>
                <a:lnTo>
                  <a:pt x="1920" y="80076"/>
                </a:lnTo>
                <a:lnTo>
                  <a:pt x="7178" y="88095"/>
                </a:lnTo>
                <a:lnTo>
                  <a:pt x="15023" y="93420"/>
                </a:lnTo>
                <a:lnTo>
                  <a:pt x="24701" y="95351"/>
                </a:lnTo>
                <a:lnTo>
                  <a:pt x="731837" y="95351"/>
                </a:lnTo>
                <a:lnTo>
                  <a:pt x="741604" y="93420"/>
                </a:lnTo>
                <a:lnTo>
                  <a:pt x="749646" y="88095"/>
                </a:lnTo>
                <a:lnTo>
                  <a:pt x="755101" y="80076"/>
                </a:lnTo>
                <a:lnTo>
                  <a:pt x="757110" y="70065"/>
                </a:lnTo>
                <a:lnTo>
                  <a:pt x="757110" y="25260"/>
                </a:lnTo>
                <a:lnTo>
                  <a:pt x="755101" y="15505"/>
                </a:lnTo>
                <a:lnTo>
                  <a:pt x="749646" y="7467"/>
                </a:lnTo>
                <a:lnTo>
                  <a:pt x="741604" y="2010"/>
                </a:lnTo>
                <a:lnTo>
                  <a:pt x="731837" y="0"/>
                </a:lnTo>
                <a:close/>
              </a:path>
            </a:pathLst>
          </a:custGeom>
          <a:solidFill>
            <a:srgbClr val="6161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9" name="object 59"/>
          <p:cNvSpPr/>
          <p:nvPr/>
        </p:nvSpPr>
        <p:spPr>
          <a:xfrm>
            <a:off x="10707339" y="2687057"/>
            <a:ext cx="55244" cy="54610"/>
          </a:xfrm>
          <a:custGeom>
            <a:avLst/>
            <a:gdLst/>
            <a:ahLst/>
            <a:cxnLst/>
            <a:rect l="l" t="t" r="r" b="b"/>
            <a:pathLst>
              <a:path w="55245" h="54610">
                <a:moveTo>
                  <a:pt x="55156" y="0"/>
                </a:moveTo>
                <a:lnTo>
                  <a:pt x="0" y="0"/>
                </a:lnTo>
                <a:lnTo>
                  <a:pt x="0" y="27571"/>
                </a:lnTo>
                <a:lnTo>
                  <a:pt x="2209" y="38098"/>
                </a:lnTo>
                <a:lnTo>
                  <a:pt x="8191" y="46683"/>
                </a:lnTo>
                <a:lnTo>
                  <a:pt x="16973" y="52465"/>
                </a:lnTo>
                <a:lnTo>
                  <a:pt x="27584" y="54584"/>
                </a:lnTo>
                <a:lnTo>
                  <a:pt x="38187" y="52465"/>
                </a:lnTo>
                <a:lnTo>
                  <a:pt x="46966" y="46683"/>
                </a:lnTo>
                <a:lnTo>
                  <a:pt x="52946" y="38098"/>
                </a:lnTo>
                <a:lnTo>
                  <a:pt x="55156" y="27571"/>
                </a:lnTo>
                <a:lnTo>
                  <a:pt x="55156" y="0"/>
                </a:lnTo>
                <a:close/>
              </a:path>
            </a:pathLst>
          </a:custGeom>
          <a:solidFill>
            <a:srgbClr val="DDC96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0" name="object 60"/>
          <p:cNvSpPr/>
          <p:nvPr/>
        </p:nvSpPr>
        <p:spPr>
          <a:xfrm>
            <a:off x="10707339" y="2631927"/>
            <a:ext cx="55244" cy="55244"/>
          </a:xfrm>
          <a:custGeom>
            <a:avLst/>
            <a:gdLst/>
            <a:ahLst/>
            <a:cxnLst/>
            <a:rect l="l" t="t" r="r" b="b"/>
            <a:pathLst>
              <a:path w="55245" h="55244">
                <a:moveTo>
                  <a:pt x="27584" y="0"/>
                </a:moveTo>
                <a:lnTo>
                  <a:pt x="16973" y="2205"/>
                </a:lnTo>
                <a:lnTo>
                  <a:pt x="8191" y="8177"/>
                </a:lnTo>
                <a:lnTo>
                  <a:pt x="2209" y="16946"/>
                </a:lnTo>
                <a:lnTo>
                  <a:pt x="0" y="27546"/>
                </a:lnTo>
                <a:lnTo>
                  <a:pt x="0" y="55130"/>
                </a:lnTo>
                <a:lnTo>
                  <a:pt x="55156" y="55130"/>
                </a:lnTo>
                <a:lnTo>
                  <a:pt x="55156" y="27546"/>
                </a:lnTo>
                <a:lnTo>
                  <a:pt x="52946" y="16946"/>
                </a:lnTo>
                <a:lnTo>
                  <a:pt x="46966" y="8177"/>
                </a:lnTo>
                <a:lnTo>
                  <a:pt x="38187" y="2205"/>
                </a:lnTo>
                <a:lnTo>
                  <a:pt x="27584" y="0"/>
                </a:lnTo>
                <a:close/>
              </a:path>
            </a:pathLst>
          </a:custGeom>
          <a:solidFill>
            <a:srgbClr val="E1D2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1" name="object 61"/>
          <p:cNvSpPr/>
          <p:nvPr/>
        </p:nvSpPr>
        <p:spPr>
          <a:xfrm>
            <a:off x="10389666" y="2217735"/>
            <a:ext cx="690880" cy="245110"/>
          </a:xfrm>
          <a:custGeom>
            <a:avLst/>
            <a:gdLst/>
            <a:ahLst/>
            <a:cxnLst/>
            <a:rect l="l" t="t" r="r" b="b"/>
            <a:pathLst>
              <a:path w="690879" h="245110">
                <a:moveTo>
                  <a:pt x="345249" y="0"/>
                </a:moveTo>
                <a:lnTo>
                  <a:pt x="294224" y="1336"/>
                </a:lnTo>
                <a:lnTo>
                  <a:pt x="245526" y="5619"/>
                </a:lnTo>
                <a:lnTo>
                  <a:pt x="199689" y="13261"/>
                </a:lnTo>
                <a:lnTo>
                  <a:pt x="157245" y="24674"/>
                </a:lnTo>
                <a:lnTo>
                  <a:pt x="118729" y="40269"/>
                </a:lnTo>
                <a:lnTo>
                  <a:pt x="84674" y="60457"/>
                </a:lnTo>
                <a:lnTo>
                  <a:pt x="55614" y="85651"/>
                </a:lnTo>
                <a:lnTo>
                  <a:pt x="32083" y="116262"/>
                </a:lnTo>
                <a:lnTo>
                  <a:pt x="14615" y="152702"/>
                </a:lnTo>
                <a:lnTo>
                  <a:pt x="3742" y="195383"/>
                </a:lnTo>
                <a:lnTo>
                  <a:pt x="0" y="244716"/>
                </a:lnTo>
                <a:lnTo>
                  <a:pt x="32753" y="244716"/>
                </a:lnTo>
                <a:lnTo>
                  <a:pt x="36834" y="196205"/>
                </a:lnTo>
                <a:lnTo>
                  <a:pt x="48652" y="155393"/>
                </a:lnTo>
                <a:lnTo>
                  <a:pt x="67569" y="121667"/>
                </a:lnTo>
                <a:lnTo>
                  <a:pt x="124155" y="73037"/>
                </a:lnTo>
                <a:lnTo>
                  <a:pt x="160548" y="56912"/>
                </a:lnTo>
                <a:lnTo>
                  <a:pt x="201491" y="45432"/>
                </a:lnTo>
                <a:lnTo>
                  <a:pt x="246347" y="37988"/>
                </a:lnTo>
                <a:lnTo>
                  <a:pt x="294479" y="33969"/>
                </a:lnTo>
                <a:lnTo>
                  <a:pt x="345249" y="32766"/>
                </a:lnTo>
                <a:lnTo>
                  <a:pt x="553238" y="32766"/>
                </a:lnTo>
                <a:lnTo>
                  <a:pt x="533253" y="24674"/>
                </a:lnTo>
                <a:lnTo>
                  <a:pt x="490809" y="13261"/>
                </a:lnTo>
                <a:lnTo>
                  <a:pt x="444972" y="5619"/>
                </a:lnTo>
                <a:lnTo>
                  <a:pt x="396274" y="1336"/>
                </a:lnTo>
                <a:lnTo>
                  <a:pt x="345249" y="0"/>
                </a:lnTo>
                <a:close/>
              </a:path>
              <a:path w="690879" h="245110">
                <a:moveTo>
                  <a:pt x="553238" y="32766"/>
                </a:moveTo>
                <a:lnTo>
                  <a:pt x="345249" y="32766"/>
                </a:lnTo>
                <a:lnTo>
                  <a:pt x="396032" y="33969"/>
                </a:lnTo>
                <a:lnTo>
                  <a:pt x="444206" y="37988"/>
                </a:lnTo>
                <a:lnTo>
                  <a:pt x="489125" y="45432"/>
                </a:lnTo>
                <a:lnTo>
                  <a:pt x="530146" y="56912"/>
                </a:lnTo>
                <a:lnTo>
                  <a:pt x="566624" y="73037"/>
                </a:lnTo>
                <a:lnTo>
                  <a:pt x="623374" y="121667"/>
                </a:lnTo>
                <a:lnTo>
                  <a:pt x="642357" y="155393"/>
                </a:lnTo>
                <a:lnTo>
                  <a:pt x="654219" y="196205"/>
                </a:lnTo>
                <a:lnTo>
                  <a:pt x="658317" y="244716"/>
                </a:lnTo>
                <a:lnTo>
                  <a:pt x="690498" y="244716"/>
                </a:lnTo>
                <a:lnTo>
                  <a:pt x="686756" y="195383"/>
                </a:lnTo>
                <a:lnTo>
                  <a:pt x="675883" y="152702"/>
                </a:lnTo>
                <a:lnTo>
                  <a:pt x="658415" y="116262"/>
                </a:lnTo>
                <a:lnTo>
                  <a:pt x="634884" y="85651"/>
                </a:lnTo>
                <a:lnTo>
                  <a:pt x="605824" y="60457"/>
                </a:lnTo>
                <a:lnTo>
                  <a:pt x="571769" y="40269"/>
                </a:lnTo>
                <a:lnTo>
                  <a:pt x="553238" y="32766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2" name="object 62"/>
          <p:cNvSpPr/>
          <p:nvPr/>
        </p:nvSpPr>
        <p:spPr>
          <a:xfrm>
            <a:off x="10370163" y="2419385"/>
            <a:ext cx="72390" cy="36830"/>
          </a:xfrm>
          <a:custGeom>
            <a:avLst/>
            <a:gdLst/>
            <a:ahLst/>
            <a:cxnLst/>
            <a:rect l="l" t="t" r="r" b="b"/>
            <a:pathLst>
              <a:path w="72390" h="36830">
                <a:moveTo>
                  <a:pt x="36156" y="0"/>
                </a:moveTo>
                <a:lnTo>
                  <a:pt x="22025" y="2915"/>
                </a:lnTo>
                <a:lnTo>
                  <a:pt x="10539" y="10837"/>
                </a:lnTo>
                <a:lnTo>
                  <a:pt x="2822" y="22529"/>
                </a:lnTo>
                <a:lnTo>
                  <a:pt x="0" y="36753"/>
                </a:lnTo>
                <a:lnTo>
                  <a:pt x="3441" y="36753"/>
                </a:lnTo>
                <a:lnTo>
                  <a:pt x="5969" y="23790"/>
                </a:lnTo>
                <a:lnTo>
                  <a:pt x="12907" y="13201"/>
                </a:lnTo>
                <a:lnTo>
                  <a:pt x="23292" y="6060"/>
                </a:lnTo>
                <a:lnTo>
                  <a:pt x="36156" y="3441"/>
                </a:lnTo>
                <a:lnTo>
                  <a:pt x="50825" y="3441"/>
                </a:lnTo>
                <a:lnTo>
                  <a:pt x="50060" y="2915"/>
                </a:lnTo>
                <a:lnTo>
                  <a:pt x="36156" y="0"/>
                </a:lnTo>
                <a:close/>
              </a:path>
              <a:path w="72390" h="36830">
                <a:moveTo>
                  <a:pt x="50825" y="3441"/>
                </a:moveTo>
                <a:lnTo>
                  <a:pt x="36156" y="3441"/>
                </a:lnTo>
                <a:lnTo>
                  <a:pt x="48791" y="6060"/>
                </a:lnTo>
                <a:lnTo>
                  <a:pt x="59215" y="13201"/>
                </a:lnTo>
                <a:lnTo>
                  <a:pt x="66298" y="23790"/>
                </a:lnTo>
                <a:lnTo>
                  <a:pt x="68910" y="36753"/>
                </a:lnTo>
                <a:lnTo>
                  <a:pt x="72364" y="36753"/>
                </a:lnTo>
                <a:lnTo>
                  <a:pt x="69455" y="22529"/>
                </a:lnTo>
                <a:lnTo>
                  <a:pt x="61590" y="10837"/>
                </a:lnTo>
                <a:lnTo>
                  <a:pt x="50825" y="3441"/>
                </a:lnTo>
                <a:close/>
              </a:path>
            </a:pathLst>
          </a:custGeom>
          <a:solidFill>
            <a:srgbClr val="DDC96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3" name="object 63"/>
          <p:cNvSpPr/>
          <p:nvPr/>
        </p:nvSpPr>
        <p:spPr>
          <a:xfrm>
            <a:off x="10363825" y="2413620"/>
            <a:ext cx="84455" cy="48895"/>
          </a:xfrm>
          <a:custGeom>
            <a:avLst/>
            <a:gdLst/>
            <a:ahLst/>
            <a:cxnLst/>
            <a:rect l="l" t="t" r="r" b="b"/>
            <a:pathLst>
              <a:path w="84454" h="48894">
                <a:moveTo>
                  <a:pt x="42494" y="0"/>
                </a:moveTo>
                <a:lnTo>
                  <a:pt x="25926" y="3330"/>
                </a:lnTo>
                <a:lnTo>
                  <a:pt x="12422" y="12425"/>
                </a:lnTo>
                <a:lnTo>
                  <a:pt x="3330" y="25937"/>
                </a:lnTo>
                <a:lnTo>
                  <a:pt x="0" y="42519"/>
                </a:lnTo>
                <a:lnTo>
                  <a:pt x="0" y="48831"/>
                </a:lnTo>
                <a:lnTo>
                  <a:pt x="15506" y="48831"/>
                </a:lnTo>
                <a:lnTo>
                  <a:pt x="15506" y="42519"/>
                </a:lnTo>
                <a:lnTo>
                  <a:pt x="17626" y="31994"/>
                </a:lnTo>
                <a:lnTo>
                  <a:pt x="23409" y="23414"/>
                </a:lnTo>
                <a:lnTo>
                  <a:pt x="31987" y="17636"/>
                </a:lnTo>
                <a:lnTo>
                  <a:pt x="42494" y="15519"/>
                </a:lnTo>
                <a:lnTo>
                  <a:pt x="74156" y="15519"/>
                </a:lnTo>
                <a:lnTo>
                  <a:pt x="72088" y="12425"/>
                </a:lnTo>
                <a:lnTo>
                  <a:pt x="58746" y="3330"/>
                </a:lnTo>
                <a:lnTo>
                  <a:pt x="42494" y="0"/>
                </a:lnTo>
                <a:close/>
              </a:path>
              <a:path w="84454" h="48894">
                <a:moveTo>
                  <a:pt x="74156" y="15519"/>
                </a:moveTo>
                <a:lnTo>
                  <a:pt x="42494" y="15519"/>
                </a:lnTo>
                <a:lnTo>
                  <a:pt x="52688" y="17636"/>
                </a:lnTo>
                <a:lnTo>
                  <a:pt x="61099" y="23414"/>
                </a:lnTo>
                <a:lnTo>
                  <a:pt x="66815" y="31994"/>
                </a:lnTo>
                <a:lnTo>
                  <a:pt x="68922" y="42519"/>
                </a:lnTo>
                <a:lnTo>
                  <a:pt x="68922" y="48831"/>
                </a:lnTo>
                <a:lnTo>
                  <a:pt x="84442" y="48831"/>
                </a:lnTo>
                <a:lnTo>
                  <a:pt x="84442" y="42519"/>
                </a:lnTo>
                <a:lnTo>
                  <a:pt x="81120" y="25937"/>
                </a:lnTo>
                <a:lnTo>
                  <a:pt x="74156" y="15519"/>
                </a:lnTo>
                <a:close/>
              </a:path>
            </a:pathLst>
          </a:custGeom>
          <a:solidFill>
            <a:srgbClr val="DDC96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4" name="object 64"/>
          <p:cNvSpPr/>
          <p:nvPr/>
        </p:nvSpPr>
        <p:spPr>
          <a:xfrm>
            <a:off x="11027300" y="2419385"/>
            <a:ext cx="72390" cy="36830"/>
          </a:xfrm>
          <a:custGeom>
            <a:avLst/>
            <a:gdLst/>
            <a:ahLst/>
            <a:cxnLst/>
            <a:rect l="l" t="t" r="r" b="b"/>
            <a:pathLst>
              <a:path w="72390" h="36830">
                <a:moveTo>
                  <a:pt x="36194" y="0"/>
                </a:moveTo>
                <a:lnTo>
                  <a:pt x="22058" y="2915"/>
                </a:lnTo>
                <a:lnTo>
                  <a:pt x="10558" y="10837"/>
                </a:lnTo>
                <a:lnTo>
                  <a:pt x="2828" y="22529"/>
                </a:lnTo>
                <a:lnTo>
                  <a:pt x="0" y="36753"/>
                </a:lnTo>
                <a:lnTo>
                  <a:pt x="3441" y="36753"/>
                </a:lnTo>
                <a:lnTo>
                  <a:pt x="5973" y="23790"/>
                </a:lnTo>
                <a:lnTo>
                  <a:pt x="12922" y="13201"/>
                </a:lnTo>
                <a:lnTo>
                  <a:pt x="23319" y="6060"/>
                </a:lnTo>
                <a:lnTo>
                  <a:pt x="36194" y="3441"/>
                </a:lnTo>
                <a:lnTo>
                  <a:pt x="51095" y="3441"/>
                </a:lnTo>
                <a:lnTo>
                  <a:pt x="50331" y="2915"/>
                </a:lnTo>
                <a:lnTo>
                  <a:pt x="36194" y="0"/>
                </a:lnTo>
                <a:close/>
              </a:path>
              <a:path w="72390" h="36830">
                <a:moveTo>
                  <a:pt x="51095" y="3441"/>
                </a:moveTo>
                <a:lnTo>
                  <a:pt x="36194" y="3441"/>
                </a:lnTo>
                <a:lnTo>
                  <a:pt x="48820" y="6060"/>
                </a:lnTo>
                <a:lnTo>
                  <a:pt x="59235" y="13201"/>
                </a:lnTo>
                <a:lnTo>
                  <a:pt x="66313" y="23790"/>
                </a:lnTo>
                <a:lnTo>
                  <a:pt x="68922" y="36753"/>
                </a:lnTo>
                <a:lnTo>
                  <a:pt x="72389" y="36753"/>
                </a:lnTo>
                <a:lnTo>
                  <a:pt x="69561" y="22529"/>
                </a:lnTo>
                <a:lnTo>
                  <a:pt x="61831" y="10837"/>
                </a:lnTo>
                <a:lnTo>
                  <a:pt x="51095" y="3441"/>
                </a:lnTo>
                <a:close/>
              </a:path>
            </a:pathLst>
          </a:custGeom>
          <a:solidFill>
            <a:srgbClr val="DDC96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5" name="object 65"/>
          <p:cNvSpPr/>
          <p:nvPr/>
        </p:nvSpPr>
        <p:spPr>
          <a:xfrm>
            <a:off x="11020998" y="2413620"/>
            <a:ext cx="85090" cy="48895"/>
          </a:xfrm>
          <a:custGeom>
            <a:avLst/>
            <a:gdLst/>
            <a:ahLst/>
            <a:cxnLst/>
            <a:rect l="l" t="t" r="r" b="b"/>
            <a:pathLst>
              <a:path w="85090" h="48894">
                <a:moveTo>
                  <a:pt x="42494" y="0"/>
                </a:moveTo>
                <a:lnTo>
                  <a:pt x="25921" y="3330"/>
                </a:lnTo>
                <a:lnTo>
                  <a:pt x="12417" y="12425"/>
                </a:lnTo>
                <a:lnTo>
                  <a:pt x="3328" y="25937"/>
                </a:lnTo>
                <a:lnTo>
                  <a:pt x="0" y="42519"/>
                </a:lnTo>
                <a:lnTo>
                  <a:pt x="0" y="48831"/>
                </a:lnTo>
                <a:lnTo>
                  <a:pt x="16078" y="48831"/>
                </a:lnTo>
                <a:lnTo>
                  <a:pt x="16078" y="42519"/>
                </a:lnTo>
                <a:lnTo>
                  <a:pt x="18107" y="31994"/>
                </a:lnTo>
                <a:lnTo>
                  <a:pt x="23690" y="23414"/>
                </a:lnTo>
                <a:lnTo>
                  <a:pt x="32071" y="17636"/>
                </a:lnTo>
                <a:lnTo>
                  <a:pt x="42494" y="15519"/>
                </a:lnTo>
                <a:lnTo>
                  <a:pt x="74663" y="15519"/>
                </a:lnTo>
                <a:lnTo>
                  <a:pt x="72582" y="12425"/>
                </a:lnTo>
                <a:lnTo>
                  <a:pt x="59074" y="3330"/>
                </a:lnTo>
                <a:lnTo>
                  <a:pt x="42494" y="0"/>
                </a:lnTo>
                <a:close/>
              </a:path>
              <a:path w="85090" h="48894">
                <a:moveTo>
                  <a:pt x="74663" y="15519"/>
                </a:moveTo>
                <a:lnTo>
                  <a:pt x="42494" y="15519"/>
                </a:lnTo>
                <a:lnTo>
                  <a:pt x="52927" y="17636"/>
                </a:lnTo>
                <a:lnTo>
                  <a:pt x="61307" y="23414"/>
                </a:lnTo>
                <a:lnTo>
                  <a:pt x="66884" y="31994"/>
                </a:lnTo>
                <a:lnTo>
                  <a:pt x="68910" y="42519"/>
                </a:lnTo>
                <a:lnTo>
                  <a:pt x="68910" y="48831"/>
                </a:lnTo>
                <a:lnTo>
                  <a:pt x="85001" y="48831"/>
                </a:lnTo>
                <a:lnTo>
                  <a:pt x="85001" y="42519"/>
                </a:lnTo>
                <a:lnTo>
                  <a:pt x="81672" y="25937"/>
                </a:lnTo>
                <a:lnTo>
                  <a:pt x="74663" y="15519"/>
                </a:lnTo>
                <a:close/>
              </a:path>
            </a:pathLst>
          </a:custGeom>
          <a:solidFill>
            <a:srgbClr val="DDC96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6" name="object 66"/>
          <p:cNvSpPr/>
          <p:nvPr/>
        </p:nvSpPr>
        <p:spPr>
          <a:xfrm>
            <a:off x="8137925" y="3180425"/>
            <a:ext cx="261620" cy="246379"/>
          </a:xfrm>
          <a:custGeom>
            <a:avLst/>
            <a:gdLst/>
            <a:ahLst/>
            <a:cxnLst/>
            <a:rect l="l" t="t" r="r" b="b"/>
            <a:pathLst>
              <a:path w="261620" h="246380">
                <a:moveTo>
                  <a:pt x="255777" y="0"/>
                </a:moveTo>
                <a:lnTo>
                  <a:pt x="27546" y="0"/>
                </a:lnTo>
                <a:lnTo>
                  <a:pt x="27429" y="107564"/>
                </a:lnTo>
                <a:lnTo>
                  <a:pt x="27231" y="120942"/>
                </a:lnTo>
                <a:lnTo>
                  <a:pt x="24444" y="160493"/>
                </a:lnTo>
                <a:lnTo>
                  <a:pt x="13508" y="201683"/>
                </a:lnTo>
                <a:lnTo>
                  <a:pt x="0" y="228498"/>
                </a:lnTo>
                <a:lnTo>
                  <a:pt x="5245" y="233400"/>
                </a:lnTo>
                <a:lnTo>
                  <a:pt x="10223" y="239166"/>
                </a:lnTo>
                <a:lnTo>
                  <a:pt x="14947" y="245808"/>
                </a:lnTo>
                <a:lnTo>
                  <a:pt x="24044" y="229070"/>
                </a:lnTo>
                <a:lnTo>
                  <a:pt x="40919" y="182600"/>
                </a:lnTo>
                <a:lnTo>
                  <a:pt x="45454" y="142989"/>
                </a:lnTo>
                <a:lnTo>
                  <a:pt x="46951" y="91566"/>
                </a:lnTo>
                <a:lnTo>
                  <a:pt x="257086" y="91566"/>
                </a:lnTo>
                <a:lnTo>
                  <a:pt x="257086" y="75298"/>
                </a:lnTo>
                <a:lnTo>
                  <a:pt x="46951" y="75298"/>
                </a:lnTo>
                <a:lnTo>
                  <a:pt x="46951" y="16789"/>
                </a:lnTo>
                <a:lnTo>
                  <a:pt x="255777" y="16789"/>
                </a:lnTo>
                <a:lnTo>
                  <a:pt x="255777" y="0"/>
                </a:lnTo>
                <a:close/>
              </a:path>
              <a:path w="261620" h="246380">
                <a:moveTo>
                  <a:pt x="235051" y="166852"/>
                </a:moveTo>
                <a:lnTo>
                  <a:pt x="66890" y="166852"/>
                </a:lnTo>
                <a:lnTo>
                  <a:pt x="66890" y="245554"/>
                </a:lnTo>
                <a:lnTo>
                  <a:pt x="85788" y="245554"/>
                </a:lnTo>
                <a:lnTo>
                  <a:pt x="85788" y="234010"/>
                </a:lnTo>
                <a:lnTo>
                  <a:pt x="235051" y="234010"/>
                </a:lnTo>
                <a:lnTo>
                  <a:pt x="235051" y="217233"/>
                </a:lnTo>
                <a:lnTo>
                  <a:pt x="85775" y="217233"/>
                </a:lnTo>
                <a:lnTo>
                  <a:pt x="85775" y="183641"/>
                </a:lnTo>
                <a:lnTo>
                  <a:pt x="235051" y="183641"/>
                </a:lnTo>
                <a:lnTo>
                  <a:pt x="235051" y="166852"/>
                </a:lnTo>
                <a:close/>
              </a:path>
              <a:path w="261620" h="246380">
                <a:moveTo>
                  <a:pt x="235051" y="234010"/>
                </a:moveTo>
                <a:lnTo>
                  <a:pt x="216166" y="234010"/>
                </a:lnTo>
                <a:lnTo>
                  <a:pt x="216166" y="245287"/>
                </a:lnTo>
                <a:lnTo>
                  <a:pt x="235051" y="245287"/>
                </a:lnTo>
                <a:lnTo>
                  <a:pt x="235051" y="234010"/>
                </a:lnTo>
                <a:close/>
              </a:path>
              <a:path w="261620" h="246380">
                <a:moveTo>
                  <a:pt x="235051" y="183641"/>
                </a:moveTo>
                <a:lnTo>
                  <a:pt x="216166" y="183641"/>
                </a:lnTo>
                <a:lnTo>
                  <a:pt x="216166" y="217233"/>
                </a:lnTo>
                <a:lnTo>
                  <a:pt x="235051" y="217233"/>
                </a:lnTo>
                <a:lnTo>
                  <a:pt x="235051" y="183641"/>
                </a:lnTo>
                <a:close/>
              </a:path>
              <a:path w="261620" h="246380">
                <a:moveTo>
                  <a:pt x="142976" y="91566"/>
                </a:moveTo>
                <a:lnTo>
                  <a:pt x="121729" y="91566"/>
                </a:lnTo>
                <a:lnTo>
                  <a:pt x="145744" y="117310"/>
                </a:lnTo>
                <a:lnTo>
                  <a:pt x="175040" y="138133"/>
                </a:lnTo>
                <a:lnTo>
                  <a:pt x="209619" y="154033"/>
                </a:lnTo>
                <a:lnTo>
                  <a:pt x="249478" y="165011"/>
                </a:lnTo>
                <a:lnTo>
                  <a:pt x="253326" y="157492"/>
                </a:lnTo>
                <a:lnTo>
                  <a:pt x="257352" y="151104"/>
                </a:lnTo>
                <a:lnTo>
                  <a:pt x="261543" y="145859"/>
                </a:lnTo>
                <a:lnTo>
                  <a:pt x="245222" y="142989"/>
                </a:lnTo>
                <a:lnTo>
                  <a:pt x="229930" y="139434"/>
                </a:lnTo>
                <a:lnTo>
                  <a:pt x="215402" y="135138"/>
                </a:lnTo>
                <a:lnTo>
                  <a:pt x="201726" y="130124"/>
                </a:lnTo>
                <a:lnTo>
                  <a:pt x="212666" y="124650"/>
                </a:lnTo>
                <a:lnTo>
                  <a:pt x="219871" y="120942"/>
                </a:lnTo>
                <a:lnTo>
                  <a:pt x="182587" y="120942"/>
                </a:lnTo>
                <a:lnTo>
                  <a:pt x="171646" y="114582"/>
                </a:lnTo>
                <a:lnTo>
                  <a:pt x="161396" y="107564"/>
                </a:lnTo>
                <a:lnTo>
                  <a:pt x="151839" y="99891"/>
                </a:lnTo>
                <a:lnTo>
                  <a:pt x="142976" y="91566"/>
                </a:lnTo>
                <a:close/>
              </a:path>
              <a:path w="261620" h="246380">
                <a:moveTo>
                  <a:pt x="94437" y="91566"/>
                </a:moveTo>
                <a:lnTo>
                  <a:pt x="75552" y="91566"/>
                </a:lnTo>
                <a:lnTo>
                  <a:pt x="75552" y="132930"/>
                </a:lnTo>
                <a:lnTo>
                  <a:pt x="72834" y="138607"/>
                </a:lnTo>
                <a:lnTo>
                  <a:pt x="67411" y="142989"/>
                </a:lnTo>
                <a:lnTo>
                  <a:pt x="79222" y="160820"/>
                </a:lnTo>
                <a:lnTo>
                  <a:pt x="83756" y="158013"/>
                </a:lnTo>
                <a:lnTo>
                  <a:pt x="88049" y="155917"/>
                </a:lnTo>
                <a:lnTo>
                  <a:pt x="133006" y="143455"/>
                </a:lnTo>
                <a:lnTo>
                  <a:pt x="145605" y="140614"/>
                </a:lnTo>
                <a:lnTo>
                  <a:pt x="145098" y="135138"/>
                </a:lnTo>
                <a:lnTo>
                  <a:pt x="145028" y="134061"/>
                </a:lnTo>
                <a:lnTo>
                  <a:pt x="94437" y="134061"/>
                </a:lnTo>
                <a:lnTo>
                  <a:pt x="94437" y="91566"/>
                </a:lnTo>
                <a:close/>
              </a:path>
              <a:path w="261620" h="246380">
                <a:moveTo>
                  <a:pt x="144551" y="121208"/>
                </a:moveTo>
                <a:lnTo>
                  <a:pt x="120994" y="127434"/>
                </a:lnTo>
                <a:lnTo>
                  <a:pt x="94437" y="134061"/>
                </a:lnTo>
                <a:lnTo>
                  <a:pt x="145028" y="134061"/>
                </a:lnTo>
                <a:lnTo>
                  <a:pt x="144812" y="130124"/>
                </a:lnTo>
                <a:lnTo>
                  <a:pt x="144694" y="127434"/>
                </a:lnTo>
                <a:lnTo>
                  <a:pt x="144551" y="121208"/>
                </a:lnTo>
                <a:close/>
              </a:path>
              <a:path w="261620" h="246380">
                <a:moveTo>
                  <a:pt x="229539" y="93662"/>
                </a:moveTo>
                <a:lnTo>
                  <a:pt x="218440" y="100782"/>
                </a:lnTo>
                <a:lnTo>
                  <a:pt x="206916" y="107702"/>
                </a:lnTo>
                <a:lnTo>
                  <a:pt x="194965" y="114422"/>
                </a:lnTo>
                <a:lnTo>
                  <a:pt x="182587" y="120942"/>
                </a:lnTo>
                <a:lnTo>
                  <a:pt x="219871" y="120942"/>
                </a:lnTo>
                <a:lnTo>
                  <a:pt x="223178" y="119240"/>
                </a:lnTo>
                <a:lnTo>
                  <a:pt x="233264" y="113897"/>
                </a:lnTo>
                <a:lnTo>
                  <a:pt x="242925" y="108623"/>
                </a:lnTo>
                <a:lnTo>
                  <a:pt x="229539" y="93662"/>
                </a:lnTo>
                <a:close/>
              </a:path>
              <a:path w="261620" h="246380">
                <a:moveTo>
                  <a:pt x="240296" y="37769"/>
                </a:moveTo>
                <a:lnTo>
                  <a:pt x="65316" y="37769"/>
                </a:lnTo>
                <a:lnTo>
                  <a:pt x="65316" y="54038"/>
                </a:lnTo>
                <a:lnTo>
                  <a:pt x="240296" y="54038"/>
                </a:lnTo>
                <a:lnTo>
                  <a:pt x="240296" y="3776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7" name="object 67"/>
          <p:cNvSpPr/>
          <p:nvPr/>
        </p:nvSpPr>
        <p:spPr>
          <a:xfrm>
            <a:off x="8439182" y="3164943"/>
            <a:ext cx="251460" cy="262255"/>
          </a:xfrm>
          <a:custGeom>
            <a:avLst/>
            <a:gdLst/>
            <a:ahLst/>
            <a:cxnLst/>
            <a:rect l="l" t="t" r="r" b="b"/>
            <a:pathLst>
              <a:path w="251459" h="262255">
                <a:moveTo>
                  <a:pt x="210654" y="120954"/>
                </a:moveTo>
                <a:lnTo>
                  <a:pt x="41198" y="120954"/>
                </a:lnTo>
                <a:lnTo>
                  <a:pt x="41198" y="163182"/>
                </a:lnTo>
                <a:lnTo>
                  <a:pt x="60083" y="163182"/>
                </a:lnTo>
                <a:lnTo>
                  <a:pt x="60083" y="157149"/>
                </a:lnTo>
                <a:lnTo>
                  <a:pt x="210654" y="157149"/>
                </a:lnTo>
                <a:lnTo>
                  <a:pt x="210654" y="145605"/>
                </a:lnTo>
                <a:lnTo>
                  <a:pt x="60083" y="145605"/>
                </a:lnTo>
                <a:lnTo>
                  <a:pt x="60083" y="132486"/>
                </a:lnTo>
                <a:lnTo>
                  <a:pt x="210654" y="132486"/>
                </a:lnTo>
                <a:lnTo>
                  <a:pt x="210654" y="120954"/>
                </a:lnTo>
                <a:close/>
              </a:path>
              <a:path w="251459" h="262255">
                <a:moveTo>
                  <a:pt x="210654" y="157149"/>
                </a:moveTo>
                <a:lnTo>
                  <a:pt x="191769" y="157149"/>
                </a:lnTo>
                <a:lnTo>
                  <a:pt x="191769" y="163182"/>
                </a:lnTo>
                <a:lnTo>
                  <a:pt x="210654" y="163182"/>
                </a:lnTo>
                <a:lnTo>
                  <a:pt x="210654" y="157149"/>
                </a:lnTo>
                <a:close/>
              </a:path>
              <a:path w="251459" h="262255">
                <a:moveTo>
                  <a:pt x="210654" y="132486"/>
                </a:moveTo>
                <a:lnTo>
                  <a:pt x="191769" y="132486"/>
                </a:lnTo>
                <a:lnTo>
                  <a:pt x="191769" y="145605"/>
                </a:lnTo>
                <a:lnTo>
                  <a:pt x="210654" y="145605"/>
                </a:lnTo>
                <a:lnTo>
                  <a:pt x="210654" y="132486"/>
                </a:lnTo>
                <a:close/>
              </a:path>
              <a:path w="251459" h="262255">
                <a:moveTo>
                  <a:pt x="246075" y="95757"/>
                </a:moveTo>
                <a:lnTo>
                  <a:pt x="6299" y="95757"/>
                </a:lnTo>
                <a:lnTo>
                  <a:pt x="6299" y="135369"/>
                </a:lnTo>
                <a:lnTo>
                  <a:pt x="25971" y="135369"/>
                </a:lnTo>
                <a:lnTo>
                  <a:pt x="25971" y="108343"/>
                </a:lnTo>
                <a:lnTo>
                  <a:pt x="246075" y="108343"/>
                </a:lnTo>
                <a:lnTo>
                  <a:pt x="246075" y="95757"/>
                </a:lnTo>
                <a:close/>
              </a:path>
              <a:path w="251459" h="262255">
                <a:moveTo>
                  <a:pt x="246075" y="108343"/>
                </a:moveTo>
                <a:lnTo>
                  <a:pt x="226415" y="108343"/>
                </a:lnTo>
                <a:lnTo>
                  <a:pt x="226415" y="135369"/>
                </a:lnTo>
                <a:lnTo>
                  <a:pt x="246075" y="135369"/>
                </a:lnTo>
                <a:lnTo>
                  <a:pt x="246075" y="108343"/>
                </a:lnTo>
                <a:close/>
              </a:path>
              <a:path w="251459" h="262255">
                <a:moveTo>
                  <a:pt x="212229" y="46964"/>
                </a:moveTo>
                <a:lnTo>
                  <a:pt x="38569" y="46964"/>
                </a:lnTo>
                <a:lnTo>
                  <a:pt x="38569" y="91566"/>
                </a:lnTo>
                <a:lnTo>
                  <a:pt x="57454" y="91566"/>
                </a:lnTo>
                <a:lnTo>
                  <a:pt x="57454" y="83172"/>
                </a:lnTo>
                <a:lnTo>
                  <a:pt x="212229" y="83172"/>
                </a:lnTo>
                <a:lnTo>
                  <a:pt x="212229" y="71627"/>
                </a:lnTo>
                <a:lnTo>
                  <a:pt x="57454" y="71627"/>
                </a:lnTo>
                <a:lnTo>
                  <a:pt x="57454" y="58508"/>
                </a:lnTo>
                <a:lnTo>
                  <a:pt x="212229" y="58508"/>
                </a:lnTo>
                <a:lnTo>
                  <a:pt x="212229" y="46964"/>
                </a:lnTo>
                <a:close/>
              </a:path>
              <a:path w="251459" h="262255">
                <a:moveTo>
                  <a:pt x="212229" y="83172"/>
                </a:moveTo>
                <a:lnTo>
                  <a:pt x="193344" y="83172"/>
                </a:lnTo>
                <a:lnTo>
                  <a:pt x="193344" y="91566"/>
                </a:lnTo>
                <a:lnTo>
                  <a:pt x="212229" y="91566"/>
                </a:lnTo>
                <a:lnTo>
                  <a:pt x="212229" y="83172"/>
                </a:lnTo>
                <a:close/>
              </a:path>
              <a:path w="251459" h="262255">
                <a:moveTo>
                  <a:pt x="212229" y="58508"/>
                </a:moveTo>
                <a:lnTo>
                  <a:pt x="193344" y="58508"/>
                </a:lnTo>
                <a:lnTo>
                  <a:pt x="193344" y="71627"/>
                </a:lnTo>
                <a:lnTo>
                  <a:pt x="212229" y="71627"/>
                </a:lnTo>
                <a:lnTo>
                  <a:pt x="212229" y="58508"/>
                </a:lnTo>
                <a:close/>
              </a:path>
              <a:path w="251459" h="262255">
                <a:moveTo>
                  <a:pt x="219849" y="169735"/>
                </a:moveTo>
                <a:lnTo>
                  <a:pt x="32270" y="169735"/>
                </a:lnTo>
                <a:lnTo>
                  <a:pt x="32270" y="261823"/>
                </a:lnTo>
                <a:lnTo>
                  <a:pt x="52209" y="261823"/>
                </a:lnTo>
                <a:lnTo>
                  <a:pt x="52209" y="229819"/>
                </a:lnTo>
                <a:lnTo>
                  <a:pt x="219849" y="229819"/>
                </a:lnTo>
                <a:lnTo>
                  <a:pt x="219849" y="218274"/>
                </a:lnTo>
                <a:lnTo>
                  <a:pt x="52209" y="218274"/>
                </a:lnTo>
                <a:lnTo>
                  <a:pt x="52209" y="205689"/>
                </a:lnTo>
                <a:lnTo>
                  <a:pt x="219849" y="205689"/>
                </a:lnTo>
                <a:lnTo>
                  <a:pt x="219849" y="194132"/>
                </a:lnTo>
                <a:lnTo>
                  <a:pt x="52209" y="194132"/>
                </a:lnTo>
                <a:lnTo>
                  <a:pt x="52209" y="181546"/>
                </a:lnTo>
                <a:lnTo>
                  <a:pt x="219849" y="181546"/>
                </a:lnTo>
                <a:lnTo>
                  <a:pt x="219849" y="169735"/>
                </a:lnTo>
                <a:close/>
              </a:path>
              <a:path w="251459" h="262255">
                <a:moveTo>
                  <a:pt x="152158" y="241363"/>
                </a:moveTo>
                <a:lnTo>
                  <a:pt x="153733" y="247650"/>
                </a:lnTo>
                <a:lnTo>
                  <a:pt x="155041" y="253949"/>
                </a:lnTo>
                <a:lnTo>
                  <a:pt x="156095" y="260248"/>
                </a:lnTo>
                <a:lnTo>
                  <a:pt x="170604" y="260624"/>
                </a:lnTo>
                <a:lnTo>
                  <a:pt x="214337" y="252053"/>
                </a:lnTo>
                <a:lnTo>
                  <a:pt x="218527" y="243458"/>
                </a:lnTo>
                <a:lnTo>
                  <a:pt x="187312" y="243458"/>
                </a:lnTo>
                <a:lnTo>
                  <a:pt x="180594" y="243326"/>
                </a:lnTo>
                <a:lnTo>
                  <a:pt x="172497" y="242930"/>
                </a:lnTo>
                <a:lnTo>
                  <a:pt x="163019" y="242274"/>
                </a:lnTo>
                <a:lnTo>
                  <a:pt x="152158" y="241363"/>
                </a:lnTo>
                <a:close/>
              </a:path>
              <a:path w="251459" h="262255">
                <a:moveTo>
                  <a:pt x="219849" y="229819"/>
                </a:moveTo>
                <a:lnTo>
                  <a:pt x="199910" y="229819"/>
                </a:lnTo>
                <a:lnTo>
                  <a:pt x="199910" y="238912"/>
                </a:lnTo>
                <a:lnTo>
                  <a:pt x="195719" y="243458"/>
                </a:lnTo>
                <a:lnTo>
                  <a:pt x="218527" y="243458"/>
                </a:lnTo>
                <a:lnTo>
                  <a:pt x="219849" y="232968"/>
                </a:lnTo>
                <a:lnTo>
                  <a:pt x="219849" y="229819"/>
                </a:lnTo>
                <a:close/>
              </a:path>
              <a:path w="251459" h="262255">
                <a:moveTo>
                  <a:pt x="219849" y="205689"/>
                </a:moveTo>
                <a:lnTo>
                  <a:pt x="199910" y="205689"/>
                </a:lnTo>
                <a:lnTo>
                  <a:pt x="199910" y="218274"/>
                </a:lnTo>
                <a:lnTo>
                  <a:pt x="219849" y="218274"/>
                </a:lnTo>
                <a:lnTo>
                  <a:pt x="219849" y="205689"/>
                </a:lnTo>
                <a:close/>
              </a:path>
              <a:path w="251459" h="262255">
                <a:moveTo>
                  <a:pt x="219849" y="181546"/>
                </a:moveTo>
                <a:lnTo>
                  <a:pt x="199910" y="181546"/>
                </a:lnTo>
                <a:lnTo>
                  <a:pt x="199910" y="194132"/>
                </a:lnTo>
                <a:lnTo>
                  <a:pt x="219849" y="194132"/>
                </a:lnTo>
                <a:lnTo>
                  <a:pt x="219849" y="181546"/>
                </a:lnTo>
                <a:close/>
              </a:path>
              <a:path w="251459" h="262255">
                <a:moveTo>
                  <a:pt x="251320" y="21780"/>
                </a:moveTo>
                <a:lnTo>
                  <a:pt x="0" y="21780"/>
                </a:lnTo>
                <a:lnTo>
                  <a:pt x="0" y="34366"/>
                </a:lnTo>
                <a:lnTo>
                  <a:pt x="251320" y="34366"/>
                </a:lnTo>
                <a:lnTo>
                  <a:pt x="251320" y="21780"/>
                </a:lnTo>
                <a:close/>
              </a:path>
              <a:path w="251459" h="262255">
                <a:moveTo>
                  <a:pt x="126974" y="0"/>
                </a:moveTo>
                <a:lnTo>
                  <a:pt x="108089" y="8928"/>
                </a:lnTo>
                <a:lnTo>
                  <a:pt x="110362" y="13119"/>
                </a:lnTo>
                <a:lnTo>
                  <a:pt x="112725" y="17411"/>
                </a:lnTo>
                <a:lnTo>
                  <a:pt x="115176" y="21780"/>
                </a:lnTo>
                <a:lnTo>
                  <a:pt x="138252" y="21780"/>
                </a:lnTo>
                <a:lnTo>
                  <a:pt x="133883" y="13042"/>
                </a:lnTo>
                <a:lnTo>
                  <a:pt x="130124" y="5778"/>
                </a:lnTo>
                <a:lnTo>
                  <a:pt x="12697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8" name="object 68"/>
          <p:cNvSpPr/>
          <p:nvPr/>
        </p:nvSpPr>
        <p:spPr>
          <a:xfrm>
            <a:off x="8214312" y="2393167"/>
            <a:ext cx="198767" cy="2935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9" name="object 69"/>
          <p:cNvSpPr/>
          <p:nvPr/>
        </p:nvSpPr>
        <p:spPr>
          <a:xfrm>
            <a:off x="8204546" y="2783783"/>
            <a:ext cx="219075" cy="287020"/>
          </a:xfrm>
          <a:custGeom>
            <a:avLst/>
            <a:gdLst/>
            <a:ahLst/>
            <a:cxnLst/>
            <a:rect l="l" t="t" r="r" b="b"/>
            <a:pathLst>
              <a:path w="219075" h="287019">
                <a:moveTo>
                  <a:pt x="210832" y="0"/>
                </a:moveTo>
                <a:lnTo>
                  <a:pt x="8039" y="0"/>
                </a:lnTo>
                <a:lnTo>
                  <a:pt x="0" y="8039"/>
                </a:lnTo>
                <a:lnTo>
                  <a:pt x="0" y="278612"/>
                </a:lnTo>
                <a:lnTo>
                  <a:pt x="8039" y="286639"/>
                </a:lnTo>
                <a:lnTo>
                  <a:pt x="210832" y="286639"/>
                </a:lnTo>
                <a:lnTo>
                  <a:pt x="218859" y="278612"/>
                </a:lnTo>
                <a:lnTo>
                  <a:pt x="218859" y="8039"/>
                </a:lnTo>
                <a:lnTo>
                  <a:pt x="210832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0" name="object 70"/>
          <p:cNvSpPr/>
          <p:nvPr/>
        </p:nvSpPr>
        <p:spPr>
          <a:xfrm>
            <a:off x="8340116" y="2783783"/>
            <a:ext cx="83820" cy="287020"/>
          </a:xfrm>
          <a:custGeom>
            <a:avLst/>
            <a:gdLst/>
            <a:ahLst/>
            <a:cxnLst/>
            <a:rect l="l" t="t" r="r" b="b"/>
            <a:pathLst>
              <a:path w="83820" h="287019">
                <a:moveTo>
                  <a:pt x="78130" y="0"/>
                </a:moveTo>
                <a:lnTo>
                  <a:pt x="4584" y="0"/>
                </a:lnTo>
                <a:lnTo>
                  <a:pt x="0" y="4597"/>
                </a:lnTo>
                <a:lnTo>
                  <a:pt x="0" y="281482"/>
                </a:lnTo>
                <a:lnTo>
                  <a:pt x="4584" y="286639"/>
                </a:lnTo>
                <a:lnTo>
                  <a:pt x="78130" y="286639"/>
                </a:lnTo>
                <a:lnTo>
                  <a:pt x="83299" y="281482"/>
                </a:lnTo>
                <a:lnTo>
                  <a:pt x="83299" y="4597"/>
                </a:lnTo>
                <a:lnTo>
                  <a:pt x="78130" y="0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1" name="object 71"/>
          <p:cNvSpPr/>
          <p:nvPr/>
        </p:nvSpPr>
        <p:spPr>
          <a:xfrm>
            <a:off x="8194769" y="2690146"/>
            <a:ext cx="237820" cy="890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2" name="object 72"/>
          <p:cNvSpPr/>
          <p:nvPr/>
        </p:nvSpPr>
        <p:spPr>
          <a:xfrm>
            <a:off x="8257959" y="2113978"/>
            <a:ext cx="113030" cy="276225"/>
          </a:xfrm>
          <a:custGeom>
            <a:avLst/>
            <a:gdLst/>
            <a:ahLst/>
            <a:cxnLst/>
            <a:rect l="l" t="t" r="r" b="b"/>
            <a:pathLst>
              <a:path w="113029" h="276225">
                <a:moveTo>
                  <a:pt x="108572" y="0"/>
                </a:moveTo>
                <a:lnTo>
                  <a:pt x="103416" y="5181"/>
                </a:lnTo>
                <a:lnTo>
                  <a:pt x="9207" y="103403"/>
                </a:lnTo>
                <a:lnTo>
                  <a:pt x="4051" y="108572"/>
                </a:lnTo>
                <a:lnTo>
                  <a:pt x="0" y="117779"/>
                </a:lnTo>
                <a:lnTo>
                  <a:pt x="0" y="269989"/>
                </a:lnTo>
                <a:lnTo>
                  <a:pt x="5765" y="275729"/>
                </a:lnTo>
                <a:lnTo>
                  <a:pt x="106845" y="275729"/>
                </a:lnTo>
                <a:lnTo>
                  <a:pt x="112623" y="269989"/>
                </a:lnTo>
                <a:lnTo>
                  <a:pt x="112623" y="1727"/>
                </a:lnTo>
                <a:lnTo>
                  <a:pt x="108572" y="0"/>
                </a:lnTo>
                <a:close/>
              </a:path>
            </a:pathLst>
          </a:custGeom>
          <a:solidFill>
            <a:srgbClr val="CB30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3" name="object 73"/>
          <p:cNvSpPr/>
          <p:nvPr/>
        </p:nvSpPr>
        <p:spPr>
          <a:xfrm>
            <a:off x="8319431" y="2112847"/>
            <a:ext cx="51435" cy="276860"/>
          </a:xfrm>
          <a:custGeom>
            <a:avLst/>
            <a:gdLst/>
            <a:ahLst/>
            <a:cxnLst/>
            <a:rect l="l" t="t" r="r" b="b"/>
            <a:pathLst>
              <a:path w="51434" h="276860">
                <a:moveTo>
                  <a:pt x="48259" y="0"/>
                </a:moveTo>
                <a:lnTo>
                  <a:pt x="44805" y="3441"/>
                </a:lnTo>
                <a:lnTo>
                  <a:pt x="5740" y="44221"/>
                </a:lnTo>
                <a:lnTo>
                  <a:pt x="2298" y="47663"/>
                </a:lnTo>
                <a:lnTo>
                  <a:pt x="0" y="54000"/>
                </a:lnTo>
                <a:lnTo>
                  <a:pt x="0" y="272846"/>
                </a:lnTo>
                <a:lnTo>
                  <a:pt x="3441" y="276860"/>
                </a:lnTo>
                <a:lnTo>
                  <a:pt x="47104" y="276860"/>
                </a:lnTo>
                <a:lnTo>
                  <a:pt x="51142" y="272846"/>
                </a:lnTo>
                <a:lnTo>
                  <a:pt x="51142" y="1130"/>
                </a:lnTo>
                <a:lnTo>
                  <a:pt x="48259" y="0"/>
                </a:lnTo>
                <a:close/>
              </a:path>
            </a:pathLst>
          </a:custGeom>
          <a:solidFill>
            <a:srgbClr val="CF524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4" name="object 74"/>
          <p:cNvSpPr/>
          <p:nvPr/>
        </p:nvSpPr>
        <p:spPr>
          <a:xfrm>
            <a:off x="8446380" y="2481055"/>
            <a:ext cx="219075" cy="589915"/>
          </a:xfrm>
          <a:custGeom>
            <a:avLst/>
            <a:gdLst/>
            <a:ahLst/>
            <a:cxnLst/>
            <a:rect l="l" t="t" r="r" b="b"/>
            <a:pathLst>
              <a:path w="219075" h="589914">
                <a:moveTo>
                  <a:pt x="193586" y="0"/>
                </a:moveTo>
                <a:lnTo>
                  <a:pt x="25273" y="0"/>
                </a:lnTo>
                <a:lnTo>
                  <a:pt x="15510" y="1919"/>
                </a:lnTo>
                <a:lnTo>
                  <a:pt x="7469" y="7177"/>
                </a:lnTo>
                <a:lnTo>
                  <a:pt x="2011" y="15017"/>
                </a:lnTo>
                <a:lnTo>
                  <a:pt x="0" y="24688"/>
                </a:lnTo>
                <a:lnTo>
                  <a:pt x="0" y="564108"/>
                </a:lnTo>
                <a:lnTo>
                  <a:pt x="2011" y="573868"/>
                </a:lnTo>
                <a:lnTo>
                  <a:pt x="7469" y="581906"/>
                </a:lnTo>
                <a:lnTo>
                  <a:pt x="15510" y="587359"/>
                </a:lnTo>
                <a:lnTo>
                  <a:pt x="25273" y="589368"/>
                </a:lnTo>
                <a:lnTo>
                  <a:pt x="193586" y="589368"/>
                </a:lnTo>
                <a:lnTo>
                  <a:pt x="203353" y="587359"/>
                </a:lnTo>
                <a:lnTo>
                  <a:pt x="211394" y="581906"/>
                </a:lnTo>
                <a:lnTo>
                  <a:pt x="216849" y="573868"/>
                </a:lnTo>
                <a:lnTo>
                  <a:pt x="218859" y="564108"/>
                </a:lnTo>
                <a:lnTo>
                  <a:pt x="218859" y="24688"/>
                </a:lnTo>
                <a:lnTo>
                  <a:pt x="216849" y="15017"/>
                </a:lnTo>
                <a:lnTo>
                  <a:pt x="211394" y="7177"/>
                </a:lnTo>
                <a:lnTo>
                  <a:pt x="203353" y="1919"/>
                </a:lnTo>
                <a:lnTo>
                  <a:pt x="193586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5" name="object 75"/>
          <p:cNvSpPr/>
          <p:nvPr/>
        </p:nvSpPr>
        <p:spPr>
          <a:xfrm>
            <a:off x="8571048" y="2481051"/>
            <a:ext cx="94615" cy="589915"/>
          </a:xfrm>
          <a:custGeom>
            <a:avLst/>
            <a:gdLst/>
            <a:ahLst/>
            <a:cxnLst/>
            <a:rect l="l" t="t" r="r" b="b"/>
            <a:pathLst>
              <a:path w="94615" h="589914">
                <a:moveTo>
                  <a:pt x="86728" y="0"/>
                </a:moveTo>
                <a:lnTo>
                  <a:pt x="7454" y="0"/>
                </a:lnTo>
                <a:lnTo>
                  <a:pt x="0" y="6896"/>
                </a:lnTo>
                <a:lnTo>
                  <a:pt x="0" y="581914"/>
                </a:lnTo>
                <a:lnTo>
                  <a:pt x="7454" y="589381"/>
                </a:lnTo>
                <a:lnTo>
                  <a:pt x="86728" y="589381"/>
                </a:lnTo>
                <a:lnTo>
                  <a:pt x="94195" y="581914"/>
                </a:lnTo>
                <a:lnTo>
                  <a:pt x="94195" y="6896"/>
                </a:lnTo>
                <a:lnTo>
                  <a:pt x="86728" y="0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6" name="object 76"/>
          <p:cNvSpPr/>
          <p:nvPr/>
        </p:nvSpPr>
        <p:spPr>
          <a:xfrm>
            <a:off x="8473954" y="3052625"/>
            <a:ext cx="97155" cy="0"/>
          </a:xfrm>
          <a:custGeom>
            <a:avLst/>
            <a:gdLst/>
            <a:ahLst/>
            <a:cxnLst/>
            <a:rect l="l" t="t" r="r" b="b"/>
            <a:pathLst>
              <a:path w="97154">
                <a:moveTo>
                  <a:pt x="0" y="0"/>
                </a:moveTo>
                <a:lnTo>
                  <a:pt x="97104" y="0"/>
                </a:lnTo>
              </a:path>
            </a:pathLst>
          </a:custGeom>
          <a:ln w="14935">
            <a:solidFill>
              <a:srgbClr val="E7E5E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7" name="object 77"/>
          <p:cNvSpPr/>
          <p:nvPr/>
        </p:nvSpPr>
        <p:spPr>
          <a:xfrm>
            <a:off x="8571046" y="3045157"/>
            <a:ext cx="82550" cy="15240"/>
          </a:xfrm>
          <a:custGeom>
            <a:avLst/>
            <a:gdLst/>
            <a:ahLst/>
            <a:cxnLst/>
            <a:rect l="l" t="t" r="r" b="b"/>
            <a:pathLst>
              <a:path w="82550" h="15239">
                <a:moveTo>
                  <a:pt x="0" y="14935"/>
                </a:moveTo>
                <a:lnTo>
                  <a:pt x="82143" y="14935"/>
                </a:lnTo>
                <a:lnTo>
                  <a:pt x="82143" y="0"/>
                </a:lnTo>
                <a:lnTo>
                  <a:pt x="0" y="0"/>
                </a:lnTo>
                <a:lnTo>
                  <a:pt x="0" y="1493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8" name="object 78"/>
          <p:cNvSpPr/>
          <p:nvPr/>
        </p:nvSpPr>
        <p:spPr>
          <a:xfrm>
            <a:off x="7993285" y="6648668"/>
            <a:ext cx="258445" cy="259715"/>
          </a:xfrm>
          <a:custGeom>
            <a:avLst/>
            <a:gdLst/>
            <a:ahLst/>
            <a:cxnLst/>
            <a:rect l="l" t="t" r="r" b="b"/>
            <a:pathLst>
              <a:path w="258445" h="259714">
                <a:moveTo>
                  <a:pt x="244754" y="136664"/>
                </a:moveTo>
                <a:lnTo>
                  <a:pt x="15481" y="136664"/>
                </a:lnTo>
                <a:lnTo>
                  <a:pt x="15481" y="259702"/>
                </a:lnTo>
                <a:lnTo>
                  <a:pt x="35407" y="259702"/>
                </a:lnTo>
                <a:lnTo>
                  <a:pt x="35407" y="153466"/>
                </a:lnTo>
                <a:lnTo>
                  <a:pt x="244754" y="153466"/>
                </a:lnTo>
                <a:lnTo>
                  <a:pt x="244754" y="136664"/>
                </a:lnTo>
                <a:close/>
              </a:path>
              <a:path w="258445" h="259714">
                <a:moveTo>
                  <a:pt x="171818" y="236880"/>
                </a:moveTo>
                <a:lnTo>
                  <a:pt x="173570" y="244754"/>
                </a:lnTo>
                <a:lnTo>
                  <a:pt x="174967" y="251663"/>
                </a:lnTo>
                <a:lnTo>
                  <a:pt x="176022" y="257606"/>
                </a:lnTo>
                <a:lnTo>
                  <a:pt x="186385" y="257834"/>
                </a:lnTo>
                <a:lnTo>
                  <a:pt x="227641" y="256121"/>
                </a:lnTo>
                <a:lnTo>
                  <a:pt x="243023" y="238721"/>
                </a:lnTo>
                <a:lnTo>
                  <a:pt x="208813" y="238721"/>
                </a:lnTo>
                <a:lnTo>
                  <a:pt x="201684" y="238607"/>
                </a:lnTo>
                <a:lnTo>
                  <a:pt x="193140" y="238263"/>
                </a:lnTo>
                <a:lnTo>
                  <a:pt x="183183" y="237687"/>
                </a:lnTo>
                <a:lnTo>
                  <a:pt x="171818" y="236880"/>
                </a:lnTo>
                <a:close/>
              </a:path>
              <a:path w="258445" h="259714">
                <a:moveTo>
                  <a:pt x="244754" y="153466"/>
                </a:moveTo>
                <a:lnTo>
                  <a:pt x="224815" y="153466"/>
                </a:lnTo>
                <a:lnTo>
                  <a:pt x="224815" y="233387"/>
                </a:lnTo>
                <a:lnTo>
                  <a:pt x="219481" y="238721"/>
                </a:lnTo>
                <a:lnTo>
                  <a:pt x="243023" y="238721"/>
                </a:lnTo>
                <a:lnTo>
                  <a:pt x="244754" y="225869"/>
                </a:lnTo>
                <a:lnTo>
                  <a:pt x="244754" y="153466"/>
                </a:lnTo>
                <a:close/>
              </a:path>
              <a:path w="258445" h="259714">
                <a:moveTo>
                  <a:pt x="189407" y="170776"/>
                </a:moveTo>
                <a:lnTo>
                  <a:pt x="70827" y="170776"/>
                </a:lnTo>
                <a:lnTo>
                  <a:pt x="70827" y="236880"/>
                </a:lnTo>
                <a:lnTo>
                  <a:pt x="89712" y="236880"/>
                </a:lnTo>
                <a:lnTo>
                  <a:pt x="89712" y="225602"/>
                </a:lnTo>
                <a:lnTo>
                  <a:pt x="189407" y="225602"/>
                </a:lnTo>
                <a:lnTo>
                  <a:pt x="189407" y="209334"/>
                </a:lnTo>
                <a:lnTo>
                  <a:pt x="89725" y="209334"/>
                </a:lnTo>
                <a:lnTo>
                  <a:pt x="89725" y="187032"/>
                </a:lnTo>
                <a:lnTo>
                  <a:pt x="189407" y="187032"/>
                </a:lnTo>
                <a:lnTo>
                  <a:pt x="189407" y="170776"/>
                </a:lnTo>
                <a:close/>
              </a:path>
              <a:path w="258445" h="259714">
                <a:moveTo>
                  <a:pt x="189407" y="187032"/>
                </a:moveTo>
                <a:lnTo>
                  <a:pt x="170522" y="187032"/>
                </a:lnTo>
                <a:lnTo>
                  <a:pt x="170522" y="209334"/>
                </a:lnTo>
                <a:lnTo>
                  <a:pt x="189407" y="209334"/>
                </a:lnTo>
                <a:lnTo>
                  <a:pt x="189407" y="187032"/>
                </a:lnTo>
                <a:close/>
              </a:path>
              <a:path w="258445" h="259714">
                <a:moveTo>
                  <a:pt x="215112" y="117779"/>
                </a:moveTo>
                <a:lnTo>
                  <a:pt x="195173" y="117779"/>
                </a:lnTo>
                <a:lnTo>
                  <a:pt x="195173" y="126174"/>
                </a:lnTo>
                <a:lnTo>
                  <a:pt x="215112" y="126174"/>
                </a:lnTo>
                <a:lnTo>
                  <a:pt x="215112" y="117779"/>
                </a:lnTo>
                <a:close/>
              </a:path>
              <a:path w="258445" h="259714">
                <a:moveTo>
                  <a:pt x="215112" y="62166"/>
                </a:moveTo>
                <a:lnTo>
                  <a:pt x="44856" y="62166"/>
                </a:lnTo>
                <a:lnTo>
                  <a:pt x="44856" y="125920"/>
                </a:lnTo>
                <a:lnTo>
                  <a:pt x="64795" y="125920"/>
                </a:lnTo>
                <a:lnTo>
                  <a:pt x="64795" y="117779"/>
                </a:lnTo>
                <a:lnTo>
                  <a:pt x="215112" y="117779"/>
                </a:lnTo>
                <a:lnTo>
                  <a:pt x="215112" y="101511"/>
                </a:lnTo>
                <a:lnTo>
                  <a:pt x="64782" y="101511"/>
                </a:lnTo>
                <a:lnTo>
                  <a:pt x="64782" y="78422"/>
                </a:lnTo>
                <a:lnTo>
                  <a:pt x="215112" y="78422"/>
                </a:lnTo>
                <a:lnTo>
                  <a:pt x="215112" y="62166"/>
                </a:lnTo>
                <a:close/>
              </a:path>
              <a:path w="258445" h="259714">
                <a:moveTo>
                  <a:pt x="215112" y="78422"/>
                </a:moveTo>
                <a:lnTo>
                  <a:pt x="195173" y="78422"/>
                </a:lnTo>
                <a:lnTo>
                  <a:pt x="195173" y="101511"/>
                </a:lnTo>
                <a:lnTo>
                  <a:pt x="215112" y="101511"/>
                </a:lnTo>
                <a:lnTo>
                  <a:pt x="215112" y="78422"/>
                </a:lnTo>
                <a:close/>
              </a:path>
              <a:path w="258445" h="259714">
                <a:moveTo>
                  <a:pt x="258140" y="27546"/>
                </a:moveTo>
                <a:lnTo>
                  <a:pt x="0" y="27546"/>
                </a:lnTo>
                <a:lnTo>
                  <a:pt x="0" y="44856"/>
                </a:lnTo>
                <a:lnTo>
                  <a:pt x="258140" y="44856"/>
                </a:lnTo>
                <a:lnTo>
                  <a:pt x="258140" y="27546"/>
                </a:lnTo>
                <a:close/>
              </a:path>
              <a:path w="258445" h="259714">
                <a:moveTo>
                  <a:pt x="128803" y="0"/>
                </a:moveTo>
                <a:lnTo>
                  <a:pt x="109131" y="7861"/>
                </a:lnTo>
                <a:lnTo>
                  <a:pt x="112623" y="13550"/>
                </a:lnTo>
                <a:lnTo>
                  <a:pt x="116293" y="20104"/>
                </a:lnTo>
                <a:lnTo>
                  <a:pt x="120141" y="27546"/>
                </a:lnTo>
                <a:lnTo>
                  <a:pt x="143357" y="27546"/>
                </a:lnTo>
                <a:lnTo>
                  <a:pt x="139795" y="20359"/>
                </a:lnTo>
                <a:lnTo>
                  <a:pt x="136180" y="13373"/>
                </a:lnTo>
                <a:lnTo>
                  <a:pt x="132515" y="6586"/>
                </a:lnTo>
                <a:lnTo>
                  <a:pt x="128803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9" name="object 79"/>
          <p:cNvSpPr/>
          <p:nvPr/>
        </p:nvSpPr>
        <p:spPr>
          <a:xfrm>
            <a:off x="8287213" y="6667019"/>
            <a:ext cx="261620" cy="245110"/>
          </a:xfrm>
          <a:custGeom>
            <a:avLst/>
            <a:gdLst/>
            <a:ahLst/>
            <a:cxnLst/>
            <a:rect l="l" t="t" r="r" b="b"/>
            <a:pathLst>
              <a:path w="261620" h="245110">
                <a:moveTo>
                  <a:pt x="237667" y="0"/>
                </a:moveTo>
                <a:lnTo>
                  <a:pt x="117779" y="0"/>
                </a:lnTo>
                <a:lnTo>
                  <a:pt x="117779" y="213995"/>
                </a:lnTo>
                <a:lnTo>
                  <a:pt x="114884" y="221589"/>
                </a:lnTo>
                <a:lnTo>
                  <a:pt x="109118" y="226669"/>
                </a:lnTo>
                <a:lnTo>
                  <a:pt x="122770" y="244754"/>
                </a:lnTo>
                <a:lnTo>
                  <a:pt x="127495" y="240563"/>
                </a:lnTo>
                <a:lnTo>
                  <a:pt x="132473" y="236816"/>
                </a:lnTo>
                <a:lnTo>
                  <a:pt x="171115" y="215728"/>
                </a:lnTo>
                <a:lnTo>
                  <a:pt x="181472" y="210667"/>
                </a:lnTo>
                <a:lnTo>
                  <a:pt x="136931" y="210667"/>
                </a:lnTo>
                <a:lnTo>
                  <a:pt x="136931" y="123825"/>
                </a:lnTo>
                <a:lnTo>
                  <a:pt x="237667" y="123825"/>
                </a:lnTo>
                <a:lnTo>
                  <a:pt x="237667" y="105727"/>
                </a:lnTo>
                <a:lnTo>
                  <a:pt x="136931" y="105727"/>
                </a:lnTo>
                <a:lnTo>
                  <a:pt x="136931" y="70827"/>
                </a:lnTo>
                <a:lnTo>
                  <a:pt x="237667" y="70827"/>
                </a:lnTo>
                <a:lnTo>
                  <a:pt x="237667" y="52997"/>
                </a:lnTo>
                <a:lnTo>
                  <a:pt x="136931" y="52997"/>
                </a:lnTo>
                <a:lnTo>
                  <a:pt x="136931" y="18110"/>
                </a:lnTo>
                <a:lnTo>
                  <a:pt x="237667" y="18110"/>
                </a:lnTo>
                <a:lnTo>
                  <a:pt x="237667" y="0"/>
                </a:lnTo>
                <a:close/>
              </a:path>
              <a:path w="261620" h="245110">
                <a:moveTo>
                  <a:pt x="174447" y="123825"/>
                </a:moveTo>
                <a:lnTo>
                  <a:pt x="156082" y="123825"/>
                </a:lnTo>
                <a:lnTo>
                  <a:pt x="169522" y="157536"/>
                </a:lnTo>
                <a:lnTo>
                  <a:pt x="188868" y="187575"/>
                </a:lnTo>
                <a:lnTo>
                  <a:pt x="214118" y="213943"/>
                </a:lnTo>
                <a:lnTo>
                  <a:pt x="245275" y="236639"/>
                </a:lnTo>
                <a:lnTo>
                  <a:pt x="250863" y="229984"/>
                </a:lnTo>
                <a:lnTo>
                  <a:pt x="256298" y="223685"/>
                </a:lnTo>
                <a:lnTo>
                  <a:pt x="261543" y="217754"/>
                </a:lnTo>
                <a:lnTo>
                  <a:pt x="245224" y="209305"/>
                </a:lnTo>
                <a:lnTo>
                  <a:pt x="230385" y="199710"/>
                </a:lnTo>
                <a:lnTo>
                  <a:pt x="217025" y="188968"/>
                </a:lnTo>
                <a:lnTo>
                  <a:pt x="205143" y="177076"/>
                </a:lnTo>
                <a:lnTo>
                  <a:pt x="231094" y="163436"/>
                </a:lnTo>
                <a:lnTo>
                  <a:pt x="194652" y="163436"/>
                </a:lnTo>
                <a:lnTo>
                  <a:pt x="188666" y="154278"/>
                </a:lnTo>
                <a:lnTo>
                  <a:pt x="183302" y="144621"/>
                </a:lnTo>
                <a:lnTo>
                  <a:pt x="178502" y="134315"/>
                </a:lnTo>
                <a:lnTo>
                  <a:pt x="174447" y="123825"/>
                </a:lnTo>
                <a:close/>
              </a:path>
              <a:path w="261620" h="245110">
                <a:moveTo>
                  <a:pt x="179692" y="190728"/>
                </a:moveTo>
                <a:lnTo>
                  <a:pt x="167874" y="196401"/>
                </a:lnTo>
                <a:lnTo>
                  <a:pt x="146491" y="206366"/>
                </a:lnTo>
                <a:lnTo>
                  <a:pt x="136931" y="210667"/>
                </a:lnTo>
                <a:lnTo>
                  <a:pt x="181472" y="210667"/>
                </a:lnTo>
                <a:lnTo>
                  <a:pt x="183629" y="209613"/>
                </a:lnTo>
                <a:lnTo>
                  <a:pt x="181355" y="200520"/>
                </a:lnTo>
                <a:lnTo>
                  <a:pt x="180035" y="194221"/>
                </a:lnTo>
                <a:lnTo>
                  <a:pt x="179692" y="190728"/>
                </a:lnTo>
                <a:close/>
              </a:path>
              <a:path w="261620" h="245110">
                <a:moveTo>
                  <a:pt x="243179" y="134315"/>
                </a:moveTo>
                <a:lnTo>
                  <a:pt x="231000" y="141942"/>
                </a:lnTo>
                <a:lnTo>
                  <a:pt x="218849" y="149337"/>
                </a:lnTo>
                <a:lnTo>
                  <a:pt x="206732" y="156501"/>
                </a:lnTo>
                <a:lnTo>
                  <a:pt x="194652" y="163436"/>
                </a:lnTo>
                <a:lnTo>
                  <a:pt x="231094" y="163436"/>
                </a:lnTo>
                <a:lnTo>
                  <a:pt x="256031" y="150583"/>
                </a:lnTo>
                <a:lnTo>
                  <a:pt x="243179" y="134315"/>
                </a:lnTo>
                <a:close/>
              </a:path>
              <a:path w="261620" h="245110">
                <a:moveTo>
                  <a:pt x="237667" y="123825"/>
                </a:moveTo>
                <a:lnTo>
                  <a:pt x="218528" y="123825"/>
                </a:lnTo>
                <a:lnTo>
                  <a:pt x="218528" y="130124"/>
                </a:lnTo>
                <a:lnTo>
                  <a:pt x="237667" y="130124"/>
                </a:lnTo>
                <a:lnTo>
                  <a:pt x="237667" y="123825"/>
                </a:lnTo>
                <a:close/>
              </a:path>
              <a:path w="261620" h="245110">
                <a:moveTo>
                  <a:pt x="237667" y="70827"/>
                </a:moveTo>
                <a:lnTo>
                  <a:pt x="218528" y="70827"/>
                </a:lnTo>
                <a:lnTo>
                  <a:pt x="218528" y="105727"/>
                </a:lnTo>
                <a:lnTo>
                  <a:pt x="237667" y="105727"/>
                </a:lnTo>
                <a:lnTo>
                  <a:pt x="237667" y="70827"/>
                </a:lnTo>
                <a:close/>
              </a:path>
              <a:path w="261620" h="245110">
                <a:moveTo>
                  <a:pt x="237667" y="18110"/>
                </a:moveTo>
                <a:lnTo>
                  <a:pt x="218528" y="18110"/>
                </a:lnTo>
                <a:lnTo>
                  <a:pt x="218528" y="52997"/>
                </a:lnTo>
                <a:lnTo>
                  <a:pt x="237667" y="52997"/>
                </a:lnTo>
                <a:lnTo>
                  <a:pt x="237667" y="18110"/>
                </a:lnTo>
                <a:close/>
              </a:path>
              <a:path w="261620" h="245110">
                <a:moveTo>
                  <a:pt x="31216" y="105460"/>
                </a:moveTo>
                <a:lnTo>
                  <a:pt x="14160" y="105460"/>
                </a:lnTo>
                <a:lnTo>
                  <a:pt x="14160" y="205422"/>
                </a:lnTo>
                <a:lnTo>
                  <a:pt x="0" y="207518"/>
                </a:lnTo>
                <a:lnTo>
                  <a:pt x="6286" y="227723"/>
                </a:lnTo>
                <a:lnTo>
                  <a:pt x="62691" y="217030"/>
                </a:lnTo>
                <a:lnTo>
                  <a:pt x="85776" y="212914"/>
                </a:lnTo>
                <a:lnTo>
                  <a:pt x="105448" y="209613"/>
                </a:lnTo>
                <a:lnTo>
                  <a:pt x="104749" y="203492"/>
                </a:lnTo>
                <a:lnTo>
                  <a:pt x="104694" y="202793"/>
                </a:lnTo>
                <a:lnTo>
                  <a:pt x="31216" y="202793"/>
                </a:lnTo>
                <a:lnTo>
                  <a:pt x="31216" y="105460"/>
                </a:lnTo>
                <a:close/>
              </a:path>
              <a:path w="261620" h="245110">
                <a:moveTo>
                  <a:pt x="70827" y="80276"/>
                </a:moveTo>
                <a:lnTo>
                  <a:pt x="53251" y="80276"/>
                </a:lnTo>
                <a:lnTo>
                  <a:pt x="53251" y="199123"/>
                </a:lnTo>
                <a:lnTo>
                  <a:pt x="31216" y="202793"/>
                </a:lnTo>
                <a:lnTo>
                  <a:pt x="104694" y="202793"/>
                </a:lnTo>
                <a:lnTo>
                  <a:pt x="104228" y="196938"/>
                </a:lnTo>
                <a:lnTo>
                  <a:pt x="104179" y="195973"/>
                </a:lnTo>
                <a:lnTo>
                  <a:pt x="70827" y="195973"/>
                </a:lnTo>
                <a:lnTo>
                  <a:pt x="70827" y="141135"/>
                </a:lnTo>
                <a:lnTo>
                  <a:pt x="103873" y="141135"/>
                </a:lnTo>
                <a:lnTo>
                  <a:pt x="103873" y="124625"/>
                </a:lnTo>
                <a:lnTo>
                  <a:pt x="70827" y="124625"/>
                </a:lnTo>
                <a:lnTo>
                  <a:pt x="70827" y="80276"/>
                </a:lnTo>
                <a:close/>
              </a:path>
              <a:path w="261620" h="245110">
                <a:moveTo>
                  <a:pt x="103873" y="189941"/>
                </a:moveTo>
                <a:lnTo>
                  <a:pt x="95806" y="191496"/>
                </a:lnTo>
                <a:lnTo>
                  <a:pt x="70827" y="195973"/>
                </a:lnTo>
                <a:lnTo>
                  <a:pt x="104179" y="195973"/>
                </a:lnTo>
                <a:lnTo>
                  <a:pt x="103873" y="189941"/>
                </a:lnTo>
                <a:close/>
              </a:path>
              <a:path w="261620" h="245110">
                <a:moveTo>
                  <a:pt x="98107" y="266"/>
                </a:moveTo>
                <a:lnTo>
                  <a:pt x="17830" y="266"/>
                </a:lnTo>
                <a:lnTo>
                  <a:pt x="17830" y="87096"/>
                </a:lnTo>
                <a:lnTo>
                  <a:pt x="35661" y="87096"/>
                </a:lnTo>
                <a:lnTo>
                  <a:pt x="35661" y="80276"/>
                </a:lnTo>
                <a:lnTo>
                  <a:pt x="98107" y="80276"/>
                </a:lnTo>
                <a:lnTo>
                  <a:pt x="98107" y="64541"/>
                </a:lnTo>
                <a:lnTo>
                  <a:pt x="35661" y="64541"/>
                </a:lnTo>
                <a:lnTo>
                  <a:pt x="35661" y="16002"/>
                </a:lnTo>
                <a:lnTo>
                  <a:pt x="98107" y="16002"/>
                </a:lnTo>
                <a:lnTo>
                  <a:pt x="98107" y="266"/>
                </a:lnTo>
                <a:close/>
              </a:path>
              <a:path w="261620" h="245110">
                <a:moveTo>
                  <a:pt x="98107" y="16002"/>
                </a:moveTo>
                <a:lnTo>
                  <a:pt x="80263" y="16002"/>
                </a:lnTo>
                <a:lnTo>
                  <a:pt x="80263" y="64541"/>
                </a:lnTo>
                <a:lnTo>
                  <a:pt x="98107" y="64541"/>
                </a:lnTo>
                <a:lnTo>
                  <a:pt x="98107" y="16002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0" name="object 80"/>
          <p:cNvSpPr/>
          <p:nvPr/>
        </p:nvSpPr>
        <p:spPr>
          <a:xfrm>
            <a:off x="8635169" y="6863506"/>
            <a:ext cx="17780" cy="48895"/>
          </a:xfrm>
          <a:custGeom>
            <a:avLst/>
            <a:gdLst/>
            <a:ahLst/>
            <a:cxnLst/>
            <a:rect l="l" t="t" r="r" b="b"/>
            <a:pathLst>
              <a:path w="17779" h="48895">
                <a:moveTo>
                  <a:pt x="17310" y="0"/>
                </a:moveTo>
                <a:lnTo>
                  <a:pt x="0" y="0"/>
                </a:lnTo>
                <a:lnTo>
                  <a:pt x="0" y="48552"/>
                </a:lnTo>
                <a:lnTo>
                  <a:pt x="17310" y="48552"/>
                </a:lnTo>
                <a:lnTo>
                  <a:pt x="17310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1" name="object 81"/>
          <p:cNvSpPr/>
          <p:nvPr/>
        </p:nvSpPr>
        <p:spPr>
          <a:xfrm>
            <a:off x="8693665" y="6888957"/>
            <a:ext cx="150495" cy="0"/>
          </a:xfrm>
          <a:custGeom>
            <a:avLst/>
            <a:gdLst/>
            <a:ahLst/>
            <a:cxnLst/>
            <a:rect l="l" t="t" r="r" b="b"/>
            <a:pathLst>
              <a:path w="150495">
                <a:moveTo>
                  <a:pt x="0" y="0"/>
                </a:moveTo>
                <a:lnTo>
                  <a:pt x="150063" y="0"/>
                </a:lnTo>
              </a:path>
            </a:pathLst>
          </a:custGeom>
          <a:ln w="1783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/>
          <p:cNvSpPr/>
          <p:nvPr/>
        </p:nvSpPr>
        <p:spPr>
          <a:xfrm>
            <a:off x="8759515" y="6831768"/>
            <a:ext cx="19685" cy="48895"/>
          </a:xfrm>
          <a:custGeom>
            <a:avLst/>
            <a:gdLst/>
            <a:ahLst/>
            <a:cxnLst/>
            <a:rect l="l" t="t" r="r" b="b"/>
            <a:pathLst>
              <a:path w="19684" h="48895">
                <a:moveTo>
                  <a:pt x="19418" y="0"/>
                </a:moveTo>
                <a:lnTo>
                  <a:pt x="0" y="0"/>
                </a:lnTo>
                <a:lnTo>
                  <a:pt x="0" y="48272"/>
                </a:lnTo>
                <a:lnTo>
                  <a:pt x="19418" y="48272"/>
                </a:lnTo>
                <a:lnTo>
                  <a:pt x="1941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3" name="object 83"/>
          <p:cNvSpPr/>
          <p:nvPr/>
        </p:nvSpPr>
        <p:spPr>
          <a:xfrm>
            <a:off x="8582451" y="6855638"/>
            <a:ext cx="123189" cy="0"/>
          </a:xfrm>
          <a:custGeom>
            <a:avLst/>
            <a:gdLst/>
            <a:ahLst/>
            <a:cxnLst/>
            <a:rect l="l" t="t" r="r" b="b"/>
            <a:pathLst>
              <a:path w="123190">
                <a:moveTo>
                  <a:pt x="0" y="0"/>
                </a:moveTo>
                <a:lnTo>
                  <a:pt x="123024" y="0"/>
                </a:lnTo>
              </a:path>
            </a:pathLst>
          </a:custGeom>
          <a:ln w="15735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4" name="object 84"/>
          <p:cNvSpPr/>
          <p:nvPr/>
        </p:nvSpPr>
        <p:spPr>
          <a:xfrm>
            <a:off x="8635169" y="6821799"/>
            <a:ext cx="17780" cy="26034"/>
          </a:xfrm>
          <a:custGeom>
            <a:avLst/>
            <a:gdLst/>
            <a:ahLst/>
            <a:cxnLst/>
            <a:rect l="l" t="t" r="r" b="b"/>
            <a:pathLst>
              <a:path w="17779" h="26035">
                <a:moveTo>
                  <a:pt x="17310" y="0"/>
                </a:moveTo>
                <a:lnTo>
                  <a:pt x="0" y="0"/>
                </a:lnTo>
                <a:lnTo>
                  <a:pt x="0" y="25971"/>
                </a:lnTo>
                <a:lnTo>
                  <a:pt x="17310" y="25971"/>
                </a:lnTo>
                <a:lnTo>
                  <a:pt x="17310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5" name="object 85"/>
          <p:cNvSpPr/>
          <p:nvPr/>
        </p:nvSpPr>
        <p:spPr>
          <a:xfrm>
            <a:off x="8708105" y="6822853"/>
            <a:ext cx="123189" cy="0"/>
          </a:xfrm>
          <a:custGeom>
            <a:avLst/>
            <a:gdLst/>
            <a:ahLst/>
            <a:cxnLst/>
            <a:rect l="l" t="t" r="r" b="b"/>
            <a:pathLst>
              <a:path w="123190">
                <a:moveTo>
                  <a:pt x="0" y="0"/>
                </a:moveTo>
                <a:lnTo>
                  <a:pt x="122770" y="0"/>
                </a:lnTo>
              </a:path>
            </a:pathLst>
          </a:custGeom>
          <a:ln w="1783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6" name="object 86"/>
          <p:cNvSpPr/>
          <p:nvPr/>
        </p:nvSpPr>
        <p:spPr>
          <a:xfrm>
            <a:off x="8592942" y="6821647"/>
            <a:ext cx="17145" cy="7620"/>
          </a:xfrm>
          <a:custGeom>
            <a:avLst/>
            <a:gdLst/>
            <a:ahLst/>
            <a:cxnLst/>
            <a:rect l="l" t="t" r="r" b="b"/>
            <a:pathLst>
              <a:path w="17145" h="7620">
                <a:moveTo>
                  <a:pt x="0" y="7619"/>
                </a:moveTo>
                <a:lnTo>
                  <a:pt x="16776" y="7619"/>
                </a:lnTo>
                <a:lnTo>
                  <a:pt x="16776" y="0"/>
                </a:lnTo>
                <a:lnTo>
                  <a:pt x="0" y="0"/>
                </a:lnTo>
                <a:lnTo>
                  <a:pt x="0" y="761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7" name="object 87"/>
          <p:cNvSpPr/>
          <p:nvPr/>
        </p:nvSpPr>
        <p:spPr>
          <a:xfrm>
            <a:off x="8592942" y="6814027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4">
                <a:moveTo>
                  <a:pt x="0" y="0"/>
                </a:moveTo>
                <a:lnTo>
                  <a:pt x="101777" y="0"/>
                </a:lnTo>
              </a:path>
            </a:pathLst>
          </a:custGeom>
          <a:ln w="15239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8" name="object 88"/>
          <p:cNvSpPr/>
          <p:nvPr/>
        </p:nvSpPr>
        <p:spPr>
          <a:xfrm>
            <a:off x="8592942" y="6774657"/>
            <a:ext cx="17145" cy="31750"/>
          </a:xfrm>
          <a:custGeom>
            <a:avLst/>
            <a:gdLst/>
            <a:ahLst/>
            <a:cxnLst/>
            <a:rect l="l" t="t" r="r" b="b"/>
            <a:pathLst>
              <a:path w="17145" h="31750">
                <a:moveTo>
                  <a:pt x="0" y="31749"/>
                </a:moveTo>
                <a:lnTo>
                  <a:pt x="16776" y="31749"/>
                </a:lnTo>
                <a:lnTo>
                  <a:pt x="16776" y="0"/>
                </a:lnTo>
                <a:lnTo>
                  <a:pt x="0" y="0"/>
                </a:lnTo>
                <a:lnTo>
                  <a:pt x="0" y="3174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9" name="object 89"/>
          <p:cNvSpPr/>
          <p:nvPr/>
        </p:nvSpPr>
        <p:spPr>
          <a:xfrm>
            <a:off x="8592942" y="6767037"/>
            <a:ext cx="102235" cy="0"/>
          </a:xfrm>
          <a:custGeom>
            <a:avLst/>
            <a:gdLst/>
            <a:ahLst/>
            <a:cxnLst/>
            <a:rect l="l" t="t" r="r" b="b"/>
            <a:pathLst>
              <a:path w="102234">
                <a:moveTo>
                  <a:pt x="0" y="0"/>
                </a:moveTo>
                <a:lnTo>
                  <a:pt x="101777" y="0"/>
                </a:lnTo>
              </a:path>
            </a:pathLst>
          </a:custGeom>
          <a:ln w="1524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0" name="object 90"/>
          <p:cNvSpPr/>
          <p:nvPr/>
        </p:nvSpPr>
        <p:spPr>
          <a:xfrm>
            <a:off x="8677930" y="6821799"/>
            <a:ext cx="17145" cy="7620"/>
          </a:xfrm>
          <a:custGeom>
            <a:avLst/>
            <a:gdLst/>
            <a:ahLst/>
            <a:cxnLst/>
            <a:rect l="l" t="t" r="r" b="b"/>
            <a:pathLst>
              <a:path w="17145" h="7620">
                <a:moveTo>
                  <a:pt x="16789" y="0"/>
                </a:moveTo>
                <a:lnTo>
                  <a:pt x="0" y="0"/>
                </a:lnTo>
                <a:lnTo>
                  <a:pt x="0" y="7340"/>
                </a:lnTo>
                <a:lnTo>
                  <a:pt x="16789" y="7340"/>
                </a:lnTo>
                <a:lnTo>
                  <a:pt x="1678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1" name="object 91"/>
          <p:cNvSpPr/>
          <p:nvPr/>
        </p:nvSpPr>
        <p:spPr>
          <a:xfrm>
            <a:off x="8759515" y="6780613"/>
            <a:ext cx="19685" cy="33655"/>
          </a:xfrm>
          <a:custGeom>
            <a:avLst/>
            <a:gdLst/>
            <a:ahLst/>
            <a:cxnLst/>
            <a:rect l="l" t="t" r="r" b="b"/>
            <a:pathLst>
              <a:path w="19684" h="33654">
                <a:moveTo>
                  <a:pt x="19418" y="0"/>
                </a:moveTo>
                <a:lnTo>
                  <a:pt x="0" y="0"/>
                </a:lnTo>
                <a:lnTo>
                  <a:pt x="0" y="33324"/>
                </a:lnTo>
                <a:lnTo>
                  <a:pt x="19418" y="33324"/>
                </a:lnTo>
                <a:lnTo>
                  <a:pt x="1941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2" name="object 92"/>
          <p:cNvSpPr/>
          <p:nvPr/>
        </p:nvSpPr>
        <p:spPr>
          <a:xfrm>
            <a:off x="8635169" y="6775101"/>
            <a:ext cx="17780" cy="31750"/>
          </a:xfrm>
          <a:custGeom>
            <a:avLst/>
            <a:gdLst/>
            <a:ahLst/>
            <a:cxnLst/>
            <a:rect l="l" t="t" r="r" b="b"/>
            <a:pathLst>
              <a:path w="17779" h="31750">
                <a:moveTo>
                  <a:pt x="17310" y="0"/>
                </a:moveTo>
                <a:lnTo>
                  <a:pt x="0" y="0"/>
                </a:lnTo>
                <a:lnTo>
                  <a:pt x="0" y="31483"/>
                </a:lnTo>
                <a:lnTo>
                  <a:pt x="17310" y="31483"/>
                </a:lnTo>
                <a:lnTo>
                  <a:pt x="17310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3" name="object 93"/>
          <p:cNvSpPr/>
          <p:nvPr/>
        </p:nvSpPr>
        <p:spPr>
          <a:xfrm>
            <a:off x="8677930" y="6775101"/>
            <a:ext cx="17145" cy="31750"/>
          </a:xfrm>
          <a:custGeom>
            <a:avLst/>
            <a:gdLst/>
            <a:ahLst/>
            <a:cxnLst/>
            <a:rect l="l" t="t" r="r" b="b"/>
            <a:pathLst>
              <a:path w="17145" h="31750">
                <a:moveTo>
                  <a:pt x="16789" y="0"/>
                </a:moveTo>
                <a:lnTo>
                  <a:pt x="0" y="0"/>
                </a:lnTo>
                <a:lnTo>
                  <a:pt x="0" y="31483"/>
                </a:lnTo>
                <a:lnTo>
                  <a:pt x="16789" y="31483"/>
                </a:lnTo>
                <a:lnTo>
                  <a:pt x="1678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4" name="object 94"/>
          <p:cNvSpPr/>
          <p:nvPr/>
        </p:nvSpPr>
        <p:spPr>
          <a:xfrm>
            <a:off x="8702327" y="6761989"/>
            <a:ext cx="135890" cy="0"/>
          </a:xfrm>
          <a:custGeom>
            <a:avLst/>
            <a:gdLst/>
            <a:ahLst/>
            <a:cxnLst/>
            <a:rect l="l" t="t" r="r" b="b"/>
            <a:pathLst>
              <a:path w="135890">
                <a:moveTo>
                  <a:pt x="0" y="0"/>
                </a:moveTo>
                <a:lnTo>
                  <a:pt x="135369" y="0"/>
                </a:lnTo>
              </a:path>
            </a:pathLst>
          </a:custGeom>
          <a:ln w="17843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5" name="object 95"/>
          <p:cNvSpPr/>
          <p:nvPr/>
        </p:nvSpPr>
        <p:spPr>
          <a:xfrm>
            <a:off x="8635169" y="6736011"/>
            <a:ext cx="17780" cy="24130"/>
          </a:xfrm>
          <a:custGeom>
            <a:avLst/>
            <a:gdLst/>
            <a:ahLst/>
            <a:cxnLst/>
            <a:rect l="l" t="t" r="r" b="b"/>
            <a:pathLst>
              <a:path w="17779" h="24129">
                <a:moveTo>
                  <a:pt x="17310" y="0"/>
                </a:moveTo>
                <a:lnTo>
                  <a:pt x="0" y="0"/>
                </a:lnTo>
                <a:lnTo>
                  <a:pt x="0" y="23875"/>
                </a:lnTo>
                <a:lnTo>
                  <a:pt x="17310" y="23875"/>
                </a:lnTo>
                <a:lnTo>
                  <a:pt x="17310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6" name="object 96"/>
          <p:cNvSpPr/>
          <p:nvPr/>
        </p:nvSpPr>
        <p:spPr>
          <a:xfrm>
            <a:off x="8759515" y="6710572"/>
            <a:ext cx="19685" cy="42545"/>
          </a:xfrm>
          <a:custGeom>
            <a:avLst/>
            <a:gdLst/>
            <a:ahLst/>
            <a:cxnLst/>
            <a:rect l="l" t="t" r="r" b="b"/>
            <a:pathLst>
              <a:path w="19684" h="42545">
                <a:moveTo>
                  <a:pt x="19418" y="0"/>
                </a:moveTo>
                <a:lnTo>
                  <a:pt x="0" y="0"/>
                </a:lnTo>
                <a:lnTo>
                  <a:pt x="0" y="42494"/>
                </a:lnTo>
                <a:lnTo>
                  <a:pt x="19418" y="42494"/>
                </a:lnTo>
                <a:lnTo>
                  <a:pt x="1941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7" name="object 97"/>
          <p:cNvSpPr/>
          <p:nvPr/>
        </p:nvSpPr>
        <p:spPr>
          <a:xfrm>
            <a:off x="8663769" y="6736011"/>
            <a:ext cx="17145" cy="6985"/>
          </a:xfrm>
          <a:custGeom>
            <a:avLst/>
            <a:gdLst/>
            <a:ahLst/>
            <a:cxnLst/>
            <a:rect l="l" t="t" r="r" b="b"/>
            <a:pathLst>
              <a:path w="17145" h="6985">
                <a:moveTo>
                  <a:pt x="16789" y="0"/>
                </a:moveTo>
                <a:lnTo>
                  <a:pt x="0" y="0"/>
                </a:lnTo>
                <a:lnTo>
                  <a:pt x="0" y="6819"/>
                </a:lnTo>
                <a:lnTo>
                  <a:pt x="16789" y="6819"/>
                </a:lnTo>
                <a:lnTo>
                  <a:pt x="1678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8" name="object 98"/>
          <p:cNvSpPr/>
          <p:nvPr/>
        </p:nvSpPr>
        <p:spPr>
          <a:xfrm>
            <a:off x="8607102" y="6736557"/>
            <a:ext cx="17145" cy="6350"/>
          </a:xfrm>
          <a:custGeom>
            <a:avLst/>
            <a:gdLst/>
            <a:ahLst/>
            <a:cxnLst/>
            <a:rect l="l" t="t" r="r" b="b"/>
            <a:pathLst>
              <a:path w="17145" h="6350">
                <a:moveTo>
                  <a:pt x="0" y="6349"/>
                </a:moveTo>
                <a:lnTo>
                  <a:pt x="16789" y="6349"/>
                </a:lnTo>
                <a:lnTo>
                  <a:pt x="16789" y="0"/>
                </a:lnTo>
                <a:lnTo>
                  <a:pt x="0" y="0"/>
                </a:lnTo>
                <a:lnTo>
                  <a:pt x="0" y="634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9" name="object 99"/>
          <p:cNvSpPr/>
          <p:nvPr/>
        </p:nvSpPr>
        <p:spPr>
          <a:xfrm>
            <a:off x="8607102" y="6721317"/>
            <a:ext cx="73660" cy="15240"/>
          </a:xfrm>
          <a:custGeom>
            <a:avLst/>
            <a:gdLst/>
            <a:ahLst/>
            <a:cxnLst/>
            <a:rect l="l" t="t" r="r" b="b"/>
            <a:pathLst>
              <a:path w="73659" h="15239">
                <a:moveTo>
                  <a:pt x="0" y="15239"/>
                </a:moveTo>
                <a:lnTo>
                  <a:pt x="73456" y="15239"/>
                </a:lnTo>
                <a:lnTo>
                  <a:pt x="73456" y="0"/>
                </a:lnTo>
                <a:lnTo>
                  <a:pt x="0" y="0"/>
                </a:lnTo>
                <a:lnTo>
                  <a:pt x="0" y="1523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0" name="object 100"/>
          <p:cNvSpPr/>
          <p:nvPr/>
        </p:nvSpPr>
        <p:spPr>
          <a:xfrm>
            <a:off x="8607102" y="6697187"/>
            <a:ext cx="17145" cy="24130"/>
          </a:xfrm>
          <a:custGeom>
            <a:avLst/>
            <a:gdLst/>
            <a:ahLst/>
            <a:cxnLst/>
            <a:rect l="l" t="t" r="r" b="b"/>
            <a:pathLst>
              <a:path w="17145" h="24129">
                <a:moveTo>
                  <a:pt x="0" y="24130"/>
                </a:moveTo>
                <a:lnTo>
                  <a:pt x="16789" y="24130"/>
                </a:lnTo>
                <a:lnTo>
                  <a:pt x="16789" y="0"/>
                </a:lnTo>
                <a:lnTo>
                  <a:pt x="0" y="0"/>
                </a:lnTo>
                <a:lnTo>
                  <a:pt x="0" y="2413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1" name="object 101"/>
          <p:cNvSpPr/>
          <p:nvPr/>
        </p:nvSpPr>
        <p:spPr>
          <a:xfrm>
            <a:off x="8663769" y="6697453"/>
            <a:ext cx="17145" cy="24130"/>
          </a:xfrm>
          <a:custGeom>
            <a:avLst/>
            <a:gdLst/>
            <a:ahLst/>
            <a:cxnLst/>
            <a:rect l="l" t="t" r="r" b="b"/>
            <a:pathLst>
              <a:path w="17145" h="24129">
                <a:moveTo>
                  <a:pt x="16789" y="0"/>
                </a:moveTo>
                <a:lnTo>
                  <a:pt x="0" y="0"/>
                </a:lnTo>
                <a:lnTo>
                  <a:pt x="0" y="23875"/>
                </a:lnTo>
                <a:lnTo>
                  <a:pt x="16789" y="23875"/>
                </a:lnTo>
                <a:lnTo>
                  <a:pt x="1678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2" name="object 102"/>
          <p:cNvSpPr/>
          <p:nvPr/>
        </p:nvSpPr>
        <p:spPr>
          <a:xfrm>
            <a:off x="8710722" y="6701651"/>
            <a:ext cx="119380" cy="0"/>
          </a:xfrm>
          <a:custGeom>
            <a:avLst/>
            <a:gdLst/>
            <a:ahLst/>
            <a:cxnLst/>
            <a:rect l="l" t="t" r="r" b="b"/>
            <a:pathLst>
              <a:path w="119379">
                <a:moveTo>
                  <a:pt x="0" y="0"/>
                </a:moveTo>
                <a:lnTo>
                  <a:pt x="119100" y="0"/>
                </a:lnTo>
              </a:path>
            </a:pathLst>
          </a:custGeom>
          <a:ln w="17843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3" name="object 103"/>
          <p:cNvSpPr/>
          <p:nvPr/>
        </p:nvSpPr>
        <p:spPr>
          <a:xfrm>
            <a:off x="8582451" y="6689586"/>
            <a:ext cx="123189" cy="0"/>
          </a:xfrm>
          <a:custGeom>
            <a:avLst/>
            <a:gdLst/>
            <a:ahLst/>
            <a:cxnLst/>
            <a:rect l="l" t="t" r="r" b="b"/>
            <a:pathLst>
              <a:path w="123190">
                <a:moveTo>
                  <a:pt x="0" y="0"/>
                </a:moveTo>
                <a:lnTo>
                  <a:pt x="122770" y="0"/>
                </a:lnTo>
              </a:path>
            </a:pathLst>
          </a:custGeom>
          <a:ln w="15735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4" name="object 104"/>
          <p:cNvSpPr/>
          <p:nvPr/>
        </p:nvSpPr>
        <p:spPr>
          <a:xfrm>
            <a:off x="8759515" y="6654172"/>
            <a:ext cx="19685" cy="38735"/>
          </a:xfrm>
          <a:custGeom>
            <a:avLst/>
            <a:gdLst/>
            <a:ahLst/>
            <a:cxnLst/>
            <a:rect l="l" t="t" r="r" b="b"/>
            <a:pathLst>
              <a:path w="19684" h="38735">
                <a:moveTo>
                  <a:pt x="19418" y="0"/>
                </a:moveTo>
                <a:lnTo>
                  <a:pt x="0" y="0"/>
                </a:lnTo>
                <a:lnTo>
                  <a:pt x="0" y="38557"/>
                </a:lnTo>
                <a:lnTo>
                  <a:pt x="19418" y="38557"/>
                </a:lnTo>
                <a:lnTo>
                  <a:pt x="1941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5" name="object 105"/>
          <p:cNvSpPr/>
          <p:nvPr/>
        </p:nvSpPr>
        <p:spPr>
          <a:xfrm>
            <a:off x="8607102" y="6653118"/>
            <a:ext cx="17145" cy="29209"/>
          </a:xfrm>
          <a:custGeom>
            <a:avLst/>
            <a:gdLst/>
            <a:ahLst/>
            <a:cxnLst/>
            <a:rect l="l" t="t" r="r" b="b"/>
            <a:pathLst>
              <a:path w="17145" h="29210">
                <a:moveTo>
                  <a:pt x="16789" y="0"/>
                </a:moveTo>
                <a:lnTo>
                  <a:pt x="0" y="0"/>
                </a:lnTo>
                <a:lnTo>
                  <a:pt x="0" y="28600"/>
                </a:lnTo>
                <a:lnTo>
                  <a:pt x="16789" y="28600"/>
                </a:lnTo>
                <a:lnTo>
                  <a:pt x="1678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6" name="object 106"/>
          <p:cNvSpPr/>
          <p:nvPr/>
        </p:nvSpPr>
        <p:spPr>
          <a:xfrm>
            <a:off x="8663769" y="6653118"/>
            <a:ext cx="17145" cy="29209"/>
          </a:xfrm>
          <a:custGeom>
            <a:avLst/>
            <a:gdLst/>
            <a:ahLst/>
            <a:cxnLst/>
            <a:rect l="l" t="t" r="r" b="b"/>
            <a:pathLst>
              <a:path w="17145" h="29210">
                <a:moveTo>
                  <a:pt x="16789" y="0"/>
                </a:moveTo>
                <a:lnTo>
                  <a:pt x="0" y="0"/>
                </a:lnTo>
                <a:lnTo>
                  <a:pt x="0" y="28600"/>
                </a:lnTo>
                <a:lnTo>
                  <a:pt x="16789" y="28600"/>
                </a:lnTo>
                <a:lnTo>
                  <a:pt x="1678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7" name="object 107"/>
          <p:cNvSpPr/>
          <p:nvPr/>
        </p:nvSpPr>
        <p:spPr>
          <a:xfrm>
            <a:off x="8038670" y="5694041"/>
            <a:ext cx="782955" cy="769620"/>
          </a:xfrm>
          <a:custGeom>
            <a:avLst/>
            <a:gdLst/>
            <a:ahLst/>
            <a:cxnLst/>
            <a:rect l="l" t="t" r="r" b="b"/>
            <a:pathLst>
              <a:path w="782954" h="769620">
                <a:moveTo>
                  <a:pt x="323827" y="338519"/>
                </a:moveTo>
                <a:lnTo>
                  <a:pt x="180949" y="338519"/>
                </a:lnTo>
                <a:lnTo>
                  <a:pt x="207358" y="339266"/>
                </a:lnTo>
                <a:lnTo>
                  <a:pt x="225163" y="357464"/>
                </a:lnTo>
                <a:lnTo>
                  <a:pt x="253898" y="422948"/>
                </a:lnTo>
                <a:lnTo>
                  <a:pt x="276082" y="479052"/>
                </a:lnTo>
                <a:lnTo>
                  <a:pt x="293506" y="535943"/>
                </a:lnTo>
                <a:lnTo>
                  <a:pt x="308709" y="593621"/>
                </a:lnTo>
                <a:lnTo>
                  <a:pt x="321749" y="642746"/>
                </a:lnTo>
                <a:lnTo>
                  <a:pt x="336406" y="687984"/>
                </a:lnTo>
                <a:lnTo>
                  <a:pt x="353976" y="724666"/>
                </a:lnTo>
                <a:lnTo>
                  <a:pt x="405536" y="763016"/>
                </a:lnTo>
                <a:lnTo>
                  <a:pt x="454284" y="767982"/>
                </a:lnTo>
                <a:lnTo>
                  <a:pt x="505044" y="769230"/>
                </a:lnTo>
                <a:lnTo>
                  <a:pt x="555899" y="767829"/>
                </a:lnTo>
                <a:lnTo>
                  <a:pt x="604935" y="764850"/>
                </a:lnTo>
                <a:lnTo>
                  <a:pt x="689889" y="758431"/>
                </a:lnTo>
                <a:lnTo>
                  <a:pt x="760074" y="733440"/>
                </a:lnTo>
                <a:lnTo>
                  <a:pt x="782412" y="709159"/>
                </a:lnTo>
                <a:lnTo>
                  <a:pt x="780406" y="680443"/>
                </a:lnTo>
                <a:lnTo>
                  <a:pt x="742175" y="649859"/>
                </a:lnTo>
                <a:lnTo>
                  <a:pt x="680121" y="618265"/>
                </a:lnTo>
                <a:lnTo>
                  <a:pt x="636017" y="599767"/>
                </a:lnTo>
                <a:lnTo>
                  <a:pt x="604679" y="593621"/>
                </a:lnTo>
                <a:lnTo>
                  <a:pt x="570678" y="593621"/>
                </a:lnTo>
                <a:lnTo>
                  <a:pt x="536950" y="583448"/>
                </a:lnTo>
                <a:lnTo>
                  <a:pt x="503358" y="564254"/>
                </a:lnTo>
                <a:lnTo>
                  <a:pt x="470135" y="537263"/>
                </a:lnTo>
                <a:lnTo>
                  <a:pt x="437519" y="503702"/>
                </a:lnTo>
                <a:lnTo>
                  <a:pt x="405744" y="464795"/>
                </a:lnTo>
                <a:lnTo>
                  <a:pt x="375046" y="421768"/>
                </a:lnTo>
                <a:lnTo>
                  <a:pt x="345660" y="375845"/>
                </a:lnTo>
                <a:lnTo>
                  <a:pt x="323827" y="338519"/>
                </a:lnTo>
                <a:close/>
              </a:path>
              <a:path w="782954" h="769620">
                <a:moveTo>
                  <a:pt x="159850" y="0"/>
                </a:moveTo>
                <a:lnTo>
                  <a:pt x="98948" y="14476"/>
                </a:lnTo>
                <a:lnTo>
                  <a:pt x="60037" y="37664"/>
                </a:lnTo>
                <a:lnTo>
                  <a:pt x="28629" y="69153"/>
                </a:lnTo>
                <a:lnTo>
                  <a:pt x="7643" y="107785"/>
                </a:lnTo>
                <a:lnTo>
                  <a:pt x="0" y="152400"/>
                </a:lnTo>
                <a:lnTo>
                  <a:pt x="9964" y="193957"/>
                </a:lnTo>
                <a:lnTo>
                  <a:pt x="33960" y="239868"/>
                </a:lnTo>
                <a:lnTo>
                  <a:pt x="63140" y="286772"/>
                </a:lnTo>
                <a:lnTo>
                  <a:pt x="88656" y="331308"/>
                </a:lnTo>
                <a:lnTo>
                  <a:pt x="101663" y="370116"/>
                </a:lnTo>
                <a:lnTo>
                  <a:pt x="108936" y="452047"/>
                </a:lnTo>
                <a:lnTo>
                  <a:pt x="119327" y="583581"/>
                </a:lnTo>
                <a:lnTo>
                  <a:pt x="128640" y="705747"/>
                </a:lnTo>
                <a:lnTo>
                  <a:pt x="132676" y="759574"/>
                </a:lnTo>
                <a:lnTo>
                  <a:pt x="152793" y="759574"/>
                </a:lnTo>
                <a:lnTo>
                  <a:pt x="146768" y="522938"/>
                </a:lnTo>
                <a:lnTo>
                  <a:pt x="147693" y="400199"/>
                </a:lnTo>
                <a:lnTo>
                  <a:pt x="158206" y="351884"/>
                </a:lnTo>
                <a:lnTo>
                  <a:pt x="180949" y="338519"/>
                </a:lnTo>
                <a:lnTo>
                  <a:pt x="323827" y="338519"/>
                </a:lnTo>
                <a:lnTo>
                  <a:pt x="317823" y="328254"/>
                </a:lnTo>
                <a:lnTo>
                  <a:pt x="291770" y="280217"/>
                </a:lnTo>
                <a:lnTo>
                  <a:pt x="267736" y="232962"/>
                </a:lnTo>
                <a:lnTo>
                  <a:pt x="245957" y="187713"/>
                </a:lnTo>
                <a:lnTo>
                  <a:pt x="226669" y="145695"/>
                </a:lnTo>
                <a:lnTo>
                  <a:pt x="210107" y="108134"/>
                </a:lnTo>
                <a:lnTo>
                  <a:pt x="186105" y="51283"/>
                </a:lnTo>
                <a:lnTo>
                  <a:pt x="176134" y="24565"/>
                </a:lnTo>
                <a:lnTo>
                  <a:pt x="169232" y="7704"/>
                </a:lnTo>
                <a:lnTo>
                  <a:pt x="159850" y="0"/>
                </a:lnTo>
                <a:close/>
              </a:path>
              <a:path w="782954" h="769620">
                <a:moveTo>
                  <a:pt x="604304" y="593547"/>
                </a:moveTo>
                <a:lnTo>
                  <a:pt x="570678" y="593621"/>
                </a:lnTo>
                <a:lnTo>
                  <a:pt x="604679" y="593621"/>
                </a:lnTo>
                <a:lnTo>
                  <a:pt x="604304" y="593547"/>
                </a:lnTo>
                <a:close/>
              </a:path>
            </a:pathLst>
          </a:custGeom>
          <a:solidFill>
            <a:srgbClr val="892F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8" name="object 108"/>
          <p:cNvSpPr/>
          <p:nvPr/>
        </p:nvSpPr>
        <p:spPr>
          <a:xfrm>
            <a:off x="8038670" y="5693224"/>
            <a:ext cx="781050" cy="756285"/>
          </a:xfrm>
          <a:custGeom>
            <a:avLst/>
            <a:gdLst/>
            <a:ahLst/>
            <a:cxnLst/>
            <a:rect l="l" t="t" r="r" b="b"/>
            <a:pathLst>
              <a:path w="781050" h="756285">
                <a:moveTo>
                  <a:pt x="323843" y="338741"/>
                </a:moveTo>
                <a:lnTo>
                  <a:pt x="180949" y="338741"/>
                </a:lnTo>
                <a:lnTo>
                  <a:pt x="198039" y="348404"/>
                </a:lnTo>
                <a:lnTo>
                  <a:pt x="210446" y="367758"/>
                </a:lnTo>
                <a:lnTo>
                  <a:pt x="236067" y="429521"/>
                </a:lnTo>
                <a:lnTo>
                  <a:pt x="258848" y="484780"/>
                </a:lnTo>
                <a:lnTo>
                  <a:pt x="277839" y="539450"/>
                </a:lnTo>
                <a:lnTo>
                  <a:pt x="294636" y="591643"/>
                </a:lnTo>
                <a:lnTo>
                  <a:pt x="310832" y="639476"/>
                </a:lnTo>
                <a:lnTo>
                  <a:pt x="328024" y="681062"/>
                </a:lnTo>
                <a:lnTo>
                  <a:pt x="347806" y="714516"/>
                </a:lnTo>
                <a:lnTo>
                  <a:pt x="401523" y="749485"/>
                </a:lnTo>
                <a:lnTo>
                  <a:pt x="450267" y="754685"/>
                </a:lnTo>
                <a:lnTo>
                  <a:pt x="501024" y="756073"/>
                </a:lnTo>
                <a:lnTo>
                  <a:pt x="551880" y="754719"/>
                </a:lnTo>
                <a:lnTo>
                  <a:pt x="600916" y="751689"/>
                </a:lnTo>
                <a:lnTo>
                  <a:pt x="685863" y="744875"/>
                </a:lnTo>
                <a:lnTo>
                  <a:pt x="757460" y="724537"/>
                </a:lnTo>
                <a:lnTo>
                  <a:pt x="780992" y="704169"/>
                </a:lnTo>
                <a:lnTo>
                  <a:pt x="779986" y="678732"/>
                </a:lnTo>
                <a:lnTo>
                  <a:pt x="742175" y="649523"/>
                </a:lnTo>
                <a:lnTo>
                  <a:pt x="680121" y="617935"/>
                </a:lnTo>
                <a:lnTo>
                  <a:pt x="636017" y="599442"/>
                </a:lnTo>
                <a:lnTo>
                  <a:pt x="605193" y="593398"/>
                </a:lnTo>
                <a:lnTo>
                  <a:pt x="570678" y="593398"/>
                </a:lnTo>
                <a:lnTo>
                  <a:pt x="536950" y="583313"/>
                </a:lnTo>
                <a:lnTo>
                  <a:pt x="503358" y="564195"/>
                </a:lnTo>
                <a:lnTo>
                  <a:pt x="470135" y="537270"/>
                </a:lnTo>
                <a:lnTo>
                  <a:pt x="437519" y="503764"/>
                </a:lnTo>
                <a:lnTo>
                  <a:pt x="405744" y="464904"/>
                </a:lnTo>
                <a:lnTo>
                  <a:pt x="375046" y="421914"/>
                </a:lnTo>
                <a:lnTo>
                  <a:pt x="345660" y="376022"/>
                </a:lnTo>
                <a:lnTo>
                  <a:pt x="323843" y="338741"/>
                </a:lnTo>
                <a:close/>
              </a:path>
              <a:path w="781050" h="756285">
                <a:moveTo>
                  <a:pt x="159850" y="0"/>
                </a:moveTo>
                <a:lnTo>
                  <a:pt x="98948" y="14208"/>
                </a:lnTo>
                <a:lnTo>
                  <a:pt x="60037" y="37536"/>
                </a:lnTo>
                <a:lnTo>
                  <a:pt x="28629" y="69194"/>
                </a:lnTo>
                <a:lnTo>
                  <a:pt x="7643" y="107966"/>
                </a:lnTo>
                <a:lnTo>
                  <a:pt x="0" y="152636"/>
                </a:lnTo>
                <a:lnTo>
                  <a:pt x="9964" y="193970"/>
                </a:lnTo>
                <a:lnTo>
                  <a:pt x="33960" y="239825"/>
                </a:lnTo>
                <a:lnTo>
                  <a:pt x="63140" y="286728"/>
                </a:lnTo>
                <a:lnTo>
                  <a:pt x="88656" y="331208"/>
                </a:lnTo>
                <a:lnTo>
                  <a:pt x="101663" y="369793"/>
                </a:lnTo>
                <a:lnTo>
                  <a:pt x="108757" y="449922"/>
                </a:lnTo>
                <a:lnTo>
                  <a:pt x="118756" y="577506"/>
                </a:lnTo>
                <a:lnTo>
                  <a:pt x="127675" y="695725"/>
                </a:lnTo>
                <a:lnTo>
                  <a:pt x="131533" y="747758"/>
                </a:lnTo>
                <a:lnTo>
                  <a:pt x="152793" y="747758"/>
                </a:lnTo>
                <a:lnTo>
                  <a:pt x="146454" y="506459"/>
                </a:lnTo>
                <a:lnTo>
                  <a:pt x="147273" y="383420"/>
                </a:lnTo>
                <a:lnTo>
                  <a:pt x="157892" y="340296"/>
                </a:lnTo>
                <a:lnTo>
                  <a:pt x="180949" y="338741"/>
                </a:lnTo>
                <a:lnTo>
                  <a:pt x="323843" y="338741"/>
                </a:lnTo>
                <a:lnTo>
                  <a:pt x="317823" y="328454"/>
                </a:lnTo>
                <a:lnTo>
                  <a:pt x="291770" y="280435"/>
                </a:lnTo>
                <a:lnTo>
                  <a:pt x="267736" y="233193"/>
                </a:lnTo>
                <a:lnTo>
                  <a:pt x="245957" y="187952"/>
                </a:lnTo>
                <a:lnTo>
                  <a:pt x="226669" y="145939"/>
                </a:lnTo>
                <a:lnTo>
                  <a:pt x="210107" y="108381"/>
                </a:lnTo>
                <a:lnTo>
                  <a:pt x="186105" y="51531"/>
                </a:lnTo>
                <a:lnTo>
                  <a:pt x="176134" y="24797"/>
                </a:lnTo>
                <a:lnTo>
                  <a:pt x="169232" y="7872"/>
                </a:lnTo>
                <a:lnTo>
                  <a:pt x="159850" y="0"/>
                </a:lnTo>
                <a:close/>
              </a:path>
              <a:path w="781050" h="756285">
                <a:moveTo>
                  <a:pt x="604304" y="593224"/>
                </a:moveTo>
                <a:lnTo>
                  <a:pt x="570678" y="593398"/>
                </a:lnTo>
                <a:lnTo>
                  <a:pt x="605193" y="593398"/>
                </a:lnTo>
                <a:lnTo>
                  <a:pt x="604304" y="593224"/>
                </a:lnTo>
                <a:close/>
              </a:path>
            </a:pathLst>
          </a:custGeom>
          <a:solidFill>
            <a:srgbClr val="AD3F3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9" name="object 109"/>
          <p:cNvSpPr/>
          <p:nvPr/>
        </p:nvSpPr>
        <p:spPr>
          <a:xfrm>
            <a:off x="8193166" y="5691350"/>
            <a:ext cx="464184" cy="610235"/>
          </a:xfrm>
          <a:custGeom>
            <a:avLst/>
            <a:gdLst/>
            <a:ahLst/>
            <a:cxnLst/>
            <a:rect l="l" t="t" r="r" b="b"/>
            <a:pathLst>
              <a:path w="464184" h="610235">
                <a:moveTo>
                  <a:pt x="2298" y="0"/>
                </a:moveTo>
                <a:lnTo>
                  <a:pt x="1726" y="1142"/>
                </a:lnTo>
                <a:lnTo>
                  <a:pt x="0" y="12858"/>
                </a:lnTo>
                <a:lnTo>
                  <a:pt x="3819" y="32872"/>
                </a:lnTo>
                <a:lnTo>
                  <a:pt x="25285" y="94767"/>
                </a:lnTo>
                <a:lnTo>
                  <a:pt x="41065" y="134100"/>
                </a:lnTo>
                <a:lnTo>
                  <a:pt x="59763" y="177950"/>
                </a:lnTo>
                <a:lnTo>
                  <a:pt x="81522" y="225375"/>
                </a:lnTo>
                <a:lnTo>
                  <a:pt x="106487" y="275435"/>
                </a:lnTo>
                <a:lnTo>
                  <a:pt x="134801" y="327188"/>
                </a:lnTo>
                <a:lnTo>
                  <a:pt x="166610" y="379691"/>
                </a:lnTo>
                <a:lnTo>
                  <a:pt x="212747" y="443352"/>
                </a:lnTo>
                <a:lnTo>
                  <a:pt x="259872" y="495623"/>
                </a:lnTo>
                <a:lnTo>
                  <a:pt x="306123" y="537176"/>
                </a:lnTo>
                <a:lnTo>
                  <a:pt x="349635" y="568686"/>
                </a:lnTo>
                <a:lnTo>
                  <a:pt x="388543" y="590826"/>
                </a:lnTo>
                <a:lnTo>
                  <a:pt x="445091" y="609689"/>
                </a:lnTo>
                <a:lnTo>
                  <a:pt x="459003" y="607758"/>
                </a:lnTo>
                <a:lnTo>
                  <a:pt x="462444" y="606031"/>
                </a:lnTo>
                <a:lnTo>
                  <a:pt x="464159" y="601446"/>
                </a:lnTo>
                <a:lnTo>
                  <a:pt x="458418" y="599122"/>
                </a:lnTo>
                <a:lnTo>
                  <a:pt x="440334" y="589303"/>
                </a:lnTo>
                <a:lnTo>
                  <a:pt x="374127" y="543129"/>
                </a:lnTo>
                <a:lnTo>
                  <a:pt x="331026" y="506693"/>
                </a:lnTo>
                <a:lnTo>
                  <a:pt x="284609" y="461304"/>
                </a:lnTo>
                <a:lnTo>
                  <a:pt x="237387" y="406923"/>
                </a:lnTo>
                <a:lnTo>
                  <a:pt x="191871" y="343509"/>
                </a:lnTo>
                <a:lnTo>
                  <a:pt x="151555" y="275832"/>
                </a:lnTo>
                <a:lnTo>
                  <a:pt x="119302" y="212785"/>
                </a:lnTo>
                <a:lnTo>
                  <a:pt x="93752" y="155609"/>
                </a:lnTo>
                <a:lnTo>
                  <a:pt x="73546" y="105541"/>
                </a:lnTo>
                <a:lnTo>
                  <a:pt x="57325" y="63822"/>
                </a:lnTo>
                <a:lnTo>
                  <a:pt x="43729" y="31690"/>
                </a:lnTo>
                <a:lnTo>
                  <a:pt x="31398" y="10384"/>
                </a:lnTo>
                <a:lnTo>
                  <a:pt x="18973" y="1142"/>
                </a:lnTo>
                <a:lnTo>
                  <a:pt x="17817" y="1142"/>
                </a:lnTo>
                <a:lnTo>
                  <a:pt x="2298" y="0"/>
                </a:lnTo>
                <a:close/>
              </a:path>
            </a:pathLst>
          </a:custGeom>
          <a:solidFill>
            <a:srgbClr val="892F2A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0" name="object 110"/>
          <p:cNvSpPr/>
          <p:nvPr/>
        </p:nvSpPr>
        <p:spPr>
          <a:xfrm>
            <a:off x="5761037" y="6648392"/>
            <a:ext cx="260350" cy="258445"/>
          </a:xfrm>
          <a:custGeom>
            <a:avLst/>
            <a:gdLst/>
            <a:ahLst/>
            <a:cxnLst/>
            <a:rect l="l" t="t" r="r" b="b"/>
            <a:pathLst>
              <a:path w="260350" h="258445">
                <a:moveTo>
                  <a:pt x="208305" y="0"/>
                </a:moveTo>
                <a:lnTo>
                  <a:pt x="186791" y="3149"/>
                </a:lnTo>
                <a:lnTo>
                  <a:pt x="194169" y="36696"/>
                </a:lnTo>
                <a:lnTo>
                  <a:pt x="205808" y="66243"/>
                </a:lnTo>
                <a:lnTo>
                  <a:pt x="221712" y="91789"/>
                </a:lnTo>
                <a:lnTo>
                  <a:pt x="241884" y="113334"/>
                </a:lnTo>
                <a:lnTo>
                  <a:pt x="247827" y="108089"/>
                </a:lnTo>
                <a:lnTo>
                  <a:pt x="253873" y="103809"/>
                </a:lnTo>
                <a:lnTo>
                  <a:pt x="259981" y="100482"/>
                </a:lnTo>
                <a:lnTo>
                  <a:pt x="239043" y="78952"/>
                </a:lnTo>
                <a:lnTo>
                  <a:pt x="223451" y="55032"/>
                </a:lnTo>
                <a:lnTo>
                  <a:pt x="213206" y="28716"/>
                </a:lnTo>
                <a:lnTo>
                  <a:pt x="208305" y="0"/>
                </a:lnTo>
                <a:close/>
              </a:path>
              <a:path w="260350" h="258445">
                <a:moveTo>
                  <a:pt x="61912" y="153733"/>
                </a:moveTo>
                <a:lnTo>
                  <a:pt x="43294" y="153733"/>
                </a:lnTo>
                <a:lnTo>
                  <a:pt x="43294" y="258419"/>
                </a:lnTo>
                <a:lnTo>
                  <a:pt x="61912" y="258419"/>
                </a:lnTo>
                <a:lnTo>
                  <a:pt x="61912" y="153733"/>
                </a:lnTo>
                <a:close/>
              </a:path>
              <a:path w="260350" h="258445">
                <a:moveTo>
                  <a:pt x="163842" y="137998"/>
                </a:moveTo>
                <a:lnTo>
                  <a:pt x="144030" y="137998"/>
                </a:lnTo>
                <a:lnTo>
                  <a:pt x="138879" y="173226"/>
                </a:lnTo>
                <a:lnTo>
                  <a:pt x="127369" y="202196"/>
                </a:lnTo>
                <a:lnTo>
                  <a:pt x="109499" y="224909"/>
                </a:lnTo>
                <a:lnTo>
                  <a:pt x="85267" y="241363"/>
                </a:lnTo>
                <a:lnTo>
                  <a:pt x="91266" y="247194"/>
                </a:lnTo>
                <a:lnTo>
                  <a:pt x="95846" y="252628"/>
                </a:lnTo>
                <a:lnTo>
                  <a:pt x="99174" y="257886"/>
                </a:lnTo>
                <a:lnTo>
                  <a:pt x="126825" y="237848"/>
                </a:lnTo>
                <a:lnTo>
                  <a:pt x="146819" y="211186"/>
                </a:lnTo>
                <a:lnTo>
                  <a:pt x="159158" y="177902"/>
                </a:lnTo>
                <a:lnTo>
                  <a:pt x="163842" y="137998"/>
                </a:lnTo>
                <a:close/>
              </a:path>
              <a:path w="260350" h="258445">
                <a:moveTo>
                  <a:pt x="160286" y="233743"/>
                </a:moveTo>
                <a:lnTo>
                  <a:pt x="161861" y="240042"/>
                </a:lnTo>
                <a:lnTo>
                  <a:pt x="163182" y="247307"/>
                </a:lnTo>
                <a:lnTo>
                  <a:pt x="164236" y="255524"/>
                </a:lnTo>
                <a:lnTo>
                  <a:pt x="182200" y="256112"/>
                </a:lnTo>
                <a:lnTo>
                  <a:pt x="190496" y="256261"/>
                </a:lnTo>
                <a:lnTo>
                  <a:pt x="198335" y="256311"/>
                </a:lnTo>
                <a:lnTo>
                  <a:pt x="211351" y="254032"/>
                </a:lnTo>
                <a:lnTo>
                  <a:pt x="221024" y="247194"/>
                </a:lnTo>
                <a:lnTo>
                  <a:pt x="226885" y="236639"/>
                </a:lnTo>
                <a:lnTo>
                  <a:pt x="192824" y="236639"/>
                </a:lnTo>
                <a:lnTo>
                  <a:pt x="185677" y="236458"/>
                </a:lnTo>
                <a:lnTo>
                  <a:pt x="177874" y="235915"/>
                </a:lnTo>
                <a:lnTo>
                  <a:pt x="169412" y="235010"/>
                </a:lnTo>
                <a:lnTo>
                  <a:pt x="160286" y="233743"/>
                </a:lnTo>
                <a:close/>
              </a:path>
              <a:path w="260350" h="258445">
                <a:moveTo>
                  <a:pt x="234543" y="120154"/>
                </a:moveTo>
                <a:lnTo>
                  <a:pt x="116230" y="120154"/>
                </a:lnTo>
                <a:lnTo>
                  <a:pt x="116230" y="137998"/>
                </a:lnTo>
                <a:lnTo>
                  <a:pt x="213550" y="137998"/>
                </a:lnTo>
                <a:lnTo>
                  <a:pt x="212860" y="163592"/>
                </a:lnTo>
                <a:lnTo>
                  <a:pt x="211277" y="203177"/>
                </a:lnTo>
                <a:lnTo>
                  <a:pt x="192824" y="236639"/>
                </a:lnTo>
                <a:lnTo>
                  <a:pt x="226885" y="236639"/>
                </a:lnTo>
                <a:lnTo>
                  <a:pt x="232300" y="177902"/>
                </a:lnTo>
                <a:lnTo>
                  <a:pt x="233880" y="137701"/>
                </a:lnTo>
                <a:lnTo>
                  <a:pt x="234543" y="120154"/>
                </a:lnTo>
                <a:close/>
              </a:path>
              <a:path w="260350" h="258445">
                <a:moveTo>
                  <a:pt x="61912" y="114388"/>
                </a:moveTo>
                <a:lnTo>
                  <a:pt x="40271" y="114388"/>
                </a:lnTo>
                <a:lnTo>
                  <a:pt x="33082" y="137701"/>
                </a:lnTo>
                <a:lnTo>
                  <a:pt x="23974" y="160032"/>
                </a:lnTo>
                <a:lnTo>
                  <a:pt x="12946" y="181382"/>
                </a:lnTo>
                <a:lnTo>
                  <a:pt x="0" y="201752"/>
                </a:lnTo>
                <a:lnTo>
                  <a:pt x="3670" y="208737"/>
                </a:lnTo>
                <a:lnTo>
                  <a:pt x="6743" y="215646"/>
                </a:lnTo>
                <a:lnTo>
                  <a:pt x="9194" y="222465"/>
                </a:lnTo>
                <a:lnTo>
                  <a:pt x="19091" y="207547"/>
                </a:lnTo>
                <a:lnTo>
                  <a:pt x="28073" y="191119"/>
                </a:lnTo>
                <a:lnTo>
                  <a:pt x="36151" y="173151"/>
                </a:lnTo>
                <a:lnTo>
                  <a:pt x="43294" y="153733"/>
                </a:lnTo>
                <a:lnTo>
                  <a:pt x="61912" y="153733"/>
                </a:lnTo>
                <a:lnTo>
                  <a:pt x="61912" y="145605"/>
                </a:lnTo>
                <a:lnTo>
                  <a:pt x="82603" y="145605"/>
                </a:lnTo>
                <a:lnTo>
                  <a:pt x="77270" y="138518"/>
                </a:lnTo>
                <a:lnTo>
                  <a:pt x="61912" y="138518"/>
                </a:lnTo>
                <a:lnTo>
                  <a:pt x="61912" y="114388"/>
                </a:lnTo>
                <a:close/>
              </a:path>
              <a:path w="260350" h="258445">
                <a:moveTo>
                  <a:pt x="82603" y="145605"/>
                </a:moveTo>
                <a:lnTo>
                  <a:pt x="61912" y="145605"/>
                </a:lnTo>
                <a:lnTo>
                  <a:pt x="67015" y="153080"/>
                </a:lnTo>
                <a:lnTo>
                  <a:pt x="72872" y="162129"/>
                </a:lnTo>
                <a:lnTo>
                  <a:pt x="79767" y="173226"/>
                </a:lnTo>
                <a:lnTo>
                  <a:pt x="86842" y="184950"/>
                </a:lnTo>
                <a:lnTo>
                  <a:pt x="102577" y="173151"/>
                </a:lnTo>
                <a:lnTo>
                  <a:pt x="92395" y="158952"/>
                </a:lnTo>
                <a:lnTo>
                  <a:pt x="83886" y="147310"/>
                </a:lnTo>
                <a:lnTo>
                  <a:pt x="82603" y="145605"/>
                </a:lnTo>
                <a:close/>
              </a:path>
              <a:path w="260350" h="258445">
                <a:moveTo>
                  <a:pt x="71882" y="131699"/>
                </a:moveTo>
                <a:lnTo>
                  <a:pt x="61912" y="138518"/>
                </a:lnTo>
                <a:lnTo>
                  <a:pt x="77270" y="138518"/>
                </a:lnTo>
                <a:lnTo>
                  <a:pt x="71882" y="131699"/>
                </a:lnTo>
                <a:close/>
              </a:path>
              <a:path w="260350" h="258445">
                <a:moveTo>
                  <a:pt x="144030" y="14960"/>
                </a:moveTo>
                <a:lnTo>
                  <a:pt x="136798" y="40846"/>
                </a:lnTo>
                <a:lnTo>
                  <a:pt x="126912" y="64211"/>
                </a:lnTo>
                <a:lnTo>
                  <a:pt x="114371" y="85051"/>
                </a:lnTo>
                <a:lnTo>
                  <a:pt x="99174" y="103365"/>
                </a:lnTo>
                <a:lnTo>
                  <a:pt x="106514" y="108089"/>
                </a:lnTo>
                <a:lnTo>
                  <a:pt x="112191" y="112636"/>
                </a:lnTo>
                <a:lnTo>
                  <a:pt x="116230" y="117005"/>
                </a:lnTo>
                <a:lnTo>
                  <a:pt x="132127" y="96529"/>
                </a:lnTo>
                <a:lnTo>
                  <a:pt x="145470" y="73393"/>
                </a:lnTo>
                <a:lnTo>
                  <a:pt x="156258" y="47599"/>
                </a:lnTo>
                <a:lnTo>
                  <a:pt x="164490" y="19151"/>
                </a:lnTo>
                <a:lnTo>
                  <a:pt x="144030" y="14960"/>
                </a:lnTo>
                <a:close/>
              </a:path>
              <a:path w="260350" h="258445">
                <a:moveTo>
                  <a:pt x="97332" y="96532"/>
                </a:moveTo>
                <a:lnTo>
                  <a:pt x="3670" y="96532"/>
                </a:lnTo>
                <a:lnTo>
                  <a:pt x="3670" y="114388"/>
                </a:lnTo>
                <a:lnTo>
                  <a:pt x="97332" y="114388"/>
                </a:lnTo>
                <a:lnTo>
                  <a:pt x="97332" y="96532"/>
                </a:lnTo>
                <a:close/>
              </a:path>
              <a:path w="260350" h="258445">
                <a:moveTo>
                  <a:pt x="61912" y="3149"/>
                </a:moveTo>
                <a:lnTo>
                  <a:pt x="43294" y="3149"/>
                </a:lnTo>
                <a:lnTo>
                  <a:pt x="43294" y="96532"/>
                </a:lnTo>
                <a:lnTo>
                  <a:pt x="61912" y="96532"/>
                </a:lnTo>
                <a:lnTo>
                  <a:pt x="61912" y="3149"/>
                </a:lnTo>
                <a:close/>
              </a:path>
              <a:path w="260350" h="258445">
                <a:moveTo>
                  <a:pt x="85534" y="20726"/>
                </a:moveTo>
                <a:lnTo>
                  <a:pt x="82071" y="34256"/>
                </a:lnTo>
                <a:lnTo>
                  <a:pt x="77989" y="48080"/>
                </a:lnTo>
                <a:lnTo>
                  <a:pt x="73284" y="62197"/>
                </a:lnTo>
                <a:lnTo>
                  <a:pt x="67957" y="76606"/>
                </a:lnTo>
                <a:lnTo>
                  <a:pt x="85534" y="83172"/>
                </a:lnTo>
                <a:lnTo>
                  <a:pt x="91296" y="66443"/>
                </a:lnTo>
                <a:lnTo>
                  <a:pt x="96540" y="51423"/>
                </a:lnTo>
                <a:lnTo>
                  <a:pt x="101263" y="38111"/>
                </a:lnTo>
                <a:lnTo>
                  <a:pt x="105460" y="26504"/>
                </a:lnTo>
                <a:lnTo>
                  <a:pt x="85534" y="20726"/>
                </a:lnTo>
                <a:close/>
              </a:path>
              <a:path w="260350" h="258445">
                <a:moveTo>
                  <a:pt x="19151" y="22034"/>
                </a:moveTo>
                <a:lnTo>
                  <a:pt x="3149" y="27546"/>
                </a:lnTo>
                <a:lnTo>
                  <a:pt x="5645" y="35418"/>
                </a:lnTo>
                <a:lnTo>
                  <a:pt x="9297" y="47599"/>
                </a:lnTo>
                <a:lnTo>
                  <a:pt x="13779" y="62965"/>
                </a:lnTo>
                <a:lnTo>
                  <a:pt x="19418" y="82638"/>
                </a:lnTo>
                <a:lnTo>
                  <a:pt x="37782" y="75552"/>
                </a:lnTo>
                <a:lnTo>
                  <a:pt x="31796" y="57747"/>
                </a:lnTo>
                <a:lnTo>
                  <a:pt x="26695" y="42892"/>
                </a:lnTo>
                <a:lnTo>
                  <a:pt x="22480" y="30987"/>
                </a:lnTo>
                <a:lnTo>
                  <a:pt x="19151" y="22034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1" name="object 111"/>
          <p:cNvSpPr/>
          <p:nvPr/>
        </p:nvSpPr>
        <p:spPr>
          <a:xfrm>
            <a:off x="6057074" y="6647874"/>
            <a:ext cx="262255" cy="264795"/>
          </a:xfrm>
          <a:custGeom>
            <a:avLst/>
            <a:gdLst/>
            <a:ahLst/>
            <a:cxnLst/>
            <a:rect l="l" t="t" r="r" b="b"/>
            <a:pathLst>
              <a:path w="262254" h="264795">
                <a:moveTo>
                  <a:pt x="145326" y="224561"/>
                </a:moveTo>
                <a:lnTo>
                  <a:pt x="132740" y="236359"/>
                </a:lnTo>
                <a:lnTo>
                  <a:pt x="140493" y="243120"/>
                </a:lnTo>
                <a:lnTo>
                  <a:pt x="148018" y="250009"/>
                </a:lnTo>
                <a:lnTo>
                  <a:pt x="155314" y="257026"/>
                </a:lnTo>
                <a:lnTo>
                  <a:pt x="162382" y="264172"/>
                </a:lnTo>
                <a:lnTo>
                  <a:pt x="176542" y="250532"/>
                </a:lnTo>
                <a:lnTo>
                  <a:pt x="169177" y="243892"/>
                </a:lnTo>
                <a:lnTo>
                  <a:pt x="161520" y="237347"/>
                </a:lnTo>
                <a:lnTo>
                  <a:pt x="153570" y="230901"/>
                </a:lnTo>
                <a:lnTo>
                  <a:pt x="145326" y="224561"/>
                </a:lnTo>
                <a:close/>
              </a:path>
              <a:path w="262254" h="264795">
                <a:moveTo>
                  <a:pt x="256832" y="32524"/>
                </a:moveTo>
                <a:lnTo>
                  <a:pt x="26492" y="32524"/>
                </a:lnTo>
                <a:lnTo>
                  <a:pt x="26492" y="133273"/>
                </a:lnTo>
                <a:lnTo>
                  <a:pt x="24835" y="169649"/>
                </a:lnTo>
                <a:lnTo>
                  <a:pt x="19865" y="200617"/>
                </a:lnTo>
                <a:lnTo>
                  <a:pt x="11586" y="226176"/>
                </a:lnTo>
                <a:lnTo>
                  <a:pt x="0" y="246329"/>
                </a:lnTo>
                <a:lnTo>
                  <a:pt x="5587" y="252107"/>
                </a:lnTo>
                <a:lnTo>
                  <a:pt x="10776" y="258104"/>
                </a:lnTo>
                <a:lnTo>
                  <a:pt x="15201" y="263906"/>
                </a:lnTo>
                <a:lnTo>
                  <a:pt x="29320" y="238234"/>
                </a:lnTo>
                <a:lnTo>
                  <a:pt x="39404" y="207378"/>
                </a:lnTo>
                <a:lnTo>
                  <a:pt x="45455" y="171340"/>
                </a:lnTo>
                <a:lnTo>
                  <a:pt x="47428" y="131023"/>
                </a:lnTo>
                <a:lnTo>
                  <a:pt x="47472" y="50888"/>
                </a:lnTo>
                <a:lnTo>
                  <a:pt x="256832" y="50888"/>
                </a:lnTo>
                <a:lnTo>
                  <a:pt x="256832" y="32524"/>
                </a:lnTo>
                <a:close/>
              </a:path>
              <a:path w="262254" h="264795">
                <a:moveTo>
                  <a:pt x="179958" y="161074"/>
                </a:moveTo>
                <a:lnTo>
                  <a:pt x="159486" y="161074"/>
                </a:lnTo>
                <a:lnTo>
                  <a:pt x="165001" y="183848"/>
                </a:lnTo>
                <a:lnTo>
                  <a:pt x="181528" y="221229"/>
                </a:lnTo>
                <a:lnTo>
                  <a:pt x="213274" y="253544"/>
                </a:lnTo>
                <a:lnTo>
                  <a:pt x="230860" y="259448"/>
                </a:lnTo>
                <a:lnTo>
                  <a:pt x="238932" y="258104"/>
                </a:lnTo>
                <a:lnTo>
                  <a:pt x="245602" y="254073"/>
                </a:lnTo>
                <a:lnTo>
                  <a:pt x="250866" y="247350"/>
                </a:lnTo>
                <a:lnTo>
                  <a:pt x="254609" y="238213"/>
                </a:lnTo>
                <a:lnTo>
                  <a:pt x="228765" y="238213"/>
                </a:lnTo>
                <a:lnTo>
                  <a:pt x="222453" y="234518"/>
                </a:lnTo>
                <a:lnTo>
                  <a:pt x="207889" y="222849"/>
                </a:lnTo>
                <a:lnTo>
                  <a:pt x="195953" y="206721"/>
                </a:lnTo>
                <a:lnTo>
                  <a:pt x="186643" y="186130"/>
                </a:lnTo>
                <a:lnTo>
                  <a:pt x="179958" y="161074"/>
                </a:lnTo>
                <a:close/>
              </a:path>
              <a:path w="262254" h="264795">
                <a:moveTo>
                  <a:pt x="241350" y="69507"/>
                </a:moveTo>
                <a:lnTo>
                  <a:pt x="203129" y="73348"/>
                </a:lnTo>
                <a:lnTo>
                  <a:pt x="162972" y="76203"/>
                </a:lnTo>
                <a:lnTo>
                  <a:pt x="120882" y="78072"/>
                </a:lnTo>
                <a:lnTo>
                  <a:pt x="76860" y="78955"/>
                </a:lnTo>
                <a:lnTo>
                  <a:pt x="76860" y="227444"/>
                </a:lnTo>
                <a:lnTo>
                  <a:pt x="73875" y="234975"/>
                </a:lnTo>
                <a:lnTo>
                  <a:pt x="67932" y="240042"/>
                </a:lnTo>
                <a:lnTo>
                  <a:pt x="81584" y="257352"/>
                </a:lnTo>
                <a:lnTo>
                  <a:pt x="123813" y="230265"/>
                </a:lnTo>
                <a:lnTo>
                  <a:pt x="139732" y="221678"/>
                </a:lnTo>
                <a:lnTo>
                  <a:pt x="97320" y="221678"/>
                </a:lnTo>
                <a:lnTo>
                  <a:pt x="97320" y="161074"/>
                </a:lnTo>
                <a:lnTo>
                  <a:pt x="254723" y="161074"/>
                </a:lnTo>
                <a:lnTo>
                  <a:pt x="254723" y="142189"/>
                </a:lnTo>
                <a:lnTo>
                  <a:pt x="97320" y="142189"/>
                </a:lnTo>
                <a:lnTo>
                  <a:pt x="97320" y="97332"/>
                </a:lnTo>
                <a:lnTo>
                  <a:pt x="153720" y="95224"/>
                </a:lnTo>
                <a:lnTo>
                  <a:pt x="174460" y="95224"/>
                </a:lnTo>
                <a:lnTo>
                  <a:pt x="174447" y="94183"/>
                </a:lnTo>
                <a:lnTo>
                  <a:pt x="213404" y="91878"/>
                </a:lnTo>
                <a:lnTo>
                  <a:pt x="231211" y="90582"/>
                </a:lnTo>
                <a:lnTo>
                  <a:pt x="247903" y="89192"/>
                </a:lnTo>
                <a:lnTo>
                  <a:pt x="241350" y="69507"/>
                </a:lnTo>
                <a:close/>
              </a:path>
              <a:path w="262254" h="264795">
                <a:moveTo>
                  <a:pt x="242392" y="190195"/>
                </a:moveTo>
                <a:lnTo>
                  <a:pt x="236105" y="228752"/>
                </a:lnTo>
                <a:lnTo>
                  <a:pt x="228765" y="238213"/>
                </a:lnTo>
                <a:lnTo>
                  <a:pt x="254609" y="238213"/>
                </a:lnTo>
                <a:lnTo>
                  <a:pt x="262077" y="197281"/>
                </a:lnTo>
                <a:lnTo>
                  <a:pt x="256463" y="195707"/>
                </a:lnTo>
                <a:lnTo>
                  <a:pt x="249923" y="193332"/>
                </a:lnTo>
                <a:lnTo>
                  <a:pt x="242392" y="190195"/>
                </a:lnTo>
                <a:close/>
              </a:path>
              <a:path w="262254" h="264795">
                <a:moveTo>
                  <a:pt x="150837" y="193332"/>
                </a:moveTo>
                <a:lnTo>
                  <a:pt x="138441" y="200125"/>
                </a:lnTo>
                <a:lnTo>
                  <a:pt x="125388" y="207114"/>
                </a:lnTo>
                <a:lnTo>
                  <a:pt x="111681" y="214299"/>
                </a:lnTo>
                <a:lnTo>
                  <a:pt x="97320" y="221678"/>
                </a:lnTo>
                <a:lnTo>
                  <a:pt x="139732" y="221678"/>
                </a:lnTo>
                <a:lnTo>
                  <a:pt x="154774" y="213804"/>
                </a:lnTo>
                <a:lnTo>
                  <a:pt x="153200" y="208381"/>
                </a:lnTo>
                <a:lnTo>
                  <a:pt x="151891" y="201561"/>
                </a:lnTo>
                <a:lnTo>
                  <a:pt x="150837" y="193332"/>
                </a:lnTo>
                <a:close/>
              </a:path>
              <a:path w="262254" h="264795">
                <a:moveTo>
                  <a:pt x="174460" y="95224"/>
                </a:moveTo>
                <a:lnTo>
                  <a:pt x="153720" y="95224"/>
                </a:lnTo>
                <a:lnTo>
                  <a:pt x="154000" y="107708"/>
                </a:lnTo>
                <a:lnTo>
                  <a:pt x="154573" y="119692"/>
                </a:lnTo>
                <a:lnTo>
                  <a:pt x="155444" y="131184"/>
                </a:lnTo>
                <a:lnTo>
                  <a:pt x="156616" y="142189"/>
                </a:lnTo>
                <a:lnTo>
                  <a:pt x="177063" y="142189"/>
                </a:lnTo>
                <a:lnTo>
                  <a:pt x="175937" y="131184"/>
                </a:lnTo>
                <a:lnTo>
                  <a:pt x="175102" y="119300"/>
                </a:lnTo>
                <a:lnTo>
                  <a:pt x="174611" y="107020"/>
                </a:lnTo>
                <a:lnTo>
                  <a:pt x="174460" y="95224"/>
                </a:lnTo>
                <a:close/>
              </a:path>
              <a:path w="262254" h="264795">
                <a:moveTo>
                  <a:pt x="140601" y="0"/>
                </a:moveTo>
                <a:lnTo>
                  <a:pt x="120675" y="8128"/>
                </a:lnTo>
                <a:lnTo>
                  <a:pt x="124228" y="13590"/>
                </a:lnTo>
                <a:lnTo>
                  <a:pt x="127817" y="19478"/>
                </a:lnTo>
                <a:lnTo>
                  <a:pt x="131442" y="25790"/>
                </a:lnTo>
                <a:lnTo>
                  <a:pt x="135102" y="32524"/>
                </a:lnTo>
                <a:lnTo>
                  <a:pt x="158965" y="32524"/>
                </a:lnTo>
                <a:lnTo>
                  <a:pt x="154081" y="23704"/>
                </a:lnTo>
                <a:lnTo>
                  <a:pt x="149393" y="15343"/>
                </a:lnTo>
                <a:lnTo>
                  <a:pt x="144899" y="7441"/>
                </a:lnTo>
                <a:lnTo>
                  <a:pt x="140601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2" name="object 112"/>
          <p:cNvSpPr/>
          <p:nvPr/>
        </p:nvSpPr>
        <p:spPr>
          <a:xfrm>
            <a:off x="6352308" y="6650497"/>
            <a:ext cx="261620" cy="250825"/>
          </a:xfrm>
          <a:custGeom>
            <a:avLst/>
            <a:gdLst/>
            <a:ahLst/>
            <a:cxnLst/>
            <a:rect l="l" t="t" r="r" b="b"/>
            <a:pathLst>
              <a:path w="261620" h="250825">
                <a:moveTo>
                  <a:pt x="258660" y="233476"/>
                </a:moveTo>
                <a:lnTo>
                  <a:pt x="2882" y="233476"/>
                </a:lnTo>
                <a:lnTo>
                  <a:pt x="2882" y="250266"/>
                </a:lnTo>
                <a:lnTo>
                  <a:pt x="258660" y="250266"/>
                </a:lnTo>
                <a:lnTo>
                  <a:pt x="258660" y="233476"/>
                </a:lnTo>
                <a:close/>
              </a:path>
              <a:path w="261620" h="250825">
                <a:moveTo>
                  <a:pt x="227444" y="169735"/>
                </a:moveTo>
                <a:lnTo>
                  <a:pt x="34886" y="169735"/>
                </a:lnTo>
                <a:lnTo>
                  <a:pt x="34886" y="233476"/>
                </a:lnTo>
                <a:lnTo>
                  <a:pt x="54305" y="233476"/>
                </a:lnTo>
                <a:lnTo>
                  <a:pt x="54305" y="186004"/>
                </a:lnTo>
                <a:lnTo>
                  <a:pt x="227444" y="186004"/>
                </a:lnTo>
                <a:lnTo>
                  <a:pt x="227444" y="169735"/>
                </a:lnTo>
                <a:close/>
              </a:path>
              <a:path w="261620" h="250825">
                <a:moveTo>
                  <a:pt x="111493" y="186004"/>
                </a:moveTo>
                <a:lnTo>
                  <a:pt x="93141" y="186004"/>
                </a:lnTo>
                <a:lnTo>
                  <a:pt x="93141" y="233476"/>
                </a:lnTo>
                <a:lnTo>
                  <a:pt x="111493" y="233476"/>
                </a:lnTo>
                <a:lnTo>
                  <a:pt x="111493" y="186004"/>
                </a:lnTo>
                <a:close/>
              </a:path>
              <a:path w="261620" h="250825">
                <a:moveTo>
                  <a:pt x="168948" y="186004"/>
                </a:moveTo>
                <a:lnTo>
                  <a:pt x="150571" y="186004"/>
                </a:lnTo>
                <a:lnTo>
                  <a:pt x="150571" y="233476"/>
                </a:lnTo>
                <a:lnTo>
                  <a:pt x="168948" y="233476"/>
                </a:lnTo>
                <a:lnTo>
                  <a:pt x="168948" y="186004"/>
                </a:lnTo>
                <a:close/>
              </a:path>
              <a:path w="261620" h="250825">
                <a:moveTo>
                  <a:pt x="227444" y="186004"/>
                </a:moveTo>
                <a:lnTo>
                  <a:pt x="208038" y="186004"/>
                </a:lnTo>
                <a:lnTo>
                  <a:pt x="208038" y="233476"/>
                </a:lnTo>
                <a:lnTo>
                  <a:pt x="227444" y="233476"/>
                </a:lnTo>
                <a:lnTo>
                  <a:pt x="227444" y="186004"/>
                </a:lnTo>
                <a:close/>
              </a:path>
              <a:path w="261620" h="250825">
                <a:moveTo>
                  <a:pt x="215125" y="95491"/>
                </a:moveTo>
                <a:lnTo>
                  <a:pt x="47218" y="95491"/>
                </a:lnTo>
                <a:lnTo>
                  <a:pt x="47218" y="157403"/>
                </a:lnTo>
                <a:lnTo>
                  <a:pt x="65582" y="157403"/>
                </a:lnTo>
                <a:lnTo>
                  <a:pt x="65582" y="148488"/>
                </a:lnTo>
                <a:lnTo>
                  <a:pt x="215125" y="148488"/>
                </a:lnTo>
                <a:lnTo>
                  <a:pt x="215125" y="132740"/>
                </a:lnTo>
                <a:lnTo>
                  <a:pt x="65582" y="132740"/>
                </a:lnTo>
                <a:lnTo>
                  <a:pt x="65582" y="111226"/>
                </a:lnTo>
                <a:lnTo>
                  <a:pt x="215125" y="111226"/>
                </a:lnTo>
                <a:lnTo>
                  <a:pt x="215125" y="95491"/>
                </a:lnTo>
                <a:close/>
              </a:path>
              <a:path w="261620" h="250825">
                <a:moveTo>
                  <a:pt x="215125" y="148488"/>
                </a:moveTo>
                <a:lnTo>
                  <a:pt x="196748" y="148488"/>
                </a:lnTo>
                <a:lnTo>
                  <a:pt x="196748" y="157403"/>
                </a:lnTo>
                <a:lnTo>
                  <a:pt x="215125" y="157403"/>
                </a:lnTo>
                <a:lnTo>
                  <a:pt x="215125" y="148488"/>
                </a:lnTo>
                <a:close/>
              </a:path>
              <a:path w="261620" h="250825">
                <a:moveTo>
                  <a:pt x="215125" y="111226"/>
                </a:moveTo>
                <a:lnTo>
                  <a:pt x="196748" y="111226"/>
                </a:lnTo>
                <a:lnTo>
                  <a:pt x="196748" y="132740"/>
                </a:lnTo>
                <a:lnTo>
                  <a:pt x="215125" y="132740"/>
                </a:lnTo>
                <a:lnTo>
                  <a:pt x="215125" y="111226"/>
                </a:lnTo>
                <a:close/>
              </a:path>
              <a:path w="261620" h="250825">
                <a:moveTo>
                  <a:pt x="151117" y="0"/>
                </a:moveTo>
                <a:lnTo>
                  <a:pt x="123291" y="0"/>
                </a:lnTo>
                <a:lnTo>
                  <a:pt x="100042" y="22560"/>
                </a:lnTo>
                <a:lnTo>
                  <a:pt x="71747" y="43284"/>
                </a:lnTo>
                <a:lnTo>
                  <a:pt x="38400" y="62175"/>
                </a:lnTo>
                <a:lnTo>
                  <a:pt x="0" y="79235"/>
                </a:lnTo>
                <a:lnTo>
                  <a:pt x="4546" y="85864"/>
                </a:lnTo>
                <a:lnTo>
                  <a:pt x="8394" y="91821"/>
                </a:lnTo>
                <a:lnTo>
                  <a:pt x="11531" y="97066"/>
                </a:lnTo>
                <a:lnTo>
                  <a:pt x="28964" y="88683"/>
                </a:lnTo>
                <a:lnTo>
                  <a:pt x="45428" y="80276"/>
                </a:lnTo>
                <a:lnTo>
                  <a:pt x="60582" y="72029"/>
                </a:lnTo>
                <a:lnTo>
                  <a:pt x="74764" y="63754"/>
                </a:lnTo>
                <a:lnTo>
                  <a:pt x="188099" y="63754"/>
                </a:lnTo>
                <a:lnTo>
                  <a:pt x="188099" y="63474"/>
                </a:lnTo>
                <a:lnTo>
                  <a:pt x="234576" y="63474"/>
                </a:lnTo>
                <a:lnTo>
                  <a:pt x="227138" y="60843"/>
                </a:lnTo>
                <a:lnTo>
                  <a:pt x="226124" y="60337"/>
                </a:lnTo>
                <a:lnTo>
                  <a:pt x="80009" y="60337"/>
                </a:lnTo>
                <a:lnTo>
                  <a:pt x="95883" y="49864"/>
                </a:lnTo>
                <a:lnTo>
                  <a:pt x="109920" y="39420"/>
                </a:lnTo>
                <a:lnTo>
                  <a:pt x="122120" y="29005"/>
                </a:lnTo>
                <a:lnTo>
                  <a:pt x="132486" y="18618"/>
                </a:lnTo>
                <a:lnTo>
                  <a:pt x="160326" y="18618"/>
                </a:lnTo>
                <a:lnTo>
                  <a:pt x="146126" y="5511"/>
                </a:lnTo>
                <a:lnTo>
                  <a:pt x="151117" y="0"/>
                </a:lnTo>
                <a:close/>
              </a:path>
              <a:path w="261620" h="250825">
                <a:moveTo>
                  <a:pt x="234576" y="63474"/>
                </a:moveTo>
                <a:lnTo>
                  <a:pt x="188099" y="63474"/>
                </a:lnTo>
                <a:lnTo>
                  <a:pt x="201801" y="71418"/>
                </a:lnTo>
                <a:lnTo>
                  <a:pt x="216425" y="78965"/>
                </a:lnTo>
                <a:lnTo>
                  <a:pt x="231971" y="86116"/>
                </a:lnTo>
                <a:lnTo>
                  <a:pt x="248437" y="92875"/>
                </a:lnTo>
                <a:lnTo>
                  <a:pt x="251752" y="86918"/>
                </a:lnTo>
                <a:lnTo>
                  <a:pt x="256044" y="80276"/>
                </a:lnTo>
                <a:lnTo>
                  <a:pt x="261289" y="72923"/>
                </a:lnTo>
                <a:lnTo>
                  <a:pt x="234576" y="63474"/>
                </a:lnTo>
                <a:close/>
              </a:path>
              <a:path w="261620" h="250825">
                <a:moveTo>
                  <a:pt x="188099" y="63754"/>
                </a:moveTo>
                <a:lnTo>
                  <a:pt x="74764" y="63754"/>
                </a:lnTo>
                <a:lnTo>
                  <a:pt x="74764" y="76593"/>
                </a:lnTo>
                <a:lnTo>
                  <a:pt x="188099" y="76593"/>
                </a:lnTo>
                <a:lnTo>
                  <a:pt x="188099" y="63754"/>
                </a:lnTo>
                <a:close/>
              </a:path>
              <a:path w="261620" h="250825">
                <a:moveTo>
                  <a:pt x="160326" y="18618"/>
                </a:moveTo>
                <a:lnTo>
                  <a:pt x="132486" y="18618"/>
                </a:lnTo>
                <a:lnTo>
                  <a:pt x="143423" y="29783"/>
                </a:lnTo>
                <a:lnTo>
                  <a:pt x="155506" y="40459"/>
                </a:lnTo>
                <a:lnTo>
                  <a:pt x="168735" y="50643"/>
                </a:lnTo>
                <a:lnTo>
                  <a:pt x="183108" y="60337"/>
                </a:lnTo>
                <a:lnTo>
                  <a:pt x="226124" y="60337"/>
                </a:lnTo>
                <a:lnTo>
                  <a:pt x="196559" y="45580"/>
                </a:lnTo>
                <a:lnTo>
                  <a:pt x="169555" y="27135"/>
                </a:lnTo>
                <a:lnTo>
                  <a:pt x="160326" y="18618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3" name="object 113"/>
          <p:cNvSpPr/>
          <p:nvPr/>
        </p:nvSpPr>
        <p:spPr>
          <a:xfrm>
            <a:off x="6151483" y="6066624"/>
            <a:ext cx="99060" cy="18415"/>
          </a:xfrm>
          <a:custGeom>
            <a:avLst/>
            <a:gdLst/>
            <a:ahLst/>
            <a:cxnLst/>
            <a:rect l="l" t="t" r="r" b="b"/>
            <a:pathLst>
              <a:path w="99059" h="18414">
                <a:moveTo>
                  <a:pt x="96507" y="0"/>
                </a:moveTo>
                <a:lnTo>
                  <a:pt x="2298" y="0"/>
                </a:lnTo>
                <a:lnTo>
                  <a:pt x="0" y="1727"/>
                </a:lnTo>
                <a:lnTo>
                  <a:pt x="0" y="15494"/>
                </a:lnTo>
                <a:lnTo>
                  <a:pt x="2298" y="17792"/>
                </a:lnTo>
                <a:lnTo>
                  <a:pt x="96507" y="17792"/>
                </a:lnTo>
                <a:lnTo>
                  <a:pt x="98805" y="15494"/>
                </a:lnTo>
                <a:lnTo>
                  <a:pt x="98805" y="1727"/>
                </a:lnTo>
                <a:lnTo>
                  <a:pt x="96507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4" name="object 114"/>
          <p:cNvSpPr/>
          <p:nvPr/>
        </p:nvSpPr>
        <p:spPr>
          <a:xfrm>
            <a:off x="5935492" y="5649552"/>
            <a:ext cx="530860" cy="411480"/>
          </a:xfrm>
          <a:custGeom>
            <a:avLst/>
            <a:gdLst/>
            <a:ahLst/>
            <a:cxnLst/>
            <a:rect l="l" t="t" r="r" b="b"/>
            <a:pathLst>
              <a:path w="530859" h="411479">
                <a:moveTo>
                  <a:pt x="265404" y="0"/>
                </a:moveTo>
                <a:lnTo>
                  <a:pt x="211936" y="1816"/>
                </a:lnTo>
                <a:lnTo>
                  <a:pt x="162127" y="7739"/>
                </a:lnTo>
                <a:lnTo>
                  <a:pt x="117045" y="18483"/>
                </a:lnTo>
                <a:lnTo>
                  <a:pt x="77762" y="34761"/>
                </a:lnTo>
                <a:lnTo>
                  <a:pt x="45345" y="57285"/>
                </a:lnTo>
                <a:lnTo>
                  <a:pt x="20866" y="86769"/>
                </a:lnTo>
                <a:lnTo>
                  <a:pt x="5395" y="123926"/>
                </a:lnTo>
                <a:lnTo>
                  <a:pt x="0" y="169468"/>
                </a:lnTo>
                <a:lnTo>
                  <a:pt x="4278" y="212859"/>
                </a:lnTo>
                <a:lnTo>
                  <a:pt x="16612" y="253731"/>
                </a:lnTo>
                <a:lnTo>
                  <a:pt x="36251" y="291393"/>
                </a:lnTo>
                <a:lnTo>
                  <a:pt x="62443" y="325155"/>
                </a:lnTo>
                <a:lnTo>
                  <a:pt x="94437" y="354327"/>
                </a:lnTo>
                <a:lnTo>
                  <a:pt x="131481" y="378218"/>
                </a:lnTo>
                <a:lnTo>
                  <a:pt x="172825" y="396137"/>
                </a:lnTo>
                <a:lnTo>
                  <a:pt x="217716" y="407396"/>
                </a:lnTo>
                <a:lnTo>
                  <a:pt x="265404" y="411302"/>
                </a:lnTo>
                <a:lnTo>
                  <a:pt x="313084" y="407396"/>
                </a:lnTo>
                <a:lnTo>
                  <a:pt x="357970" y="396137"/>
                </a:lnTo>
                <a:lnTo>
                  <a:pt x="399309" y="378218"/>
                </a:lnTo>
                <a:lnTo>
                  <a:pt x="436350" y="354327"/>
                </a:lnTo>
                <a:lnTo>
                  <a:pt x="468342" y="325155"/>
                </a:lnTo>
                <a:lnTo>
                  <a:pt x="494533" y="291393"/>
                </a:lnTo>
                <a:lnTo>
                  <a:pt x="514171" y="253731"/>
                </a:lnTo>
                <a:lnTo>
                  <a:pt x="526505" y="212859"/>
                </a:lnTo>
                <a:lnTo>
                  <a:pt x="530783" y="169468"/>
                </a:lnTo>
                <a:lnTo>
                  <a:pt x="525388" y="123926"/>
                </a:lnTo>
                <a:lnTo>
                  <a:pt x="509917" y="86769"/>
                </a:lnTo>
                <a:lnTo>
                  <a:pt x="485439" y="57285"/>
                </a:lnTo>
                <a:lnTo>
                  <a:pt x="453024" y="34761"/>
                </a:lnTo>
                <a:lnTo>
                  <a:pt x="413744" y="18483"/>
                </a:lnTo>
                <a:lnTo>
                  <a:pt x="368667" y="7739"/>
                </a:lnTo>
                <a:lnTo>
                  <a:pt x="318863" y="1816"/>
                </a:lnTo>
                <a:lnTo>
                  <a:pt x="265404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5" name="object 115"/>
          <p:cNvSpPr/>
          <p:nvPr/>
        </p:nvSpPr>
        <p:spPr>
          <a:xfrm>
            <a:off x="5992367" y="5695520"/>
            <a:ext cx="417195" cy="323850"/>
          </a:xfrm>
          <a:custGeom>
            <a:avLst/>
            <a:gdLst/>
            <a:ahLst/>
            <a:cxnLst/>
            <a:rect l="l" t="t" r="r" b="b"/>
            <a:pathLst>
              <a:path w="417195" h="323850">
                <a:moveTo>
                  <a:pt x="208521" y="0"/>
                </a:moveTo>
                <a:lnTo>
                  <a:pt x="152982" y="2612"/>
                </a:lnTo>
                <a:lnTo>
                  <a:pt x="103140" y="11323"/>
                </a:lnTo>
                <a:lnTo>
                  <a:pt x="60959" y="27438"/>
                </a:lnTo>
                <a:lnTo>
                  <a:pt x="28401" y="52265"/>
                </a:lnTo>
                <a:lnTo>
                  <a:pt x="7427" y="87112"/>
                </a:lnTo>
                <a:lnTo>
                  <a:pt x="0" y="133286"/>
                </a:lnTo>
                <a:lnTo>
                  <a:pt x="5491" y="176908"/>
                </a:lnTo>
                <a:lnTo>
                  <a:pt x="21140" y="216936"/>
                </a:lnTo>
                <a:lnTo>
                  <a:pt x="45713" y="252235"/>
                </a:lnTo>
                <a:lnTo>
                  <a:pt x="77973" y="281667"/>
                </a:lnTo>
                <a:lnTo>
                  <a:pt x="116685" y="304097"/>
                </a:lnTo>
                <a:lnTo>
                  <a:pt x="160613" y="318389"/>
                </a:lnTo>
                <a:lnTo>
                  <a:pt x="208521" y="323405"/>
                </a:lnTo>
                <a:lnTo>
                  <a:pt x="256426" y="318389"/>
                </a:lnTo>
                <a:lnTo>
                  <a:pt x="300354" y="304097"/>
                </a:lnTo>
                <a:lnTo>
                  <a:pt x="339068" y="281667"/>
                </a:lnTo>
                <a:lnTo>
                  <a:pt x="371332" y="252235"/>
                </a:lnTo>
                <a:lnTo>
                  <a:pt x="395909" y="216936"/>
                </a:lnTo>
                <a:lnTo>
                  <a:pt x="411562" y="176908"/>
                </a:lnTo>
                <a:lnTo>
                  <a:pt x="417055" y="133286"/>
                </a:lnTo>
                <a:lnTo>
                  <a:pt x="409626" y="87112"/>
                </a:lnTo>
                <a:lnTo>
                  <a:pt x="388647" y="52265"/>
                </a:lnTo>
                <a:lnTo>
                  <a:pt x="356084" y="27438"/>
                </a:lnTo>
                <a:lnTo>
                  <a:pt x="313899" y="11323"/>
                </a:lnTo>
                <a:lnTo>
                  <a:pt x="264057" y="2612"/>
                </a:lnTo>
                <a:lnTo>
                  <a:pt x="208521" y="0"/>
                </a:lnTo>
                <a:close/>
              </a:path>
            </a:pathLst>
          </a:custGeom>
          <a:solidFill>
            <a:srgbClr val="EAEE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6" name="object 116"/>
          <p:cNvSpPr/>
          <p:nvPr/>
        </p:nvSpPr>
        <p:spPr>
          <a:xfrm>
            <a:off x="5992374" y="5698384"/>
            <a:ext cx="301625" cy="144780"/>
          </a:xfrm>
          <a:custGeom>
            <a:avLst/>
            <a:gdLst/>
            <a:ahLst/>
            <a:cxnLst/>
            <a:rect l="l" t="t" r="r" b="b"/>
            <a:pathLst>
              <a:path w="301625" h="144779">
                <a:moveTo>
                  <a:pt x="266547" y="0"/>
                </a:moveTo>
                <a:lnTo>
                  <a:pt x="0" y="124650"/>
                </a:lnTo>
                <a:lnTo>
                  <a:pt x="571" y="144195"/>
                </a:lnTo>
                <a:lnTo>
                  <a:pt x="301002" y="5765"/>
                </a:lnTo>
                <a:lnTo>
                  <a:pt x="2665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7" name="object 117"/>
          <p:cNvSpPr/>
          <p:nvPr/>
        </p:nvSpPr>
        <p:spPr>
          <a:xfrm>
            <a:off x="5993519" y="5706446"/>
            <a:ext cx="324485" cy="154305"/>
          </a:xfrm>
          <a:custGeom>
            <a:avLst/>
            <a:gdLst/>
            <a:ahLst/>
            <a:cxnLst/>
            <a:rect l="l" t="t" r="r" b="b"/>
            <a:pathLst>
              <a:path w="324484" h="154304">
                <a:moveTo>
                  <a:pt x="310769" y="0"/>
                </a:moveTo>
                <a:lnTo>
                  <a:pt x="0" y="144754"/>
                </a:lnTo>
                <a:lnTo>
                  <a:pt x="1727" y="153936"/>
                </a:lnTo>
                <a:lnTo>
                  <a:pt x="323977" y="3441"/>
                </a:lnTo>
                <a:lnTo>
                  <a:pt x="31076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8" name="object 118"/>
          <p:cNvSpPr/>
          <p:nvPr/>
        </p:nvSpPr>
        <p:spPr>
          <a:xfrm>
            <a:off x="5998110" y="5716777"/>
            <a:ext cx="356870" cy="173990"/>
          </a:xfrm>
          <a:custGeom>
            <a:avLst/>
            <a:gdLst/>
            <a:ahLst/>
            <a:cxnLst/>
            <a:rect l="l" t="t" r="r" b="b"/>
            <a:pathLst>
              <a:path w="356870" h="173989">
                <a:moveTo>
                  <a:pt x="336626" y="0"/>
                </a:moveTo>
                <a:lnTo>
                  <a:pt x="0" y="156832"/>
                </a:lnTo>
                <a:lnTo>
                  <a:pt x="5168" y="173469"/>
                </a:lnTo>
                <a:lnTo>
                  <a:pt x="356730" y="9779"/>
                </a:lnTo>
                <a:lnTo>
                  <a:pt x="3366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9" name="object 119"/>
          <p:cNvSpPr/>
          <p:nvPr/>
        </p:nvSpPr>
        <p:spPr>
          <a:xfrm>
            <a:off x="5935492" y="6090744"/>
            <a:ext cx="530860" cy="411480"/>
          </a:xfrm>
          <a:custGeom>
            <a:avLst/>
            <a:gdLst/>
            <a:ahLst/>
            <a:cxnLst/>
            <a:rect l="l" t="t" r="r" b="b"/>
            <a:pathLst>
              <a:path w="530859" h="411479">
                <a:moveTo>
                  <a:pt x="265404" y="0"/>
                </a:moveTo>
                <a:lnTo>
                  <a:pt x="217716" y="3906"/>
                </a:lnTo>
                <a:lnTo>
                  <a:pt x="172825" y="15164"/>
                </a:lnTo>
                <a:lnTo>
                  <a:pt x="131481" y="33083"/>
                </a:lnTo>
                <a:lnTo>
                  <a:pt x="94437" y="56974"/>
                </a:lnTo>
                <a:lnTo>
                  <a:pt x="62443" y="86146"/>
                </a:lnTo>
                <a:lnTo>
                  <a:pt x="36251" y="119908"/>
                </a:lnTo>
                <a:lnTo>
                  <a:pt x="16612" y="157570"/>
                </a:lnTo>
                <a:lnTo>
                  <a:pt x="4278" y="198442"/>
                </a:lnTo>
                <a:lnTo>
                  <a:pt x="0" y="241833"/>
                </a:lnTo>
                <a:lnTo>
                  <a:pt x="5395" y="287543"/>
                </a:lnTo>
                <a:lnTo>
                  <a:pt x="20866" y="324778"/>
                </a:lnTo>
                <a:lnTo>
                  <a:pt x="45345" y="354273"/>
                </a:lnTo>
                <a:lnTo>
                  <a:pt x="77762" y="376759"/>
                </a:lnTo>
                <a:lnTo>
                  <a:pt x="117045" y="392972"/>
                </a:lnTo>
                <a:lnTo>
                  <a:pt x="162127" y="403644"/>
                </a:lnTo>
                <a:lnTo>
                  <a:pt x="211936" y="409510"/>
                </a:lnTo>
                <a:lnTo>
                  <a:pt x="265404" y="411302"/>
                </a:lnTo>
                <a:lnTo>
                  <a:pt x="318863" y="409510"/>
                </a:lnTo>
                <a:lnTo>
                  <a:pt x="368667" y="403644"/>
                </a:lnTo>
                <a:lnTo>
                  <a:pt x="413744" y="392972"/>
                </a:lnTo>
                <a:lnTo>
                  <a:pt x="453024" y="376759"/>
                </a:lnTo>
                <a:lnTo>
                  <a:pt x="485439" y="354273"/>
                </a:lnTo>
                <a:lnTo>
                  <a:pt x="509917" y="324778"/>
                </a:lnTo>
                <a:lnTo>
                  <a:pt x="525388" y="287543"/>
                </a:lnTo>
                <a:lnTo>
                  <a:pt x="530783" y="241833"/>
                </a:lnTo>
                <a:lnTo>
                  <a:pt x="526505" y="198442"/>
                </a:lnTo>
                <a:lnTo>
                  <a:pt x="514171" y="157570"/>
                </a:lnTo>
                <a:lnTo>
                  <a:pt x="494533" y="119908"/>
                </a:lnTo>
                <a:lnTo>
                  <a:pt x="468342" y="86146"/>
                </a:lnTo>
                <a:lnTo>
                  <a:pt x="436350" y="56974"/>
                </a:lnTo>
                <a:lnTo>
                  <a:pt x="399309" y="33083"/>
                </a:lnTo>
                <a:lnTo>
                  <a:pt x="357970" y="15164"/>
                </a:lnTo>
                <a:lnTo>
                  <a:pt x="313084" y="3906"/>
                </a:lnTo>
                <a:lnTo>
                  <a:pt x="265404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0" name="object 120"/>
          <p:cNvSpPr/>
          <p:nvPr/>
        </p:nvSpPr>
        <p:spPr>
          <a:xfrm>
            <a:off x="5992367" y="6134966"/>
            <a:ext cx="417195" cy="323850"/>
          </a:xfrm>
          <a:custGeom>
            <a:avLst/>
            <a:gdLst/>
            <a:ahLst/>
            <a:cxnLst/>
            <a:rect l="l" t="t" r="r" b="b"/>
            <a:pathLst>
              <a:path w="417195" h="323850">
                <a:moveTo>
                  <a:pt x="208521" y="0"/>
                </a:moveTo>
                <a:lnTo>
                  <a:pt x="160613" y="5017"/>
                </a:lnTo>
                <a:lnTo>
                  <a:pt x="116685" y="19310"/>
                </a:lnTo>
                <a:lnTo>
                  <a:pt x="77973" y="41744"/>
                </a:lnTo>
                <a:lnTo>
                  <a:pt x="45713" y="71182"/>
                </a:lnTo>
                <a:lnTo>
                  <a:pt x="21140" y="106488"/>
                </a:lnTo>
                <a:lnTo>
                  <a:pt x="5491" y="146525"/>
                </a:lnTo>
                <a:lnTo>
                  <a:pt x="0" y="190157"/>
                </a:lnTo>
                <a:lnTo>
                  <a:pt x="7427" y="236328"/>
                </a:lnTo>
                <a:lnTo>
                  <a:pt x="28401" y="271168"/>
                </a:lnTo>
                <a:lnTo>
                  <a:pt x="60959" y="295986"/>
                </a:lnTo>
                <a:lnTo>
                  <a:pt x="103140" y="312092"/>
                </a:lnTo>
                <a:lnTo>
                  <a:pt x="152982" y="320795"/>
                </a:lnTo>
                <a:lnTo>
                  <a:pt x="208521" y="323405"/>
                </a:lnTo>
                <a:lnTo>
                  <a:pt x="264057" y="320795"/>
                </a:lnTo>
                <a:lnTo>
                  <a:pt x="313899" y="312092"/>
                </a:lnTo>
                <a:lnTo>
                  <a:pt x="356084" y="295986"/>
                </a:lnTo>
                <a:lnTo>
                  <a:pt x="388647" y="271168"/>
                </a:lnTo>
                <a:lnTo>
                  <a:pt x="409626" y="236328"/>
                </a:lnTo>
                <a:lnTo>
                  <a:pt x="417055" y="190157"/>
                </a:lnTo>
                <a:lnTo>
                  <a:pt x="411562" y="146525"/>
                </a:lnTo>
                <a:lnTo>
                  <a:pt x="395909" y="106488"/>
                </a:lnTo>
                <a:lnTo>
                  <a:pt x="371332" y="71182"/>
                </a:lnTo>
                <a:lnTo>
                  <a:pt x="339068" y="41744"/>
                </a:lnTo>
                <a:lnTo>
                  <a:pt x="300354" y="19310"/>
                </a:lnTo>
                <a:lnTo>
                  <a:pt x="256426" y="5017"/>
                </a:lnTo>
                <a:lnTo>
                  <a:pt x="208521" y="0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1" name="object 121"/>
          <p:cNvSpPr/>
          <p:nvPr/>
        </p:nvSpPr>
        <p:spPr>
          <a:xfrm>
            <a:off x="6025107" y="6148183"/>
            <a:ext cx="352425" cy="180340"/>
          </a:xfrm>
          <a:custGeom>
            <a:avLst/>
            <a:gdLst/>
            <a:ahLst/>
            <a:cxnLst/>
            <a:rect l="l" t="t" r="r" b="b"/>
            <a:pathLst>
              <a:path w="352425" h="180339">
                <a:moveTo>
                  <a:pt x="176352" y="0"/>
                </a:moveTo>
                <a:lnTo>
                  <a:pt x="130438" y="5657"/>
                </a:lnTo>
                <a:lnTo>
                  <a:pt x="83256" y="21544"/>
                </a:lnTo>
                <a:lnTo>
                  <a:pt x="41395" y="46033"/>
                </a:lnTo>
                <a:lnTo>
                  <a:pt x="11447" y="77498"/>
                </a:lnTo>
                <a:lnTo>
                  <a:pt x="0" y="114312"/>
                </a:lnTo>
                <a:lnTo>
                  <a:pt x="11447" y="146052"/>
                </a:lnTo>
                <a:lnTo>
                  <a:pt x="41395" y="165408"/>
                </a:lnTo>
                <a:lnTo>
                  <a:pt x="83256" y="175442"/>
                </a:lnTo>
                <a:lnTo>
                  <a:pt x="130438" y="179216"/>
                </a:lnTo>
                <a:lnTo>
                  <a:pt x="176352" y="179793"/>
                </a:lnTo>
                <a:lnTo>
                  <a:pt x="221987" y="179692"/>
                </a:lnTo>
                <a:lnTo>
                  <a:pt x="269000" y="177053"/>
                </a:lnTo>
                <a:lnTo>
                  <a:pt x="310773" y="168376"/>
                </a:lnTo>
                <a:lnTo>
                  <a:pt x="340690" y="150162"/>
                </a:lnTo>
                <a:lnTo>
                  <a:pt x="352132" y="118910"/>
                </a:lnTo>
                <a:lnTo>
                  <a:pt x="340690" y="81618"/>
                </a:lnTo>
                <a:lnTo>
                  <a:pt x="310773" y="49012"/>
                </a:lnTo>
                <a:lnTo>
                  <a:pt x="269000" y="23162"/>
                </a:lnTo>
                <a:lnTo>
                  <a:pt x="221987" y="6135"/>
                </a:lnTo>
                <a:lnTo>
                  <a:pt x="176352" y="0"/>
                </a:lnTo>
                <a:close/>
              </a:path>
            </a:pathLst>
          </a:custGeom>
          <a:solidFill>
            <a:srgbClr val="6A777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2" name="object 122"/>
          <p:cNvSpPr/>
          <p:nvPr/>
        </p:nvSpPr>
        <p:spPr>
          <a:xfrm>
            <a:off x="6012625" y="6323389"/>
            <a:ext cx="378241" cy="12696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23" name="object 123"/>
          <p:cNvSpPr/>
          <p:nvPr/>
        </p:nvSpPr>
        <p:spPr>
          <a:xfrm>
            <a:off x="7996542" y="4918817"/>
            <a:ext cx="261620" cy="255904"/>
          </a:xfrm>
          <a:custGeom>
            <a:avLst/>
            <a:gdLst/>
            <a:ahLst/>
            <a:cxnLst/>
            <a:rect l="l" t="t" r="r" b="b"/>
            <a:pathLst>
              <a:path w="261620" h="255904">
                <a:moveTo>
                  <a:pt x="62953" y="107302"/>
                </a:moveTo>
                <a:lnTo>
                  <a:pt x="40932" y="107302"/>
                </a:lnTo>
                <a:lnTo>
                  <a:pt x="40932" y="255524"/>
                </a:lnTo>
                <a:lnTo>
                  <a:pt x="62953" y="255524"/>
                </a:lnTo>
                <a:lnTo>
                  <a:pt x="62953" y="107302"/>
                </a:lnTo>
                <a:close/>
              </a:path>
              <a:path w="261620" h="255904">
                <a:moveTo>
                  <a:pt x="160553" y="150583"/>
                </a:moveTo>
                <a:lnTo>
                  <a:pt x="137998" y="150583"/>
                </a:lnTo>
                <a:lnTo>
                  <a:pt x="137998" y="211975"/>
                </a:lnTo>
                <a:lnTo>
                  <a:pt x="140227" y="227351"/>
                </a:lnTo>
                <a:lnTo>
                  <a:pt x="146915" y="238332"/>
                </a:lnTo>
                <a:lnTo>
                  <a:pt x="158063" y="244920"/>
                </a:lnTo>
                <a:lnTo>
                  <a:pt x="173672" y="247116"/>
                </a:lnTo>
                <a:lnTo>
                  <a:pt x="218008" y="247116"/>
                </a:lnTo>
                <a:lnTo>
                  <a:pt x="232662" y="245232"/>
                </a:lnTo>
                <a:lnTo>
                  <a:pt x="243843" y="239579"/>
                </a:lnTo>
                <a:lnTo>
                  <a:pt x="251551" y="230153"/>
                </a:lnTo>
                <a:lnTo>
                  <a:pt x="252503" y="227190"/>
                </a:lnTo>
                <a:lnTo>
                  <a:pt x="179438" y="227190"/>
                </a:lnTo>
                <a:lnTo>
                  <a:pt x="171177" y="226075"/>
                </a:lnTo>
                <a:lnTo>
                  <a:pt x="165276" y="222732"/>
                </a:lnTo>
                <a:lnTo>
                  <a:pt x="161734" y="217160"/>
                </a:lnTo>
                <a:lnTo>
                  <a:pt x="160670" y="210134"/>
                </a:lnTo>
                <a:lnTo>
                  <a:pt x="160553" y="150583"/>
                </a:lnTo>
                <a:close/>
              </a:path>
              <a:path w="261620" h="255904">
                <a:moveTo>
                  <a:pt x="238201" y="168948"/>
                </a:moveTo>
                <a:lnTo>
                  <a:pt x="233489" y="210134"/>
                </a:lnTo>
                <a:lnTo>
                  <a:pt x="212763" y="227190"/>
                </a:lnTo>
                <a:lnTo>
                  <a:pt x="252503" y="227190"/>
                </a:lnTo>
                <a:lnTo>
                  <a:pt x="260166" y="187346"/>
                </a:lnTo>
                <a:lnTo>
                  <a:pt x="261302" y="176555"/>
                </a:lnTo>
                <a:lnTo>
                  <a:pt x="253250" y="174282"/>
                </a:lnTo>
                <a:lnTo>
                  <a:pt x="245554" y="171754"/>
                </a:lnTo>
                <a:lnTo>
                  <a:pt x="238201" y="168948"/>
                </a:lnTo>
                <a:close/>
              </a:path>
              <a:path w="261620" h="255904">
                <a:moveTo>
                  <a:pt x="160553" y="3937"/>
                </a:moveTo>
                <a:lnTo>
                  <a:pt x="137998" y="3937"/>
                </a:lnTo>
                <a:lnTo>
                  <a:pt x="137998" y="124231"/>
                </a:lnTo>
                <a:lnTo>
                  <a:pt x="122765" y="134349"/>
                </a:lnTo>
                <a:lnTo>
                  <a:pt x="106975" y="143862"/>
                </a:lnTo>
                <a:lnTo>
                  <a:pt x="90627" y="152770"/>
                </a:lnTo>
                <a:lnTo>
                  <a:pt x="73723" y="161074"/>
                </a:lnTo>
                <a:lnTo>
                  <a:pt x="78435" y="167551"/>
                </a:lnTo>
                <a:lnTo>
                  <a:pt x="82638" y="173672"/>
                </a:lnTo>
                <a:lnTo>
                  <a:pt x="86309" y="179438"/>
                </a:lnTo>
                <a:lnTo>
                  <a:pt x="99723" y="172718"/>
                </a:lnTo>
                <a:lnTo>
                  <a:pt x="112806" y="165668"/>
                </a:lnTo>
                <a:lnTo>
                  <a:pt x="125562" y="158289"/>
                </a:lnTo>
                <a:lnTo>
                  <a:pt x="137998" y="150583"/>
                </a:lnTo>
                <a:lnTo>
                  <a:pt x="160553" y="150583"/>
                </a:lnTo>
                <a:lnTo>
                  <a:pt x="160553" y="135242"/>
                </a:lnTo>
                <a:lnTo>
                  <a:pt x="185840" y="115427"/>
                </a:lnTo>
                <a:lnTo>
                  <a:pt x="194766" y="107302"/>
                </a:lnTo>
                <a:lnTo>
                  <a:pt x="160553" y="107302"/>
                </a:lnTo>
                <a:lnTo>
                  <a:pt x="160553" y="3937"/>
                </a:lnTo>
                <a:close/>
              </a:path>
              <a:path w="261620" h="255904">
                <a:moveTo>
                  <a:pt x="67157" y="0"/>
                </a:moveTo>
                <a:lnTo>
                  <a:pt x="54896" y="33625"/>
                </a:lnTo>
                <a:lnTo>
                  <a:pt x="39617" y="66303"/>
                </a:lnTo>
                <a:lnTo>
                  <a:pt x="21319" y="98033"/>
                </a:lnTo>
                <a:lnTo>
                  <a:pt x="0" y="128816"/>
                </a:lnTo>
                <a:lnTo>
                  <a:pt x="3670" y="136499"/>
                </a:lnTo>
                <a:lnTo>
                  <a:pt x="6997" y="144119"/>
                </a:lnTo>
                <a:lnTo>
                  <a:pt x="9969" y="151638"/>
                </a:lnTo>
                <a:lnTo>
                  <a:pt x="18054" y="141094"/>
                </a:lnTo>
                <a:lnTo>
                  <a:pt x="25907" y="130189"/>
                </a:lnTo>
                <a:lnTo>
                  <a:pt x="33533" y="118924"/>
                </a:lnTo>
                <a:lnTo>
                  <a:pt x="40932" y="107302"/>
                </a:lnTo>
                <a:lnTo>
                  <a:pt x="62953" y="107302"/>
                </a:lnTo>
                <a:lnTo>
                  <a:pt x="62953" y="67818"/>
                </a:lnTo>
                <a:lnTo>
                  <a:pt x="70162" y="53097"/>
                </a:lnTo>
                <a:lnTo>
                  <a:pt x="76995" y="38144"/>
                </a:lnTo>
                <a:lnTo>
                  <a:pt x="83618" y="22594"/>
                </a:lnTo>
                <a:lnTo>
                  <a:pt x="89979" y="6565"/>
                </a:lnTo>
                <a:lnTo>
                  <a:pt x="67157" y="0"/>
                </a:lnTo>
                <a:close/>
              </a:path>
              <a:path w="261620" h="255904">
                <a:moveTo>
                  <a:pt x="231914" y="32537"/>
                </a:moveTo>
                <a:lnTo>
                  <a:pt x="215632" y="53218"/>
                </a:lnTo>
                <a:lnTo>
                  <a:pt x="198458" y="72410"/>
                </a:lnTo>
                <a:lnTo>
                  <a:pt x="180063" y="90478"/>
                </a:lnTo>
                <a:lnTo>
                  <a:pt x="160553" y="107302"/>
                </a:lnTo>
                <a:lnTo>
                  <a:pt x="194766" y="107302"/>
                </a:lnTo>
                <a:lnTo>
                  <a:pt x="209353" y="94024"/>
                </a:lnTo>
                <a:lnTo>
                  <a:pt x="231094" y="71030"/>
                </a:lnTo>
                <a:lnTo>
                  <a:pt x="251066" y="46443"/>
                </a:lnTo>
                <a:lnTo>
                  <a:pt x="231914" y="32537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4" name="object 124"/>
          <p:cNvSpPr/>
          <p:nvPr/>
        </p:nvSpPr>
        <p:spPr>
          <a:xfrm>
            <a:off x="8291781" y="4919342"/>
            <a:ext cx="262890" cy="257175"/>
          </a:xfrm>
          <a:custGeom>
            <a:avLst/>
            <a:gdLst/>
            <a:ahLst/>
            <a:cxnLst/>
            <a:rect l="l" t="t" r="r" b="b"/>
            <a:pathLst>
              <a:path w="262890" h="257175">
                <a:moveTo>
                  <a:pt x="153733" y="82118"/>
                </a:moveTo>
                <a:lnTo>
                  <a:pt x="132753" y="82118"/>
                </a:lnTo>
                <a:lnTo>
                  <a:pt x="126761" y="101204"/>
                </a:lnTo>
                <a:lnTo>
                  <a:pt x="120349" y="120419"/>
                </a:lnTo>
                <a:lnTo>
                  <a:pt x="113516" y="139766"/>
                </a:lnTo>
                <a:lnTo>
                  <a:pt x="106260" y="159245"/>
                </a:lnTo>
                <a:lnTo>
                  <a:pt x="119205" y="167083"/>
                </a:lnTo>
                <a:lnTo>
                  <a:pt x="132875" y="175644"/>
                </a:lnTo>
                <a:lnTo>
                  <a:pt x="147271" y="184923"/>
                </a:lnTo>
                <a:lnTo>
                  <a:pt x="162394" y="194919"/>
                </a:lnTo>
                <a:lnTo>
                  <a:pt x="145430" y="207517"/>
                </a:lnTo>
                <a:lnTo>
                  <a:pt x="126055" y="218532"/>
                </a:lnTo>
                <a:lnTo>
                  <a:pt x="104246" y="227973"/>
                </a:lnTo>
                <a:lnTo>
                  <a:pt x="80010" y="235838"/>
                </a:lnTo>
                <a:lnTo>
                  <a:pt x="84220" y="243026"/>
                </a:lnTo>
                <a:lnTo>
                  <a:pt x="88061" y="250012"/>
                </a:lnTo>
                <a:lnTo>
                  <a:pt x="91554" y="256832"/>
                </a:lnTo>
                <a:lnTo>
                  <a:pt x="117888" y="246863"/>
                </a:lnTo>
                <a:lnTo>
                  <a:pt x="141533" y="235323"/>
                </a:lnTo>
                <a:lnTo>
                  <a:pt x="162489" y="222208"/>
                </a:lnTo>
                <a:lnTo>
                  <a:pt x="180759" y="207517"/>
                </a:lnTo>
                <a:lnTo>
                  <a:pt x="218382" y="207517"/>
                </a:lnTo>
                <a:lnTo>
                  <a:pt x="195440" y="192303"/>
                </a:lnTo>
                <a:lnTo>
                  <a:pt x="203717" y="180225"/>
                </a:lnTo>
                <a:lnTo>
                  <a:pt x="177342" y="180225"/>
                </a:lnTo>
                <a:lnTo>
                  <a:pt x="152487" y="164095"/>
                </a:lnTo>
                <a:lnTo>
                  <a:pt x="141482" y="157110"/>
                </a:lnTo>
                <a:lnTo>
                  <a:pt x="131432" y="150850"/>
                </a:lnTo>
                <a:lnTo>
                  <a:pt x="137147" y="134060"/>
                </a:lnTo>
                <a:lnTo>
                  <a:pt x="142768" y="117008"/>
                </a:lnTo>
                <a:lnTo>
                  <a:pt x="148296" y="99694"/>
                </a:lnTo>
                <a:lnTo>
                  <a:pt x="153733" y="82118"/>
                </a:lnTo>
                <a:close/>
              </a:path>
              <a:path w="262890" h="257175">
                <a:moveTo>
                  <a:pt x="218382" y="207517"/>
                </a:moveTo>
                <a:lnTo>
                  <a:pt x="180759" y="207517"/>
                </a:lnTo>
                <a:lnTo>
                  <a:pt x="196674" y="218631"/>
                </a:lnTo>
                <a:lnTo>
                  <a:pt x="213217" y="230466"/>
                </a:lnTo>
                <a:lnTo>
                  <a:pt x="230383" y="243026"/>
                </a:lnTo>
                <a:lnTo>
                  <a:pt x="248170" y="256311"/>
                </a:lnTo>
                <a:lnTo>
                  <a:pt x="262343" y="237413"/>
                </a:lnTo>
                <a:lnTo>
                  <a:pt x="226996" y="213286"/>
                </a:lnTo>
                <a:lnTo>
                  <a:pt x="218382" y="207517"/>
                </a:lnTo>
                <a:close/>
              </a:path>
              <a:path w="262890" h="257175">
                <a:moveTo>
                  <a:pt x="236626" y="82118"/>
                </a:moveTo>
                <a:lnTo>
                  <a:pt x="216433" y="82118"/>
                </a:lnTo>
                <a:lnTo>
                  <a:pt x="211039" y="111367"/>
                </a:lnTo>
                <a:lnTo>
                  <a:pt x="202726" y="137467"/>
                </a:lnTo>
                <a:lnTo>
                  <a:pt x="191494" y="160420"/>
                </a:lnTo>
                <a:lnTo>
                  <a:pt x="177342" y="180225"/>
                </a:lnTo>
                <a:lnTo>
                  <a:pt x="203717" y="180225"/>
                </a:lnTo>
                <a:lnTo>
                  <a:pt x="210408" y="170463"/>
                </a:lnTo>
                <a:lnTo>
                  <a:pt x="222262" y="144816"/>
                </a:lnTo>
                <a:lnTo>
                  <a:pt x="231001" y="115366"/>
                </a:lnTo>
                <a:lnTo>
                  <a:pt x="236626" y="82118"/>
                </a:lnTo>
                <a:close/>
              </a:path>
              <a:path w="262890" h="257175">
                <a:moveTo>
                  <a:pt x="261556" y="63233"/>
                </a:moveTo>
                <a:lnTo>
                  <a:pt x="87884" y="63233"/>
                </a:lnTo>
                <a:lnTo>
                  <a:pt x="87884" y="82118"/>
                </a:lnTo>
                <a:lnTo>
                  <a:pt x="261556" y="82118"/>
                </a:lnTo>
                <a:lnTo>
                  <a:pt x="261556" y="63233"/>
                </a:lnTo>
                <a:close/>
              </a:path>
              <a:path w="262890" h="257175">
                <a:moveTo>
                  <a:pt x="153987" y="0"/>
                </a:moveTo>
                <a:lnTo>
                  <a:pt x="150551" y="15661"/>
                </a:lnTo>
                <a:lnTo>
                  <a:pt x="146781" y="31421"/>
                </a:lnTo>
                <a:lnTo>
                  <a:pt x="142680" y="47279"/>
                </a:lnTo>
                <a:lnTo>
                  <a:pt x="138252" y="63233"/>
                </a:lnTo>
                <a:lnTo>
                  <a:pt x="159232" y="63233"/>
                </a:lnTo>
                <a:lnTo>
                  <a:pt x="163401" y="48721"/>
                </a:lnTo>
                <a:lnTo>
                  <a:pt x="167506" y="34047"/>
                </a:lnTo>
                <a:lnTo>
                  <a:pt x="171544" y="19208"/>
                </a:lnTo>
                <a:lnTo>
                  <a:pt x="175514" y="4203"/>
                </a:lnTo>
                <a:lnTo>
                  <a:pt x="153987" y="0"/>
                </a:lnTo>
                <a:close/>
              </a:path>
              <a:path w="262890" h="257175">
                <a:moveTo>
                  <a:pt x="74764" y="163956"/>
                </a:moveTo>
                <a:lnTo>
                  <a:pt x="54838" y="163956"/>
                </a:lnTo>
                <a:lnTo>
                  <a:pt x="54838" y="255790"/>
                </a:lnTo>
                <a:lnTo>
                  <a:pt x="74764" y="255790"/>
                </a:lnTo>
                <a:lnTo>
                  <a:pt x="74764" y="163956"/>
                </a:lnTo>
                <a:close/>
              </a:path>
              <a:path w="262890" h="257175">
                <a:moveTo>
                  <a:pt x="74764" y="1054"/>
                </a:moveTo>
                <a:lnTo>
                  <a:pt x="54838" y="1054"/>
                </a:lnTo>
                <a:lnTo>
                  <a:pt x="54838" y="136944"/>
                </a:lnTo>
                <a:lnTo>
                  <a:pt x="40980" y="149588"/>
                </a:lnTo>
                <a:lnTo>
                  <a:pt x="27219" y="161805"/>
                </a:lnTo>
                <a:lnTo>
                  <a:pt x="13558" y="173596"/>
                </a:lnTo>
                <a:lnTo>
                  <a:pt x="0" y="184962"/>
                </a:lnTo>
                <a:lnTo>
                  <a:pt x="11544" y="204101"/>
                </a:lnTo>
                <a:lnTo>
                  <a:pt x="22116" y="194114"/>
                </a:lnTo>
                <a:lnTo>
                  <a:pt x="32858" y="184096"/>
                </a:lnTo>
                <a:lnTo>
                  <a:pt x="43766" y="174044"/>
                </a:lnTo>
                <a:lnTo>
                  <a:pt x="54838" y="163956"/>
                </a:lnTo>
                <a:lnTo>
                  <a:pt x="74764" y="163956"/>
                </a:lnTo>
                <a:lnTo>
                  <a:pt x="74764" y="1054"/>
                </a:lnTo>
                <a:close/>
              </a:path>
              <a:path w="262890" h="257175">
                <a:moveTo>
                  <a:pt x="20205" y="44335"/>
                </a:moveTo>
                <a:lnTo>
                  <a:pt x="3670" y="53251"/>
                </a:lnTo>
                <a:lnTo>
                  <a:pt x="10314" y="66369"/>
                </a:lnTo>
                <a:lnTo>
                  <a:pt x="16856" y="80273"/>
                </a:lnTo>
                <a:lnTo>
                  <a:pt x="23297" y="94963"/>
                </a:lnTo>
                <a:lnTo>
                  <a:pt x="29641" y="110439"/>
                </a:lnTo>
                <a:lnTo>
                  <a:pt x="48272" y="100482"/>
                </a:lnTo>
                <a:lnTo>
                  <a:pt x="41795" y="85951"/>
                </a:lnTo>
                <a:lnTo>
                  <a:pt x="34958" y="71751"/>
                </a:lnTo>
                <a:lnTo>
                  <a:pt x="27761" y="57880"/>
                </a:lnTo>
                <a:lnTo>
                  <a:pt x="20205" y="44335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5" name="object 125"/>
          <p:cNvSpPr/>
          <p:nvPr/>
        </p:nvSpPr>
        <p:spPr>
          <a:xfrm>
            <a:off x="8734443" y="5157827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79">
                <a:moveTo>
                  <a:pt x="0" y="17780"/>
                </a:moveTo>
                <a:lnTo>
                  <a:pt x="19951" y="17780"/>
                </a:lnTo>
                <a:lnTo>
                  <a:pt x="19951" y="0"/>
                </a:lnTo>
                <a:lnTo>
                  <a:pt x="0" y="0"/>
                </a:lnTo>
                <a:lnTo>
                  <a:pt x="0" y="1778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6" name="object 126"/>
          <p:cNvSpPr/>
          <p:nvPr/>
        </p:nvSpPr>
        <p:spPr>
          <a:xfrm>
            <a:off x="8734443" y="5149572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228" y="0"/>
                </a:lnTo>
              </a:path>
            </a:pathLst>
          </a:custGeom>
          <a:ln w="16509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7" name="object 127"/>
          <p:cNvSpPr/>
          <p:nvPr/>
        </p:nvSpPr>
        <p:spPr>
          <a:xfrm>
            <a:off x="8734443" y="5072737"/>
            <a:ext cx="20320" cy="68580"/>
          </a:xfrm>
          <a:custGeom>
            <a:avLst/>
            <a:gdLst/>
            <a:ahLst/>
            <a:cxnLst/>
            <a:rect l="l" t="t" r="r" b="b"/>
            <a:pathLst>
              <a:path w="20320" h="68579">
                <a:moveTo>
                  <a:pt x="0" y="68580"/>
                </a:moveTo>
                <a:lnTo>
                  <a:pt x="19951" y="68580"/>
                </a:lnTo>
                <a:lnTo>
                  <a:pt x="19951" y="0"/>
                </a:lnTo>
                <a:lnTo>
                  <a:pt x="0" y="0"/>
                </a:lnTo>
                <a:lnTo>
                  <a:pt x="0" y="6858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8" name="object 128"/>
          <p:cNvSpPr/>
          <p:nvPr/>
        </p:nvSpPr>
        <p:spPr>
          <a:xfrm>
            <a:off x="8734443" y="5063847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228" y="0"/>
                </a:lnTo>
              </a:path>
            </a:pathLst>
          </a:custGeom>
          <a:ln w="1778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9" name="object 129"/>
          <p:cNvSpPr/>
          <p:nvPr/>
        </p:nvSpPr>
        <p:spPr>
          <a:xfrm>
            <a:off x="8814733" y="5157814"/>
            <a:ext cx="20320" cy="18415"/>
          </a:xfrm>
          <a:custGeom>
            <a:avLst/>
            <a:gdLst/>
            <a:ahLst/>
            <a:cxnLst/>
            <a:rect l="l" t="t" r="r" b="b"/>
            <a:pathLst>
              <a:path w="20320" h="18414">
                <a:moveTo>
                  <a:pt x="19939" y="0"/>
                </a:moveTo>
                <a:lnTo>
                  <a:pt x="0" y="0"/>
                </a:lnTo>
                <a:lnTo>
                  <a:pt x="0" y="17830"/>
                </a:lnTo>
                <a:lnTo>
                  <a:pt x="19939" y="17830"/>
                </a:lnTo>
                <a:lnTo>
                  <a:pt x="1993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0" name="object 130"/>
          <p:cNvSpPr/>
          <p:nvPr/>
        </p:nvSpPr>
        <p:spPr>
          <a:xfrm>
            <a:off x="8814733" y="5072813"/>
            <a:ext cx="20320" cy="68580"/>
          </a:xfrm>
          <a:custGeom>
            <a:avLst/>
            <a:gdLst/>
            <a:ahLst/>
            <a:cxnLst/>
            <a:rect l="l" t="t" r="r" b="b"/>
            <a:pathLst>
              <a:path w="20320" h="68579">
                <a:moveTo>
                  <a:pt x="19939" y="0"/>
                </a:moveTo>
                <a:lnTo>
                  <a:pt x="0" y="0"/>
                </a:lnTo>
                <a:lnTo>
                  <a:pt x="0" y="67957"/>
                </a:lnTo>
                <a:lnTo>
                  <a:pt x="19939" y="67957"/>
                </a:lnTo>
                <a:lnTo>
                  <a:pt x="1993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1" name="object 131"/>
          <p:cNvSpPr/>
          <p:nvPr/>
        </p:nvSpPr>
        <p:spPr>
          <a:xfrm>
            <a:off x="8627675" y="5024477"/>
            <a:ext cx="21590" cy="8890"/>
          </a:xfrm>
          <a:custGeom>
            <a:avLst/>
            <a:gdLst/>
            <a:ahLst/>
            <a:cxnLst/>
            <a:rect l="l" t="t" r="r" b="b"/>
            <a:pathLst>
              <a:path w="21590" h="8889">
                <a:moveTo>
                  <a:pt x="0" y="8890"/>
                </a:moveTo>
                <a:lnTo>
                  <a:pt x="20993" y="8890"/>
                </a:lnTo>
                <a:lnTo>
                  <a:pt x="20993" y="0"/>
                </a:lnTo>
                <a:lnTo>
                  <a:pt x="0" y="0"/>
                </a:lnTo>
                <a:lnTo>
                  <a:pt x="0" y="889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2" name="object 132"/>
          <p:cNvSpPr/>
          <p:nvPr/>
        </p:nvSpPr>
        <p:spPr>
          <a:xfrm>
            <a:off x="8627675" y="5015587"/>
            <a:ext cx="181610" cy="0"/>
          </a:xfrm>
          <a:custGeom>
            <a:avLst/>
            <a:gdLst/>
            <a:ahLst/>
            <a:cxnLst/>
            <a:rect l="l" t="t" r="r" b="b"/>
            <a:pathLst>
              <a:path w="181609">
                <a:moveTo>
                  <a:pt x="0" y="0"/>
                </a:moveTo>
                <a:lnTo>
                  <a:pt x="181025" y="0"/>
                </a:lnTo>
              </a:path>
            </a:pathLst>
          </a:custGeom>
          <a:ln w="17779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3" name="object 133"/>
          <p:cNvSpPr/>
          <p:nvPr/>
        </p:nvSpPr>
        <p:spPr>
          <a:xfrm>
            <a:off x="8627675" y="4947007"/>
            <a:ext cx="21590" cy="59690"/>
          </a:xfrm>
          <a:custGeom>
            <a:avLst/>
            <a:gdLst/>
            <a:ahLst/>
            <a:cxnLst/>
            <a:rect l="l" t="t" r="r" b="b"/>
            <a:pathLst>
              <a:path w="21590" h="59689">
                <a:moveTo>
                  <a:pt x="0" y="59690"/>
                </a:moveTo>
                <a:lnTo>
                  <a:pt x="20993" y="59690"/>
                </a:lnTo>
                <a:lnTo>
                  <a:pt x="20993" y="0"/>
                </a:lnTo>
                <a:lnTo>
                  <a:pt x="0" y="0"/>
                </a:lnTo>
                <a:lnTo>
                  <a:pt x="0" y="5969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4" name="object 134"/>
          <p:cNvSpPr/>
          <p:nvPr/>
        </p:nvSpPr>
        <p:spPr>
          <a:xfrm>
            <a:off x="8627675" y="4938117"/>
            <a:ext cx="181610" cy="0"/>
          </a:xfrm>
          <a:custGeom>
            <a:avLst/>
            <a:gdLst/>
            <a:ahLst/>
            <a:cxnLst/>
            <a:rect l="l" t="t" r="r" b="b"/>
            <a:pathLst>
              <a:path w="181609">
                <a:moveTo>
                  <a:pt x="0" y="0"/>
                </a:moveTo>
                <a:lnTo>
                  <a:pt x="181025" y="0"/>
                </a:lnTo>
              </a:path>
            </a:pathLst>
          </a:custGeom>
          <a:ln w="1778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5" name="object 135"/>
          <p:cNvSpPr/>
          <p:nvPr/>
        </p:nvSpPr>
        <p:spPr>
          <a:xfrm>
            <a:off x="8787708" y="5024541"/>
            <a:ext cx="21590" cy="8890"/>
          </a:xfrm>
          <a:custGeom>
            <a:avLst/>
            <a:gdLst/>
            <a:ahLst/>
            <a:cxnLst/>
            <a:rect l="l" t="t" r="r" b="b"/>
            <a:pathLst>
              <a:path w="21590" h="8889">
                <a:moveTo>
                  <a:pt x="20993" y="0"/>
                </a:moveTo>
                <a:lnTo>
                  <a:pt x="0" y="0"/>
                </a:lnTo>
                <a:lnTo>
                  <a:pt x="0" y="8394"/>
                </a:lnTo>
                <a:lnTo>
                  <a:pt x="20993" y="8394"/>
                </a:lnTo>
                <a:lnTo>
                  <a:pt x="20993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6" name="object 136"/>
          <p:cNvSpPr/>
          <p:nvPr/>
        </p:nvSpPr>
        <p:spPr>
          <a:xfrm>
            <a:off x="8787708" y="4947414"/>
            <a:ext cx="21590" cy="59055"/>
          </a:xfrm>
          <a:custGeom>
            <a:avLst/>
            <a:gdLst/>
            <a:ahLst/>
            <a:cxnLst/>
            <a:rect l="l" t="t" r="r" b="b"/>
            <a:pathLst>
              <a:path w="21590" h="59054">
                <a:moveTo>
                  <a:pt x="20993" y="0"/>
                </a:moveTo>
                <a:lnTo>
                  <a:pt x="0" y="0"/>
                </a:lnTo>
                <a:lnTo>
                  <a:pt x="0" y="58775"/>
                </a:lnTo>
                <a:lnTo>
                  <a:pt x="20993" y="58775"/>
                </a:lnTo>
                <a:lnTo>
                  <a:pt x="20993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7" name="object 137"/>
          <p:cNvSpPr/>
          <p:nvPr/>
        </p:nvSpPr>
        <p:spPr>
          <a:xfrm>
            <a:off x="8601970" y="5157827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79">
                <a:moveTo>
                  <a:pt x="0" y="17780"/>
                </a:moveTo>
                <a:lnTo>
                  <a:pt x="19938" y="17780"/>
                </a:lnTo>
                <a:lnTo>
                  <a:pt x="19938" y="0"/>
                </a:lnTo>
                <a:lnTo>
                  <a:pt x="0" y="0"/>
                </a:lnTo>
                <a:lnTo>
                  <a:pt x="0" y="1778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8" name="object 138"/>
          <p:cNvSpPr/>
          <p:nvPr/>
        </p:nvSpPr>
        <p:spPr>
          <a:xfrm>
            <a:off x="8601970" y="5148937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99949" y="0"/>
                </a:lnTo>
              </a:path>
            </a:pathLst>
          </a:custGeom>
          <a:ln w="17779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9" name="object 139"/>
          <p:cNvSpPr/>
          <p:nvPr/>
        </p:nvSpPr>
        <p:spPr>
          <a:xfrm>
            <a:off x="8601970" y="5072737"/>
            <a:ext cx="20320" cy="67310"/>
          </a:xfrm>
          <a:custGeom>
            <a:avLst/>
            <a:gdLst/>
            <a:ahLst/>
            <a:cxnLst/>
            <a:rect l="l" t="t" r="r" b="b"/>
            <a:pathLst>
              <a:path w="20320" h="67310">
                <a:moveTo>
                  <a:pt x="0" y="67310"/>
                </a:moveTo>
                <a:lnTo>
                  <a:pt x="19951" y="67310"/>
                </a:lnTo>
                <a:lnTo>
                  <a:pt x="19951" y="0"/>
                </a:lnTo>
                <a:lnTo>
                  <a:pt x="0" y="0"/>
                </a:lnTo>
                <a:lnTo>
                  <a:pt x="0" y="6731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0" name="object 140"/>
          <p:cNvSpPr/>
          <p:nvPr/>
        </p:nvSpPr>
        <p:spPr>
          <a:xfrm>
            <a:off x="8601970" y="5063847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99949" y="0"/>
                </a:lnTo>
              </a:path>
            </a:pathLst>
          </a:custGeom>
          <a:ln w="1778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1" name="object 141"/>
          <p:cNvSpPr/>
          <p:nvPr/>
        </p:nvSpPr>
        <p:spPr>
          <a:xfrm>
            <a:off x="8681993" y="5158081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79">
                <a:moveTo>
                  <a:pt x="19926" y="0"/>
                </a:moveTo>
                <a:lnTo>
                  <a:pt x="0" y="0"/>
                </a:lnTo>
                <a:lnTo>
                  <a:pt x="0" y="17564"/>
                </a:lnTo>
                <a:lnTo>
                  <a:pt x="19926" y="17564"/>
                </a:lnTo>
                <a:lnTo>
                  <a:pt x="19926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2" name="object 142"/>
          <p:cNvSpPr/>
          <p:nvPr/>
        </p:nvSpPr>
        <p:spPr>
          <a:xfrm>
            <a:off x="8681993" y="5072813"/>
            <a:ext cx="20320" cy="67945"/>
          </a:xfrm>
          <a:custGeom>
            <a:avLst/>
            <a:gdLst/>
            <a:ahLst/>
            <a:cxnLst/>
            <a:rect l="l" t="t" r="r" b="b"/>
            <a:pathLst>
              <a:path w="20320" h="67945">
                <a:moveTo>
                  <a:pt x="19926" y="0"/>
                </a:moveTo>
                <a:lnTo>
                  <a:pt x="0" y="0"/>
                </a:lnTo>
                <a:lnTo>
                  <a:pt x="0" y="67436"/>
                </a:lnTo>
                <a:lnTo>
                  <a:pt x="19926" y="67436"/>
                </a:lnTo>
                <a:lnTo>
                  <a:pt x="19926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3" name="object 143"/>
          <p:cNvSpPr/>
          <p:nvPr/>
        </p:nvSpPr>
        <p:spPr>
          <a:xfrm>
            <a:off x="8056033" y="4247329"/>
            <a:ext cx="102247" cy="1039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4" name="object 144"/>
          <p:cNvSpPr/>
          <p:nvPr/>
        </p:nvSpPr>
        <p:spPr>
          <a:xfrm>
            <a:off x="8343825" y="4145537"/>
            <a:ext cx="472440" cy="394970"/>
          </a:xfrm>
          <a:custGeom>
            <a:avLst/>
            <a:gdLst/>
            <a:ahLst/>
            <a:cxnLst/>
            <a:rect l="l" t="t" r="r" b="b"/>
            <a:pathLst>
              <a:path w="472440" h="394970">
                <a:moveTo>
                  <a:pt x="254712" y="0"/>
                </a:moveTo>
                <a:lnTo>
                  <a:pt x="198183" y="1271"/>
                </a:lnTo>
                <a:lnTo>
                  <a:pt x="150488" y="9976"/>
                </a:lnTo>
                <a:lnTo>
                  <a:pt x="107897" y="27433"/>
                </a:lnTo>
                <a:lnTo>
                  <a:pt x="71224" y="52475"/>
                </a:lnTo>
                <a:lnTo>
                  <a:pt x="41284" y="83938"/>
                </a:lnTo>
                <a:lnTo>
                  <a:pt x="18891" y="120656"/>
                </a:lnTo>
                <a:lnTo>
                  <a:pt x="4858" y="161463"/>
                </a:lnTo>
                <a:lnTo>
                  <a:pt x="0" y="205195"/>
                </a:lnTo>
                <a:lnTo>
                  <a:pt x="6686" y="254939"/>
                </a:lnTo>
                <a:lnTo>
                  <a:pt x="25531" y="298890"/>
                </a:lnTo>
                <a:lnTo>
                  <a:pt x="54716" y="335948"/>
                </a:lnTo>
                <a:lnTo>
                  <a:pt x="92422" y="365014"/>
                </a:lnTo>
                <a:lnTo>
                  <a:pt x="136829" y="384987"/>
                </a:lnTo>
                <a:lnTo>
                  <a:pt x="186118" y="394768"/>
                </a:lnTo>
                <a:lnTo>
                  <a:pt x="226458" y="392319"/>
                </a:lnTo>
                <a:lnTo>
                  <a:pt x="270799" y="379977"/>
                </a:lnTo>
                <a:lnTo>
                  <a:pt x="316160" y="358859"/>
                </a:lnTo>
                <a:lnTo>
                  <a:pt x="359556" y="330083"/>
                </a:lnTo>
                <a:lnTo>
                  <a:pt x="398005" y="294766"/>
                </a:lnTo>
                <a:lnTo>
                  <a:pt x="428523" y="254027"/>
                </a:lnTo>
                <a:lnTo>
                  <a:pt x="454875" y="193716"/>
                </a:lnTo>
                <a:lnTo>
                  <a:pt x="468208" y="133982"/>
                </a:lnTo>
                <a:lnTo>
                  <a:pt x="472329" y="81883"/>
                </a:lnTo>
                <a:lnTo>
                  <a:pt x="471044" y="44476"/>
                </a:lnTo>
                <a:lnTo>
                  <a:pt x="439752" y="17690"/>
                </a:lnTo>
                <a:lnTo>
                  <a:pt x="387023" y="8791"/>
                </a:lnTo>
                <a:lnTo>
                  <a:pt x="321501" y="2700"/>
                </a:lnTo>
                <a:lnTo>
                  <a:pt x="254712" y="0"/>
                </a:lnTo>
                <a:close/>
              </a:path>
            </a:pathLst>
          </a:custGeom>
          <a:solidFill>
            <a:srgbClr val="EAE2D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5" name="object 145"/>
          <p:cNvSpPr/>
          <p:nvPr/>
        </p:nvSpPr>
        <p:spPr>
          <a:xfrm>
            <a:off x="8382314" y="4177828"/>
            <a:ext cx="394335" cy="330835"/>
          </a:xfrm>
          <a:custGeom>
            <a:avLst/>
            <a:gdLst/>
            <a:ahLst/>
            <a:cxnLst/>
            <a:rect l="l" t="t" r="r" b="b"/>
            <a:pathLst>
              <a:path w="394334" h="330835">
                <a:moveTo>
                  <a:pt x="204495" y="0"/>
                </a:moveTo>
                <a:lnTo>
                  <a:pt x="166014" y="1714"/>
                </a:lnTo>
                <a:lnTo>
                  <a:pt x="119806" y="10839"/>
                </a:lnTo>
                <a:lnTo>
                  <a:pt x="79567" y="29715"/>
                </a:lnTo>
                <a:lnTo>
                  <a:pt x="46383" y="56794"/>
                </a:lnTo>
                <a:lnTo>
                  <a:pt x="21337" y="90527"/>
                </a:lnTo>
                <a:lnTo>
                  <a:pt x="5515" y="129368"/>
                </a:lnTo>
                <a:lnTo>
                  <a:pt x="0" y="171767"/>
                </a:lnTo>
                <a:lnTo>
                  <a:pt x="7971" y="221061"/>
                </a:lnTo>
                <a:lnTo>
                  <a:pt x="30142" y="263103"/>
                </a:lnTo>
                <a:lnTo>
                  <a:pt x="63894" y="296294"/>
                </a:lnTo>
                <a:lnTo>
                  <a:pt x="106611" y="319035"/>
                </a:lnTo>
                <a:lnTo>
                  <a:pt x="155676" y="329730"/>
                </a:lnTo>
                <a:lnTo>
                  <a:pt x="158559" y="330288"/>
                </a:lnTo>
                <a:lnTo>
                  <a:pt x="164871" y="330288"/>
                </a:lnTo>
                <a:lnTo>
                  <a:pt x="204911" y="324605"/>
                </a:lnTo>
                <a:lnTo>
                  <a:pt x="248066" y="308529"/>
                </a:lnTo>
                <a:lnTo>
                  <a:pt x="290560" y="283520"/>
                </a:lnTo>
                <a:lnTo>
                  <a:pt x="328616" y="251039"/>
                </a:lnTo>
                <a:lnTo>
                  <a:pt x="358457" y="212547"/>
                </a:lnTo>
                <a:lnTo>
                  <a:pt x="374366" y="173482"/>
                </a:lnTo>
                <a:lnTo>
                  <a:pt x="306755" y="173482"/>
                </a:lnTo>
                <a:lnTo>
                  <a:pt x="286888" y="169352"/>
                </a:lnTo>
                <a:lnTo>
                  <a:pt x="270632" y="158113"/>
                </a:lnTo>
                <a:lnTo>
                  <a:pt x="259655" y="141490"/>
                </a:lnTo>
                <a:lnTo>
                  <a:pt x="255625" y="121208"/>
                </a:lnTo>
                <a:lnTo>
                  <a:pt x="259655" y="101011"/>
                </a:lnTo>
                <a:lnTo>
                  <a:pt x="270632" y="84585"/>
                </a:lnTo>
                <a:lnTo>
                  <a:pt x="286888" y="73545"/>
                </a:lnTo>
                <a:lnTo>
                  <a:pt x="306755" y="69507"/>
                </a:lnTo>
                <a:lnTo>
                  <a:pt x="394099" y="69507"/>
                </a:lnTo>
                <a:lnTo>
                  <a:pt x="394236" y="43631"/>
                </a:lnTo>
                <a:lnTo>
                  <a:pt x="391185" y="24130"/>
                </a:lnTo>
                <a:lnTo>
                  <a:pt x="366065" y="14546"/>
                </a:lnTo>
                <a:lnTo>
                  <a:pt x="319395" y="6897"/>
                </a:lnTo>
                <a:lnTo>
                  <a:pt x="261947" y="1832"/>
                </a:lnTo>
                <a:lnTo>
                  <a:pt x="204495" y="0"/>
                </a:lnTo>
                <a:close/>
              </a:path>
              <a:path w="394334" h="330835">
                <a:moveTo>
                  <a:pt x="394099" y="69507"/>
                </a:moveTo>
                <a:lnTo>
                  <a:pt x="306755" y="69507"/>
                </a:lnTo>
                <a:lnTo>
                  <a:pt x="326615" y="73545"/>
                </a:lnTo>
                <a:lnTo>
                  <a:pt x="342868" y="84585"/>
                </a:lnTo>
                <a:lnTo>
                  <a:pt x="353843" y="101011"/>
                </a:lnTo>
                <a:lnTo>
                  <a:pt x="357873" y="121208"/>
                </a:lnTo>
                <a:lnTo>
                  <a:pt x="353843" y="141490"/>
                </a:lnTo>
                <a:lnTo>
                  <a:pt x="342868" y="158113"/>
                </a:lnTo>
                <a:lnTo>
                  <a:pt x="326615" y="169352"/>
                </a:lnTo>
                <a:lnTo>
                  <a:pt x="306755" y="173482"/>
                </a:lnTo>
                <a:lnTo>
                  <a:pt x="374366" y="173482"/>
                </a:lnTo>
                <a:lnTo>
                  <a:pt x="384166" y="149418"/>
                </a:lnTo>
                <a:lnTo>
                  <a:pt x="393995" y="89254"/>
                </a:lnTo>
                <a:lnTo>
                  <a:pt x="394099" y="69507"/>
                </a:lnTo>
                <a:close/>
              </a:path>
            </a:pathLst>
          </a:custGeom>
          <a:solidFill>
            <a:srgbClr val="635F5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6" name="object 146"/>
          <p:cNvSpPr/>
          <p:nvPr/>
        </p:nvSpPr>
        <p:spPr>
          <a:xfrm>
            <a:off x="8637939" y="4247329"/>
            <a:ext cx="102247" cy="1039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7" name="object 147"/>
          <p:cNvSpPr/>
          <p:nvPr/>
        </p:nvSpPr>
        <p:spPr>
          <a:xfrm>
            <a:off x="8181262" y="4205400"/>
            <a:ext cx="218287" cy="11544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48" name="object 148"/>
          <p:cNvSpPr/>
          <p:nvPr/>
        </p:nvSpPr>
        <p:spPr>
          <a:xfrm>
            <a:off x="5895963" y="3163111"/>
            <a:ext cx="260350" cy="258445"/>
          </a:xfrm>
          <a:custGeom>
            <a:avLst/>
            <a:gdLst/>
            <a:ahLst/>
            <a:cxnLst/>
            <a:rect l="l" t="t" r="r" b="b"/>
            <a:pathLst>
              <a:path w="260350" h="258444">
                <a:moveTo>
                  <a:pt x="208305" y="0"/>
                </a:moveTo>
                <a:lnTo>
                  <a:pt x="186791" y="3149"/>
                </a:lnTo>
                <a:lnTo>
                  <a:pt x="194169" y="36696"/>
                </a:lnTo>
                <a:lnTo>
                  <a:pt x="205808" y="66243"/>
                </a:lnTo>
                <a:lnTo>
                  <a:pt x="221712" y="91789"/>
                </a:lnTo>
                <a:lnTo>
                  <a:pt x="241884" y="113334"/>
                </a:lnTo>
                <a:lnTo>
                  <a:pt x="247827" y="108089"/>
                </a:lnTo>
                <a:lnTo>
                  <a:pt x="253860" y="103809"/>
                </a:lnTo>
                <a:lnTo>
                  <a:pt x="259981" y="100482"/>
                </a:lnTo>
                <a:lnTo>
                  <a:pt x="239043" y="78952"/>
                </a:lnTo>
                <a:lnTo>
                  <a:pt x="223451" y="55032"/>
                </a:lnTo>
                <a:lnTo>
                  <a:pt x="213206" y="28716"/>
                </a:lnTo>
                <a:lnTo>
                  <a:pt x="208305" y="0"/>
                </a:lnTo>
                <a:close/>
              </a:path>
              <a:path w="260350" h="258444">
                <a:moveTo>
                  <a:pt x="61912" y="153733"/>
                </a:moveTo>
                <a:lnTo>
                  <a:pt x="43294" y="153733"/>
                </a:lnTo>
                <a:lnTo>
                  <a:pt x="43294" y="258419"/>
                </a:lnTo>
                <a:lnTo>
                  <a:pt x="61912" y="258419"/>
                </a:lnTo>
                <a:lnTo>
                  <a:pt x="61912" y="153733"/>
                </a:lnTo>
                <a:close/>
              </a:path>
              <a:path w="260350" h="258444">
                <a:moveTo>
                  <a:pt x="163842" y="137998"/>
                </a:moveTo>
                <a:lnTo>
                  <a:pt x="144030" y="137998"/>
                </a:lnTo>
                <a:lnTo>
                  <a:pt x="138879" y="173226"/>
                </a:lnTo>
                <a:lnTo>
                  <a:pt x="127369" y="202196"/>
                </a:lnTo>
                <a:lnTo>
                  <a:pt x="109499" y="224909"/>
                </a:lnTo>
                <a:lnTo>
                  <a:pt x="85267" y="241363"/>
                </a:lnTo>
                <a:lnTo>
                  <a:pt x="91266" y="247194"/>
                </a:lnTo>
                <a:lnTo>
                  <a:pt x="95846" y="252628"/>
                </a:lnTo>
                <a:lnTo>
                  <a:pt x="99174" y="257886"/>
                </a:lnTo>
                <a:lnTo>
                  <a:pt x="126825" y="237848"/>
                </a:lnTo>
                <a:lnTo>
                  <a:pt x="146819" y="211186"/>
                </a:lnTo>
                <a:lnTo>
                  <a:pt x="159158" y="177902"/>
                </a:lnTo>
                <a:lnTo>
                  <a:pt x="163842" y="137998"/>
                </a:lnTo>
                <a:close/>
              </a:path>
              <a:path w="260350" h="258444">
                <a:moveTo>
                  <a:pt x="160286" y="233743"/>
                </a:moveTo>
                <a:lnTo>
                  <a:pt x="161861" y="240042"/>
                </a:lnTo>
                <a:lnTo>
                  <a:pt x="163182" y="247307"/>
                </a:lnTo>
                <a:lnTo>
                  <a:pt x="164236" y="255523"/>
                </a:lnTo>
                <a:lnTo>
                  <a:pt x="182200" y="256112"/>
                </a:lnTo>
                <a:lnTo>
                  <a:pt x="190496" y="256261"/>
                </a:lnTo>
                <a:lnTo>
                  <a:pt x="198335" y="256311"/>
                </a:lnTo>
                <a:lnTo>
                  <a:pt x="211351" y="254032"/>
                </a:lnTo>
                <a:lnTo>
                  <a:pt x="221024" y="247194"/>
                </a:lnTo>
                <a:lnTo>
                  <a:pt x="226885" y="236639"/>
                </a:lnTo>
                <a:lnTo>
                  <a:pt x="192824" y="236639"/>
                </a:lnTo>
                <a:lnTo>
                  <a:pt x="185677" y="236458"/>
                </a:lnTo>
                <a:lnTo>
                  <a:pt x="177874" y="235915"/>
                </a:lnTo>
                <a:lnTo>
                  <a:pt x="169412" y="235010"/>
                </a:lnTo>
                <a:lnTo>
                  <a:pt x="160286" y="233743"/>
                </a:lnTo>
                <a:close/>
              </a:path>
              <a:path w="260350" h="258444">
                <a:moveTo>
                  <a:pt x="234530" y="120154"/>
                </a:moveTo>
                <a:lnTo>
                  <a:pt x="116230" y="120154"/>
                </a:lnTo>
                <a:lnTo>
                  <a:pt x="116230" y="137998"/>
                </a:lnTo>
                <a:lnTo>
                  <a:pt x="213550" y="137998"/>
                </a:lnTo>
                <a:lnTo>
                  <a:pt x="212860" y="163592"/>
                </a:lnTo>
                <a:lnTo>
                  <a:pt x="211277" y="203182"/>
                </a:lnTo>
                <a:lnTo>
                  <a:pt x="192824" y="236639"/>
                </a:lnTo>
                <a:lnTo>
                  <a:pt x="226885" y="236639"/>
                </a:lnTo>
                <a:lnTo>
                  <a:pt x="232298" y="177902"/>
                </a:lnTo>
                <a:lnTo>
                  <a:pt x="233872" y="137701"/>
                </a:lnTo>
                <a:lnTo>
                  <a:pt x="234530" y="120154"/>
                </a:lnTo>
                <a:close/>
              </a:path>
              <a:path w="260350" h="258444">
                <a:moveTo>
                  <a:pt x="61912" y="114388"/>
                </a:moveTo>
                <a:lnTo>
                  <a:pt x="40271" y="114388"/>
                </a:lnTo>
                <a:lnTo>
                  <a:pt x="33082" y="137701"/>
                </a:lnTo>
                <a:lnTo>
                  <a:pt x="23974" y="160032"/>
                </a:lnTo>
                <a:lnTo>
                  <a:pt x="12946" y="181382"/>
                </a:lnTo>
                <a:lnTo>
                  <a:pt x="0" y="201752"/>
                </a:lnTo>
                <a:lnTo>
                  <a:pt x="3670" y="208737"/>
                </a:lnTo>
                <a:lnTo>
                  <a:pt x="6743" y="215645"/>
                </a:lnTo>
                <a:lnTo>
                  <a:pt x="9182" y="222465"/>
                </a:lnTo>
                <a:lnTo>
                  <a:pt x="19085" y="207547"/>
                </a:lnTo>
                <a:lnTo>
                  <a:pt x="28071" y="191119"/>
                </a:lnTo>
                <a:lnTo>
                  <a:pt x="36151" y="173151"/>
                </a:lnTo>
                <a:lnTo>
                  <a:pt x="43294" y="153733"/>
                </a:lnTo>
                <a:lnTo>
                  <a:pt x="61912" y="153733"/>
                </a:lnTo>
                <a:lnTo>
                  <a:pt x="61912" y="145605"/>
                </a:lnTo>
                <a:lnTo>
                  <a:pt x="82603" y="145605"/>
                </a:lnTo>
                <a:lnTo>
                  <a:pt x="77270" y="138518"/>
                </a:lnTo>
                <a:lnTo>
                  <a:pt x="61912" y="138518"/>
                </a:lnTo>
                <a:lnTo>
                  <a:pt x="61912" y="114388"/>
                </a:lnTo>
                <a:close/>
              </a:path>
              <a:path w="260350" h="258444">
                <a:moveTo>
                  <a:pt x="82603" y="145605"/>
                </a:moveTo>
                <a:lnTo>
                  <a:pt x="61912" y="145605"/>
                </a:lnTo>
                <a:lnTo>
                  <a:pt x="67013" y="153080"/>
                </a:lnTo>
                <a:lnTo>
                  <a:pt x="72867" y="162129"/>
                </a:lnTo>
                <a:lnTo>
                  <a:pt x="79762" y="173226"/>
                </a:lnTo>
                <a:lnTo>
                  <a:pt x="86842" y="184950"/>
                </a:lnTo>
                <a:lnTo>
                  <a:pt x="102577" y="173151"/>
                </a:lnTo>
                <a:lnTo>
                  <a:pt x="92395" y="158952"/>
                </a:lnTo>
                <a:lnTo>
                  <a:pt x="83886" y="147310"/>
                </a:lnTo>
                <a:lnTo>
                  <a:pt x="82603" y="145605"/>
                </a:lnTo>
                <a:close/>
              </a:path>
              <a:path w="260350" h="258444">
                <a:moveTo>
                  <a:pt x="71882" y="131698"/>
                </a:moveTo>
                <a:lnTo>
                  <a:pt x="61912" y="138518"/>
                </a:lnTo>
                <a:lnTo>
                  <a:pt x="77270" y="138518"/>
                </a:lnTo>
                <a:lnTo>
                  <a:pt x="71882" y="131698"/>
                </a:lnTo>
                <a:close/>
              </a:path>
              <a:path w="260350" h="258444">
                <a:moveTo>
                  <a:pt x="144030" y="14960"/>
                </a:moveTo>
                <a:lnTo>
                  <a:pt x="136796" y="40846"/>
                </a:lnTo>
                <a:lnTo>
                  <a:pt x="126907" y="64211"/>
                </a:lnTo>
                <a:lnTo>
                  <a:pt x="114366" y="85051"/>
                </a:lnTo>
                <a:lnTo>
                  <a:pt x="99174" y="103365"/>
                </a:lnTo>
                <a:lnTo>
                  <a:pt x="106514" y="108089"/>
                </a:lnTo>
                <a:lnTo>
                  <a:pt x="112191" y="112636"/>
                </a:lnTo>
                <a:lnTo>
                  <a:pt x="116230" y="117005"/>
                </a:lnTo>
                <a:lnTo>
                  <a:pt x="132127" y="96531"/>
                </a:lnTo>
                <a:lnTo>
                  <a:pt x="145470" y="73399"/>
                </a:lnTo>
                <a:lnTo>
                  <a:pt x="156258" y="47610"/>
                </a:lnTo>
                <a:lnTo>
                  <a:pt x="164490" y="19164"/>
                </a:lnTo>
                <a:lnTo>
                  <a:pt x="144030" y="14960"/>
                </a:lnTo>
                <a:close/>
              </a:path>
              <a:path w="260350" h="258444">
                <a:moveTo>
                  <a:pt x="97332" y="96545"/>
                </a:moveTo>
                <a:lnTo>
                  <a:pt x="3670" y="96545"/>
                </a:lnTo>
                <a:lnTo>
                  <a:pt x="3670" y="114388"/>
                </a:lnTo>
                <a:lnTo>
                  <a:pt x="97332" y="114388"/>
                </a:lnTo>
                <a:lnTo>
                  <a:pt x="97332" y="96545"/>
                </a:lnTo>
                <a:close/>
              </a:path>
              <a:path w="260350" h="258444">
                <a:moveTo>
                  <a:pt x="61912" y="3149"/>
                </a:moveTo>
                <a:lnTo>
                  <a:pt x="43294" y="3149"/>
                </a:lnTo>
                <a:lnTo>
                  <a:pt x="43294" y="96545"/>
                </a:lnTo>
                <a:lnTo>
                  <a:pt x="61912" y="96545"/>
                </a:lnTo>
                <a:lnTo>
                  <a:pt x="61912" y="3149"/>
                </a:lnTo>
                <a:close/>
              </a:path>
              <a:path w="260350" h="258444">
                <a:moveTo>
                  <a:pt x="85534" y="20726"/>
                </a:moveTo>
                <a:lnTo>
                  <a:pt x="82071" y="34256"/>
                </a:lnTo>
                <a:lnTo>
                  <a:pt x="77989" y="48080"/>
                </a:lnTo>
                <a:lnTo>
                  <a:pt x="73284" y="62197"/>
                </a:lnTo>
                <a:lnTo>
                  <a:pt x="67957" y="76606"/>
                </a:lnTo>
                <a:lnTo>
                  <a:pt x="85534" y="83172"/>
                </a:lnTo>
                <a:lnTo>
                  <a:pt x="91296" y="66443"/>
                </a:lnTo>
                <a:lnTo>
                  <a:pt x="96540" y="51423"/>
                </a:lnTo>
                <a:lnTo>
                  <a:pt x="101263" y="38111"/>
                </a:lnTo>
                <a:lnTo>
                  <a:pt x="105460" y="26504"/>
                </a:lnTo>
                <a:lnTo>
                  <a:pt x="85534" y="20726"/>
                </a:lnTo>
                <a:close/>
              </a:path>
              <a:path w="260350" h="258444">
                <a:moveTo>
                  <a:pt x="19151" y="22034"/>
                </a:moveTo>
                <a:lnTo>
                  <a:pt x="3149" y="27546"/>
                </a:lnTo>
                <a:lnTo>
                  <a:pt x="5638" y="35418"/>
                </a:lnTo>
                <a:lnTo>
                  <a:pt x="9291" y="47610"/>
                </a:lnTo>
                <a:lnTo>
                  <a:pt x="13772" y="62965"/>
                </a:lnTo>
                <a:lnTo>
                  <a:pt x="19418" y="82638"/>
                </a:lnTo>
                <a:lnTo>
                  <a:pt x="37782" y="75552"/>
                </a:lnTo>
                <a:lnTo>
                  <a:pt x="31796" y="57747"/>
                </a:lnTo>
                <a:lnTo>
                  <a:pt x="26695" y="42892"/>
                </a:lnTo>
                <a:lnTo>
                  <a:pt x="22480" y="30987"/>
                </a:lnTo>
                <a:lnTo>
                  <a:pt x="19151" y="22034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9" name="object 149"/>
          <p:cNvSpPr/>
          <p:nvPr/>
        </p:nvSpPr>
        <p:spPr>
          <a:xfrm>
            <a:off x="6191988" y="3162593"/>
            <a:ext cx="262255" cy="264795"/>
          </a:xfrm>
          <a:custGeom>
            <a:avLst/>
            <a:gdLst/>
            <a:ahLst/>
            <a:cxnLst/>
            <a:rect l="l" t="t" r="r" b="b"/>
            <a:pathLst>
              <a:path w="262254" h="264794">
                <a:moveTo>
                  <a:pt x="145338" y="224561"/>
                </a:moveTo>
                <a:lnTo>
                  <a:pt x="132753" y="236359"/>
                </a:lnTo>
                <a:lnTo>
                  <a:pt x="140506" y="243120"/>
                </a:lnTo>
                <a:lnTo>
                  <a:pt x="148031" y="250009"/>
                </a:lnTo>
                <a:lnTo>
                  <a:pt x="155327" y="257026"/>
                </a:lnTo>
                <a:lnTo>
                  <a:pt x="162394" y="264172"/>
                </a:lnTo>
                <a:lnTo>
                  <a:pt x="176555" y="250532"/>
                </a:lnTo>
                <a:lnTo>
                  <a:pt x="169189" y="243894"/>
                </a:lnTo>
                <a:lnTo>
                  <a:pt x="161532" y="237351"/>
                </a:lnTo>
                <a:lnTo>
                  <a:pt x="153582" y="230907"/>
                </a:lnTo>
                <a:lnTo>
                  <a:pt x="145338" y="224561"/>
                </a:lnTo>
                <a:close/>
              </a:path>
              <a:path w="262254" h="264794">
                <a:moveTo>
                  <a:pt x="256844" y="32524"/>
                </a:moveTo>
                <a:lnTo>
                  <a:pt x="26504" y="32524"/>
                </a:lnTo>
                <a:lnTo>
                  <a:pt x="26504" y="133273"/>
                </a:lnTo>
                <a:lnTo>
                  <a:pt x="24845" y="169651"/>
                </a:lnTo>
                <a:lnTo>
                  <a:pt x="19872" y="200621"/>
                </a:lnTo>
                <a:lnTo>
                  <a:pt x="11588" y="226181"/>
                </a:lnTo>
                <a:lnTo>
                  <a:pt x="0" y="246329"/>
                </a:lnTo>
                <a:lnTo>
                  <a:pt x="5587" y="252107"/>
                </a:lnTo>
                <a:lnTo>
                  <a:pt x="10776" y="258104"/>
                </a:lnTo>
                <a:lnTo>
                  <a:pt x="15214" y="263918"/>
                </a:lnTo>
                <a:lnTo>
                  <a:pt x="29333" y="238234"/>
                </a:lnTo>
                <a:lnTo>
                  <a:pt x="39417" y="207375"/>
                </a:lnTo>
                <a:lnTo>
                  <a:pt x="45468" y="171339"/>
                </a:lnTo>
                <a:lnTo>
                  <a:pt x="47441" y="131023"/>
                </a:lnTo>
                <a:lnTo>
                  <a:pt x="47485" y="50888"/>
                </a:lnTo>
                <a:lnTo>
                  <a:pt x="256844" y="50888"/>
                </a:lnTo>
                <a:lnTo>
                  <a:pt x="256844" y="32524"/>
                </a:lnTo>
                <a:close/>
              </a:path>
              <a:path w="262254" h="264794">
                <a:moveTo>
                  <a:pt x="179971" y="161074"/>
                </a:moveTo>
                <a:lnTo>
                  <a:pt x="159499" y="161074"/>
                </a:lnTo>
                <a:lnTo>
                  <a:pt x="165009" y="183848"/>
                </a:lnTo>
                <a:lnTo>
                  <a:pt x="181539" y="221229"/>
                </a:lnTo>
                <a:lnTo>
                  <a:pt x="213286" y="253544"/>
                </a:lnTo>
                <a:lnTo>
                  <a:pt x="230873" y="259448"/>
                </a:lnTo>
                <a:lnTo>
                  <a:pt x="238945" y="258104"/>
                </a:lnTo>
                <a:lnTo>
                  <a:pt x="245613" y="254073"/>
                </a:lnTo>
                <a:lnTo>
                  <a:pt x="250874" y="247350"/>
                </a:lnTo>
                <a:lnTo>
                  <a:pt x="254609" y="238213"/>
                </a:lnTo>
                <a:lnTo>
                  <a:pt x="228765" y="238213"/>
                </a:lnTo>
                <a:lnTo>
                  <a:pt x="222465" y="234518"/>
                </a:lnTo>
                <a:lnTo>
                  <a:pt x="207901" y="222849"/>
                </a:lnTo>
                <a:lnTo>
                  <a:pt x="195965" y="206721"/>
                </a:lnTo>
                <a:lnTo>
                  <a:pt x="186656" y="186130"/>
                </a:lnTo>
                <a:lnTo>
                  <a:pt x="179971" y="161074"/>
                </a:lnTo>
                <a:close/>
              </a:path>
              <a:path w="262254" h="264794">
                <a:moveTo>
                  <a:pt x="241363" y="69507"/>
                </a:moveTo>
                <a:lnTo>
                  <a:pt x="203142" y="73348"/>
                </a:lnTo>
                <a:lnTo>
                  <a:pt x="162985" y="76203"/>
                </a:lnTo>
                <a:lnTo>
                  <a:pt x="120894" y="78072"/>
                </a:lnTo>
                <a:lnTo>
                  <a:pt x="76873" y="78955"/>
                </a:lnTo>
                <a:lnTo>
                  <a:pt x="76873" y="227444"/>
                </a:lnTo>
                <a:lnTo>
                  <a:pt x="73888" y="234975"/>
                </a:lnTo>
                <a:lnTo>
                  <a:pt x="67944" y="240042"/>
                </a:lnTo>
                <a:lnTo>
                  <a:pt x="81597" y="257352"/>
                </a:lnTo>
                <a:lnTo>
                  <a:pt x="123824" y="230265"/>
                </a:lnTo>
                <a:lnTo>
                  <a:pt x="139739" y="221678"/>
                </a:lnTo>
                <a:lnTo>
                  <a:pt x="97332" y="221678"/>
                </a:lnTo>
                <a:lnTo>
                  <a:pt x="97332" y="161074"/>
                </a:lnTo>
                <a:lnTo>
                  <a:pt x="254723" y="161074"/>
                </a:lnTo>
                <a:lnTo>
                  <a:pt x="254723" y="142189"/>
                </a:lnTo>
                <a:lnTo>
                  <a:pt x="97332" y="142189"/>
                </a:lnTo>
                <a:lnTo>
                  <a:pt x="97332" y="97332"/>
                </a:lnTo>
                <a:lnTo>
                  <a:pt x="153733" y="95224"/>
                </a:lnTo>
                <a:lnTo>
                  <a:pt x="174473" y="95224"/>
                </a:lnTo>
                <a:lnTo>
                  <a:pt x="174459" y="94183"/>
                </a:lnTo>
                <a:lnTo>
                  <a:pt x="213415" y="91878"/>
                </a:lnTo>
                <a:lnTo>
                  <a:pt x="231218" y="90582"/>
                </a:lnTo>
                <a:lnTo>
                  <a:pt x="247903" y="89192"/>
                </a:lnTo>
                <a:lnTo>
                  <a:pt x="241363" y="69507"/>
                </a:lnTo>
                <a:close/>
              </a:path>
              <a:path w="262254" h="264794">
                <a:moveTo>
                  <a:pt x="242404" y="190195"/>
                </a:moveTo>
                <a:lnTo>
                  <a:pt x="236118" y="228752"/>
                </a:lnTo>
                <a:lnTo>
                  <a:pt x="228765" y="238213"/>
                </a:lnTo>
                <a:lnTo>
                  <a:pt x="254609" y="238213"/>
                </a:lnTo>
                <a:lnTo>
                  <a:pt x="262089" y="197281"/>
                </a:lnTo>
                <a:lnTo>
                  <a:pt x="256476" y="195706"/>
                </a:lnTo>
                <a:lnTo>
                  <a:pt x="249935" y="193332"/>
                </a:lnTo>
                <a:lnTo>
                  <a:pt x="242404" y="190195"/>
                </a:lnTo>
                <a:close/>
              </a:path>
              <a:path w="262254" h="264794">
                <a:moveTo>
                  <a:pt x="150850" y="193332"/>
                </a:moveTo>
                <a:lnTo>
                  <a:pt x="138454" y="200125"/>
                </a:lnTo>
                <a:lnTo>
                  <a:pt x="125401" y="207114"/>
                </a:lnTo>
                <a:lnTo>
                  <a:pt x="111693" y="214299"/>
                </a:lnTo>
                <a:lnTo>
                  <a:pt x="97332" y="221678"/>
                </a:lnTo>
                <a:lnTo>
                  <a:pt x="139739" y="221678"/>
                </a:lnTo>
                <a:lnTo>
                  <a:pt x="154774" y="213804"/>
                </a:lnTo>
                <a:lnTo>
                  <a:pt x="153200" y="208381"/>
                </a:lnTo>
                <a:lnTo>
                  <a:pt x="151904" y="201561"/>
                </a:lnTo>
                <a:lnTo>
                  <a:pt x="150850" y="193332"/>
                </a:lnTo>
                <a:close/>
              </a:path>
              <a:path w="262254" h="264794">
                <a:moveTo>
                  <a:pt x="174473" y="95224"/>
                </a:moveTo>
                <a:lnTo>
                  <a:pt x="153733" y="95224"/>
                </a:lnTo>
                <a:lnTo>
                  <a:pt x="154012" y="107709"/>
                </a:lnTo>
                <a:lnTo>
                  <a:pt x="154584" y="119697"/>
                </a:lnTo>
                <a:lnTo>
                  <a:pt x="155451" y="131189"/>
                </a:lnTo>
                <a:lnTo>
                  <a:pt x="156616" y="142189"/>
                </a:lnTo>
                <a:lnTo>
                  <a:pt x="177076" y="142189"/>
                </a:lnTo>
                <a:lnTo>
                  <a:pt x="175950" y="131189"/>
                </a:lnTo>
                <a:lnTo>
                  <a:pt x="175115" y="119300"/>
                </a:lnTo>
                <a:lnTo>
                  <a:pt x="174624" y="107020"/>
                </a:lnTo>
                <a:lnTo>
                  <a:pt x="174473" y="95224"/>
                </a:lnTo>
                <a:close/>
              </a:path>
              <a:path w="262254" h="264794">
                <a:moveTo>
                  <a:pt x="140614" y="0"/>
                </a:moveTo>
                <a:lnTo>
                  <a:pt x="120688" y="8127"/>
                </a:lnTo>
                <a:lnTo>
                  <a:pt x="124240" y="13590"/>
                </a:lnTo>
                <a:lnTo>
                  <a:pt x="127830" y="19478"/>
                </a:lnTo>
                <a:lnTo>
                  <a:pt x="131455" y="25790"/>
                </a:lnTo>
                <a:lnTo>
                  <a:pt x="135115" y="32524"/>
                </a:lnTo>
                <a:lnTo>
                  <a:pt x="158978" y="32524"/>
                </a:lnTo>
                <a:lnTo>
                  <a:pt x="154094" y="23704"/>
                </a:lnTo>
                <a:lnTo>
                  <a:pt x="149405" y="15343"/>
                </a:lnTo>
                <a:lnTo>
                  <a:pt x="144912" y="7441"/>
                </a:lnTo>
                <a:lnTo>
                  <a:pt x="14061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0" name="object 150"/>
          <p:cNvSpPr/>
          <p:nvPr/>
        </p:nvSpPr>
        <p:spPr>
          <a:xfrm>
            <a:off x="6006538" y="2589947"/>
            <a:ext cx="380365" cy="0"/>
          </a:xfrm>
          <a:custGeom>
            <a:avLst/>
            <a:gdLst/>
            <a:ahLst/>
            <a:cxnLst/>
            <a:rect l="l" t="t" r="r" b="b"/>
            <a:pathLst>
              <a:path w="380365">
                <a:moveTo>
                  <a:pt x="0" y="0"/>
                </a:moveTo>
                <a:lnTo>
                  <a:pt x="380276" y="0"/>
                </a:lnTo>
              </a:path>
            </a:pathLst>
          </a:custGeom>
          <a:ln w="20104">
            <a:solidFill>
              <a:srgbClr val="0B040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1" name="object 151"/>
          <p:cNvSpPr/>
          <p:nvPr/>
        </p:nvSpPr>
        <p:spPr>
          <a:xfrm>
            <a:off x="5888771" y="2606893"/>
            <a:ext cx="598805" cy="453390"/>
          </a:xfrm>
          <a:custGeom>
            <a:avLst/>
            <a:gdLst/>
            <a:ahLst/>
            <a:cxnLst/>
            <a:rect l="l" t="t" r="r" b="b"/>
            <a:pathLst>
              <a:path w="598804" h="453389">
                <a:moveTo>
                  <a:pt x="501484" y="0"/>
                </a:moveTo>
                <a:lnTo>
                  <a:pt x="97663" y="0"/>
                </a:lnTo>
                <a:lnTo>
                  <a:pt x="59621" y="7844"/>
                </a:lnTo>
                <a:lnTo>
                  <a:pt x="28581" y="29152"/>
                </a:lnTo>
                <a:lnTo>
                  <a:pt x="7666" y="60586"/>
                </a:lnTo>
                <a:lnTo>
                  <a:pt x="0" y="98805"/>
                </a:lnTo>
                <a:lnTo>
                  <a:pt x="0" y="333171"/>
                </a:lnTo>
                <a:lnTo>
                  <a:pt x="7657" y="372333"/>
                </a:lnTo>
                <a:lnTo>
                  <a:pt x="28509" y="405626"/>
                </a:lnTo>
                <a:lnTo>
                  <a:pt x="59380" y="429549"/>
                </a:lnTo>
                <a:lnTo>
                  <a:pt x="97091" y="440601"/>
                </a:lnTo>
                <a:lnTo>
                  <a:pt x="202209" y="449783"/>
                </a:lnTo>
                <a:lnTo>
                  <a:pt x="247570" y="452369"/>
                </a:lnTo>
                <a:lnTo>
                  <a:pt x="299289" y="453231"/>
                </a:lnTo>
                <a:lnTo>
                  <a:pt x="351011" y="452369"/>
                </a:lnTo>
                <a:lnTo>
                  <a:pt x="396379" y="449783"/>
                </a:lnTo>
                <a:lnTo>
                  <a:pt x="501484" y="440601"/>
                </a:lnTo>
                <a:lnTo>
                  <a:pt x="539195" y="429549"/>
                </a:lnTo>
                <a:lnTo>
                  <a:pt x="570066" y="405626"/>
                </a:lnTo>
                <a:lnTo>
                  <a:pt x="590919" y="372333"/>
                </a:lnTo>
                <a:lnTo>
                  <a:pt x="598576" y="333171"/>
                </a:lnTo>
                <a:lnTo>
                  <a:pt x="598576" y="98805"/>
                </a:lnTo>
                <a:lnTo>
                  <a:pt x="590919" y="60586"/>
                </a:lnTo>
                <a:lnTo>
                  <a:pt x="570066" y="29152"/>
                </a:lnTo>
                <a:lnTo>
                  <a:pt x="539195" y="7844"/>
                </a:lnTo>
                <a:lnTo>
                  <a:pt x="501484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2" name="object 152"/>
          <p:cNvSpPr/>
          <p:nvPr/>
        </p:nvSpPr>
        <p:spPr>
          <a:xfrm>
            <a:off x="6157611" y="3036003"/>
            <a:ext cx="78740" cy="20320"/>
          </a:xfrm>
          <a:custGeom>
            <a:avLst/>
            <a:gdLst/>
            <a:ahLst/>
            <a:cxnLst/>
            <a:rect l="l" t="t" r="r" b="b"/>
            <a:pathLst>
              <a:path w="78740" h="20319">
                <a:moveTo>
                  <a:pt x="0" y="0"/>
                </a:moveTo>
                <a:lnTo>
                  <a:pt x="0" y="10909"/>
                </a:lnTo>
                <a:lnTo>
                  <a:pt x="4730" y="12345"/>
                </a:lnTo>
                <a:lnTo>
                  <a:pt x="15868" y="15506"/>
                </a:lnTo>
                <a:lnTo>
                  <a:pt x="28835" y="18667"/>
                </a:lnTo>
                <a:lnTo>
                  <a:pt x="39052" y="20104"/>
                </a:lnTo>
                <a:lnTo>
                  <a:pt x="45485" y="19960"/>
                </a:lnTo>
                <a:lnTo>
                  <a:pt x="51698" y="18954"/>
                </a:lnTo>
                <a:lnTo>
                  <a:pt x="61355" y="16225"/>
                </a:lnTo>
                <a:lnTo>
                  <a:pt x="78117" y="10909"/>
                </a:lnTo>
                <a:lnTo>
                  <a:pt x="78117" y="5740"/>
                </a:lnTo>
                <a:lnTo>
                  <a:pt x="39052" y="5740"/>
                </a:lnTo>
                <a:lnTo>
                  <a:pt x="32955" y="5650"/>
                </a:lnTo>
                <a:lnTo>
                  <a:pt x="26855" y="5022"/>
                </a:lnTo>
                <a:lnTo>
                  <a:pt x="17090" y="3318"/>
                </a:lnTo>
                <a:lnTo>
                  <a:pt x="0" y="0"/>
                </a:lnTo>
                <a:close/>
              </a:path>
              <a:path w="78740" h="20319">
                <a:moveTo>
                  <a:pt x="78117" y="0"/>
                </a:moveTo>
                <a:lnTo>
                  <a:pt x="73388" y="896"/>
                </a:lnTo>
                <a:lnTo>
                  <a:pt x="62252" y="2870"/>
                </a:lnTo>
                <a:lnTo>
                  <a:pt x="49281" y="4843"/>
                </a:lnTo>
                <a:lnTo>
                  <a:pt x="39052" y="5740"/>
                </a:lnTo>
                <a:lnTo>
                  <a:pt x="78117" y="5740"/>
                </a:lnTo>
                <a:lnTo>
                  <a:pt x="78117" y="0"/>
                </a:lnTo>
                <a:close/>
              </a:path>
            </a:pathLst>
          </a:custGeom>
          <a:solidFill>
            <a:srgbClr val="6161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3" name="object 153"/>
          <p:cNvSpPr/>
          <p:nvPr/>
        </p:nvSpPr>
        <p:spPr>
          <a:xfrm>
            <a:off x="5919219" y="2625266"/>
            <a:ext cx="537845" cy="396240"/>
          </a:xfrm>
          <a:custGeom>
            <a:avLst/>
            <a:gdLst/>
            <a:ahLst/>
            <a:cxnLst/>
            <a:rect l="l" t="t" r="r" b="b"/>
            <a:pathLst>
              <a:path w="537845" h="396239">
                <a:moveTo>
                  <a:pt x="480237" y="0"/>
                </a:moveTo>
                <a:lnTo>
                  <a:pt x="57442" y="0"/>
                </a:lnTo>
                <a:lnTo>
                  <a:pt x="35136" y="4632"/>
                </a:lnTo>
                <a:lnTo>
                  <a:pt x="16871" y="17237"/>
                </a:lnTo>
                <a:lnTo>
                  <a:pt x="4531" y="35875"/>
                </a:lnTo>
                <a:lnTo>
                  <a:pt x="0" y="58610"/>
                </a:lnTo>
                <a:lnTo>
                  <a:pt x="0" y="337781"/>
                </a:lnTo>
                <a:lnTo>
                  <a:pt x="4531" y="360417"/>
                </a:lnTo>
                <a:lnTo>
                  <a:pt x="16871" y="378852"/>
                </a:lnTo>
                <a:lnTo>
                  <a:pt x="35136" y="391254"/>
                </a:lnTo>
                <a:lnTo>
                  <a:pt x="57442" y="395795"/>
                </a:lnTo>
                <a:lnTo>
                  <a:pt x="480237" y="395795"/>
                </a:lnTo>
                <a:lnTo>
                  <a:pt x="502536" y="391254"/>
                </a:lnTo>
                <a:lnTo>
                  <a:pt x="520796" y="378852"/>
                </a:lnTo>
                <a:lnTo>
                  <a:pt x="533135" y="360417"/>
                </a:lnTo>
                <a:lnTo>
                  <a:pt x="537667" y="337781"/>
                </a:lnTo>
                <a:lnTo>
                  <a:pt x="537667" y="58610"/>
                </a:lnTo>
                <a:lnTo>
                  <a:pt x="533135" y="35875"/>
                </a:lnTo>
                <a:lnTo>
                  <a:pt x="520796" y="17237"/>
                </a:lnTo>
                <a:lnTo>
                  <a:pt x="502536" y="4632"/>
                </a:lnTo>
                <a:lnTo>
                  <a:pt x="480237" y="0"/>
                </a:lnTo>
                <a:close/>
              </a:path>
            </a:pathLst>
          </a:custGeom>
          <a:solidFill>
            <a:srgbClr val="51525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4" name="object 154"/>
          <p:cNvSpPr/>
          <p:nvPr/>
        </p:nvSpPr>
        <p:spPr>
          <a:xfrm>
            <a:off x="5934717" y="2637333"/>
            <a:ext cx="506730" cy="365125"/>
          </a:xfrm>
          <a:custGeom>
            <a:avLst/>
            <a:gdLst/>
            <a:ahLst/>
            <a:cxnLst/>
            <a:rect l="l" t="t" r="r" b="b"/>
            <a:pathLst>
              <a:path w="506729" h="365125">
                <a:moveTo>
                  <a:pt x="452666" y="0"/>
                </a:moveTo>
                <a:lnTo>
                  <a:pt x="54000" y="0"/>
                </a:lnTo>
                <a:lnTo>
                  <a:pt x="32966" y="4236"/>
                </a:lnTo>
                <a:lnTo>
                  <a:pt x="15803" y="15797"/>
                </a:lnTo>
                <a:lnTo>
                  <a:pt x="4238" y="32955"/>
                </a:lnTo>
                <a:lnTo>
                  <a:pt x="0" y="53987"/>
                </a:lnTo>
                <a:lnTo>
                  <a:pt x="0" y="310769"/>
                </a:lnTo>
                <a:lnTo>
                  <a:pt x="4238" y="331813"/>
                </a:lnTo>
                <a:lnTo>
                  <a:pt x="15803" y="348975"/>
                </a:lnTo>
                <a:lnTo>
                  <a:pt x="32966" y="360534"/>
                </a:lnTo>
                <a:lnTo>
                  <a:pt x="54000" y="364769"/>
                </a:lnTo>
                <a:lnTo>
                  <a:pt x="452666" y="364769"/>
                </a:lnTo>
                <a:lnTo>
                  <a:pt x="473717" y="360534"/>
                </a:lnTo>
                <a:lnTo>
                  <a:pt x="490883" y="348975"/>
                </a:lnTo>
                <a:lnTo>
                  <a:pt x="502443" y="331813"/>
                </a:lnTo>
                <a:lnTo>
                  <a:pt x="506679" y="310769"/>
                </a:lnTo>
                <a:lnTo>
                  <a:pt x="506679" y="53987"/>
                </a:lnTo>
                <a:lnTo>
                  <a:pt x="502443" y="32955"/>
                </a:lnTo>
                <a:lnTo>
                  <a:pt x="490883" y="15797"/>
                </a:lnTo>
                <a:lnTo>
                  <a:pt x="473717" y="4236"/>
                </a:lnTo>
                <a:lnTo>
                  <a:pt x="452666" y="0"/>
                </a:lnTo>
                <a:close/>
              </a:path>
            </a:pathLst>
          </a:custGeom>
          <a:solidFill>
            <a:srgbClr val="EECEB8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5" name="object 155"/>
          <p:cNvSpPr/>
          <p:nvPr/>
        </p:nvSpPr>
        <p:spPr>
          <a:xfrm>
            <a:off x="5888771" y="2120912"/>
            <a:ext cx="598805" cy="453390"/>
          </a:xfrm>
          <a:custGeom>
            <a:avLst/>
            <a:gdLst/>
            <a:ahLst/>
            <a:cxnLst/>
            <a:rect l="l" t="t" r="r" b="b"/>
            <a:pathLst>
              <a:path w="598804" h="453389">
                <a:moveTo>
                  <a:pt x="299289" y="0"/>
                </a:moveTo>
                <a:lnTo>
                  <a:pt x="247570" y="862"/>
                </a:lnTo>
                <a:lnTo>
                  <a:pt x="202209" y="3448"/>
                </a:lnTo>
                <a:lnTo>
                  <a:pt x="97091" y="12642"/>
                </a:lnTo>
                <a:lnTo>
                  <a:pt x="59380" y="23684"/>
                </a:lnTo>
                <a:lnTo>
                  <a:pt x="28509" y="47601"/>
                </a:lnTo>
                <a:lnTo>
                  <a:pt x="7657" y="80892"/>
                </a:lnTo>
                <a:lnTo>
                  <a:pt x="0" y="120059"/>
                </a:lnTo>
                <a:lnTo>
                  <a:pt x="0" y="354425"/>
                </a:lnTo>
                <a:lnTo>
                  <a:pt x="7666" y="392645"/>
                </a:lnTo>
                <a:lnTo>
                  <a:pt x="28581" y="424078"/>
                </a:lnTo>
                <a:lnTo>
                  <a:pt x="59621" y="445386"/>
                </a:lnTo>
                <a:lnTo>
                  <a:pt x="97663" y="453231"/>
                </a:lnTo>
                <a:lnTo>
                  <a:pt x="501484" y="453231"/>
                </a:lnTo>
                <a:lnTo>
                  <a:pt x="539195" y="445386"/>
                </a:lnTo>
                <a:lnTo>
                  <a:pt x="570066" y="424078"/>
                </a:lnTo>
                <a:lnTo>
                  <a:pt x="590919" y="392645"/>
                </a:lnTo>
                <a:lnTo>
                  <a:pt x="598576" y="354425"/>
                </a:lnTo>
                <a:lnTo>
                  <a:pt x="598576" y="120059"/>
                </a:lnTo>
                <a:lnTo>
                  <a:pt x="590919" y="80892"/>
                </a:lnTo>
                <a:lnTo>
                  <a:pt x="570066" y="47601"/>
                </a:lnTo>
                <a:lnTo>
                  <a:pt x="539195" y="23684"/>
                </a:lnTo>
                <a:lnTo>
                  <a:pt x="501484" y="12642"/>
                </a:lnTo>
                <a:lnTo>
                  <a:pt x="396379" y="3448"/>
                </a:lnTo>
                <a:lnTo>
                  <a:pt x="351011" y="862"/>
                </a:lnTo>
                <a:lnTo>
                  <a:pt x="299289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6" name="object 156"/>
          <p:cNvSpPr/>
          <p:nvPr/>
        </p:nvSpPr>
        <p:spPr>
          <a:xfrm>
            <a:off x="6157605" y="2132395"/>
            <a:ext cx="78740" cy="6350"/>
          </a:xfrm>
          <a:custGeom>
            <a:avLst/>
            <a:gdLst/>
            <a:ahLst/>
            <a:cxnLst/>
            <a:rect l="l" t="t" r="r" b="b"/>
            <a:pathLst>
              <a:path w="78740" h="6350">
                <a:moveTo>
                  <a:pt x="0" y="6324"/>
                </a:moveTo>
                <a:lnTo>
                  <a:pt x="78117" y="6324"/>
                </a:lnTo>
                <a:lnTo>
                  <a:pt x="78117" y="0"/>
                </a:lnTo>
                <a:lnTo>
                  <a:pt x="0" y="0"/>
                </a:lnTo>
                <a:lnTo>
                  <a:pt x="0" y="6324"/>
                </a:lnTo>
                <a:close/>
              </a:path>
            </a:pathLst>
          </a:custGeom>
          <a:solidFill>
            <a:srgbClr val="6161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7" name="object 157"/>
          <p:cNvSpPr/>
          <p:nvPr/>
        </p:nvSpPr>
        <p:spPr>
          <a:xfrm>
            <a:off x="5934717" y="2175483"/>
            <a:ext cx="506730" cy="365760"/>
          </a:xfrm>
          <a:custGeom>
            <a:avLst/>
            <a:gdLst/>
            <a:ahLst/>
            <a:cxnLst/>
            <a:rect l="l" t="t" r="r" b="b"/>
            <a:pathLst>
              <a:path w="506729" h="365760">
                <a:moveTo>
                  <a:pt x="452666" y="0"/>
                </a:moveTo>
                <a:lnTo>
                  <a:pt x="54000" y="0"/>
                </a:lnTo>
                <a:lnTo>
                  <a:pt x="32966" y="4328"/>
                </a:lnTo>
                <a:lnTo>
                  <a:pt x="15803" y="16089"/>
                </a:lnTo>
                <a:lnTo>
                  <a:pt x="4238" y="33448"/>
                </a:lnTo>
                <a:lnTo>
                  <a:pt x="0" y="54571"/>
                </a:lnTo>
                <a:lnTo>
                  <a:pt x="0" y="310768"/>
                </a:lnTo>
                <a:lnTo>
                  <a:pt x="4238" y="331902"/>
                </a:lnTo>
                <a:lnTo>
                  <a:pt x="15803" y="349261"/>
                </a:lnTo>
                <a:lnTo>
                  <a:pt x="32966" y="361016"/>
                </a:lnTo>
                <a:lnTo>
                  <a:pt x="54000" y="365340"/>
                </a:lnTo>
                <a:lnTo>
                  <a:pt x="452666" y="365340"/>
                </a:lnTo>
                <a:lnTo>
                  <a:pt x="473717" y="361016"/>
                </a:lnTo>
                <a:lnTo>
                  <a:pt x="490883" y="349261"/>
                </a:lnTo>
                <a:lnTo>
                  <a:pt x="502443" y="331902"/>
                </a:lnTo>
                <a:lnTo>
                  <a:pt x="506679" y="310768"/>
                </a:lnTo>
                <a:lnTo>
                  <a:pt x="506679" y="54571"/>
                </a:lnTo>
                <a:lnTo>
                  <a:pt x="502443" y="33448"/>
                </a:lnTo>
                <a:lnTo>
                  <a:pt x="490883" y="16089"/>
                </a:lnTo>
                <a:lnTo>
                  <a:pt x="473717" y="4328"/>
                </a:lnTo>
                <a:lnTo>
                  <a:pt x="452666" y="0"/>
                </a:lnTo>
                <a:close/>
              </a:path>
            </a:pathLst>
          </a:custGeom>
          <a:solidFill>
            <a:srgbClr val="EAEEE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8" name="object 158"/>
          <p:cNvSpPr/>
          <p:nvPr/>
        </p:nvSpPr>
        <p:spPr>
          <a:xfrm>
            <a:off x="5934724" y="2175486"/>
            <a:ext cx="306705" cy="159385"/>
          </a:xfrm>
          <a:custGeom>
            <a:avLst/>
            <a:gdLst/>
            <a:ahLst/>
            <a:cxnLst/>
            <a:rect l="l" t="t" r="r" b="b"/>
            <a:pathLst>
              <a:path w="306704" h="159385">
                <a:moveTo>
                  <a:pt x="306171" y="0"/>
                </a:moveTo>
                <a:lnTo>
                  <a:pt x="261937" y="0"/>
                </a:lnTo>
                <a:lnTo>
                  <a:pt x="0" y="136144"/>
                </a:lnTo>
                <a:lnTo>
                  <a:pt x="0" y="159105"/>
                </a:lnTo>
                <a:lnTo>
                  <a:pt x="306171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9" name="object 159"/>
          <p:cNvSpPr/>
          <p:nvPr/>
        </p:nvSpPr>
        <p:spPr>
          <a:xfrm>
            <a:off x="5934722" y="2175486"/>
            <a:ext cx="344170" cy="179070"/>
          </a:xfrm>
          <a:custGeom>
            <a:avLst/>
            <a:gdLst/>
            <a:ahLst/>
            <a:cxnLst/>
            <a:rect l="l" t="t" r="r" b="b"/>
            <a:pathLst>
              <a:path w="344170" h="179069">
                <a:moveTo>
                  <a:pt x="344093" y="0"/>
                </a:moveTo>
                <a:lnTo>
                  <a:pt x="322834" y="0"/>
                </a:lnTo>
                <a:lnTo>
                  <a:pt x="0" y="167741"/>
                </a:lnTo>
                <a:lnTo>
                  <a:pt x="0" y="178650"/>
                </a:lnTo>
                <a:lnTo>
                  <a:pt x="344093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0" name="object 160"/>
          <p:cNvSpPr/>
          <p:nvPr/>
        </p:nvSpPr>
        <p:spPr>
          <a:xfrm>
            <a:off x="5934725" y="2175486"/>
            <a:ext cx="417195" cy="217170"/>
          </a:xfrm>
          <a:custGeom>
            <a:avLst/>
            <a:gdLst/>
            <a:ahLst/>
            <a:cxnLst/>
            <a:rect l="l" t="t" r="r" b="b"/>
            <a:pathLst>
              <a:path w="417195" h="217169">
                <a:moveTo>
                  <a:pt x="417055" y="0"/>
                </a:moveTo>
                <a:lnTo>
                  <a:pt x="375119" y="0"/>
                </a:lnTo>
                <a:lnTo>
                  <a:pt x="0" y="194729"/>
                </a:lnTo>
                <a:lnTo>
                  <a:pt x="0" y="216560"/>
                </a:lnTo>
                <a:lnTo>
                  <a:pt x="41705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1" name="object 161"/>
          <p:cNvSpPr/>
          <p:nvPr/>
        </p:nvSpPr>
        <p:spPr>
          <a:xfrm>
            <a:off x="9300554" y="3177552"/>
            <a:ext cx="257175" cy="240665"/>
          </a:xfrm>
          <a:custGeom>
            <a:avLst/>
            <a:gdLst/>
            <a:ahLst/>
            <a:cxnLst/>
            <a:rect l="l" t="t" r="r" b="b"/>
            <a:pathLst>
              <a:path w="257175" h="240664">
                <a:moveTo>
                  <a:pt x="127774" y="161721"/>
                </a:moveTo>
                <a:lnTo>
                  <a:pt x="106768" y="161721"/>
                </a:lnTo>
                <a:lnTo>
                  <a:pt x="106768" y="207771"/>
                </a:lnTo>
                <a:lnTo>
                  <a:pt x="108687" y="221997"/>
                </a:lnTo>
                <a:lnTo>
                  <a:pt x="114444" y="232157"/>
                </a:lnTo>
                <a:lnTo>
                  <a:pt x="124037" y="238252"/>
                </a:lnTo>
                <a:lnTo>
                  <a:pt x="137464" y="240283"/>
                </a:lnTo>
                <a:lnTo>
                  <a:pt x="211709" y="240283"/>
                </a:lnTo>
                <a:lnTo>
                  <a:pt x="225911" y="238564"/>
                </a:lnTo>
                <a:lnTo>
                  <a:pt x="237029" y="233402"/>
                </a:lnTo>
                <a:lnTo>
                  <a:pt x="245066" y="224794"/>
                </a:lnTo>
                <a:lnTo>
                  <a:pt x="246463" y="221399"/>
                </a:lnTo>
                <a:lnTo>
                  <a:pt x="132308" y="221399"/>
                </a:lnTo>
                <a:lnTo>
                  <a:pt x="127774" y="216331"/>
                </a:lnTo>
                <a:lnTo>
                  <a:pt x="127774" y="161721"/>
                </a:lnTo>
                <a:close/>
              </a:path>
              <a:path w="257175" h="240664">
                <a:moveTo>
                  <a:pt x="236893" y="169202"/>
                </a:moveTo>
                <a:lnTo>
                  <a:pt x="228093" y="211513"/>
                </a:lnTo>
                <a:lnTo>
                  <a:pt x="205422" y="221399"/>
                </a:lnTo>
                <a:lnTo>
                  <a:pt x="246463" y="221399"/>
                </a:lnTo>
                <a:lnTo>
                  <a:pt x="256844" y="177596"/>
                </a:lnTo>
                <a:lnTo>
                  <a:pt x="250545" y="175501"/>
                </a:lnTo>
                <a:lnTo>
                  <a:pt x="243890" y="172694"/>
                </a:lnTo>
                <a:lnTo>
                  <a:pt x="236893" y="169202"/>
                </a:lnTo>
                <a:close/>
              </a:path>
              <a:path w="257175" h="240664">
                <a:moveTo>
                  <a:pt x="127774" y="95097"/>
                </a:moveTo>
                <a:lnTo>
                  <a:pt x="106768" y="95097"/>
                </a:lnTo>
                <a:lnTo>
                  <a:pt x="106768" y="143370"/>
                </a:lnTo>
                <a:lnTo>
                  <a:pt x="0" y="152679"/>
                </a:lnTo>
                <a:lnTo>
                  <a:pt x="1320" y="171030"/>
                </a:lnTo>
                <a:lnTo>
                  <a:pt x="106768" y="161721"/>
                </a:lnTo>
                <a:lnTo>
                  <a:pt x="127774" y="161721"/>
                </a:lnTo>
                <a:lnTo>
                  <a:pt x="127774" y="159880"/>
                </a:lnTo>
                <a:lnTo>
                  <a:pt x="248437" y="149263"/>
                </a:lnTo>
                <a:lnTo>
                  <a:pt x="247993" y="141528"/>
                </a:lnTo>
                <a:lnTo>
                  <a:pt x="127774" y="141528"/>
                </a:lnTo>
                <a:lnTo>
                  <a:pt x="127774" y="95097"/>
                </a:lnTo>
                <a:close/>
              </a:path>
              <a:path w="257175" h="240664">
                <a:moveTo>
                  <a:pt x="247383" y="130898"/>
                </a:moveTo>
                <a:lnTo>
                  <a:pt x="127774" y="141528"/>
                </a:lnTo>
                <a:lnTo>
                  <a:pt x="247993" y="141528"/>
                </a:lnTo>
                <a:lnTo>
                  <a:pt x="247383" y="130898"/>
                </a:lnTo>
                <a:close/>
              </a:path>
              <a:path w="257175" h="240664">
                <a:moveTo>
                  <a:pt x="127774" y="28714"/>
                </a:moveTo>
                <a:lnTo>
                  <a:pt x="106768" y="28714"/>
                </a:lnTo>
                <a:lnTo>
                  <a:pt x="106768" y="76593"/>
                </a:lnTo>
                <a:lnTo>
                  <a:pt x="12865" y="83667"/>
                </a:lnTo>
                <a:lnTo>
                  <a:pt x="14173" y="102044"/>
                </a:lnTo>
                <a:lnTo>
                  <a:pt x="106768" y="95097"/>
                </a:lnTo>
                <a:lnTo>
                  <a:pt x="127774" y="95097"/>
                </a:lnTo>
                <a:lnTo>
                  <a:pt x="127774" y="93522"/>
                </a:lnTo>
                <a:lnTo>
                  <a:pt x="235064" y="85242"/>
                </a:lnTo>
                <a:lnTo>
                  <a:pt x="234477" y="75018"/>
                </a:lnTo>
                <a:lnTo>
                  <a:pt x="127774" y="75018"/>
                </a:lnTo>
                <a:lnTo>
                  <a:pt x="127774" y="28714"/>
                </a:lnTo>
                <a:close/>
              </a:path>
              <a:path w="257175" h="240664">
                <a:moveTo>
                  <a:pt x="234010" y="66890"/>
                </a:moveTo>
                <a:lnTo>
                  <a:pt x="127774" y="75018"/>
                </a:lnTo>
                <a:lnTo>
                  <a:pt x="234477" y="75018"/>
                </a:lnTo>
                <a:lnTo>
                  <a:pt x="234010" y="66890"/>
                </a:lnTo>
                <a:close/>
              </a:path>
              <a:path w="257175" h="240664">
                <a:moveTo>
                  <a:pt x="225615" y="0"/>
                </a:moveTo>
                <a:lnTo>
                  <a:pt x="172461" y="4979"/>
                </a:lnTo>
                <a:lnTo>
                  <a:pt x="118976" y="9174"/>
                </a:lnTo>
                <a:lnTo>
                  <a:pt x="65163" y="12585"/>
                </a:lnTo>
                <a:lnTo>
                  <a:pt x="11023" y="15214"/>
                </a:lnTo>
                <a:lnTo>
                  <a:pt x="13119" y="21856"/>
                </a:lnTo>
                <a:lnTo>
                  <a:pt x="14528" y="28232"/>
                </a:lnTo>
                <a:lnTo>
                  <a:pt x="15214" y="34366"/>
                </a:lnTo>
                <a:lnTo>
                  <a:pt x="106768" y="28714"/>
                </a:lnTo>
                <a:lnTo>
                  <a:pt x="127774" y="28714"/>
                </a:lnTo>
                <a:lnTo>
                  <a:pt x="127774" y="27279"/>
                </a:lnTo>
                <a:lnTo>
                  <a:pt x="229019" y="19659"/>
                </a:lnTo>
                <a:lnTo>
                  <a:pt x="225615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2" name="object 162"/>
          <p:cNvSpPr/>
          <p:nvPr/>
        </p:nvSpPr>
        <p:spPr>
          <a:xfrm>
            <a:off x="9589230" y="3172563"/>
            <a:ext cx="247015" cy="254635"/>
          </a:xfrm>
          <a:custGeom>
            <a:avLst/>
            <a:gdLst/>
            <a:ahLst/>
            <a:cxnLst/>
            <a:rect l="l" t="t" r="r" b="b"/>
            <a:pathLst>
              <a:path w="247015" h="254635">
                <a:moveTo>
                  <a:pt x="177609" y="228231"/>
                </a:moveTo>
                <a:lnTo>
                  <a:pt x="179349" y="234696"/>
                </a:lnTo>
                <a:lnTo>
                  <a:pt x="180670" y="241960"/>
                </a:lnTo>
                <a:lnTo>
                  <a:pt x="181546" y="249999"/>
                </a:lnTo>
                <a:lnTo>
                  <a:pt x="191826" y="250232"/>
                </a:lnTo>
                <a:lnTo>
                  <a:pt x="230046" y="248515"/>
                </a:lnTo>
                <a:lnTo>
                  <a:pt x="245207" y="230847"/>
                </a:lnTo>
                <a:lnTo>
                  <a:pt x="210921" y="230847"/>
                </a:lnTo>
                <a:lnTo>
                  <a:pt x="204409" y="230683"/>
                </a:lnTo>
                <a:lnTo>
                  <a:pt x="196684" y="230192"/>
                </a:lnTo>
                <a:lnTo>
                  <a:pt x="187750" y="229374"/>
                </a:lnTo>
                <a:lnTo>
                  <a:pt x="177609" y="228231"/>
                </a:lnTo>
                <a:close/>
              </a:path>
              <a:path w="247015" h="254635">
                <a:moveTo>
                  <a:pt x="246875" y="0"/>
                </a:moveTo>
                <a:lnTo>
                  <a:pt x="227723" y="0"/>
                </a:lnTo>
                <a:lnTo>
                  <a:pt x="227723" y="224637"/>
                </a:lnTo>
                <a:lnTo>
                  <a:pt x="222110" y="230847"/>
                </a:lnTo>
                <a:lnTo>
                  <a:pt x="245207" y="230847"/>
                </a:lnTo>
                <a:lnTo>
                  <a:pt x="246875" y="218262"/>
                </a:lnTo>
                <a:lnTo>
                  <a:pt x="246875" y="0"/>
                </a:lnTo>
                <a:close/>
              </a:path>
              <a:path w="247015" h="254635">
                <a:moveTo>
                  <a:pt x="204101" y="24904"/>
                </a:moveTo>
                <a:lnTo>
                  <a:pt x="185737" y="24904"/>
                </a:lnTo>
                <a:lnTo>
                  <a:pt x="185737" y="186512"/>
                </a:lnTo>
                <a:lnTo>
                  <a:pt x="204101" y="186512"/>
                </a:lnTo>
                <a:lnTo>
                  <a:pt x="204101" y="24904"/>
                </a:lnTo>
                <a:close/>
              </a:path>
              <a:path w="247015" h="254635">
                <a:moveTo>
                  <a:pt x="117538" y="130898"/>
                </a:moveTo>
                <a:lnTo>
                  <a:pt x="99428" y="130898"/>
                </a:lnTo>
                <a:lnTo>
                  <a:pt x="99428" y="254203"/>
                </a:lnTo>
                <a:lnTo>
                  <a:pt x="117538" y="254203"/>
                </a:lnTo>
                <a:lnTo>
                  <a:pt x="117538" y="130898"/>
                </a:lnTo>
                <a:close/>
              </a:path>
              <a:path w="247015" h="254635">
                <a:moveTo>
                  <a:pt x="161874" y="11264"/>
                </a:moveTo>
                <a:lnTo>
                  <a:pt x="24129" y="11264"/>
                </a:lnTo>
                <a:lnTo>
                  <a:pt x="24129" y="120408"/>
                </a:lnTo>
                <a:lnTo>
                  <a:pt x="22624" y="154615"/>
                </a:lnTo>
                <a:lnTo>
                  <a:pt x="18103" y="184557"/>
                </a:lnTo>
                <a:lnTo>
                  <a:pt x="10564" y="210235"/>
                </a:lnTo>
                <a:lnTo>
                  <a:pt x="0" y="231648"/>
                </a:lnTo>
                <a:lnTo>
                  <a:pt x="3848" y="236893"/>
                </a:lnTo>
                <a:lnTo>
                  <a:pt x="7874" y="242570"/>
                </a:lnTo>
                <a:lnTo>
                  <a:pt x="12065" y="248691"/>
                </a:lnTo>
                <a:lnTo>
                  <a:pt x="25609" y="224033"/>
                </a:lnTo>
                <a:lnTo>
                  <a:pt x="35285" y="194390"/>
                </a:lnTo>
                <a:lnTo>
                  <a:pt x="41091" y="159764"/>
                </a:lnTo>
                <a:lnTo>
                  <a:pt x="43015" y="120408"/>
                </a:lnTo>
                <a:lnTo>
                  <a:pt x="43027" y="80010"/>
                </a:lnTo>
                <a:lnTo>
                  <a:pt x="161874" y="80010"/>
                </a:lnTo>
                <a:lnTo>
                  <a:pt x="161874" y="62179"/>
                </a:lnTo>
                <a:lnTo>
                  <a:pt x="43027" y="62179"/>
                </a:lnTo>
                <a:lnTo>
                  <a:pt x="43027" y="29121"/>
                </a:lnTo>
                <a:lnTo>
                  <a:pt x="161874" y="29121"/>
                </a:lnTo>
                <a:lnTo>
                  <a:pt x="161874" y="11264"/>
                </a:lnTo>
                <a:close/>
              </a:path>
              <a:path w="247015" h="254635">
                <a:moveTo>
                  <a:pt x="163182" y="114109"/>
                </a:moveTo>
                <a:lnTo>
                  <a:pt x="55879" y="114109"/>
                </a:lnTo>
                <a:lnTo>
                  <a:pt x="55879" y="224828"/>
                </a:lnTo>
                <a:lnTo>
                  <a:pt x="73723" y="224828"/>
                </a:lnTo>
                <a:lnTo>
                  <a:pt x="73723" y="130898"/>
                </a:lnTo>
                <a:lnTo>
                  <a:pt x="163182" y="130898"/>
                </a:lnTo>
                <a:lnTo>
                  <a:pt x="163182" y="114109"/>
                </a:lnTo>
                <a:close/>
              </a:path>
              <a:path w="247015" h="254635">
                <a:moveTo>
                  <a:pt x="120942" y="205143"/>
                </a:moveTo>
                <a:lnTo>
                  <a:pt x="122339" y="210908"/>
                </a:lnTo>
                <a:lnTo>
                  <a:pt x="123625" y="217082"/>
                </a:lnTo>
                <a:lnTo>
                  <a:pt x="124625" y="222719"/>
                </a:lnTo>
                <a:lnTo>
                  <a:pt x="139649" y="222986"/>
                </a:lnTo>
                <a:lnTo>
                  <a:pt x="143509" y="222986"/>
                </a:lnTo>
                <a:lnTo>
                  <a:pt x="152113" y="221510"/>
                </a:lnTo>
                <a:lnTo>
                  <a:pt x="158261" y="217082"/>
                </a:lnTo>
                <a:lnTo>
                  <a:pt x="161951" y="209704"/>
                </a:lnTo>
                <a:lnTo>
                  <a:pt x="162399" y="205943"/>
                </a:lnTo>
                <a:lnTo>
                  <a:pt x="132486" y="205943"/>
                </a:lnTo>
                <a:lnTo>
                  <a:pt x="127406" y="205663"/>
                </a:lnTo>
                <a:lnTo>
                  <a:pt x="120942" y="205143"/>
                </a:lnTo>
                <a:close/>
              </a:path>
              <a:path w="247015" h="254635">
                <a:moveTo>
                  <a:pt x="163182" y="130898"/>
                </a:moveTo>
                <a:lnTo>
                  <a:pt x="145338" y="130898"/>
                </a:lnTo>
                <a:lnTo>
                  <a:pt x="145338" y="202437"/>
                </a:lnTo>
                <a:lnTo>
                  <a:pt x="142278" y="205943"/>
                </a:lnTo>
                <a:lnTo>
                  <a:pt x="162399" y="205943"/>
                </a:lnTo>
                <a:lnTo>
                  <a:pt x="163182" y="199377"/>
                </a:lnTo>
                <a:lnTo>
                  <a:pt x="163182" y="130898"/>
                </a:lnTo>
                <a:close/>
              </a:path>
              <a:path w="247015" h="254635">
                <a:moveTo>
                  <a:pt x="117538" y="88658"/>
                </a:moveTo>
                <a:lnTo>
                  <a:pt x="99428" y="88658"/>
                </a:lnTo>
                <a:lnTo>
                  <a:pt x="99428" y="114109"/>
                </a:lnTo>
                <a:lnTo>
                  <a:pt x="117538" y="114109"/>
                </a:lnTo>
                <a:lnTo>
                  <a:pt x="117538" y="88658"/>
                </a:lnTo>
                <a:close/>
              </a:path>
              <a:path w="247015" h="254635">
                <a:moveTo>
                  <a:pt x="161874" y="80010"/>
                </a:moveTo>
                <a:lnTo>
                  <a:pt x="142989" y="80010"/>
                </a:lnTo>
                <a:lnTo>
                  <a:pt x="142989" y="89192"/>
                </a:lnTo>
                <a:lnTo>
                  <a:pt x="161874" y="89192"/>
                </a:lnTo>
                <a:lnTo>
                  <a:pt x="161874" y="80010"/>
                </a:lnTo>
                <a:close/>
              </a:path>
              <a:path w="247015" h="254635">
                <a:moveTo>
                  <a:pt x="161874" y="29121"/>
                </a:moveTo>
                <a:lnTo>
                  <a:pt x="142989" y="29121"/>
                </a:lnTo>
                <a:lnTo>
                  <a:pt x="142989" y="62179"/>
                </a:lnTo>
                <a:lnTo>
                  <a:pt x="161874" y="62179"/>
                </a:lnTo>
                <a:lnTo>
                  <a:pt x="161874" y="29121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3" name="object 163"/>
          <p:cNvSpPr/>
          <p:nvPr/>
        </p:nvSpPr>
        <p:spPr>
          <a:xfrm>
            <a:off x="9474266" y="2507944"/>
            <a:ext cx="123825" cy="590550"/>
          </a:xfrm>
          <a:custGeom>
            <a:avLst/>
            <a:gdLst/>
            <a:ahLst/>
            <a:cxnLst/>
            <a:rect l="l" t="t" r="r" b="b"/>
            <a:pathLst>
              <a:path w="123825" h="590550">
                <a:moveTo>
                  <a:pt x="47104" y="0"/>
                </a:moveTo>
                <a:lnTo>
                  <a:pt x="43078" y="571"/>
                </a:lnTo>
                <a:lnTo>
                  <a:pt x="32753" y="1714"/>
                </a:lnTo>
                <a:lnTo>
                  <a:pt x="29286" y="2298"/>
                </a:lnTo>
                <a:lnTo>
                  <a:pt x="25272" y="2870"/>
                </a:lnTo>
                <a:lnTo>
                  <a:pt x="24129" y="2870"/>
                </a:lnTo>
                <a:lnTo>
                  <a:pt x="20104" y="3428"/>
                </a:lnTo>
                <a:lnTo>
                  <a:pt x="16649" y="4000"/>
                </a:lnTo>
                <a:lnTo>
                  <a:pt x="6311" y="5156"/>
                </a:lnTo>
                <a:lnTo>
                  <a:pt x="2870" y="5727"/>
                </a:lnTo>
                <a:lnTo>
                  <a:pt x="0" y="9182"/>
                </a:lnTo>
                <a:lnTo>
                  <a:pt x="0" y="12623"/>
                </a:lnTo>
                <a:lnTo>
                  <a:pt x="7926" y="283912"/>
                </a:lnTo>
                <a:lnTo>
                  <a:pt x="18167" y="433760"/>
                </a:lnTo>
                <a:lnTo>
                  <a:pt x="37561" y="515645"/>
                </a:lnTo>
                <a:lnTo>
                  <a:pt x="72948" y="583044"/>
                </a:lnTo>
                <a:lnTo>
                  <a:pt x="76974" y="590524"/>
                </a:lnTo>
                <a:lnTo>
                  <a:pt x="92481" y="588784"/>
                </a:lnTo>
                <a:lnTo>
                  <a:pt x="96494" y="588784"/>
                </a:lnTo>
                <a:lnTo>
                  <a:pt x="102247" y="587628"/>
                </a:lnTo>
                <a:lnTo>
                  <a:pt x="121196" y="584771"/>
                </a:lnTo>
                <a:lnTo>
                  <a:pt x="123507" y="576732"/>
                </a:lnTo>
                <a:lnTo>
                  <a:pt x="123581" y="438657"/>
                </a:lnTo>
                <a:lnTo>
                  <a:pt x="97432" y="248018"/>
                </a:lnTo>
                <a:lnTo>
                  <a:pt x="66223" y="79134"/>
                </a:lnTo>
                <a:lnTo>
                  <a:pt x="51117" y="6324"/>
                </a:lnTo>
                <a:lnTo>
                  <a:pt x="50545" y="2298"/>
                </a:lnTo>
                <a:lnTo>
                  <a:pt x="47104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4" name="object 164"/>
          <p:cNvSpPr/>
          <p:nvPr/>
        </p:nvSpPr>
        <p:spPr>
          <a:xfrm>
            <a:off x="9512175" y="2507944"/>
            <a:ext cx="85725" cy="584835"/>
          </a:xfrm>
          <a:custGeom>
            <a:avLst/>
            <a:gdLst/>
            <a:ahLst/>
            <a:cxnLst/>
            <a:rect l="l" t="t" r="r" b="b"/>
            <a:pathLst>
              <a:path w="85725" h="584835">
                <a:moveTo>
                  <a:pt x="9194" y="0"/>
                </a:moveTo>
                <a:lnTo>
                  <a:pt x="5753" y="0"/>
                </a:lnTo>
                <a:lnTo>
                  <a:pt x="2298" y="571"/>
                </a:lnTo>
                <a:lnTo>
                  <a:pt x="0" y="4000"/>
                </a:lnTo>
                <a:lnTo>
                  <a:pt x="0" y="8026"/>
                </a:lnTo>
                <a:lnTo>
                  <a:pt x="72948" y="579031"/>
                </a:lnTo>
                <a:lnTo>
                  <a:pt x="73520" y="583044"/>
                </a:lnTo>
                <a:lnTo>
                  <a:pt x="76403" y="584771"/>
                </a:lnTo>
                <a:lnTo>
                  <a:pt x="79832" y="583044"/>
                </a:lnTo>
                <a:lnTo>
                  <a:pt x="84442" y="581317"/>
                </a:lnTo>
                <a:lnTo>
                  <a:pt x="85597" y="576160"/>
                </a:lnTo>
                <a:lnTo>
                  <a:pt x="85431" y="436964"/>
                </a:lnTo>
                <a:lnTo>
                  <a:pt x="59308" y="246656"/>
                </a:lnTo>
                <a:lnTo>
                  <a:pt x="28233" y="78641"/>
                </a:lnTo>
                <a:lnTo>
                  <a:pt x="13207" y="6324"/>
                </a:lnTo>
                <a:lnTo>
                  <a:pt x="12636" y="2298"/>
                </a:lnTo>
                <a:lnTo>
                  <a:pt x="9194" y="0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5" name="object 165"/>
          <p:cNvSpPr/>
          <p:nvPr/>
        </p:nvSpPr>
        <p:spPr>
          <a:xfrm>
            <a:off x="9529985" y="2275287"/>
            <a:ext cx="0" cy="635"/>
          </a:xfrm>
          <a:custGeom>
            <a:avLst/>
            <a:gdLst/>
            <a:ahLst/>
            <a:cxnLst/>
            <a:rect l="l" t="t" r="r" b="b"/>
            <a:pathLst>
              <a:path h="635">
                <a:moveTo>
                  <a:pt x="0" y="571"/>
                </a:moveTo>
                <a:lnTo>
                  <a:pt x="0" y="0"/>
                </a:lnTo>
                <a:lnTo>
                  <a:pt x="0" y="571"/>
                </a:lnTo>
                <a:close/>
              </a:path>
            </a:pathLst>
          </a:custGeom>
          <a:solidFill>
            <a:srgbClr val="DBDD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6" name="object 166"/>
          <p:cNvSpPr/>
          <p:nvPr/>
        </p:nvSpPr>
        <p:spPr>
          <a:xfrm>
            <a:off x="9435774" y="2332161"/>
            <a:ext cx="83870" cy="17233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7" name="object 167"/>
          <p:cNvSpPr/>
          <p:nvPr/>
        </p:nvSpPr>
        <p:spPr>
          <a:xfrm>
            <a:off x="9351917" y="2109464"/>
            <a:ext cx="212725" cy="262890"/>
          </a:xfrm>
          <a:custGeom>
            <a:avLst/>
            <a:gdLst/>
            <a:ahLst/>
            <a:cxnLst/>
            <a:rect l="l" t="t" r="r" b="b"/>
            <a:pathLst>
              <a:path w="212725" h="262889">
                <a:moveTo>
                  <a:pt x="128447" y="0"/>
                </a:moveTo>
                <a:lnTo>
                  <a:pt x="62270" y="9144"/>
                </a:lnTo>
                <a:lnTo>
                  <a:pt x="5670" y="53883"/>
                </a:lnTo>
                <a:lnTo>
                  <a:pt x="0" y="95748"/>
                </a:lnTo>
                <a:lnTo>
                  <a:pt x="12192" y="139039"/>
                </a:lnTo>
                <a:lnTo>
                  <a:pt x="35964" y="185353"/>
                </a:lnTo>
                <a:lnTo>
                  <a:pt x="66306" y="226932"/>
                </a:lnTo>
                <a:lnTo>
                  <a:pt x="98209" y="256022"/>
                </a:lnTo>
                <a:lnTo>
                  <a:pt x="123989" y="262315"/>
                </a:lnTo>
                <a:lnTo>
                  <a:pt x="130962" y="261762"/>
                </a:lnTo>
                <a:lnTo>
                  <a:pt x="180296" y="212864"/>
                </a:lnTo>
                <a:lnTo>
                  <a:pt x="199534" y="163105"/>
                </a:lnTo>
                <a:lnTo>
                  <a:pt x="211340" y="110113"/>
                </a:lnTo>
                <a:lnTo>
                  <a:pt x="212534" y="63591"/>
                </a:lnTo>
                <a:lnTo>
                  <a:pt x="195990" y="25378"/>
                </a:lnTo>
                <a:lnTo>
                  <a:pt x="165073" y="6065"/>
                </a:lnTo>
                <a:lnTo>
                  <a:pt x="128447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68" name="object 168"/>
          <p:cNvSpPr/>
          <p:nvPr/>
        </p:nvSpPr>
        <p:spPr>
          <a:xfrm>
            <a:off x="9355933" y="2109205"/>
            <a:ext cx="199898" cy="13022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9" name="object 169"/>
          <p:cNvSpPr/>
          <p:nvPr/>
        </p:nvSpPr>
        <p:spPr>
          <a:xfrm>
            <a:off x="9582967" y="2447621"/>
            <a:ext cx="73025" cy="644525"/>
          </a:xfrm>
          <a:custGeom>
            <a:avLst/>
            <a:gdLst/>
            <a:ahLst/>
            <a:cxnLst/>
            <a:rect l="l" t="t" r="r" b="b"/>
            <a:pathLst>
              <a:path w="73025" h="644525">
                <a:moveTo>
                  <a:pt x="57889" y="0"/>
                </a:moveTo>
                <a:lnTo>
                  <a:pt x="27435" y="0"/>
                </a:lnTo>
                <a:lnTo>
                  <a:pt x="24564" y="2298"/>
                </a:lnTo>
                <a:lnTo>
                  <a:pt x="24564" y="5740"/>
                </a:lnTo>
                <a:lnTo>
                  <a:pt x="6141" y="301542"/>
                </a:lnTo>
                <a:lnTo>
                  <a:pt x="0" y="465724"/>
                </a:lnTo>
                <a:lnTo>
                  <a:pt x="6141" y="557312"/>
                </a:lnTo>
                <a:lnTo>
                  <a:pt x="24564" y="635330"/>
                </a:lnTo>
                <a:lnTo>
                  <a:pt x="36642" y="644525"/>
                </a:lnTo>
                <a:lnTo>
                  <a:pt x="48694" y="644525"/>
                </a:lnTo>
                <a:lnTo>
                  <a:pt x="58461" y="643940"/>
                </a:lnTo>
                <a:lnTo>
                  <a:pt x="60188" y="635330"/>
                </a:lnTo>
                <a:lnTo>
                  <a:pt x="72632" y="485821"/>
                </a:lnTo>
                <a:lnTo>
                  <a:pt x="71456" y="275081"/>
                </a:lnTo>
                <a:lnTo>
                  <a:pt x="64789" y="87068"/>
                </a:lnTo>
                <a:lnTo>
                  <a:pt x="60759" y="5740"/>
                </a:lnTo>
                <a:lnTo>
                  <a:pt x="60759" y="2298"/>
                </a:lnTo>
                <a:lnTo>
                  <a:pt x="57889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0" name="object 170"/>
          <p:cNvSpPr/>
          <p:nvPr/>
        </p:nvSpPr>
        <p:spPr>
          <a:xfrm>
            <a:off x="9645060" y="2447621"/>
            <a:ext cx="0" cy="643255"/>
          </a:xfrm>
          <a:custGeom>
            <a:avLst/>
            <a:gdLst/>
            <a:ahLst/>
            <a:cxnLst/>
            <a:rect l="l" t="t" r="r" b="b"/>
            <a:pathLst>
              <a:path h="643255">
                <a:moveTo>
                  <a:pt x="0" y="0"/>
                </a:moveTo>
                <a:lnTo>
                  <a:pt x="0" y="642797"/>
                </a:lnTo>
              </a:path>
            </a:pathLst>
          </a:custGeom>
          <a:ln w="21080">
            <a:solidFill>
              <a:srgbClr val="34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1" name="object 171"/>
          <p:cNvSpPr/>
          <p:nvPr/>
        </p:nvSpPr>
        <p:spPr>
          <a:xfrm>
            <a:off x="9611550" y="2163852"/>
            <a:ext cx="29845" cy="281305"/>
          </a:xfrm>
          <a:custGeom>
            <a:avLst/>
            <a:gdLst/>
            <a:ahLst/>
            <a:cxnLst/>
            <a:rect l="l" t="t" r="r" b="b"/>
            <a:pathLst>
              <a:path w="29845" h="281305">
                <a:moveTo>
                  <a:pt x="26987" y="0"/>
                </a:moveTo>
                <a:lnTo>
                  <a:pt x="2298" y="0"/>
                </a:lnTo>
                <a:lnTo>
                  <a:pt x="0" y="2298"/>
                </a:lnTo>
                <a:lnTo>
                  <a:pt x="0" y="278612"/>
                </a:lnTo>
                <a:lnTo>
                  <a:pt x="2298" y="280898"/>
                </a:lnTo>
                <a:lnTo>
                  <a:pt x="26987" y="280898"/>
                </a:lnTo>
                <a:lnTo>
                  <a:pt x="29311" y="278612"/>
                </a:lnTo>
                <a:lnTo>
                  <a:pt x="29311" y="2298"/>
                </a:lnTo>
                <a:lnTo>
                  <a:pt x="26987" y="0"/>
                </a:lnTo>
                <a:close/>
              </a:path>
            </a:pathLst>
          </a:custGeom>
          <a:solidFill>
            <a:srgbClr val="DBDD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2" name="object 172"/>
          <p:cNvSpPr/>
          <p:nvPr/>
        </p:nvSpPr>
        <p:spPr>
          <a:xfrm>
            <a:off x="9636260" y="2163853"/>
            <a:ext cx="0" cy="281305"/>
          </a:xfrm>
          <a:custGeom>
            <a:avLst/>
            <a:gdLst/>
            <a:ahLst/>
            <a:cxnLst/>
            <a:rect l="l" t="t" r="r" b="b"/>
            <a:pathLst>
              <a:path h="281305">
                <a:moveTo>
                  <a:pt x="0" y="0"/>
                </a:moveTo>
                <a:lnTo>
                  <a:pt x="0" y="280898"/>
                </a:lnTo>
              </a:path>
            </a:pathLst>
          </a:custGeom>
          <a:ln w="9194">
            <a:solidFill>
              <a:srgbClr val="E8EAE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73" name="object 173"/>
          <p:cNvSpPr/>
          <p:nvPr/>
        </p:nvSpPr>
        <p:spPr>
          <a:xfrm>
            <a:off x="9598915" y="2091476"/>
            <a:ext cx="54610" cy="80645"/>
          </a:xfrm>
          <a:custGeom>
            <a:avLst/>
            <a:gdLst/>
            <a:ahLst/>
            <a:cxnLst/>
            <a:rect l="l" t="t" r="r" b="b"/>
            <a:pathLst>
              <a:path w="54609" h="80644">
                <a:moveTo>
                  <a:pt x="27571" y="0"/>
                </a:moveTo>
                <a:lnTo>
                  <a:pt x="16716" y="1472"/>
                </a:lnTo>
                <a:lnTo>
                  <a:pt x="7966" y="6605"/>
                </a:lnTo>
                <a:lnTo>
                  <a:pt x="2125" y="16475"/>
                </a:lnTo>
                <a:lnTo>
                  <a:pt x="0" y="32156"/>
                </a:lnTo>
                <a:lnTo>
                  <a:pt x="0" y="34455"/>
                </a:lnTo>
                <a:lnTo>
                  <a:pt x="1155" y="41363"/>
                </a:lnTo>
                <a:lnTo>
                  <a:pt x="7467" y="73520"/>
                </a:lnTo>
                <a:lnTo>
                  <a:pt x="8051" y="77533"/>
                </a:lnTo>
                <a:lnTo>
                  <a:pt x="12052" y="80429"/>
                </a:lnTo>
                <a:lnTo>
                  <a:pt x="43091" y="80429"/>
                </a:lnTo>
                <a:lnTo>
                  <a:pt x="46532" y="77533"/>
                </a:lnTo>
                <a:lnTo>
                  <a:pt x="47675" y="73520"/>
                </a:lnTo>
                <a:lnTo>
                  <a:pt x="53416" y="41363"/>
                </a:lnTo>
                <a:lnTo>
                  <a:pt x="54571" y="34455"/>
                </a:lnTo>
                <a:lnTo>
                  <a:pt x="54571" y="32156"/>
                </a:lnTo>
                <a:lnTo>
                  <a:pt x="52455" y="16475"/>
                </a:lnTo>
                <a:lnTo>
                  <a:pt x="46677" y="6605"/>
                </a:lnTo>
                <a:lnTo>
                  <a:pt x="38096" y="1472"/>
                </a:lnTo>
                <a:lnTo>
                  <a:pt x="27571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4" name="object 174"/>
          <p:cNvSpPr/>
          <p:nvPr/>
        </p:nvSpPr>
        <p:spPr>
          <a:xfrm>
            <a:off x="9562999" y="2460270"/>
            <a:ext cx="172085" cy="635635"/>
          </a:xfrm>
          <a:custGeom>
            <a:avLst/>
            <a:gdLst/>
            <a:ahLst/>
            <a:cxnLst/>
            <a:rect l="l" t="t" r="r" b="b"/>
            <a:pathLst>
              <a:path w="172084" h="635635">
                <a:moveTo>
                  <a:pt x="140462" y="0"/>
                </a:moveTo>
                <a:lnTo>
                  <a:pt x="137008" y="2298"/>
                </a:lnTo>
                <a:lnTo>
                  <a:pt x="136436" y="5156"/>
                </a:lnTo>
                <a:lnTo>
                  <a:pt x="54838" y="289737"/>
                </a:lnTo>
                <a:lnTo>
                  <a:pt x="13578" y="448624"/>
                </a:lnTo>
                <a:lnTo>
                  <a:pt x="0" y="539440"/>
                </a:lnTo>
                <a:lnTo>
                  <a:pt x="1448" y="619810"/>
                </a:lnTo>
                <a:lnTo>
                  <a:pt x="2019" y="628421"/>
                </a:lnTo>
                <a:lnTo>
                  <a:pt x="11227" y="631291"/>
                </a:lnTo>
                <a:lnTo>
                  <a:pt x="14072" y="631875"/>
                </a:lnTo>
                <a:lnTo>
                  <a:pt x="19266" y="633018"/>
                </a:lnTo>
                <a:lnTo>
                  <a:pt x="80121" y="484313"/>
                </a:lnTo>
                <a:lnTo>
                  <a:pt x="124166" y="278303"/>
                </a:lnTo>
                <a:lnTo>
                  <a:pt x="157979" y="93402"/>
                </a:lnTo>
                <a:lnTo>
                  <a:pt x="172060" y="9753"/>
                </a:lnTo>
                <a:lnTo>
                  <a:pt x="169761" y="6883"/>
                </a:lnTo>
                <a:lnTo>
                  <a:pt x="166903" y="6311"/>
                </a:lnTo>
                <a:lnTo>
                  <a:pt x="161696" y="5156"/>
                </a:lnTo>
                <a:lnTo>
                  <a:pt x="158839" y="4013"/>
                </a:lnTo>
                <a:lnTo>
                  <a:pt x="155969" y="3428"/>
                </a:lnTo>
                <a:lnTo>
                  <a:pt x="154826" y="3428"/>
                </a:lnTo>
                <a:lnTo>
                  <a:pt x="151956" y="2870"/>
                </a:lnTo>
                <a:lnTo>
                  <a:pt x="148501" y="1727"/>
                </a:lnTo>
                <a:lnTo>
                  <a:pt x="143345" y="571"/>
                </a:lnTo>
                <a:lnTo>
                  <a:pt x="140462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5" name="object 175"/>
          <p:cNvSpPr/>
          <p:nvPr/>
        </p:nvSpPr>
        <p:spPr>
          <a:xfrm>
            <a:off x="9589149" y="2465998"/>
            <a:ext cx="146050" cy="627380"/>
          </a:xfrm>
          <a:custGeom>
            <a:avLst/>
            <a:gdLst/>
            <a:ahLst/>
            <a:cxnLst/>
            <a:rect l="l" t="t" r="r" b="b"/>
            <a:pathLst>
              <a:path w="146050" h="627380">
                <a:moveTo>
                  <a:pt x="139598" y="0"/>
                </a:moveTo>
                <a:lnTo>
                  <a:pt x="137299" y="2298"/>
                </a:lnTo>
                <a:lnTo>
                  <a:pt x="136702" y="5168"/>
                </a:lnTo>
                <a:lnTo>
                  <a:pt x="571" y="622122"/>
                </a:lnTo>
                <a:lnTo>
                  <a:pt x="0" y="625563"/>
                </a:lnTo>
                <a:lnTo>
                  <a:pt x="2298" y="627291"/>
                </a:lnTo>
                <a:lnTo>
                  <a:pt x="8026" y="626148"/>
                </a:lnTo>
                <a:lnTo>
                  <a:pt x="54700" y="476897"/>
                </a:lnTo>
                <a:lnTo>
                  <a:pt x="98518" y="271214"/>
                </a:lnTo>
                <a:lnTo>
                  <a:pt x="131999" y="87182"/>
                </a:lnTo>
                <a:lnTo>
                  <a:pt x="145910" y="4025"/>
                </a:lnTo>
                <a:lnTo>
                  <a:pt x="144767" y="1155"/>
                </a:lnTo>
                <a:lnTo>
                  <a:pt x="141897" y="584"/>
                </a:lnTo>
                <a:lnTo>
                  <a:pt x="139598" y="0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6" name="object 176"/>
          <p:cNvSpPr/>
          <p:nvPr/>
        </p:nvSpPr>
        <p:spPr>
          <a:xfrm>
            <a:off x="9705772" y="2183956"/>
            <a:ext cx="88265" cy="280670"/>
          </a:xfrm>
          <a:custGeom>
            <a:avLst/>
            <a:gdLst/>
            <a:ahLst/>
            <a:cxnLst/>
            <a:rect l="l" t="t" r="r" b="b"/>
            <a:pathLst>
              <a:path w="88265" h="280669">
                <a:moveTo>
                  <a:pt x="62039" y="0"/>
                </a:moveTo>
                <a:lnTo>
                  <a:pt x="59143" y="2298"/>
                </a:lnTo>
                <a:lnTo>
                  <a:pt x="58459" y="5156"/>
                </a:lnTo>
                <a:lnTo>
                  <a:pt x="571" y="268846"/>
                </a:lnTo>
                <a:lnTo>
                  <a:pt x="0" y="271703"/>
                </a:lnTo>
                <a:lnTo>
                  <a:pt x="1714" y="274586"/>
                </a:lnTo>
                <a:lnTo>
                  <a:pt x="4597" y="275158"/>
                </a:lnTo>
                <a:lnTo>
                  <a:pt x="22974" y="279171"/>
                </a:lnTo>
                <a:lnTo>
                  <a:pt x="87312" y="11493"/>
                </a:lnTo>
                <a:lnTo>
                  <a:pt x="87883" y="8610"/>
                </a:lnTo>
                <a:lnTo>
                  <a:pt x="86156" y="5740"/>
                </a:lnTo>
                <a:lnTo>
                  <a:pt x="83299" y="5156"/>
                </a:lnTo>
                <a:lnTo>
                  <a:pt x="64909" y="1155"/>
                </a:lnTo>
                <a:lnTo>
                  <a:pt x="62039" y="0"/>
                </a:lnTo>
                <a:close/>
              </a:path>
            </a:pathLst>
          </a:custGeom>
          <a:solidFill>
            <a:srgbClr val="DBDD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7" name="object 177"/>
          <p:cNvSpPr/>
          <p:nvPr/>
        </p:nvSpPr>
        <p:spPr>
          <a:xfrm>
            <a:off x="9725303" y="2188545"/>
            <a:ext cx="68580" cy="276225"/>
          </a:xfrm>
          <a:custGeom>
            <a:avLst/>
            <a:gdLst/>
            <a:ahLst/>
            <a:cxnLst/>
            <a:rect l="l" t="t" r="r" b="b"/>
            <a:pathLst>
              <a:path w="68579" h="276225">
                <a:moveTo>
                  <a:pt x="62014" y="0"/>
                </a:moveTo>
                <a:lnTo>
                  <a:pt x="59728" y="1727"/>
                </a:lnTo>
                <a:lnTo>
                  <a:pt x="59156" y="4610"/>
                </a:lnTo>
                <a:lnTo>
                  <a:pt x="546" y="268846"/>
                </a:lnTo>
                <a:lnTo>
                  <a:pt x="0" y="271729"/>
                </a:lnTo>
                <a:lnTo>
                  <a:pt x="1714" y="274586"/>
                </a:lnTo>
                <a:lnTo>
                  <a:pt x="6311" y="275742"/>
                </a:lnTo>
                <a:lnTo>
                  <a:pt x="8610" y="273443"/>
                </a:lnTo>
                <a:lnTo>
                  <a:pt x="9182" y="271145"/>
                </a:lnTo>
                <a:lnTo>
                  <a:pt x="67779" y="6908"/>
                </a:lnTo>
                <a:lnTo>
                  <a:pt x="68351" y="4013"/>
                </a:lnTo>
                <a:lnTo>
                  <a:pt x="66636" y="1155"/>
                </a:lnTo>
                <a:lnTo>
                  <a:pt x="62014" y="0"/>
                </a:lnTo>
                <a:close/>
              </a:path>
            </a:pathLst>
          </a:custGeom>
          <a:solidFill>
            <a:srgbClr val="E8EA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8" name="object 178"/>
          <p:cNvSpPr/>
          <p:nvPr/>
        </p:nvSpPr>
        <p:spPr>
          <a:xfrm>
            <a:off x="9763764" y="2140295"/>
            <a:ext cx="58419" cy="49530"/>
          </a:xfrm>
          <a:custGeom>
            <a:avLst/>
            <a:gdLst/>
            <a:ahLst/>
            <a:cxnLst/>
            <a:rect l="l" t="t" r="r" b="b"/>
            <a:pathLst>
              <a:path w="58420" h="49530">
                <a:moveTo>
                  <a:pt x="56311" y="0"/>
                </a:moveTo>
                <a:lnTo>
                  <a:pt x="52298" y="0"/>
                </a:lnTo>
                <a:lnTo>
                  <a:pt x="7492" y="4025"/>
                </a:lnTo>
                <a:lnTo>
                  <a:pt x="3454" y="4597"/>
                </a:lnTo>
                <a:lnTo>
                  <a:pt x="0" y="8039"/>
                </a:lnTo>
                <a:lnTo>
                  <a:pt x="584" y="12661"/>
                </a:lnTo>
                <a:lnTo>
                  <a:pt x="1727" y="35610"/>
                </a:lnTo>
                <a:lnTo>
                  <a:pt x="1727" y="39649"/>
                </a:lnTo>
                <a:lnTo>
                  <a:pt x="5206" y="44234"/>
                </a:lnTo>
                <a:lnTo>
                  <a:pt x="9207" y="44818"/>
                </a:lnTo>
                <a:lnTo>
                  <a:pt x="25311" y="48818"/>
                </a:lnTo>
                <a:lnTo>
                  <a:pt x="29324" y="49402"/>
                </a:lnTo>
                <a:lnTo>
                  <a:pt x="34480" y="47104"/>
                </a:lnTo>
                <a:lnTo>
                  <a:pt x="36207" y="43662"/>
                </a:lnTo>
                <a:lnTo>
                  <a:pt x="55740" y="6324"/>
                </a:lnTo>
                <a:lnTo>
                  <a:pt x="58038" y="2870"/>
                </a:lnTo>
                <a:lnTo>
                  <a:pt x="56311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9" name="object 179"/>
          <p:cNvSpPr/>
          <p:nvPr/>
        </p:nvSpPr>
        <p:spPr>
          <a:xfrm>
            <a:off x="9281464" y="6665708"/>
            <a:ext cx="261620" cy="246379"/>
          </a:xfrm>
          <a:custGeom>
            <a:avLst/>
            <a:gdLst/>
            <a:ahLst/>
            <a:cxnLst/>
            <a:rect l="l" t="t" r="r" b="b"/>
            <a:pathLst>
              <a:path w="261620" h="246379">
                <a:moveTo>
                  <a:pt x="186791" y="86575"/>
                </a:moveTo>
                <a:lnTo>
                  <a:pt x="166331" y="86575"/>
                </a:lnTo>
                <a:lnTo>
                  <a:pt x="166290" y="127228"/>
                </a:lnTo>
                <a:lnTo>
                  <a:pt x="165364" y="144684"/>
                </a:lnTo>
                <a:lnTo>
                  <a:pt x="150850" y="185216"/>
                </a:lnTo>
                <a:lnTo>
                  <a:pt x="103491" y="219304"/>
                </a:lnTo>
                <a:lnTo>
                  <a:pt x="79768" y="228498"/>
                </a:lnTo>
                <a:lnTo>
                  <a:pt x="85013" y="234975"/>
                </a:lnTo>
                <a:lnTo>
                  <a:pt x="89369" y="240906"/>
                </a:lnTo>
                <a:lnTo>
                  <a:pt x="92875" y="246341"/>
                </a:lnTo>
                <a:lnTo>
                  <a:pt x="117614" y="236140"/>
                </a:lnTo>
                <a:lnTo>
                  <a:pt x="154995" y="212007"/>
                </a:lnTo>
                <a:lnTo>
                  <a:pt x="171322" y="192557"/>
                </a:lnTo>
                <a:lnTo>
                  <a:pt x="210398" y="192557"/>
                </a:lnTo>
                <a:lnTo>
                  <a:pt x="201793" y="187558"/>
                </a:lnTo>
                <a:lnTo>
                  <a:pt x="179438" y="175247"/>
                </a:lnTo>
                <a:lnTo>
                  <a:pt x="182660" y="164474"/>
                </a:lnTo>
                <a:lnTo>
                  <a:pt x="184958" y="152881"/>
                </a:lnTo>
                <a:lnTo>
                  <a:pt x="186333" y="140466"/>
                </a:lnTo>
                <a:lnTo>
                  <a:pt x="186791" y="127228"/>
                </a:lnTo>
                <a:lnTo>
                  <a:pt x="186791" y="86575"/>
                </a:lnTo>
                <a:close/>
              </a:path>
              <a:path w="261620" h="246379">
                <a:moveTo>
                  <a:pt x="210398" y="192557"/>
                </a:moveTo>
                <a:lnTo>
                  <a:pt x="171322" y="192557"/>
                </a:lnTo>
                <a:lnTo>
                  <a:pt x="191259" y="204458"/>
                </a:lnTo>
                <a:lnTo>
                  <a:pt x="210667" y="216823"/>
                </a:lnTo>
                <a:lnTo>
                  <a:pt x="229551" y="229651"/>
                </a:lnTo>
                <a:lnTo>
                  <a:pt x="247916" y="242938"/>
                </a:lnTo>
                <a:lnTo>
                  <a:pt x="261556" y="224307"/>
                </a:lnTo>
                <a:lnTo>
                  <a:pt x="242851" y="212089"/>
                </a:lnTo>
                <a:lnTo>
                  <a:pt x="222931" y="199839"/>
                </a:lnTo>
                <a:lnTo>
                  <a:pt x="210398" y="192557"/>
                </a:lnTo>
                <a:close/>
              </a:path>
              <a:path w="261620" h="246379">
                <a:moveTo>
                  <a:pt x="60083" y="31229"/>
                </a:moveTo>
                <a:lnTo>
                  <a:pt x="39611" y="31229"/>
                </a:lnTo>
                <a:lnTo>
                  <a:pt x="39611" y="170522"/>
                </a:lnTo>
                <a:lnTo>
                  <a:pt x="30350" y="172768"/>
                </a:lnTo>
                <a:lnTo>
                  <a:pt x="0" y="179704"/>
                </a:lnTo>
                <a:lnTo>
                  <a:pt x="5778" y="200952"/>
                </a:lnTo>
                <a:lnTo>
                  <a:pt x="23023" y="196294"/>
                </a:lnTo>
                <a:lnTo>
                  <a:pt x="99174" y="176822"/>
                </a:lnTo>
                <a:lnTo>
                  <a:pt x="98310" y="172084"/>
                </a:lnTo>
                <a:lnTo>
                  <a:pt x="97720" y="165544"/>
                </a:lnTo>
                <a:lnTo>
                  <a:pt x="60083" y="165544"/>
                </a:lnTo>
                <a:lnTo>
                  <a:pt x="60083" y="31229"/>
                </a:lnTo>
                <a:close/>
              </a:path>
              <a:path w="261620" h="246379">
                <a:moveTo>
                  <a:pt x="246075" y="51155"/>
                </a:moveTo>
                <a:lnTo>
                  <a:pt x="107035" y="51155"/>
                </a:lnTo>
                <a:lnTo>
                  <a:pt x="107035" y="188099"/>
                </a:lnTo>
                <a:lnTo>
                  <a:pt x="127495" y="188099"/>
                </a:lnTo>
                <a:lnTo>
                  <a:pt x="127495" y="69519"/>
                </a:lnTo>
                <a:lnTo>
                  <a:pt x="246075" y="69519"/>
                </a:lnTo>
                <a:lnTo>
                  <a:pt x="246075" y="51155"/>
                </a:lnTo>
                <a:close/>
              </a:path>
              <a:path w="261620" h="246379">
                <a:moveTo>
                  <a:pt x="246075" y="69519"/>
                </a:moveTo>
                <a:lnTo>
                  <a:pt x="225615" y="69519"/>
                </a:lnTo>
                <a:lnTo>
                  <a:pt x="225615" y="188099"/>
                </a:lnTo>
                <a:lnTo>
                  <a:pt x="246075" y="188099"/>
                </a:lnTo>
                <a:lnTo>
                  <a:pt x="246075" y="69519"/>
                </a:lnTo>
                <a:close/>
              </a:path>
              <a:path w="261620" h="246379">
                <a:moveTo>
                  <a:pt x="97332" y="156095"/>
                </a:moveTo>
                <a:lnTo>
                  <a:pt x="80273" y="160554"/>
                </a:lnTo>
                <a:lnTo>
                  <a:pt x="60083" y="165544"/>
                </a:lnTo>
                <a:lnTo>
                  <a:pt x="97720" y="165544"/>
                </a:lnTo>
                <a:lnTo>
                  <a:pt x="97332" y="156095"/>
                </a:lnTo>
                <a:close/>
              </a:path>
              <a:path w="261620" h="246379">
                <a:moveTo>
                  <a:pt x="185737" y="18364"/>
                </a:moveTo>
                <a:lnTo>
                  <a:pt x="162915" y="18364"/>
                </a:lnTo>
                <a:lnTo>
                  <a:pt x="155574" y="51155"/>
                </a:lnTo>
                <a:lnTo>
                  <a:pt x="177088" y="51155"/>
                </a:lnTo>
                <a:lnTo>
                  <a:pt x="185737" y="18364"/>
                </a:lnTo>
                <a:close/>
              </a:path>
              <a:path w="261620" h="246379">
                <a:moveTo>
                  <a:pt x="93662" y="12331"/>
                </a:moveTo>
                <a:lnTo>
                  <a:pt x="3670" y="12331"/>
                </a:lnTo>
                <a:lnTo>
                  <a:pt x="3670" y="31229"/>
                </a:lnTo>
                <a:lnTo>
                  <a:pt x="93662" y="31229"/>
                </a:lnTo>
                <a:lnTo>
                  <a:pt x="93662" y="12331"/>
                </a:lnTo>
                <a:close/>
              </a:path>
              <a:path w="261620" h="246379">
                <a:moveTo>
                  <a:pt x="259194" y="0"/>
                </a:moveTo>
                <a:lnTo>
                  <a:pt x="101003" y="0"/>
                </a:lnTo>
                <a:lnTo>
                  <a:pt x="101003" y="18364"/>
                </a:lnTo>
                <a:lnTo>
                  <a:pt x="259194" y="18364"/>
                </a:lnTo>
                <a:lnTo>
                  <a:pt x="25919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0" name="object 180"/>
          <p:cNvSpPr/>
          <p:nvPr/>
        </p:nvSpPr>
        <p:spPr>
          <a:xfrm>
            <a:off x="9579331" y="6648669"/>
            <a:ext cx="260985" cy="259715"/>
          </a:xfrm>
          <a:custGeom>
            <a:avLst/>
            <a:gdLst/>
            <a:ahLst/>
            <a:cxnLst/>
            <a:rect l="l" t="t" r="r" b="b"/>
            <a:pathLst>
              <a:path w="260984" h="259714">
                <a:moveTo>
                  <a:pt x="126187" y="95745"/>
                </a:moveTo>
                <a:lnTo>
                  <a:pt x="86055" y="95745"/>
                </a:lnTo>
                <a:lnTo>
                  <a:pt x="86055" y="114630"/>
                </a:lnTo>
                <a:lnTo>
                  <a:pt x="107302" y="114630"/>
                </a:lnTo>
                <a:lnTo>
                  <a:pt x="107302" y="205143"/>
                </a:lnTo>
                <a:lnTo>
                  <a:pt x="101064" y="213024"/>
                </a:lnTo>
                <a:lnTo>
                  <a:pt x="94125" y="221665"/>
                </a:lnTo>
                <a:lnTo>
                  <a:pt x="85090" y="232748"/>
                </a:lnTo>
                <a:lnTo>
                  <a:pt x="78435" y="240830"/>
                </a:lnTo>
                <a:lnTo>
                  <a:pt x="91820" y="259435"/>
                </a:lnTo>
                <a:lnTo>
                  <a:pt x="101229" y="245097"/>
                </a:lnTo>
                <a:lnTo>
                  <a:pt x="107232" y="236088"/>
                </a:lnTo>
                <a:lnTo>
                  <a:pt x="112923" y="227761"/>
                </a:lnTo>
                <a:lnTo>
                  <a:pt x="117271" y="221665"/>
                </a:lnTo>
                <a:lnTo>
                  <a:pt x="141904" y="221665"/>
                </a:lnTo>
                <a:lnTo>
                  <a:pt x="135345" y="216770"/>
                </a:lnTo>
                <a:lnTo>
                  <a:pt x="126187" y="205143"/>
                </a:lnTo>
                <a:lnTo>
                  <a:pt x="126187" y="95745"/>
                </a:lnTo>
                <a:close/>
              </a:path>
              <a:path w="260984" h="259714">
                <a:moveTo>
                  <a:pt x="53263" y="158965"/>
                </a:moveTo>
                <a:lnTo>
                  <a:pt x="34099" y="158965"/>
                </a:lnTo>
                <a:lnTo>
                  <a:pt x="34099" y="223494"/>
                </a:lnTo>
                <a:lnTo>
                  <a:pt x="31648" y="231457"/>
                </a:lnTo>
                <a:lnTo>
                  <a:pt x="26758" y="236880"/>
                </a:lnTo>
                <a:lnTo>
                  <a:pt x="41186" y="253149"/>
                </a:lnTo>
                <a:lnTo>
                  <a:pt x="44678" y="248424"/>
                </a:lnTo>
                <a:lnTo>
                  <a:pt x="47189" y="245097"/>
                </a:lnTo>
                <a:lnTo>
                  <a:pt x="75933" y="216534"/>
                </a:lnTo>
                <a:lnTo>
                  <a:pt x="78533" y="214058"/>
                </a:lnTo>
                <a:lnTo>
                  <a:pt x="53263" y="214058"/>
                </a:lnTo>
                <a:lnTo>
                  <a:pt x="53263" y="158965"/>
                </a:lnTo>
                <a:close/>
              </a:path>
              <a:path w="260984" h="259714">
                <a:moveTo>
                  <a:pt x="141904" y="221665"/>
                </a:moveTo>
                <a:lnTo>
                  <a:pt x="117271" y="221665"/>
                </a:lnTo>
                <a:lnTo>
                  <a:pt x="128053" y="233915"/>
                </a:lnTo>
                <a:lnTo>
                  <a:pt x="173405" y="250786"/>
                </a:lnTo>
                <a:lnTo>
                  <a:pt x="230611" y="251917"/>
                </a:lnTo>
                <a:lnTo>
                  <a:pt x="252895" y="251574"/>
                </a:lnTo>
                <a:lnTo>
                  <a:pt x="255155" y="245097"/>
                </a:lnTo>
                <a:lnTo>
                  <a:pt x="257695" y="238366"/>
                </a:lnTo>
                <a:lnTo>
                  <a:pt x="259949" y="232748"/>
                </a:lnTo>
                <a:lnTo>
                  <a:pt x="214263" y="232748"/>
                </a:lnTo>
                <a:lnTo>
                  <a:pt x="193849" y="232699"/>
                </a:lnTo>
                <a:lnTo>
                  <a:pt x="175234" y="232155"/>
                </a:lnTo>
                <a:lnTo>
                  <a:pt x="159868" y="230280"/>
                </a:lnTo>
                <a:lnTo>
                  <a:pt x="146572" y="225150"/>
                </a:lnTo>
                <a:lnTo>
                  <a:pt x="141904" y="221665"/>
                </a:lnTo>
                <a:close/>
              </a:path>
              <a:path w="260984" h="259714">
                <a:moveTo>
                  <a:pt x="260502" y="231368"/>
                </a:moveTo>
                <a:lnTo>
                  <a:pt x="236479" y="232304"/>
                </a:lnTo>
                <a:lnTo>
                  <a:pt x="214263" y="232748"/>
                </a:lnTo>
                <a:lnTo>
                  <a:pt x="259949" y="232748"/>
                </a:lnTo>
                <a:lnTo>
                  <a:pt x="260502" y="231368"/>
                </a:lnTo>
                <a:close/>
              </a:path>
              <a:path w="260984" h="259714">
                <a:moveTo>
                  <a:pt x="214325" y="185724"/>
                </a:moveTo>
                <a:lnTo>
                  <a:pt x="195440" y="185724"/>
                </a:lnTo>
                <a:lnTo>
                  <a:pt x="195440" y="226910"/>
                </a:lnTo>
                <a:lnTo>
                  <a:pt x="214325" y="226910"/>
                </a:lnTo>
                <a:lnTo>
                  <a:pt x="214325" y="185724"/>
                </a:lnTo>
                <a:close/>
              </a:path>
              <a:path w="260984" h="259714">
                <a:moveTo>
                  <a:pt x="83159" y="185991"/>
                </a:moveTo>
                <a:lnTo>
                  <a:pt x="76370" y="192661"/>
                </a:lnTo>
                <a:lnTo>
                  <a:pt x="69126" y="199563"/>
                </a:lnTo>
                <a:lnTo>
                  <a:pt x="61424" y="206695"/>
                </a:lnTo>
                <a:lnTo>
                  <a:pt x="53263" y="214058"/>
                </a:lnTo>
                <a:lnTo>
                  <a:pt x="78533" y="214058"/>
                </a:lnTo>
                <a:lnTo>
                  <a:pt x="87629" y="205397"/>
                </a:lnTo>
                <a:lnTo>
                  <a:pt x="86207" y="200329"/>
                </a:lnTo>
                <a:lnTo>
                  <a:pt x="84734" y="193852"/>
                </a:lnTo>
                <a:lnTo>
                  <a:pt x="83159" y="185991"/>
                </a:lnTo>
                <a:close/>
              </a:path>
              <a:path w="260984" h="259714">
                <a:moveTo>
                  <a:pt x="257606" y="167360"/>
                </a:moveTo>
                <a:lnTo>
                  <a:pt x="137464" y="167360"/>
                </a:lnTo>
                <a:lnTo>
                  <a:pt x="137464" y="185724"/>
                </a:lnTo>
                <a:lnTo>
                  <a:pt x="257606" y="185724"/>
                </a:lnTo>
                <a:lnTo>
                  <a:pt x="257606" y="167360"/>
                </a:lnTo>
                <a:close/>
              </a:path>
              <a:path w="260984" h="259714">
                <a:moveTo>
                  <a:pt x="214325" y="133515"/>
                </a:moveTo>
                <a:lnTo>
                  <a:pt x="195440" y="133515"/>
                </a:lnTo>
                <a:lnTo>
                  <a:pt x="195440" y="167360"/>
                </a:lnTo>
                <a:lnTo>
                  <a:pt x="214325" y="167360"/>
                </a:lnTo>
                <a:lnTo>
                  <a:pt x="214325" y="133515"/>
                </a:lnTo>
                <a:close/>
              </a:path>
              <a:path w="260984" h="259714">
                <a:moveTo>
                  <a:pt x="86055" y="140601"/>
                </a:moveTo>
                <a:lnTo>
                  <a:pt x="520" y="140601"/>
                </a:lnTo>
                <a:lnTo>
                  <a:pt x="520" y="158965"/>
                </a:lnTo>
                <a:lnTo>
                  <a:pt x="86055" y="158965"/>
                </a:lnTo>
                <a:lnTo>
                  <a:pt x="86055" y="140601"/>
                </a:lnTo>
                <a:close/>
              </a:path>
              <a:path w="260984" h="259714">
                <a:moveTo>
                  <a:pt x="53263" y="108597"/>
                </a:moveTo>
                <a:lnTo>
                  <a:pt x="34099" y="108597"/>
                </a:lnTo>
                <a:lnTo>
                  <a:pt x="34099" y="140601"/>
                </a:lnTo>
                <a:lnTo>
                  <a:pt x="53263" y="140601"/>
                </a:lnTo>
                <a:lnTo>
                  <a:pt x="53263" y="108597"/>
                </a:lnTo>
                <a:close/>
              </a:path>
              <a:path w="260984" h="259714">
                <a:moveTo>
                  <a:pt x="187959" y="53505"/>
                </a:moveTo>
                <a:lnTo>
                  <a:pt x="167893" y="53505"/>
                </a:lnTo>
                <a:lnTo>
                  <a:pt x="162714" y="69459"/>
                </a:lnTo>
                <a:lnTo>
                  <a:pt x="157272" y="85051"/>
                </a:lnTo>
                <a:lnTo>
                  <a:pt x="151565" y="100282"/>
                </a:lnTo>
                <a:lnTo>
                  <a:pt x="145592" y="115150"/>
                </a:lnTo>
                <a:lnTo>
                  <a:pt x="145592" y="133515"/>
                </a:lnTo>
                <a:lnTo>
                  <a:pt x="250532" y="133515"/>
                </a:lnTo>
                <a:lnTo>
                  <a:pt x="250532" y="115150"/>
                </a:lnTo>
                <a:lnTo>
                  <a:pt x="165798" y="115150"/>
                </a:lnTo>
                <a:lnTo>
                  <a:pt x="171811" y="99504"/>
                </a:lnTo>
                <a:lnTo>
                  <a:pt x="177441" y="84199"/>
                </a:lnTo>
                <a:lnTo>
                  <a:pt x="182839" y="68821"/>
                </a:lnTo>
                <a:lnTo>
                  <a:pt x="187959" y="53505"/>
                </a:lnTo>
                <a:close/>
              </a:path>
              <a:path w="260984" h="259714">
                <a:moveTo>
                  <a:pt x="214325" y="67932"/>
                </a:moveTo>
                <a:lnTo>
                  <a:pt x="195440" y="67932"/>
                </a:lnTo>
                <a:lnTo>
                  <a:pt x="195440" y="115150"/>
                </a:lnTo>
                <a:lnTo>
                  <a:pt x="214325" y="115150"/>
                </a:lnTo>
                <a:lnTo>
                  <a:pt x="214325" y="67932"/>
                </a:lnTo>
                <a:close/>
              </a:path>
              <a:path w="260984" h="259714">
                <a:moveTo>
                  <a:pt x="33312" y="2095"/>
                </a:moveTo>
                <a:lnTo>
                  <a:pt x="26606" y="28588"/>
                </a:lnTo>
                <a:lnTo>
                  <a:pt x="18818" y="52460"/>
                </a:lnTo>
                <a:lnTo>
                  <a:pt x="9948" y="73708"/>
                </a:lnTo>
                <a:lnTo>
                  <a:pt x="0" y="92328"/>
                </a:lnTo>
                <a:lnTo>
                  <a:pt x="3903" y="99641"/>
                </a:lnTo>
                <a:lnTo>
                  <a:pt x="7251" y="106324"/>
                </a:lnTo>
                <a:lnTo>
                  <a:pt x="10236" y="112788"/>
                </a:lnTo>
                <a:lnTo>
                  <a:pt x="17175" y="100758"/>
                </a:lnTo>
                <a:lnTo>
                  <a:pt x="23706" y="88136"/>
                </a:lnTo>
                <a:lnTo>
                  <a:pt x="29829" y="74921"/>
                </a:lnTo>
                <a:lnTo>
                  <a:pt x="35547" y="61112"/>
                </a:lnTo>
                <a:lnTo>
                  <a:pt x="87096" y="61112"/>
                </a:lnTo>
                <a:lnTo>
                  <a:pt x="87096" y="42748"/>
                </a:lnTo>
                <a:lnTo>
                  <a:pt x="42240" y="42748"/>
                </a:lnTo>
                <a:lnTo>
                  <a:pt x="45119" y="33931"/>
                </a:lnTo>
                <a:lnTo>
                  <a:pt x="47869" y="24912"/>
                </a:lnTo>
                <a:lnTo>
                  <a:pt x="50491" y="15696"/>
                </a:lnTo>
                <a:lnTo>
                  <a:pt x="52984" y="6286"/>
                </a:lnTo>
                <a:lnTo>
                  <a:pt x="33312" y="2095"/>
                </a:lnTo>
                <a:close/>
              </a:path>
              <a:path w="260984" h="259714">
                <a:moveTo>
                  <a:pt x="78955" y="90233"/>
                </a:moveTo>
                <a:lnTo>
                  <a:pt x="23342" y="90233"/>
                </a:lnTo>
                <a:lnTo>
                  <a:pt x="23342" y="108597"/>
                </a:lnTo>
                <a:lnTo>
                  <a:pt x="78955" y="108597"/>
                </a:lnTo>
                <a:lnTo>
                  <a:pt x="78955" y="90233"/>
                </a:lnTo>
                <a:close/>
              </a:path>
              <a:path w="260984" h="259714">
                <a:moveTo>
                  <a:pt x="111226" y="4190"/>
                </a:moveTo>
                <a:lnTo>
                  <a:pt x="93129" y="9956"/>
                </a:lnTo>
                <a:lnTo>
                  <a:pt x="98555" y="25261"/>
                </a:lnTo>
                <a:lnTo>
                  <a:pt x="103557" y="40200"/>
                </a:lnTo>
                <a:lnTo>
                  <a:pt x="108132" y="54774"/>
                </a:lnTo>
                <a:lnTo>
                  <a:pt x="112280" y="68986"/>
                </a:lnTo>
                <a:lnTo>
                  <a:pt x="118579" y="66713"/>
                </a:lnTo>
                <a:lnTo>
                  <a:pt x="125221" y="64439"/>
                </a:lnTo>
                <a:lnTo>
                  <a:pt x="132206" y="62166"/>
                </a:lnTo>
                <a:lnTo>
                  <a:pt x="127851" y="48803"/>
                </a:lnTo>
                <a:lnTo>
                  <a:pt x="122902" y="34683"/>
                </a:lnTo>
                <a:lnTo>
                  <a:pt x="117252" y="19537"/>
                </a:lnTo>
                <a:lnTo>
                  <a:pt x="111226" y="4190"/>
                </a:lnTo>
                <a:close/>
              </a:path>
              <a:path w="260984" h="259714">
                <a:moveTo>
                  <a:pt x="254736" y="35140"/>
                </a:moveTo>
                <a:lnTo>
                  <a:pt x="141668" y="35140"/>
                </a:lnTo>
                <a:lnTo>
                  <a:pt x="141668" y="53505"/>
                </a:lnTo>
                <a:lnTo>
                  <a:pt x="254736" y="53505"/>
                </a:lnTo>
                <a:lnTo>
                  <a:pt x="254736" y="35140"/>
                </a:lnTo>
                <a:close/>
              </a:path>
              <a:path w="260984" h="259714">
                <a:moveTo>
                  <a:pt x="182587" y="0"/>
                </a:moveTo>
                <a:lnTo>
                  <a:pt x="180383" y="8932"/>
                </a:lnTo>
                <a:lnTo>
                  <a:pt x="178095" y="17765"/>
                </a:lnTo>
                <a:lnTo>
                  <a:pt x="175726" y="26501"/>
                </a:lnTo>
                <a:lnTo>
                  <a:pt x="173278" y="35140"/>
                </a:lnTo>
                <a:lnTo>
                  <a:pt x="193738" y="35140"/>
                </a:lnTo>
                <a:lnTo>
                  <a:pt x="196119" y="27339"/>
                </a:lnTo>
                <a:lnTo>
                  <a:pt x="198421" y="19537"/>
                </a:lnTo>
                <a:lnTo>
                  <a:pt x="200642" y="11732"/>
                </a:lnTo>
                <a:lnTo>
                  <a:pt x="202780" y="3924"/>
                </a:lnTo>
                <a:lnTo>
                  <a:pt x="182587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1" name="object 181"/>
          <p:cNvSpPr/>
          <p:nvPr/>
        </p:nvSpPr>
        <p:spPr>
          <a:xfrm>
            <a:off x="9517681" y="6430253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80" y="3938"/>
                </a:lnTo>
                <a:lnTo>
                  <a:pt x="14720" y="14712"/>
                </a:lnTo>
                <a:lnTo>
                  <a:pt x="3940" y="30764"/>
                </a:lnTo>
                <a:lnTo>
                  <a:pt x="0" y="50533"/>
                </a:lnTo>
                <a:lnTo>
                  <a:pt x="3940" y="70316"/>
                </a:lnTo>
                <a:lnTo>
                  <a:pt x="14720" y="86375"/>
                </a:lnTo>
                <a:lnTo>
                  <a:pt x="30780" y="97153"/>
                </a:lnTo>
                <a:lnTo>
                  <a:pt x="50558" y="101091"/>
                </a:lnTo>
                <a:lnTo>
                  <a:pt x="70322" y="97153"/>
                </a:lnTo>
                <a:lnTo>
                  <a:pt x="86374" y="86375"/>
                </a:lnTo>
                <a:lnTo>
                  <a:pt x="97152" y="70316"/>
                </a:lnTo>
                <a:lnTo>
                  <a:pt x="101092" y="50533"/>
                </a:lnTo>
                <a:lnTo>
                  <a:pt x="97152" y="30764"/>
                </a:lnTo>
                <a:lnTo>
                  <a:pt x="86374" y="14712"/>
                </a:lnTo>
                <a:lnTo>
                  <a:pt x="70322" y="3938"/>
                </a:lnTo>
                <a:lnTo>
                  <a:pt x="50558" y="0"/>
                </a:lnTo>
                <a:close/>
              </a:path>
            </a:pathLst>
          </a:custGeom>
          <a:solidFill>
            <a:srgbClr val="3C352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2" name="object 182"/>
          <p:cNvSpPr/>
          <p:nvPr/>
        </p:nvSpPr>
        <p:spPr>
          <a:xfrm>
            <a:off x="9119020" y="5910954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1021" y="3940"/>
                </a:lnTo>
                <a:lnTo>
                  <a:pt x="14935" y="14719"/>
                </a:lnTo>
                <a:lnTo>
                  <a:pt x="4020" y="30775"/>
                </a:lnTo>
                <a:lnTo>
                  <a:pt x="0" y="50545"/>
                </a:lnTo>
                <a:lnTo>
                  <a:pt x="4020" y="70324"/>
                </a:lnTo>
                <a:lnTo>
                  <a:pt x="14935" y="86383"/>
                </a:lnTo>
                <a:lnTo>
                  <a:pt x="31021" y="97164"/>
                </a:lnTo>
                <a:lnTo>
                  <a:pt x="50558" y="101104"/>
                </a:lnTo>
                <a:lnTo>
                  <a:pt x="70324" y="97164"/>
                </a:lnTo>
                <a:lnTo>
                  <a:pt x="86380" y="86383"/>
                </a:lnTo>
                <a:lnTo>
                  <a:pt x="97162" y="70324"/>
                </a:lnTo>
                <a:lnTo>
                  <a:pt x="101104" y="50545"/>
                </a:lnTo>
                <a:lnTo>
                  <a:pt x="97162" y="30775"/>
                </a:lnTo>
                <a:lnTo>
                  <a:pt x="86380" y="14719"/>
                </a:lnTo>
                <a:lnTo>
                  <a:pt x="70324" y="3940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3" name="object 183"/>
          <p:cNvSpPr/>
          <p:nvPr/>
        </p:nvSpPr>
        <p:spPr>
          <a:xfrm>
            <a:off x="9161522" y="5809849"/>
            <a:ext cx="102235" cy="101600"/>
          </a:xfrm>
          <a:custGeom>
            <a:avLst/>
            <a:gdLst/>
            <a:ahLst/>
            <a:cxnLst/>
            <a:rect l="l" t="t" r="r" b="b"/>
            <a:pathLst>
              <a:path w="102234" h="101600">
                <a:moveTo>
                  <a:pt x="50571" y="0"/>
                </a:moveTo>
                <a:lnTo>
                  <a:pt x="31032" y="3940"/>
                </a:lnTo>
                <a:lnTo>
                  <a:pt x="14941" y="14720"/>
                </a:lnTo>
                <a:lnTo>
                  <a:pt x="4022" y="30780"/>
                </a:lnTo>
                <a:lnTo>
                  <a:pt x="0" y="50558"/>
                </a:lnTo>
                <a:lnTo>
                  <a:pt x="4022" y="70080"/>
                </a:lnTo>
                <a:lnTo>
                  <a:pt x="14941" y="86159"/>
                </a:lnTo>
                <a:lnTo>
                  <a:pt x="31032" y="97071"/>
                </a:lnTo>
                <a:lnTo>
                  <a:pt x="50571" y="101092"/>
                </a:lnTo>
                <a:lnTo>
                  <a:pt x="70426" y="97071"/>
                </a:lnTo>
                <a:lnTo>
                  <a:pt x="86679" y="86159"/>
                </a:lnTo>
                <a:lnTo>
                  <a:pt x="97657" y="70080"/>
                </a:lnTo>
                <a:lnTo>
                  <a:pt x="101688" y="50558"/>
                </a:lnTo>
                <a:lnTo>
                  <a:pt x="97657" y="30780"/>
                </a:lnTo>
                <a:lnTo>
                  <a:pt x="86679" y="14720"/>
                </a:lnTo>
                <a:lnTo>
                  <a:pt x="70426" y="3940"/>
                </a:lnTo>
                <a:lnTo>
                  <a:pt x="50571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4" name="object 184"/>
          <p:cNvSpPr/>
          <p:nvPr/>
        </p:nvSpPr>
        <p:spPr>
          <a:xfrm>
            <a:off x="9228160" y="5724261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80" y="4018"/>
                </a:lnTo>
                <a:lnTo>
                  <a:pt x="14720" y="14930"/>
                </a:lnTo>
                <a:lnTo>
                  <a:pt x="3940" y="31016"/>
                </a:lnTo>
                <a:lnTo>
                  <a:pt x="0" y="50558"/>
                </a:lnTo>
                <a:lnTo>
                  <a:pt x="3940" y="70327"/>
                </a:lnTo>
                <a:lnTo>
                  <a:pt x="14720" y="86379"/>
                </a:lnTo>
                <a:lnTo>
                  <a:pt x="30780" y="97153"/>
                </a:lnTo>
                <a:lnTo>
                  <a:pt x="50558" y="101091"/>
                </a:lnTo>
                <a:lnTo>
                  <a:pt x="70329" y="97153"/>
                </a:lnTo>
                <a:lnTo>
                  <a:pt x="86385" y="86379"/>
                </a:lnTo>
                <a:lnTo>
                  <a:pt x="97164" y="70327"/>
                </a:lnTo>
                <a:lnTo>
                  <a:pt x="101104" y="50558"/>
                </a:lnTo>
                <a:lnTo>
                  <a:pt x="97164" y="31016"/>
                </a:lnTo>
                <a:lnTo>
                  <a:pt x="86385" y="14930"/>
                </a:lnTo>
                <a:lnTo>
                  <a:pt x="70329" y="4018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5" name="object 185"/>
          <p:cNvSpPr/>
          <p:nvPr/>
        </p:nvSpPr>
        <p:spPr>
          <a:xfrm>
            <a:off x="9312038" y="5659347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80" y="3938"/>
                </a:lnTo>
                <a:lnTo>
                  <a:pt x="14720" y="14716"/>
                </a:lnTo>
                <a:lnTo>
                  <a:pt x="3940" y="30775"/>
                </a:lnTo>
                <a:lnTo>
                  <a:pt x="0" y="50558"/>
                </a:lnTo>
                <a:lnTo>
                  <a:pt x="3940" y="70327"/>
                </a:lnTo>
                <a:lnTo>
                  <a:pt x="14720" y="86379"/>
                </a:lnTo>
                <a:lnTo>
                  <a:pt x="30780" y="97153"/>
                </a:lnTo>
                <a:lnTo>
                  <a:pt x="50558" y="101091"/>
                </a:lnTo>
                <a:lnTo>
                  <a:pt x="70324" y="97153"/>
                </a:lnTo>
                <a:lnTo>
                  <a:pt x="86380" y="86379"/>
                </a:lnTo>
                <a:lnTo>
                  <a:pt x="97162" y="70327"/>
                </a:lnTo>
                <a:lnTo>
                  <a:pt x="101104" y="50558"/>
                </a:lnTo>
                <a:lnTo>
                  <a:pt x="97162" y="30775"/>
                </a:lnTo>
                <a:lnTo>
                  <a:pt x="86380" y="14716"/>
                </a:lnTo>
                <a:lnTo>
                  <a:pt x="70324" y="3938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6" name="object 186"/>
          <p:cNvSpPr/>
          <p:nvPr/>
        </p:nvSpPr>
        <p:spPr>
          <a:xfrm>
            <a:off x="9413142" y="5619708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46" y="0"/>
                </a:moveTo>
                <a:lnTo>
                  <a:pt x="31016" y="3938"/>
                </a:lnTo>
                <a:lnTo>
                  <a:pt x="14933" y="14716"/>
                </a:lnTo>
                <a:lnTo>
                  <a:pt x="4020" y="30775"/>
                </a:lnTo>
                <a:lnTo>
                  <a:pt x="0" y="50558"/>
                </a:lnTo>
                <a:lnTo>
                  <a:pt x="4020" y="70329"/>
                </a:lnTo>
                <a:lnTo>
                  <a:pt x="14933" y="86385"/>
                </a:lnTo>
                <a:lnTo>
                  <a:pt x="31016" y="97164"/>
                </a:lnTo>
                <a:lnTo>
                  <a:pt x="50546" y="101104"/>
                </a:lnTo>
                <a:lnTo>
                  <a:pt x="70316" y="97164"/>
                </a:lnTo>
                <a:lnTo>
                  <a:pt x="86372" y="86385"/>
                </a:lnTo>
                <a:lnTo>
                  <a:pt x="97151" y="70329"/>
                </a:lnTo>
                <a:lnTo>
                  <a:pt x="101092" y="50558"/>
                </a:lnTo>
                <a:lnTo>
                  <a:pt x="97151" y="30775"/>
                </a:lnTo>
                <a:lnTo>
                  <a:pt x="86372" y="14716"/>
                </a:lnTo>
                <a:lnTo>
                  <a:pt x="70316" y="3938"/>
                </a:lnTo>
                <a:lnTo>
                  <a:pt x="50546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7" name="object 187"/>
          <p:cNvSpPr/>
          <p:nvPr/>
        </p:nvSpPr>
        <p:spPr>
          <a:xfrm>
            <a:off x="9916343" y="5910954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85" y="3940"/>
                </a:lnTo>
                <a:lnTo>
                  <a:pt x="14725" y="14719"/>
                </a:lnTo>
                <a:lnTo>
                  <a:pt x="3942" y="30775"/>
                </a:lnTo>
                <a:lnTo>
                  <a:pt x="0" y="50545"/>
                </a:lnTo>
                <a:lnTo>
                  <a:pt x="3942" y="70324"/>
                </a:lnTo>
                <a:lnTo>
                  <a:pt x="14725" y="86383"/>
                </a:lnTo>
                <a:lnTo>
                  <a:pt x="30785" y="97164"/>
                </a:lnTo>
                <a:lnTo>
                  <a:pt x="50558" y="101104"/>
                </a:lnTo>
                <a:lnTo>
                  <a:pt x="70088" y="97164"/>
                </a:lnTo>
                <a:lnTo>
                  <a:pt x="86171" y="86383"/>
                </a:lnTo>
                <a:lnTo>
                  <a:pt x="97084" y="70324"/>
                </a:lnTo>
                <a:lnTo>
                  <a:pt x="101104" y="50545"/>
                </a:lnTo>
                <a:lnTo>
                  <a:pt x="97084" y="30775"/>
                </a:lnTo>
                <a:lnTo>
                  <a:pt x="86171" y="14719"/>
                </a:lnTo>
                <a:lnTo>
                  <a:pt x="70088" y="3940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8" name="object 188"/>
          <p:cNvSpPr/>
          <p:nvPr/>
        </p:nvSpPr>
        <p:spPr>
          <a:xfrm>
            <a:off x="9873827" y="5809849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85" y="3940"/>
                </a:lnTo>
                <a:lnTo>
                  <a:pt x="14725" y="14720"/>
                </a:lnTo>
                <a:lnTo>
                  <a:pt x="3942" y="30780"/>
                </a:lnTo>
                <a:lnTo>
                  <a:pt x="0" y="50558"/>
                </a:lnTo>
                <a:lnTo>
                  <a:pt x="3942" y="70080"/>
                </a:lnTo>
                <a:lnTo>
                  <a:pt x="14725" y="86159"/>
                </a:lnTo>
                <a:lnTo>
                  <a:pt x="30785" y="97071"/>
                </a:lnTo>
                <a:lnTo>
                  <a:pt x="50558" y="101092"/>
                </a:lnTo>
                <a:lnTo>
                  <a:pt x="70090" y="97071"/>
                </a:lnTo>
                <a:lnTo>
                  <a:pt x="86177" y="86159"/>
                </a:lnTo>
                <a:lnTo>
                  <a:pt x="97094" y="70080"/>
                </a:lnTo>
                <a:lnTo>
                  <a:pt x="101117" y="50558"/>
                </a:lnTo>
                <a:lnTo>
                  <a:pt x="97094" y="30780"/>
                </a:lnTo>
                <a:lnTo>
                  <a:pt x="86177" y="14720"/>
                </a:lnTo>
                <a:lnTo>
                  <a:pt x="70090" y="3940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9" name="object 189"/>
          <p:cNvSpPr/>
          <p:nvPr/>
        </p:nvSpPr>
        <p:spPr>
          <a:xfrm>
            <a:off x="9807201" y="5724261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80" y="4018"/>
                </a:lnTo>
                <a:lnTo>
                  <a:pt x="14720" y="14930"/>
                </a:lnTo>
                <a:lnTo>
                  <a:pt x="3940" y="31016"/>
                </a:lnTo>
                <a:lnTo>
                  <a:pt x="0" y="50558"/>
                </a:lnTo>
                <a:lnTo>
                  <a:pt x="3940" y="70327"/>
                </a:lnTo>
                <a:lnTo>
                  <a:pt x="14720" y="86379"/>
                </a:lnTo>
                <a:lnTo>
                  <a:pt x="30780" y="97153"/>
                </a:lnTo>
                <a:lnTo>
                  <a:pt x="50558" y="101091"/>
                </a:lnTo>
                <a:lnTo>
                  <a:pt x="70329" y="97153"/>
                </a:lnTo>
                <a:lnTo>
                  <a:pt x="86385" y="86379"/>
                </a:lnTo>
                <a:lnTo>
                  <a:pt x="97164" y="70327"/>
                </a:lnTo>
                <a:lnTo>
                  <a:pt x="101104" y="50558"/>
                </a:lnTo>
                <a:lnTo>
                  <a:pt x="97164" y="31016"/>
                </a:lnTo>
                <a:lnTo>
                  <a:pt x="86385" y="14930"/>
                </a:lnTo>
                <a:lnTo>
                  <a:pt x="70329" y="4018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0" name="object 190"/>
          <p:cNvSpPr/>
          <p:nvPr/>
        </p:nvSpPr>
        <p:spPr>
          <a:xfrm>
            <a:off x="9723326" y="5659347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71" y="0"/>
                </a:moveTo>
                <a:lnTo>
                  <a:pt x="30785" y="3938"/>
                </a:lnTo>
                <a:lnTo>
                  <a:pt x="14722" y="14716"/>
                </a:lnTo>
                <a:lnTo>
                  <a:pt x="3940" y="30775"/>
                </a:lnTo>
                <a:lnTo>
                  <a:pt x="0" y="50558"/>
                </a:lnTo>
                <a:lnTo>
                  <a:pt x="3940" y="70327"/>
                </a:lnTo>
                <a:lnTo>
                  <a:pt x="14722" y="86379"/>
                </a:lnTo>
                <a:lnTo>
                  <a:pt x="30785" y="97153"/>
                </a:lnTo>
                <a:lnTo>
                  <a:pt x="50571" y="101091"/>
                </a:lnTo>
                <a:lnTo>
                  <a:pt x="70342" y="97153"/>
                </a:lnTo>
                <a:lnTo>
                  <a:pt x="86398" y="86379"/>
                </a:lnTo>
                <a:lnTo>
                  <a:pt x="97177" y="70327"/>
                </a:lnTo>
                <a:lnTo>
                  <a:pt x="101117" y="50558"/>
                </a:lnTo>
                <a:lnTo>
                  <a:pt x="97177" y="30775"/>
                </a:lnTo>
                <a:lnTo>
                  <a:pt x="86398" y="14716"/>
                </a:lnTo>
                <a:lnTo>
                  <a:pt x="70342" y="3938"/>
                </a:lnTo>
                <a:lnTo>
                  <a:pt x="50571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1" name="object 191"/>
          <p:cNvSpPr/>
          <p:nvPr/>
        </p:nvSpPr>
        <p:spPr>
          <a:xfrm>
            <a:off x="9622221" y="5619708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91" y="3938"/>
                </a:lnTo>
                <a:lnTo>
                  <a:pt x="14730" y="14716"/>
                </a:lnTo>
                <a:lnTo>
                  <a:pt x="3943" y="30775"/>
                </a:lnTo>
                <a:lnTo>
                  <a:pt x="0" y="50558"/>
                </a:lnTo>
                <a:lnTo>
                  <a:pt x="3943" y="70329"/>
                </a:lnTo>
                <a:lnTo>
                  <a:pt x="14730" y="86385"/>
                </a:lnTo>
                <a:lnTo>
                  <a:pt x="30791" y="97164"/>
                </a:lnTo>
                <a:lnTo>
                  <a:pt x="50558" y="101104"/>
                </a:lnTo>
                <a:lnTo>
                  <a:pt x="70329" y="97164"/>
                </a:lnTo>
                <a:lnTo>
                  <a:pt x="86385" y="86385"/>
                </a:lnTo>
                <a:lnTo>
                  <a:pt x="97164" y="70329"/>
                </a:lnTo>
                <a:lnTo>
                  <a:pt x="101104" y="50558"/>
                </a:lnTo>
                <a:lnTo>
                  <a:pt x="97164" y="30775"/>
                </a:lnTo>
                <a:lnTo>
                  <a:pt x="86385" y="14716"/>
                </a:lnTo>
                <a:lnTo>
                  <a:pt x="70329" y="3938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2" name="object 192"/>
          <p:cNvSpPr/>
          <p:nvPr/>
        </p:nvSpPr>
        <p:spPr>
          <a:xfrm>
            <a:off x="9119020" y="6125798"/>
            <a:ext cx="101600" cy="102235"/>
          </a:xfrm>
          <a:custGeom>
            <a:avLst/>
            <a:gdLst/>
            <a:ahLst/>
            <a:cxnLst/>
            <a:rect l="l" t="t" r="r" b="b"/>
            <a:pathLst>
              <a:path w="101600" h="102235">
                <a:moveTo>
                  <a:pt x="50558" y="0"/>
                </a:moveTo>
                <a:lnTo>
                  <a:pt x="31021" y="4027"/>
                </a:lnTo>
                <a:lnTo>
                  <a:pt x="14935" y="15000"/>
                </a:lnTo>
                <a:lnTo>
                  <a:pt x="4020" y="31252"/>
                </a:lnTo>
                <a:lnTo>
                  <a:pt x="0" y="51117"/>
                </a:lnTo>
                <a:lnTo>
                  <a:pt x="4020" y="70652"/>
                </a:lnTo>
                <a:lnTo>
                  <a:pt x="14935" y="86734"/>
                </a:lnTo>
                <a:lnTo>
                  <a:pt x="31021" y="97644"/>
                </a:lnTo>
                <a:lnTo>
                  <a:pt x="50558" y="101663"/>
                </a:lnTo>
                <a:lnTo>
                  <a:pt x="70324" y="97644"/>
                </a:lnTo>
                <a:lnTo>
                  <a:pt x="86380" y="86734"/>
                </a:lnTo>
                <a:lnTo>
                  <a:pt x="97162" y="70652"/>
                </a:lnTo>
                <a:lnTo>
                  <a:pt x="101104" y="51117"/>
                </a:lnTo>
                <a:lnTo>
                  <a:pt x="97162" y="31252"/>
                </a:lnTo>
                <a:lnTo>
                  <a:pt x="86380" y="15000"/>
                </a:lnTo>
                <a:lnTo>
                  <a:pt x="70324" y="4027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3" name="object 193"/>
          <p:cNvSpPr/>
          <p:nvPr/>
        </p:nvSpPr>
        <p:spPr>
          <a:xfrm>
            <a:off x="9161522" y="6227475"/>
            <a:ext cx="102235" cy="101600"/>
          </a:xfrm>
          <a:custGeom>
            <a:avLst/>
            <a:gdLst/>
            <a:ahLst/>
            <a:cxnLst/>
            <a:rect l="l" t="t" r="r" b="b"/>
            <a:pathLst>
              <a:path w="102234" h="101600">
                <a:moveTo>
                  <a:pt x="50571" y="0"/>
                </a:moveTo>
                <a:lnTo>
                  <a:pt x="31032" y="3939"/>
                </a:lnTo>
                <a:lnTo>
                  <a:pt x="14941" y="14717"/>
                </a:lnTo>
                <a:lnTo>
                  <a:pt x="4022" y="30769"/>
                </a:lnTo>
                <a:lnTo>
                  <a:pt x="0" y="50533"/>
                </a:lnTo>
                <a:lnTo>
                  <a:pt x="4022" y="70062"/>
                </a:lnTo>
                <a:lnTo>
                  <a:pt x="14941" y="86145"/>
                </a:lnTo>
                <a:lnTo>
                  <a:pt x="31032" y="97058"/>
                </a:lnTo>
                <a:lnTo>
                  <a:pt x="50571" y="101079"/>
                </a:lnTo>
                <a:lnTo>
                  <a:pt x="70426" y="97058"/>
                </a:lnTo>
                <a:lnTo>
                  <a:pt x="86679" y="86145"/>
                </a:lnTo>
                <a:lnTo>
                  <a:pt x="97657" y="70062"/>
                </a:lnTo>
                <a:lnTo>
                  <a:pt x="101688" y="50533"/>
                </a:lnTo>
                <a:lnTo>
                  <a:pt x="97657" y="30769"/>
                </a:lnTo>
                <a:lnTo>
                  <a:pt x="86679" y="14717"/>
                </a:lnTo>
                <a:lnTo>
                  <a:pt x="70426" y="3939"/>
                </a:lnTo>
                <a:lnTo>
                  <a:pt x="50571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4" name="object 194"/>
          <p:cNvSpPr/>
          <p:nvPr/>
        </p:nvSpPr>
        <p:spPr>
          <a:xfrm>
            <a:off x="9228160" y="6312505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80" y="4018"/>
                </a:lnTo>
                <a:lnTo>
                  <a:pt x="14720" y="14927"/>
                </a:lnTo>
                <a:lnTo>
                  <a:pt x="3940" y="31005"/>
                </a:lnTo>
                <a:lnTo>
                  <a:pt x="0" y="50533"/>
                </a:lnTo>
                <a:lnTo>
                  <a:pt x="3940" y="70304"/>
                </a:lnTo>
                <a:lnTo>
                  <a:pt x="14720" y="86359"/>
                </a:lnTo>
                <a:lnTo>
                  <a:pt x="30780" y="97139"/>
                </a:lnTo>
                <a:lnTo>
                  <a:pt x="50558" y="101079"/>
                </a:lnTo>
                <a:lnTo>
                  <a:pt x="70329" y="97139"/>
                </a:lnTo>
                <a:lnTo>
                  <a:pt x="86385" y="86359"/>
                </a:lnTo>
                <a:lnTo>
                  <a:pt x="97164" y="70304"/>
                </a:lnTo>
                <a:lnTo>
                  <a:pt x="101104" y="50533"/>
                </a:lnTo>
                <a:lnTo>
                  <a:pt x="97164" y="31005"/>
                </a:lnTo>
                <a:lnTo>
                  <a:pt x="86385" y="14927"/>
                </a:lnTo>
                <a:lnTo>
                  <a:pt x="70329" y="4018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5" name="object 195"/>
          <p:cNvSpPr/>
          <p:nvPr/>
        </p:nvSpPr>
        <p:spPr>
          <a:xfrm>
            <a:off x="9312038" y="6377406"/>
            <a:ext cx="101600" cy="102235"/>
          </a:xfrm>
          <a:custGeom>
            <a:avLst/>
            <a:gdLst/>
            <a:ahLst/>
            <a:cxnLst/>
            <a:rect l="l" t="t" r="r" b="b"/>
            <a:pathLst>
              <a:path w="101600" h="102235">
                <a:moveTo>
                  <a:pt x="50558" y="0"/>
                </a:moveTo>
                <a:lnTo>
                  <a:pt x="30780" y="4020"/>
                </a:lnTo>
                <a:lnTo>
                  <a:pt x="14720" y="14933"/>
                </a:lnTo>
                <a:lnTo>
                  <a:pt x="3940" y="31016"/>
                </a:lnTo>
                <a:lnTo>
                  <a:pt x="0" y="50546"/>
                </a:lnTo>
                <a:lnTo>
                  <a:pt x="3940" y="70398"/>
                </a:lnTo>
                <a:lnTo>
                  <a:pt x="14720" y="86647"/>
                </a:lnTo>
                <a:lnTo>
                  <a:pt x="30780" y="97621"/>
                </a:lnTo>
                <a:lnTo>
                  <a:pt x="50558" y="101650"/>
                </a:lnTo>
                <a:lnTo>
                  <a:pt x="70324" y="97621"/>
                </a:lnTo>
                <a:lnTo>
                  <a:pt x="86380" y="86647"/>
                </a:lnTo>
                <a:lnTo>
                  <a:pt x="97162" y="70398"/>
                </a:lnTo>
                <a:lnTo>
                  <a:pt x="101104" y="50546"/>
                </a:lnTo>
                <a:lnTo>
                  <a:pt x="97162" y="31016"/>
                </a:lnTo>
                <a:lnTo>
                  <a:pt x="86380" y="14933"/>
                </a:lnTo>
                <a:lnTo>
                  <a:pt x="70324" y="4020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6" name="object 196"/>
          <p:cNvSpPr/>
          <p:nvPr/>
        </p:nvSpPr>
        <p:spPr>
          <a:xfrm>
            <a:off x="9413142" y="6417031"/>
            <a:ext cx="101600" cy="102235"/>
          </a:xfrm>
          <a:custGeom>
            <a:avLst/>
            <a:gdLst/>
            <a:ahLst/>
            <a:cxnLst/>
            <a:rect l="l" t="t" r="r" b="b"/>
            <a:pathLst>
              <a:path w="101600" h="102235">
                <a:moveTo>
                  <a:pt x="50546" y="0"/>
                </a:moveTo>
                <a:lnTo>
                  <a:pt x="31016" y="4020"/>
                </a:lnTo>
                <a:lnTo>
                  <a:pt x="14933" y="14935"/>
                </a:lnTo>
                <a:lnTo>
                  <a:pt x="4020" y="31021"/>
                </a:lnTo>
                <a:lnTo>
                  <a:pt x="0" y="50558"/>
                </a:lnTo>
                <a:lnTo>
                  <a:pt x="4020" y="70416"/>
                </a:lnTo>
                <a:lnTo>
                  <a:pt x="14933" y="86664"/>
                </a:lnTo>
                <a:lnTo>
                  <a:pt x="31016" y="97636"/>
                </a:lnTo>
                <a:lnTo>
                  <a:pt x="50546" y="101663"/>
                </a:lnTo>
                <a:lnTo>
                  <a:pt x="70316" y="97636"/>
                </a:lnTo>
                <a:lnTo>
                  <a:pt x="86372" y="86664"/>
                </a:lnTo>
                <a:lnTo>
                  <a:pt x="97151" y="70416"/>
                </a:lnTo>
                <a:lnTo>
                  <a:pt x="101092" y="50558"/>
                </a:lnTo>
                <a:lnTo>
                  <a:pt x="97151" y="31021"/>
                </a:lnTo>
                <a:lnTo>
                  <a:pt x="86372" y="14935"/>
                </a:lnTo>
                <a:lnTo>
                  <a:pt x="70316" y="4020"/>
                </a:lnTo>
                <a:lnTo>
                  <a:pt x="50546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7" name="object 197"/>
          <p:cNvSpPr/>
          <p:nvPr/>
        </p:nvSpPr>
        <p:spPr>
          <a:xfrm>
            <a:off x="9916343" y="6125798"/>
            <a:ext cx="101600" cy="102235"/>
          </a:xfrm>
          <a:custGeom>
            <a:avLst/>
            <a:gdLst/>
            <a:ahLst/>
            <a:cxnLst/>
            <a:rect l="l" t="t" r="r" b="b"/>
            <a:pathLst>
              <a:path w="101600" h="102235">
                <a:moveTo>
                  <a:pt x="50558" y="0"/>
                </a:moveTo>
                <a:lnTo>
                  <a:pt x="30785" y="4027"/>
                </a:lnTo>
                <a:lnTo>
                  <a:pt x="14725" y="15000"/>
                </a:lnTo>
                <a:lnTo>
                  <a:pt x="3942" y="31252"/>
                </a:lnTo>
                <a:lnTo>
                  <a:pt x="0" y="51117"/>
                </a:lnTo>
                <a:lnTo>
                  <a:pt x="3942" y="70652"/>
                </a:lnTo>
                <a:lnTo>
                  <a:pt x="14725" y="86734"/>
                </a:lnTo>
                <a:lnTo>
                  <a:pt x="30785" y="97644"/>
                </a:lnTo>
                <a:lnTo>
                  <a:pt x="50558" y="101663"/>
                </a:lnTo>
                <a:lnTo>
                  <a:pt x="70088" y="97644"/>
                </a:lnTo>
                <a:lnTo>
                  <a:pt x="86171" y="86734"/>
                </a:lnTo>
                <a:lnTo>
                  <a:pt x="97084" y="70652"/>
                </a:lnTo>
                <a:lnTo>
                  <a:pt x="101104" y="51117"/>
                </a:lnTo>
                <a:lnTo>
                  <a:pt x="97084" y="31252"/>
                </a:lnTo>
                <a:lnTo>
                  <a:pt x="86171" y="15000"/>
                </a:lnTo>
                <a:lnTo>
                  <a:pt x="70088" y="4027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8" name="object 198"/>
          <p:cNvSpPr/>
          <p:nvPr/>
        </p:nvSpPr>
        <p:spPr>
          <a:xfrm>
            <a:off x="9873827" y="6227475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85" y="3939"/>
                </a:lnTo>
                <a:lnTo>
                  <a:pt x="14725" y="14717"/>
                </a:lnTo>
                <a:lnTo>
                  <a:pt x="3942" y="30769"/>
                </a:lnTo>
                <a:lnTo>
                  <a:pt x="0" y="50533"/>
                </a:lnTo>
                <a:lnTo>
                  <a:pt x="3942" y="70062"/>
                </a:lnTo>
                <a:lnTo>
                  <a:pt x="14725" y="86145"/>
                </a:lnTo>
                <a:lnTo>
                  <a:pt x="30785" y="97058"/>
                </a:lnTo>
                <a:lnTo>
                  <a:pt x="50558" y="101079"/>
                </a:lnTo>
                <a:lnTo>
                  <a:pt x="70090" y="97058"/>
                </a:lnTo>
                <a:lnTo>
                  <a:pt x="86177" y="86145"/>
                </a:lnTo>
                <a:lnTo>
                  <a:pt x="97094" y="70062"/>
                </a:lnTo>
                <a:lnTo>
                  <a:pt x="101117" y="50533"/>
                </a:lnTo>
                <a:lnTo>
                  <a:pt x="97094" y="30769"/>
                </a:lnTo>
                <a:lnTo>
                  <a:pt x="86177" y="14717"/>
                </a:lnTo>
                <a:lnTo>
                  <a:pt x="70090" y="3939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9" name="object 199"/>
          <p:cNvSpPr/>
          <p:nvPr/>
        </p:nvSpPr>
        <p:spPr>
          <a:xfrm>
            <a:off x="9807201" y="6312505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58" y="0"/>
                </a:moveTo>
                <a:lnTo>
                  <a:pt x="30780" y="4018"/>
                </a:lnTo>
                <a:lnTo>
                  <a:pt x="14720" y="14927"/>
                </a:lnTo>
                <a:lnTo>
                  <a:pt x="3940" y="31005"/>
                </a:lnTo>
                <a:lnTo>
                  <a:pt x="0" y="50533"/>
                </a:lnTo>
                <a:lnTo>
                  <a:pt x="3940" y="70304"/>
                </a:lnTo>
                <a:lnTo>
                  <a:pt x="14720" y="86359"/>
                </a:lnTo>
                <a:lnTo>
                  <a:pt x="30780" y="97139"/>
                </a:lnTo>
                <a:lnTo>
                  <a:pt x="50558" y="101079"/>
                </a:lnTo>
                <a:lnTo>
                  <a:pt x="70329" y="97139"/>
                </a:lnTo>
                <a:lnTo>
                  <a:pt x="86385" y="86359"/>
                </a:lnTo>
                <a:lnTo>
                  <a:pt x="97164" y="70304"/>
                </a:lnTo>
                <a:lnTo>
                  <a:pt x="101104" y="50533"/>
                </a:lnTo>
                <a:lnTo>
                  <a:pt x="97164" y="31005"/>
                </a:lnTo>
                <a:lnTo>
                  <a:pt x="86385" y="14927"/>
                </a:lnTo>
                <a:lnTo>
                  <a:pt x="70329" y="4018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0" name="object 200"/>
          <p:cNvSpPr/>
          <p:nvPr/>
        </p:nvSpPr>
        <p:spPr>
          <a:xfrm>
            <a:off x="9723326" y="6377406"/>
            <a:ext cx="101600" cy="102235"/>
          </a:xfrm>
          <a:custGeom>
            <a:avLst/>
            <a:gdLst/>
            <a:ahLst/>
            <a:cxnLst/>
            <a:rect l="l" t="t" r="r" b="b"/>
            <a:pathLst>
              <a:path w="101600" h="102235">
                <a:moveTo>
                  <a:pt x="50571" y="0"/>
                </a:moveTo>
                <a:lnTo>
                  <a:pt x="30785" y="4020"/>
                </a:lnTo>
                <a:lnTo>
                  <a:pt x="14722" y="14933"/>
                </a:lnTo>
                <a:lnTo>
                  <a:pt x="3940" y="31016"/>
                </a:lnTo>
                <a:lnTo>
                  <a:pt x="0" y="50546"/>
                </a:lnTo>
                <a:lnTo>
                  <a:pt x="3940" y="70398"/>
                </a:lnTo>
                <a:lnTo>
                  <a:pt x="14722" y="86647"/>
                </a:lnTo>
                <a:lnTo>
                  <a:pt x="30785" y="97621"/>
                </a:lnTo>
                <a:lnTo>
                  <a:pt x="50571" y="101650"/>
                </a:lnTo>
                <a:lnTo>
                  <a:pt x="70342" y="97621"/>
                </a:lnTo>
                <a:lnTo>
                  <a:pt x="86398" y="86647"/>
                </a:lnTo>
                <a:lnTo>
                  <a:pt x="97177" y="70398"/>
                </a:lnTo>
                <a:lnTo>
                  <a:pt x="101117" y="50546"/>
                </a:lnTo>
                <a:lnTo>
                  <a:pt x="97177" y="31016"/>
                </a:lnTo>
                <a:lnTo>
                  <a:pt x="86398" y="14933"/>
                </a:lnTo>
                <a:lnTo>
                  <a:pt x="70342" y="4020"/>
                </a:lnTo>
                <a:lnTo>
                  <a:pt x="50571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1" name="object 201"/>
          <p:cNvSpPr/>
          <p:nvPr/>
        </p:nvSpPr>
        <p:spPr>
          <a:xfrm>
            <a:off x="9622221" y="6417031"/>
            <a:ext cx="101600" cy="102235"/>
          </a:xfrm>
          <a:custGeom>
            <a:avLst/>
            <a:gdLst/>
            <a:ahLst/>
            <a:cxnLst/>
            <a:rect l="l" t="t" r="r" b="b"/>
            <a:pathLst>
              <a:path w="101600" h="102235">
                <a:moveTo>
                  <a:pt x="50558" y="0"/>
                </a:moveTo>
                <a:lnTo>
                  <a:pt x="30791" y="4020"/>
                </a:lnTo>
                <a:lnTo>
                  <a:pt x="14730" y="14935"/>
                </a:lnTo>
                <a:lnTo>
                  <a:pt x="3943" y="31021"/>
                </a:lnTo>
                <a:lnTo>
                  <a:pt x="0" y="50558"/>
                </a:lnTo>
                <a:lnTo>
                  <a:pt x="3943" y="70416"/>
                </a:lnTo>
                <a:lnTo>
                  <a:pt x="14730" y="86664"/>
                </a:lnTo>
                <a:lnTo>
                  <a:pt x="30791" y="97636"/>
                </a:lnTo>
                <a:lnTo>
                  <a:pt x="50558" y="101663"/>
                </a:lnTo>
                <a:lnTo>
                  <a:pt x="70329" y="97636"/>
                </a:lnTo>
                <a:lnTo>
                  <a:pt x="86385" y="86664"/>
                </a:lnTo>
                <a:lnTo>
                  <a:pt x="97164" y="70416"/>
                </a:lnTo>
                <a:lnTo>
                  <a:pt x="101104" y="50558"/>
                </a:lnTo>
                <a:lnTo>
                  <a:pt x="97164" y="31021"/>
                </a:lnTo>
                <a:lnTo>
                  <a:pt x="86385" y="14935"/>
                </a:lnTo>
                <a:lnTo>
                  <a:pt x="70329" y="4020"/>
                </a:lnTo>
                <a:lnTo>
                  <a:pt x="50558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2" name="object 202"/>
          <p:cNvSpPr/>
          <p:nvPr/>
        </p:nvSpPr>
        <p:spPr>
          <a:xfrm>
            <a:off x="9930132" y="6017800"/>
            <a:ext cx="101600" cy="101600"/>
          </a:xfrm>
          <a:custGeom>
            <a:avLst/>
            <a:gdLst/>
            <a:ahLst/>
            <a:cxnLst/>
            <a:rect l="l" t="t" r="r" b="b"/>
            <a:pathLst>
              <a:path w="101600" h="101600">
                <a:moveTo>
                  <a:pt x="50545" y="0"/>
                </a:moveTo>
                <a:lnTo>
                  <a:pt x="30780" y="4020"/>
                </a:lnTo>
                <a:lnTo>
                  <a:pt x="14724" y="14932"/>
                </a:lnTo>
                <a:lnTo>
                  <a:pt x="3941" y="31011"/>
                </a:lnTo>
                <a:lnTo>
                  <a:pt x="0" y="50533"/>
                </a:lnTo>
                <a:lnTo>
                  <a:pt x="3941" y="70318"/>
                </a:lnTo>
                <a:lnTo>
                  <a:pt x="14724" y="86382"/>
                </a:lnTo>
                <a:lnTo>
                  <a:pt x="30780" y="97164"/>
                </a:lnTo>
                <a:lnTo>
                  <a:pt x="50545" y="101104"/>
                </a:lnTo>
                <a:lnTo>
                  <a:pt x="70326" y="97164"/>
                </a:lnTo>
                <a:lnTo>
                  <a:pt x="86390" y="86382"/>
                </a:lnTo>
                <a:lnTo>
                  <a:pt x="97175" y="70318"/>
                </a:lnTo>
                <a:lnTo>
                  <a:pt x="101117" y="50533"/>
                </a:lnTo>
                <a:lnTo>
                  <a:pt x="97175" y="31011"/>
                </a:lnTo>
                <a:lnTo>
                  <a:pt x="86390" y="14932"/>
                </a:lnTo>
                <a:lnTo>
                  <a:pt x="70326" y="4020"/>
                </a:lnTo>
                <a:lnTo>
                  <a:pt x="50545" y="0"/>
                </a:lnTo>
                <a:close/>
              </a:path>
            </a:pathLst>
          </a:custGeom>
          <a:solidFill>
            <a:srgbClr val="5E87C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3" name="object 203"/>
          <p:cNvSpPr/>
          <p:nvPr/>
        </p:nvSpPr>
        <p:spPr>
          <a:xfrm>
            <a:off x="9519412" y="5646137"/>
            <a:ext cx="97790" cy="18415"/>
          </a:xfrm>
          <a:custGeom>
            <a:avLst/>
            <a:gdLst/>
            <a:ahLst/>
            <a:cxnLst/>
            <a:rect l="l" t="t" r="r" b="b"/>
            <a:pathLst>
              <a:path w="97790" h="18414">
                <a:moveTo>
                  <a:pt x="48818" y="0"/>
                </a:moveTo>
                <a:lnTo>
                  <a:pt x="41276" y="89"/>
                </a:lnTo>
                <a:lnTo>
                  <a:pt x="33677" y="719"/>
                </a:lnTo>
                <a:lnTo>
                  <a:pt x="21443" y="2427"/>
                </a:lnTo>
                <a:lnTo>
                  <a:pt x="0" y="5753"/>
                </a:lnTo>
                <a:lnTo>
                  <a:pt x="0" y="17792"/>
                </a:lnTo>
                <a:lnTo>
                  <a:pt x="5933" y="16806"/>
                </a:lnTo>
                <a:lnTo>
                  <a:pt x="19889" y="14636"/>
                </a:lnTo>
                <a:lnTo>
                  <a:pt x="36106" y="12467"/>
                </a:lnTo>
                <a:lnTo>
                  <a:pt x="48818" y="11480"/>
                </a:lnTo>
                <a:lnTo>
                  <a:pt x="97650" y="11480"/>
                </a:lnTo>
                <a:lnTo>
                  <a:pt x="97650" y="5753"/>
                </a:lnTo>
                <a:lnTo>
                  <a:pt x="91799" y="4854"/>
                </a:lnTo>
                <a:lnTo>
                  <a:pt x="77977" y="2876"/>
                </a:lnTo>
                <a:lnTo>
                  <a:pt x="61785" y="898"/>
                </a:lnTo>
                <a:lnTo>
                  <a:pt x="48818" y="0"/>
                </a:lnTo>
                <a:close/>
              </a:path>
              <a:path w="97790" h="18414">
                <a:moveTo>
                  <a:pt x="97650" y="11480"/>
                </a:moveTo>
                <a:lnTo>
                  <a:pt x="48818" y="11480"/>
                </a:lnTo>
                <a:lnTo>
                  <a:pt x="56696" y="11579"/>
                </a:lnTo>
                <a:lnTo>
                  <a:pt x="64409" y="12269"/>
                </a:lnTo>
                <a:lnTo>
                  <a:pt x="76534" y="14143"/>
                </a:lnTo>
                <a:lnTo>
                  <a:pt x="97650" y="17792"/>
                </a:lnTo>
                <a:lnTo>
                  <a:pt x="97650" y="11480"/>
                </a:lnTo>
                <a:close/>
              </a:path>
            </a:pathLst>
          </a:custGeom>
          <a:solidFill>
            <a:srgbClr val="B0A98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4" name="object 204"/>
          <p:cNvSpPr/>
          <p:nvPr/>
        </p:nvSpPr>
        <p:spPr>
          <a:xfrm>
            <a:off x="3528789" y="6652058"/>
            <a:ext cx="249554" cy="260350"/>
          </a:xfrm>
          <a:custGeom>
            <a:avLst/>
            <a:gdLst/>
            <a:ahLst/>
            <a:cxnLst/>
            <a:rect l="l" t="t" r="r" b="b"/>
            <a:pathLst>
              <a:path w="249554" h="260350">
                <a:moveTo>
                  <a:pt x="93649" y="168960"/>
                </a:moveTo>
                <a:lnTo>
                  <a:pt x="90342" y="192176"/>
                </a:lnTo>
                <a:lnTo>
                  <a:pt x="82767" y="212504"/>
                </a:lnTo>
                <a:lnTo>
                  <a:pt x="70927" y="229948"/>
                </a:lnTo>
                <a:lnTo>
                  <a:pt x="54825" y="244513"/>
                </a:lnTo>
                <a:lnTo>
                  <a:pt x="59089" y="249504"/>
                </a:lnTo>
                <a:lnTo>
                  <a:pt x="63220" y="254558"/>
                </a:lnTo>
                <a:lnTo>
                  <a:pt x="67411" y="259994"/>
                </a:lnTo>
                <a:lnTo>
                  <a:pt x="78429" y="249828"/>
                </a:lnTo>
                <a:lnTo>
                  <a:pt x="87612" y="239791"/>
                </a:lnTo>
                <a:lnTo>
                  <a:pt x="94959" y="229883"/>
                </a:lnTo>
                <a:lnTo>
                  <a:pt x="100469" y="220103"/>
                </a:lnTo>
                <a:lnTo>
                  <a:pt x="127514" y="220103"/>
                </a:lnTo>
                <a:lnTo>
                  <a:pt x="124144" y="218203"/>
                </a:lnTo>
                <a:lnTo>
                  <a:pt x="115045" y="210579"/>
                </a:lnTo>
                <a:lnTo>
                  <a:pt x="107289" y="201218"/>
                </a:lnTo>
                <a:lnTo>
                  <a:pt x="108900" y="194407"/>
                </a:lnTo>
                <a:lnTo>
                  <a:pt x="110307" y="187063"/>
                </a:lnTo>
                <a:lnTo>
                  <a:pt x="111516" y="179192"/>
                </a:lnTo>
                <a:lnTo>
                  <a:pt x="112534" y="170802"/>
                </a:lnTo>
                <a:lnTo>
                  <a:pt x="93649" y="168960"/>
                </a:lnTo>
                <a:close/>
              </a:path>
              <a:path w="249554" h="260350">
                <a:moveTo>
                  <a:pt x="127514" y="220103"/>
                </a:moveTo>
                <a:lnTo>
                  <a:pt x="100469" y="220103"/>
                </a:lnTo>
                <a:lnTo>
                  <a:pt x="112189" y="232469"/>
                </a:lnTo>
                <a:lnTo>
                  <a:pt x="162115" y="249504"/>
                </a:lnTo>
                <a:lnTo>
                  <a:pt x="200223" y="250871"/>
                </a:lnTo>
                <a:lnTo>
                  <a:pt x="220310" y="251016"/>
                </a:lnTo>
                <a:lnTo>
                  <a:pt x="241084" y="250799"/>
                </a:lnTo>
                <a:lnTo>
                  <a:pt x="243357" y="244868"/>
                </a:lnTo>
                <a:lnTo>
                  <a:pt x="246075" y="238302"/>
                </a:lnTo>
                <a:lnTo>
                  <a:pt x="248651" y="232444"/>
                </a:lnTo>
                <a:lnTo>
                  <a:pt x="208292" y="232444"/>
                </a:lnTo>
                <a:lnTo>
                  <a:pt x="187042" y="232118"/>
                </a:lnTo>
                <a:lnTo>
                  <a:pt x="165265" y="231140"/>
                </a:lnTo>
                <a:lnTo>
                  <a:pt x="165265" y="228244"/>
                </a:lnTo>
                <a:lnTo>
                  <a:pt x="146380" y="228244"/>
                </a:lnTo>
                <a:lnTo>
                  <a:pt x="134587" y="224091"/>
                </a:lnTo>
                <a:lnTo>
                  <a:pt x="127514" y="220103"/>
                </a:lnTo>
                <a:close/>
              </a:path>
              <a:path w="249554" h="260350">
                <a:moveTo>
                  <a:pt x="65582" y="16281"/>
                </a:moveTo>
                <a:lnTo>
                  <a:pt x="0" y="16281"/>
                </a:lnTo>
                <a:lnTo>
                  <a:pt x="0" y="243979"/>
                </a:lnTo>
                <a:lnTo>
                  <a:pt x="17830" y="243979"/>
                </a:lnTo>
                <a:lnTo>
                  <a:pt x="17830" y="227977"/>
                </a:lnTo>
                <a:lnTo>
                  <a:pt x="65582" y="227977"/>
                </a:lnTo>
                <a:lnTo>
                  <a:pt x="65582" y="210667"/>
                </a:lnTo>
                <a:lnTo>
                  <a:pt x="17830" y="210667"/>
                </a:lnTo>
                <a:lnTo>
                  <a:pt x="17830" y="162661"/>
                </a:lnTo>
                <a:lnTo>
                  <a:pt x="65582" y="162661"/>
                </a:lnTo>
                <a:lnTo>
                  <a:pt x="65582" y="145605"/>
                </a:lnTo>
                <a:lnTo>
                  <a:pt x="17830" y="145605"/>
                </a:lnTo>
                <a:lnTo>
                  <a:pt x="17830" y="98132"/>
                </a:lnTo>
                <a:lnTo>
                  <a:pt x="65582" y="98132"/>
                </a:lnTo>
                <a:lnTo>
                  <a:pt x="65582" y="81076"/>
                </a:lnTo>
                <a:lnTo>
                  <a:pt x="17830" y="81076"/>
                </a:lnTo>
                <a:lnTo>
                  <a:pt x="17830" y="33591"/>
                </a:lnTo>
                <a:lnTo>
                  <a:pt x="65582" y="33591"/>
                </a:lnTo>
                <a:lnTo>
                  <a:pt x="65582" y="16281"/>
                </a:lnTo>
                <a:close/>
              </a:path>
              <a:path w="249554" h="260350">
                <a:moveTo>
                  <a:pt x="249224" y="231140"/>
                </a:moveTo>
                <a:lnTo>
                  <a:pt x="229019" y="232118"/>
                </a:lnTo>
                <a:lnTo>
                  <a:pt x="208292" y="232444"/>
                </a:lnTo>
                <a:lnTo>
                  <a:pt x="248651" y="232444"/>
                </a:lnTo>
                <a:lnTo>
                  <a:pt x="249224" y="231140"/>
                </a:lnTo>
                <a:close/>
              </a:path>
              <a:path w="249554" h="260350">
                <a:moveTo>
                  <a:pt x="165265" y="159512"/>
                </a:moveTo>
                <a:lnTo>
                  <a:pt x="146380" y="159512"/>
                </a:lnTo>
                <a:lnTo>
                  <a:pt x="146380" y="228244"/>
                </a:lnTo>
                <a:lnTo>
                  <a:pt x="165265" y="228244"/>
                </a:lnTo>
                <a:lnTo>
                  <a:pt x="165265" y="202793"/>
                </a:lnTo>
                <a:lnTo>
                  <a:pt x="229539" y="202793"/>
                </a:lnTo>
                <a:lnTo>
                  <a:pt x="229539" y="185737"/>
                </a:lnTo>
                <a:lnTo>
                  <a:pt x="165265" y="185737"/>
                </a:lnTo>
                <a:lnTo>
                  <a:pt x="165265" y="159512"/>
                </a:lnTo>
                <a:close/>
              </a:path>
              <a:path w="249554" h="260350">
                <a:moveTo>
                  <a:pt x="65582" y="162661"/>
                </a:moveTo>
                <a:lnTo>
                  <a:pt x="47739" y="162661"/>
                </a:lnTo>
                <a:lnTo>
                  <a:pt x="47739" y="210667"/>
                </a:lnTo>
                <a:lnTo>
                  <a:pt x="65582" y="210667"/>
                </a:lnTo>
                <a:lnTo>
                  <a:pt x="65582" y="162661"/>
                </a:lnTo>
                <a:close/>
              </a:path>
              <a:path w="249554" h="260350">
                <a:moveTo>
                  <a:pt x="225348" y="120154"/>
                </a:moveTo>
                <a:lnTo>
                  <a:pt x="206971" y="120154"/>
                </a:lnTo>
                <a:lnTo>
                  <a:pt x="206971" y="142455"/>
                </a:lnTo>
                <a:lnTo>
                  <a:pt x="84988" y="142455"/>
                </a:lnTo>
                <a:lnTo>
                  <a:pt x="84988" y="159512"/>
                </a:lnTo>
                <a:lnTo>
                  <a:pt x="206984" y="159512"/>
                </a:lnTo>
                <a:lnTo>
                  <a:pt x="206984" y="166852"/>
                </a:lnTo>
                <a:lnTo>
                  <a:pt x="225348" y="166852"/>
                </a:lnTo>
                <a:lnTo>
                  <a:pt x="225348" y="120154"/>
                </a:lnTo>
                <a:close/>
              </a:path>
              <a:path w="249554" h="260350">
                <a:moveTo>
                  <a:pt x="65582" y="98132"/>
                </a:moveTo>
                <a:lnTo>
                  <a:pt x="47739" y="98132"/>
                </a:lnTo>
                <a:lnTo>
                  <a:pt x="47739" y="145605"/>
                </a:lnTo>
                <a:lnTo>
                  <a:pt x="65582" y="145605"/>
                </a:lnTo>
                <a:lnTo>
                  <a:pt x="65582" y="98132"/>
                </a:lnTo>
                <a:close/>
              </a:path>
              <a:path w="249554" h="260350">
                <a:moveTo>
                  <a:pt x="165265" y="120154"/>
                </a:moveTo>
                <a:lnTo>
                  <a:pt x="146380" y="120154"/>
                </a:lnTo>
                <a:lnTo>
                  <a:pt x="146380" y="142455"/>
                </a:lnTo>
                <a:lnTo>
                  <a:pt x="165265" y="142455"/>
                </a:lnTo>
                <a:lnTo>
                  <a:pt x="165265" y="120154"/>
                </a:lnTo>
                <a:close/>
              </a:path>
              <a:path w="249554" h="260350">
                <a:moveTo>
                  <a:pt x="247903" y="103098"/>
                </a:moveTo>
                <a:lnTo>
                  <a:pt x="73977" y="103098"/>
                </a:lnTo>
                <a:lnTo>
                  <a:pt x="73977" y="120154"/>
                </a:lnTo>
                <a:lnTo>
                  <a:pt x="247903" y="120154"/>
                </a:lnTo>
                <a:lnTo>
                  <a:pt x="247903" y="103098"/>
                </a:lnTo>
                <a:close/>
              </a:path>
              <a:path w="249554" h="260350">
                <a:moveTo>
                  <a:pt x="165277" y="81076"/>
                </a:moveTo>
                <a:lnTo>
                  <a:pt x="146380" y="81076"/>
                </a:lnTo>
                <a:lnTo>
                  <a:pt x="146380" y="103098"/>
                </a:lnTo>
                <a:lnTo>
                  <a:pt x="165277" y="103098"/>
                </a:lnTo>
                <a:lnTo>
                  <a:pt x="165277" y="81076"/>
                </a:lnTo>
                <a:close/>
              </a:path>
              <a:path w="249554" h="260350">
                <a:moveTo>
                  <a:pt x="225348" y="64020"/>
                </a:moveTo>
                <a:lnTo>
                  <a:pt x="86563" y="64020"/>
                </a:lnTo>
                <a:lnTo>
                  <a:pt x="86563" y="81076"/>
                </a:lnTo>
                <a:lnTo>
                  <a:pt x="206984" y="81076"/>
                </a:lnTo>
                <a:lnTo>
                  <a:pt x="206984" y="103098"/>
                </a:lnTo>
                <a:lnTo>
                  <a:pt x="225348" y="103098"/>
                </a:lnTo>
                <a:lnTo>
                  <a:pt x="225348" y="64020"/>
                </a:lnTo>
                <a:close/>
              </a:path>
              <a:path w="249554" h="260350">
                <a:moveTo>
                  <a:pt x="65582" y="33591"/>
                </a:moveTo>
                <a:lnTo>
                  <a:pt x="47739" y="33591"/>
                </a:lnTo>
                <a:lnTo>
                  <a:pt x="47739" y="81076"/>
                </a:lnTo>
                <a:lnTo>
                  <a:pt x="65582" y="81076"/>
                </a:lnTo>
                <a:lnTo>
                  <a:pt x="65582" y="33591"/>
                </a:lnTo>
                <a:close/>
              </a:path>
              <a:path w="249554" h="260350">
                <a:moveTo>
                  <a:pt x="165265" y="41465"/>
                </a:moveTo>
                <a:lnTo>
                  <a:pt x="146380" y="41465"/>
                </a:lnTo>
                <a:lnTo>
                  <a:pt x="146380" y="64020"/>
                </a:lnTo>
                <a:lnTo>
                  <a:pt x="165265" y="64020"/>
                </a:lnTo>
                <a:lnTo>
                  <a:pt x="165265" y="41465"/>
                </a:lnTo>
                <a:close/>
              </a:path>
              <a:path w="249554" h="260350">
                <a:moveTo>
                  <a:pt x="239255" y="24409"/>
                </a:moveTo>
                <a:lnTo>
                  <a:pt x="77647" y="24409"/>
                </a:lnTo>
                <a:lnTo>
                  <a:pt x="77647" y="41465"/>
                </a:lnTo>
                <a:lnTo>
                  <a:pt x="239255" y="41465"/>
                </a:lnTo>
                <a:lnTo>
                  <a:pt x="239255" y="24409"/>
                </a:lnTo>
                <a:close/>
              </a:path>
              <a:path w="249554" h="260350">
                <a:moveTo>
                  <a:pt x="165265" y="0"/>
                </a:moveTo>
                <a:lnTo>
                  <a:pt x="146380" y="0"/>
                </a:lnTo>
                <a:lnTo>
                  <a:pt x="146380" y="24409"/>
                </a:lnTo>
                <a:lnTo>
                  <a:pt x="165265" y="24409"/>
                </a:lnTo>
                <a:lnTo>
                  <a:pt x="165265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5" name="object 205"/>
          <p:cNvSpPr/>
          <p:nvPr/>
        </p:nvSpPr>
        <p:spPr>
          <a:xfrm>
            <a:off x="3817201" y="6659944"/>
            <a:ext cx="257175" cy="240665"/>
          </a:xfrm>
          <a:custGeom>
            <a:avLst/>
            <a:gdLst/>
            <a:ahLst/>
            <a:cxnLst/>
            <a:rect l="l" t="t" r="r" b="b"/>
            <a:pathLst>
              <a:path w="257175" h="240664">
                <a:moveTo>
                  <a:pt x="127762" y="161734"/>
                </a:moveTo>
                <a:lnTo>
                  <a:pt x="106768" y="161734"/>
                </a:lnTo>
                <a:lnTo>
                  <a:pt x="106768" y="207772"/>
                </a:lnTo>
                <a:lnTo>
                  <a:pt x="108687" y="222005"/>
                </a:lnTo>
                <a:lnTo>
                  <a:pt x="114444" y="232168"/>
                </a:lnTo>
                <a:lnTo>
                  <a:pt x="124037" y="238265"/>
                </a:lnTo>
                <a:lnTo>
                  <a:pt x="137464" y="240296"/>
                </a:lnTo>
                <a:lnTo>
                  <a:pt x="211709" y="240296"/>
                </a:lnTo>
                <a:lnTo>
                  <a:pt x="225903" y="238575"/>
                </a:lnTo>
                <a:lnTo>
                  <a:pt x="237018" y="233410"/>
                </a:lnTo>
                <a:lnTo>
                  <a:pt x="245054" y="224801"/>
                </a:lnTo>
                <a:lnTo>
                  <a:pt x="246448" y="221411"/>
                </a:lnTo>
                <a:lnTo>
                  <a:pt x="132308" y="221411"/>
                </a:lnTo>
                <a:lnTo>
                  <a:pt x="127762" y="216344"/>
                </a:lnTo>
                <a:lnTo>
                  <a:pt x="127762" y="161734"/>
                </a:lnTo>
                <a:close/>
              </a:path>
              <a:path w="257175" h="240664">
                <a:moveTo>
                  <a:pt x="236893" y="169202"/>
                </a:moveTo>
                <a:lnTo>
                  <a:pt x="228087" y="211526"/>
                </a:lnTo>
                <a:lnTo>
                  <a:pt x="205409" y="221411"/>
                </a:lnTo>
                <a:lnTo>
                  <a:pt x="246448" y="221411"/>
                </a:lnTo>
                <a:lnTo>
                  <a:pt x="256832" y="177596"/>
                </a:lnTo>
                <a:lnTo>
                  <a:pt x="250545" y="175501"/>
                </a:lnTo>
                <a:lnTo>
                  <a:pt x="243890" y="172694"/>
                </a:lnTo>
                <a:lnTo>
                  <a:pt x="236893" y="169202"/>
                </a:lnTo>
                <a:close/>
              </a:path>
              <a:path w="257175" h="240664">
                <a:moveTo>
                  <a:pt x="127762" y="95097"/>
                </a:moveTo>
                <a:lnTo>
                  <a:pt x="106768" y="95097"/>
                </a:lnTo>
                <a:lnTo>
                  <a:pt x="106768" y="143370"/>
                </a:lnTo>
                <a:lnTo>
                  <a:pt x="0" y="152679"/>
                </a:lnTo>
                <a:lnTo>
                  <a:pt x="1320" y="171043"/>
                </a:lnTo>
                <a:lnTo>
                  <a:pt x="106768" y="161734"/>
                </a:lnTo>
                <a:lnTo>
                  <a:pt x="127762" y="161734"/>
                </a:lnTo>
                <a:lnTo>
                  <a:pt x="127762" y="159893"/>
                </a:lnTo>
                <a:lnTo>
                  <a:pt x="248437" y="149263"/>
                </a:lnTo>
                <a:lnTo>
                  <a:pt x="247993" y="141528"/>
                </a:lnTo>
                <a:lnTo>
                  <a:pt x="127762" y="141528"/>
                </a:lnTo>
                <a:lnTo>
                  <a:pt x="127762" y="95097"/>
                </a:lnTo>
                <a:close/>
              </a:path>
              <a:path w="257175" h="240664">
                <a:moveTo>
                  <a:pt x="247383" y="130898"/>
                </a:moveTo>
                <a:lnTo>
                  <a:pt x="127762" y="141528"/>
                </a:lnTo>
                <a:lnTo>
                  <a:pt x="247993" y="141528"/>
                </a:lnTo>
                <a:lnTo>
                  <a:pt x="247383" y="130898"/>
                </a:lnTo>
                <a:close/>
              </a:path>
              <a:path w="257175" h="240664">
                <a:moveTo>
                  <a:pt x="127762" y="28714"/>
                </a:moveTo>
                <a:lnTo>
                  <a:pt x="106768" y="28714"/>
                </a:lnTo>
                <a:lnTo>
                  <a:pt x="106768" y="76606"/>
                </a:lnTo>
                <a:lnTo>
                  <a:pt x="12852" y="83680"/>
                </a:lnTo>
                <a:lnTo>
                  <a:pt x="14160" y="102044"/>
                </a:lnTo>
                <a:lnTo>
                  <a:pt x="106768" y="95097"/>
                </a:lnTo>
                <a:lnTo>
                  <a:pt x="127762" y="95097"/>
                </a:lnTo>
                <a:lnTo>
                  <a:pt x="127762" y="93522"/>
                </a:lnTo>
                <a:lnTo>
                  <a:pt x="235064" y="85255"/>
                </a:lnTo>
                <a:lnTo>
                  <a:pt x="234477" y="75031"/>
                </a:lnTo>
                <a:lnTo>
                  <a:pt x="127762" y="75031"/>
                </a:lnTo>
                <a:lnTo>
                  <a:pt x="127762" y="28714"/>
                </a:lnTo>
                <a:close/>
              </a:path>
              <a:path w="257175" h="240664">
                <a:moveTo>
                  <a:pt x="234010" y="66890"/>
                </a:moveTo>
                <a:lnTo>
                  <a:pt x="127762" y="75031"/>
                </a:lnTo>
                <a:lnTo>
                  <a:pt x="234477" y="75031"/>
                </a:lnTo>
                <a:lnTo>
                  <a:pt x="234010" y="66890"/>
                </a:lnTo>
                <a:close/>
              </a:path>
              <a:path w="257175" h="240664">
                <a:moveTo>
                  <a:pt x="225615" y="0"/>
                </a:moveTo>
                <a:lnTo>
                  <a:pt x="172454" y="4979"/>
                </a:lnTo>
                <a:lnTo>
                  <a:pt x="118965" y="9174"/>
                </a:lnTo>
                <a:lnTo>
                  <a:pt x="65150" y="12585"/>
                </a:lnTo>
                <a:lnTo>
                  <a:pt x="11010" y="15214"/>
                </a:lnTo>
                <a:lnTo>
                  <a:pt x="13119" y="21856"/>
                </a:lnTo>
                <a:lnTo>
                  <a:pt x="14516" y="28244"/>
                </a:lnTo>
                <a:lnTo>
                  <a:pt x="15214" y="34366"/>
                </a:lnTo>
                <a:lnTo>
                  <a:pt x="106768" y="28714"/>
                </a:lnTo>
                <a:lnTo>
                  <a:pt x="127762" y="28714"/>
                </a:lnTo>
                <a:lnTo>
                  <a:pt x="127762" y="27279"/>
                </a:lnTo>
                <a:lnTo>
                  <a:pt x="229019" y="19672"/>
                </a:lnTo>
                <a:lnTo>
                  <a:pt x="225615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6" name="object 206"/>
          <p:cNvSpPr/>
          <p:nvPr/>
        </p:nvSpPr>
        <p:spPr>
          <a:xfrm>
            <a:off x="4111656" y="6649188"/>
            <a:ext cx="251460" cy="262255"/>
          </a:xfrm>
          <a:custGeom>
            <a:avLst/>
            <a:gdLst/>
            <a:ahLst/>
            <a:cxnLst/>
            <a:rect l="l" t="t" r="r" b="b"/>
            <a:pathLst>
              <a:path w="251460" h="262254">
                <a:moveTo>
                  <a:pt x="210654" y="120929"/>
                </a:moveTo>
                <a:lnTo>
                  <a:pt x="41186" y="120929"/>
                </a:lnTo>
                <a:lnTo>
                  <a:pt x="41186" y="163169"/>
                </a:lnTo>
                <a:lnTo>
                  <a:pt x="60083" y="163169"/>
                </a:lnTo>
                <a:lnTo>
                  <a:pt x="60083" y="157137"/>
                </a:lnTo>
                <a:lnTo>
                  <a:pt x="210654" y="157137"/>
                </a:lnTo>
                <a:lnTo>
                  <a:pt x="210654" y="145580"/>
                </a:lnTo>
                <a:lnTo>
                  <a:pt x="60083" y="145580"/>
                </a:lnTo>
                <a:lnTo>
                  <a:pt x="60083" y="132473"/>
                </a:lnTo>
                <a:lnTo>
                  <a:pt x="210654" y="132473"/>
                </a:lnTo>
                <a:lnTo>
                  <a:pt x="210654" y="120929"/>
                </a:lnTo>
                <a:close/>
              </a:path>
              <a:path w="251460" h="262254">
                <a:moveTo>
                  <a:pt x="210654" y="157137"/>
                </a:moveTo>
                <a:lnTo>
                  <a:pt x="191770" y="157137"/>
                </a:lnTo>
                <a:lnTo>
                  <a:pt x="191770" y="163169"/>
                </a:lnTo>
                <a:lnTo>
                  <a:pt x="210654" y="163169"/>
                </a:lnTo>
                <a:lnTo>
                  <a:pt x="210654" y="157137"/>
                </a:lnTo>
                <a:close/>
              </a:path>
              <a:path w="251460" h="262254">
                <a:moveTo>
                  <a:pt x="210654" y="132473"/>
                </a:moveTo>
                <a:lnTo>
                  <a:pt x="191770" y="132473"/>
                </a:lnTo>
                <a:lnTo>
                  <a:pt x="191770" y="145580"/>
                </a:lnTo>
                <a:lnTo>
                  <a:pt x="210654" y="145580"/>
                </a:lnTo>
                <a:lnTo>
                  <a:pt x="210654" y="132473"/>
                </a:lnTo>
                <a:close/>
              </a:path>
              <a:path w="251460" h="262254">
                <a:moveTo>
                  <a:pt x="246075" y="95745"/>
                </a:moveTo>
                <a:lnTo>
                  <a:pt x="6286" y="95745"/>
                </a:lnTo>
                <a:lnTo>
                  <a:pt x="6286" y="135369"/>
                </a:lnTo>
                <a:lnTo>
                  <a:pt x="25971" y="135369"/>
                </a:lnTo>
                <a:lnTo>
                  <a:pt x="25971" y="108343"/>
                </a:lnTo>
                <a:lnTo>
                  <a:pt x="246075" y="108343"/>
                </a:lnTo>
                <a:lnTo>
                  <a:pt x="246075" y="95745"/>
                </a:lnTo>
                <a:close/>
              </a:path>
              <a:path w="251460" h="262254">
                <a:moveTo>
                  <a:pt x="246075" y="108343"/>
                </a:moveTo>
                <a:lnTo>
                  <a:pt x="226390" y="108343"/>
                </a:lnTo>
                <a:lnTo>
                  <a:pt x="226390" y="135369"/>
                </a:lnTo>
                <a:lnTo>
                  <a:pt x="246075" y="135369"/>
                </a:lnTo>
                <a:lnTo>
                  <a:pt x="246075" y="108343"/>
                </a:lnTo>
                <a:close/>
              </a:path>
              <a:path w="251460" h="262254">
                <a:moveTo>
                  <a:pt x="212229" y="46951"/>
                </a:moveTo>
                <a:lnTo>
                  <a:pt x="38557" y="46951"/>
                </a:lnTo>
                <a:lnTo>
                  <a:pt x="38557" y="91554"/>
                </a:lnTo>
                <a:lnTo>
                  <a:pt x="57454" y="91554"/>
                </a:lnTo>
                <a:lnTo>
                  <a:pt x="57454" y="83159"/>
                </a:lnTo>
                <a:lnTo>
                  <a:pt x="212229" y="83159"/>
                </a:lnTo>
                <a:lnTo>
                  <a:pt x="212229" y="71602"/>
                </a:lnTo>
                <a:lnTo>
                  <a:pt x="57454" y="71602"/>
                </a:lnTo>
                <a:lnTo>
                  <a:pt x="57454" y="58496"/>
                </a:lnTo>
                <a:lnTo>
                  <a:pt x="212229" y="58496"/>
                </a:lnTo>
                <a:lnTo>
                  <a:pt x="212229" y="46951"/>
                </a:lnTo>
                <a:close/>
              </a:path>
              <a:path w="251460" h="262254">
                <a:moveTo>
                  <a:pt x="212229" y="83159"/>
                </a:moveTo>
                <a:lnTo>
                  <a:pt x="193344" y="83159"/>
                </a:lnTo>
                <a:lnTo>
                  <a:pt x="193344" y="91554"/>
                </a:lnTo>
                <a:lnTo>
                  <a:pt x="212229" y="91554"/>
                </a:lnTo>
                <a:lnTo>
                  <a:pt x="212229" y="83159"/>
                </a:lnTo>
                <a:close/>
              </a:path>
              <a:path w="251460" h="262254">
                <a:moveTo>
                  <a:pt x="212229" y="58496"/>
                </a:moveTo>
                <a:lnTo>
                  <a:pt x="193344" y="58496"/>
                </a:lnTo>
                <a:lnTo>
                  <a:pt x="193344" y="71602"/>
                </a:lnTo>
                <a:lnTo>
                  <a:pt x="212229" y="71602"/>
                </a:lnTo>
                <a:lnTo>
                  <a:pt x="212229" y="58496"/>
                </a:lnTo>
                <a:close/>
              </a:path>
              <a:path w="251460" h="262254">
                <a:moveTo>
                  <a:pt x="219849" y="169722"/>
                </a:moveTo>
                <a:lnTo>
                  <a:pt x="32258" y="169722"/>
                </a:lnTo>
                <a:lnTo>
                  <a:pt x="32258" y="261810"/>
                </a:lnTo>
                <a:lnTo>
                  <a:pt x="52209" y="261810"/>
                </a:lnTo>
                <a:lnTo>
                  <a:pt x="52209" y="229793"/>
                </a:lnTo>
                <a:lnTo>
                  <a:pt x="219849" y="229793"/>
                </a:lnTo>
                <a:lnTo>
                  <a:pt x="219849" y="218262"/>
                </a:lnTo>
                <a:lnTo>
                  <a:pt x="52209" y="218262"/>
                </a:lnTo>
                <a:lnTo>
                  <a:pt x="52209" y="205663"/>
                </a:lnTo>
                <a:lnTo>
                  <a:pt x="219849" y="205663"/>
                </a:lnTo>
                <a:lnTo>
                  <a:pt x="219849" y="194132"/>
                </a:lnTo>
                <a:lnTo>
                  <a:pt x="52197" y="194132"/>
                </a:lnTo>
                <a:lnTo>
                  <a:pt x="52197" y="181533"/>
                </a:lnTo>
                <a:lnTo>
                  <a:pt x="219849" y="181533"/>
                </a:lnTo>
                <a:lnTo>
                  <a:pt x="219849" y="169722"/>
                </a:lnTo>
                <a:close/>
              </a:path>
              <a:path w="251460" h="262254">
                <a:moveTo>
                  <a:pt x="152158" y="241350"/>
                </a:moveTo>
                <a:lnTo>
                  <a:pt x="153733" y="247650"/>
                </a:lnTo>
                <a:lnTo>
                  <a:pt x="155041" y="253936"/>
                </a:lnTo>
                <a:lnTo>
                  <a:pt x="156083" y="260235"/>
                </a:lnTo>
                <a:lnTo>
                  <a:pt x="170599" y="260617"/>
                </a:lnTo>
                <a:lnTo>
                  <a:pt x="214336" y="252034"/>
                </a:lnTo>
                <a:lnTo>
                  <a:pt x="218526" y="243446"/>
                </a:lnTo>
                <a:lnTo>
                  <a:pt x="187312" y="243446"/>
                </a:lnTo>
                <a:lnTo>
                  <a:pt x="180587" y="243315"/>
                </a:lnTo>
                <a:lnTo>
                  <a:pt x="172488" y="242922"/>
                </a:lnTo>
                <a:lnTo>
                  <a:pt x="163012" y="242267"/>
                </a:lnTo>
                <a:lnTo>
                  <a:pt x="152158" y="241350"/>
                </a:lnTo>
                <a:close/>
              </a:path>
              <a:path w="251460" h="262254">
                <a:moveTo>
                  <a:pt x="219849" y="229793"/>
                </a:moveTo>
                <a:lnTo>
                  <a:pt x="199898" y="229793"/>
                </a:lnTo>
                <a:lnTo>
                  <a:pt x="199898" y="238899"/>
                </a:lnTo>
                <a:lnTo>
                  <a:pt x="195694" y="243446"/>
                </a:lnTo>
                <a:lnTo>
                  <a:pt x="218526" y="243446"/>
                </a:lnTo>
                <a:lnTo>
                  <a:pt x="219849" y="232956"/>
                </a:lnTo>
                <a:lnTo>
                  <a:pt x="219849" y="229793"/>
                </a:lnTo>
                <a:close/>
              </a:path>
              <a:path w="251460" h="262254">
                <a:moveTo>
                  <a:pt x="219849" y="205663"/>
                </a:moveTo>
                <a:lnTo>
                  <a:pt x="199910" y="205663"/>
                </a:lnTo>
                <a:lnTo>
                  <a:pt x="199910" y="218262"/>
                </a:lnTo>
                <a:lnTo>
                  <a:pt x="219849" y="218262"/>
                </a:lnTo>
                <a:lnTo>
                  <a:pt x="219849" y="205663"/>
                </a:lnTo>
                <a:close/>
              </a:path>
              <a:path w="251460" h="262254">
                <a:moveTo>
                  <a:pt x="219849" y="181533"/>
                </a:moveTo>
                <a:lnTo>
                  <a:pt x="199898" y="181533"/>
                </a:lnTo>
                <a:lnTo>
                  <a:pt x="199898" y="194132"/>
                </a:lnTo>
                <a:lnTo>
                  <a:pt x="219849" y="194132"/>
                </a:lnTo>
                <a:lnTo>
                  <a:pt x="219849" y="181533"/>
                </a:lnTo>
                <a:close/>
              </a:path>
              <a:path w="251460" h="262254">
                <a:moveTo>
                  <a:pt x="251320" y="21767"/>
                </a:moveTo>
                <a:lnTo>
                  <a:pt x="0" y="21767"/>
                </a:lnTo>
                <a:lnTo>
                  <a:pt x="0" y="34366"/>
                </a:lnTo>
                <a:lnTo>
                  <a:pt x="251320" y="34366"/>
                </a:lnTo>
                <a:lnTo>
                  <a:pt x="251320" y="21767"/>
                </a:lnTo>
                <a:close/>
              </a:path>
              <a:path w="251460" h="262254">
                <a:moveTo>
                  <a:pt x="126974" y="0"/>
                </a:moveTo>
                <a:lnTo>
                  <a:pt x="108089" y="8915"/>
                </a:lnTo>
                <a:lnTo>
                  <a:pt x="112712" y="17399"/>
                </a:lnTo>
                <a:lnTo>
                  <a:pt x="115176" y="21767"/>
                </a:lnTo>
                <a:lnTo>
                  <a:pt x="138252" y="21767"/>
                </a:lnTo>
                <a:lnTo>
                  <a:pt x="133870" y="13030"/>
                </a:lnTo>
                <a:lnTo>
                  <a:pt x="130111" y="5765"/>
                </a:lnTo>
                <a:lnTo>
                  <a:pt x="12697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7" name="object 207"/>
          <p:cNvSpPr/>
          <p:nvPr/>
        </p:nvSpPr>
        <p:spPr>
          <a:xfrm>
            <a:off x="3877175" y="5716399"/>
            <a:ext cx="0" cy="486409"/>
          </a:xfrm>
          <a:custGeom>
            <a:avLst/>
            <a:gdLst/>
            <a:ahLst/>
            <a:cxnLst/>
            <a:rect l="l" t="t" r="r" b="b"/>
            <a:pathLst>
              <a:path h="486410">
                <a:moveTo>
                  <a:pt x="0" y="0"/>
                </a:moveTo>
                <a:lnTo>
                  <a:pt x="0" y="485990"/>
                </a:lnTo>
              </a:path>
            </a:pathLst>
          </a:custGeom>
          <a:ln w="23545">
            <a:solidFill>
              <a:srgbClr val="0B040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8" name="object 208"/>
          <p:cNvSpPr/>
          <p:nvPr/>
        </p:nvSpPr>
        <p:spPr>
          <a:xfrm>
            <a:off x="3841839" y="5577405"/>
            <a:ext cx="70078" cy="14359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9" name="object 209"/>
          <p:cNvSpPr/>
          <p:nvPr/>
        </p:nvSpPr>
        <p:spPr>
          <a:xfrm>
            <a:off x="3820016" y="6197804"/>
            <a:ext cx="114935" cy="378460"/>
          </a:xfrm>
          <a:custGeom>
            <a:avLst/>
            <a:gdLst/>
            <a:ahLst/>
            <a:cxnLst/>
            <a:rect l="l" t="t" r="r" b="b"/>
            <a:pathLst>
              <a:path w="114935" h="378460">
                <a:moveTo>
                  <a:pt x="106845" y="0"/>
                </a:moveTo>
                <a:lnTo>
                  <a:pt x="7454" y="0"/>
                </a:lnTo>
                <a:lnTo>
                  <a:pt x="0" y="7467"/>
                </a:lnTo>
                <a:lnTo>
                  <a:pt x="0" y="370497"/>
                </a:lnTo>
                <a:lnTo>
                  <a:pt x="7454" y="377977"/>
                </a:lnTo>
                <a:lnTo>
                  <a:pt x="106845" y="377977"/>
                </a:lnTo>
                <a:lnTo>
                  <a:pt x="114312" y="370497"/>
                </a:lnTo>
                <a:lnTo>
                  <a:pt x="114312" y="7467"/>
                </a:lnTo>
                <a:lnTo>
                  <a:pt x="106845" y="0"/>
                </a:lnTo>
                <a:close/>
              </a:path>
            </a:pathLst>
          </a:custGeom>
          <a:solidFill>
            <a:srgbClr val="D7DA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0" name="object 210"/>
          <p:cNvSpPr/>
          <p:nvPr/>
        </p:nvSpPr>
        <p:spPr>
          <a:xfrm>
            <a:off x="3892381" y="6197804"/>
            <a:ext cx="42545" cy="378460"/>
          </a:xfrm>
          <a:custGeom>
            <a:avLst/>
            <a:gdLst/>
            <a:ahLst/>
            <a:cxnLst/>
            <a:rect l="l" t="t" r="r" b="b"/>
            <a:pathLst>
              <a:path w="42545" h="378460">
                <a:moveTo>
                  <a:pt x="34480" y="0"/>
                </a:moveTo>
                <a:lnTo>
                  <a:pt x="7480" y="0"/>
                </a:lnTo>
                <a:lnTo>
                  <a:pt x="0" y="7467"/>
                </a:lnTo>
                <a:lnTo>
                  <a:pt x="0" y="370497"/>
                </a:lnTo>
                <a:lnTo>
                  <a:pt x="7480" y="377977"/>
                </a:lnTo>
                <a:lnTo>
                  <a:pt x="34480" y="377977"/>
                </a:lnTo>
                <a:lnTo>
                  <a:pt x="41948" y="370497"/>
                </a:lnTo>
                <a:lnTo>
                  <a:pt x="41948" y="7467"/>
                </a:lnTo>
                <a:lnTo>
                  <a:pt x="34480" y="0"/>
                </a:lnTo>
                <a:close/>
              </a:path>
            </a:pathLst>
          </a:custGeom>
          <a:solidFill>
            <a:srgbClr val="E7E8E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1" name="object 211"/>
          <p:cNvSpPr/>
          <p:nvPr/>
        </p:nvSpPr>
        <p:spPr>
          <a:xfrm>
            <a:off x="3975108" y="5760648"/>
            <a:ext cx="114935" cy="815340"/>
          </a:xfrm>
          <a:custGeom>
            <a:avLst/>
            <a:gdLst/>
            <a:ahLst/>
            <a:cxnLst/>
            <a:rect l="l" t="t" r="r" b="b"/>
            <a:pathLst>
              <a:path w="114935" h="815339">
                <a:moveTo>
                  <a:pt x="109143" y="0"/>
                </a:moveTo>
                <a:lnTo>
                  <a:pt x="5168" y="0"/>
                </a:lnTo>
                <a:lnTo>
                  <a:pt x="0" y="5181"/>
                </a:lnTo>
                <a:lnTo>
                  <a:pt x="0" y="809942"/>
                </a:lnTo>
                <a:lnTo>
                  <a:pt x="5168" y="815124"/>
                </a:lnTo>
                <a:lnTo>
                  <a:pt x="109143" y="815124"/>
                </a:lnTo>
                <a:lnTo>
                  <a:pt x="114325" y="809942"/>
                </a:lnTo>
                <a:lnTo>
                  <a:pt x="114325" y="5181"/>
                </a:lnTo>
                <a:lnTo>
                  <a:pt x="109143" y="0"/>
                </a:lnTo>
                <a:close/>
              </a:path>
            </a:pathLst>
          </a:custGeom>
          <a:solidFill>
            <a:srgbClr val="D7DAD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2" name="object 212"/>
          <p:cNvSpPr/>
          <p:nvPr/>
        </p:nvSpPr>
        <p:spPr>
          <a:xfrm>
            <a:off x="4069323" y="5760639"/>
            <a:ext cx="0" cy="815340"/>
          </a:xfrm>
          <a:custGeom>
            <a:avLst/>
            <a:gdLst/>
            <a:ahLst/>
            <a:cxnLst/>
            <a:rect l="l" t="t" r="r" b="b"/>
            <a:pathLst>
              <a:path h="815339">
                <a:moveTo>
                  <a:pt x="0" y="0"/>
                </a:moveTo>
                <a:lnTo>
                  <a:pt x="0" y="815136"/>
                </a:lnTo>
              </a:path>
            </a:pathLst>
          </a:custGeom>
          <a:ln w="40220">
            <a:solidFill>
              <a:srgbClr val="E7E8E7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3" name="object 213"/>
          <p:cNvSpPr/>
          <p:nvPr/>
        </p:nvSpPr>
        <p:spPr>
          <a:xfrm>
            <a:off x="3993506" y="5710093"/>
            <a:ext cx="78105" cy="45720"/>
          </a:xfrm>
          <a:custGeom>
            <a:avLst/>
            <a:gdLst/>
            <a:ahLst/>
            <a:cxnLst/>
            <a:rect l="l" t="t" r="r" b="b"/>
            <a:pathLst>
              <a:path w="78104" h="45720">
                <a:moveTo>
                  <a:pt x="75234" y="0"/>
                </a:moveTo>
                <a:lnTo>
                  <a:pt x="2286" y="0"/>
                </a:lnTo>
                <a:lnTo>
                  <a:pt x="0" y="2870"/>
                </a:lnTo>
                <a:lnTo>
                  <a:pt x="0" y="42519"/>
                </a:lnTo>
                <a:lnTo>
                  <a:pt x="2286" y="45377"/>
                </a:lnTo>
                <a:lnTo>
                  <a:pt x="75234" y="45377"/>
                </a:lnTo>
                <a:lnTo>
                  <a:pt x="77533" y="42519"/>
                </a:lnTo>
                <a:lnTo>
                  <a:pt x="77533" y="2870"/>
                </a:lnTo>
                <a:lnTo>
                  <a:pt x="75234" y="0"/>
                </a:lnTo>
                <a:close/>
              </a:path>
            </a:pathLst>
          </a:custGeom>
          <a:solidFill>
            <a:srgbClr val="DBDD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4" name="object 214"/>
          <p:cNvSpPr/>
          <p:nvPr/>
        </p:nvSpPr>
        <p:spPr>
          <a:xfrm>
            <a:off x="4047494" y="5710088"/>
            <a:ext cx="24130" cy="45720"/>
          </a:xfrm>
          <a:custGeom>
            <a:avLst/>
            <a:gdLst/>
            <a:ahLst/>
            <a:cxnLst/>
            <a:rect l="l" t="t" r="r" b="b"/>
            <a:pathLst>
              <a:path w="24129" h="45720">
                <a:moveTo>
                  <a:pt x="22402" y="0"/>
                </a:moveTo>
                <a:lnTo>
                  <a:pt x="1714" y="0"/>
                </a:lnTo>
                <a:lnTo>
                  <a:pt x="0" y="1727"/>
                </a:lnTo>
                <a:lnTo>
                  <a:pt x="0" y="43662"/>
                </a:lnTo>
                <a:lnTo>
                  <a:pt x="1714" y="45377"/>
                </a:lnTo>
                <a:lnTo>
                  <a:pt x="22402" y="45377"/>
                </a:lnTo>
                <a:lnTo>
                  <a:pt x="23545" y="43662"/>
                </a:lnTo>
                <a:lnTo>
                  <a:pt x="23545" y="1727"/>
                </a:lnTo>
                <a:lnTo>
                  <a:pt x="22402" y="0"/>
                </a:lnTo>
                <a:close/>
              </a:path>
            </a:pathLst>
          </a:custGeom>
          <a:solidFill>
            <a:srgbClr val="E7E8E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5" name="object 215"/>
          <p:cNvSpPr/>
          <p:nvPr/>
        </p:nvSpPr>
        <p:spPr>
          <a:xfrm>
            <a:off x="3991780" y="5714684"/>
            <a:ext cx="81280" cy="5080"/>
          </a:xfrm>
          <a:custGeom>
            <a:avLst/>
            <a:gdLst/>
            <a:ahLst/>
            <a:cxnLst/>
            <a:rect l="l" t="t" r="r" b="b"/>
            <a:pathLst>
              <a:path w="81279" h="5079">
                <a:moveTo>
                  <a:pt x="0" y="4584"/>
                </a:moveTo>
                <a:lnTo>
                  <a:pt x="80987" y="4584"/>
                </a:lnTo>
                <a:lnTo>
                  <a:pt x="80987" y="0"/>
                </a:lnTo>
                <a:lnTo>
                  <a:pt x="0" y="0"/>
                </a:lnTo>
                <a:lnTo>
                  <a:pt x="0" y="4584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6" name="object 216"/>
          <p:cNvSpPr/>
          <p:nvPr/>
        </p:nvSpPr>
        <p:spPr>
          <a:xfrm>
            <a:off x="4047482" y="5714684"/>
            <a:ext cx="25400" cy="5080"/>
          </a:xfrm>
          <a:custGeom>
            <a:avLst/>
            <a:gdLst/>
            <a:ahLst/>
            <a:cxnLst/>
            <a:rect l="l" t="t" r="r" b="b"/>
            <a:pathLst>
              <a:path w="25400" h="5079">
                <a:moveTo>
                  <a:pt x="0" y="4584"/>
                </a:moveTo>
                <a:lnTo>
                  <a:pt x="25273" y="4584"/>
                </a:lnTo>
                <a:lnTo>
                  <a:pt x="25273" y="0"/>
                </a:lnTo>
                <a:lnTo>
                  <a:pt x="0" y="0"/>
                </a:lnTo>
                <a:lnTo>
                  <a:pt x="0" y="4584"/>
                </a:lnTo>
                <a:close/>
              </a:path>
            </a:pathLst>
          </a:custGeom>
          <a:solidFill>
            <a:srgbClr val="A1A4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7" name="object 217"/>
          <p:cNvSpPr/>
          <p:nvPr/>
        </p:nvSpPr>
        <p:spPr>
          <a:xfrm>
            <a:off x="3991780" y="5722749"/>
            <a:ext cx="81280" cy="5715"/>
          </a:xfrm>
          <a:custGeom>
            <a:avLst/>
            <a:gdLst/>
            <a:ahLst/>
            <a:cxnLst/>
            <a:rect l="l" t="t" r="r" b="b"/>
            <a:pathLst>
              <a:path w="81279" h="5714">
                <a:moveTo>
                  <a:pt x="0" y="5156"/>
                </a:moveTo>
                <a:lnTo>
                  <a:pt x="80987" y="5156"/>
                </a:lnTo>
                <a:lnTo>
                  <a:pt x="80987" y="0"/>
                </a:lnTo>
                <a:lnTo>
                  <a:pt x="0" y="0"/>
                </a:lnTo>
                <a:lnTo>
                  <a:pt x="0" y="5156"/>
                </a:lnTo>
                <a:close/>
              </a:path>
            </a:pathLst>
          </a:custGeom>
          <a:solidFill>
            <a:srgbClr val="80818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8" name="object 218"/>
          <p:cNvSpPr/>
          <p:nvPr/>
        </p:nvSpPr>
        <p:spPr>
          <a:xfrm>
            <a:off x="4047482" y="5722749"/>
            <a:ext cx="25400" cy="5715"/>
          </a:xfrm>
          <a:custGeom>
            <a:avLst/>
            <a:gdLst/>
            <a:ahLst/>
            <a:cxnLst/>
            <a:rect l="l" t="t" r="r" b="b"/>
            <a:pathLst>
              <a:path w="25400" h="5714">
                <a:moveTo>
                  <a:pt x="0" y="5156"/>
                </a:moveTo>
                <a:lnTo>
                  <a:pt x="25273" y="5156"/>
                </a:lnTo>
                <a:lnTo>
                  <a:pt x="25273" y="0"/>
                </a:lnTo>
                <a:lnTo>
                  <a:pt x="0" y="0"/>
                </a:lnTo>
                <a:lnTo>
                  <a:pt x="0" y="5156"/>
                </a:lnTo>
                <a:close/>
              </a:path>
            </a:pathLst>
          </a:custGeom>
          <a:solidFill>
            <a:srgbClr val="A1A4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19" name="object 219"/>
          <p:cNvSpPr/>
          <p:nvPr/>
        </p:nvSpPr>
        <p:spPr>
          <a:xfrm>
            <a:off x="3660412" y="4927741"/>
            <a:ext cx="261620" cy="248920"/>
          </a:xfrm>
          <a:custGeom>
            <a:avLst/>
            <a:gdLst/>
            <a:ahLst/>
            <a:cxnLst/>
            <a:rect l="l" t="t" r="r" b="b"/>
            <a:pathLst>
              <a:path w="261620" h="248920">
                <a:moveTo>
                  <a:pt x="217208" y="127749"/>
                </a:moveTo>
                <a:lnTo>
                  <a:pt x="44195" y="127749"/>
                </a:lnTo>
                <a:lnTo>
                  <a:pt x="44195" y="248424"/>
                </a:lnTo>
                <a:lnTo>
                  <a:pt x="63093" y="248424"/>
                </a:lnTo>
                <a:lnTo>
                  <a:pt x="63093" y="238201"/>
                </a:lnTo>
                <a:lnTo>
                  <a:pt x="217208" y="238201"/>
                </a:lnTo>
                <a:lnTo>
                  <a:pt x="217208" y="221411"/>
                </a:lnTo>
                <a:lnTo>
                  <a:pt x="63093" y="221411"/>
                </a:lnTo>
                <a:lnTo>
                  <a:pt x="63093" y="191236"/>
                </a:lnTo>
                <a:lnTo>
                  <a:pt x="217208" y="191236"/>
                </a:lnTo>
                <a:lnTo>
                  <a:pt x="217208" y="174447"/>
                </a:lnTo>
                <a:lnTo>
                  <a:pt x="63093" y="174447"/>
                </a:lnTo>
                <a:lnTo>
                  <a:pt x="63093" y="144551"/>
                </a:lnTo>
                <a:lnTo>
                  <a:pt x="217208" y="144551"/>
                </a:lnTo>
                <a:lnTo>
                  <a:pt x="217208" y="127749"/>
                </a:lnTo>
                <a:close/>
              </a:path>
              <a:path w="261620" h="248920">
                <a:moveTo>
                  <a:pt x="217208" y="238201"/>
                </a:moveTo>
                <a:lnTo>
                  <a:pt x="198323" y="238201"/>
                </a:lnTo>
                <a:lnTo>
                  <a:pt x="198323" y="248424"/>
                </a:lnTo>
                <a:lnTo>
                  <a:pt x="217208" y="248424"/>
                </a:lnTo>
                <a:lnTo>
                  <a:pt x="217208" y="238201"/>
                </a:lnTo>
                <a:close/>
              </a:path>
              <a:path w="261620" h="248920">
                <a:moveTo>
                  <a:pt x="217208" y="191236"/>
                </a:moveTo>
                <a:lnTo>
                  <a:pt x="198323" y="191236"/>
                </a:lnTo>
                <a:lnTo>
                  <a:pt x="198323" y="221411"/>
                </a:lnTo>
                <a:lnTo>
                  <a:pt x="217208" y="221411"/>
                </a:lnTo>
                <a:lnTo>
                  <a:pt x="217208" y="191236"/>
                </a:lnTo>
                <a:close/>
              </a:path>
              <a:path w="261620" h="248920">
                <a:moveTo>
                  <a:pt x="217208" y="144551"/>
                </a:moveTo>
                <a:lnTo>
                  <a:pt x="198323" y="144551"/>
                </a:lnTo>
                <a:lnTo>
                  <a:pt x="198323" y="174447"/>
                </a:lnTo>
                <a:lnTo>
                  <a:pt x="217208" y="174447"/>
                </a:lnTo>
                <a:lnTo>
                  <a:pt x="217208" y="144551"/>
                </a:lnTo>
                <a:close/>
              </a:path>
              <a:path w="261620" h="248920">
                <a:moveTo>
                  <a:pt x="156222" y="71881"/>
                </a:moveTo>
                <a:lnTo>
                  <a:pt x="103225" y="71881"/>
                </a:lnTo>
                <a:lnTo>
                  <a:pt x="81770" y="87524"/>
                </a:lnTo>
                <a:lnTo>
                  <a:pt x="57413" y="101265"/>
                </a:lnTo>
                <a:lnTo>
                  <a:pt x="30155" y="113103"/>
                </a:lnTo>
                <a:lnTo>
                  <a:pt x="0" y="123037"/>
                </a:lnTo>
                <a:lnTo>
                  <a:pt x="6108" y="130555"/>
                </a:lnTo>
                <a:lnTo>
                  <a:pt x="10236" y="136512"/>
                </a:lnTo>
                <a:lnTo>
                  <a:pt x="12331" y="140881"/>
                </a:lnTo>
                <a:lnTo>
                  <a:pt x="45945" y="126648"/>
                </a:lnTo>
                <a:lnTo>
                  <a:pt x="75293" y="111234"/>
                </a:lnTo>
                <a:lnTo>
                  <a:pt x="100376" y="94641"/>
                </a:lnTo>
                <a:lnTo>
                  <a:pt x="121196" y="76873"/>
                </a:lnTo>
                <a:lnTo>
                  <a:pt x="139826" y="76873"/>
                </a:lnTo>
                <a:lnTo>
                  <a:pt x="139826" y="76733"/>
                </a:lnTo>
                <a:lnTo>
                  <a:pt x="163445" y="76733"/>
                </a:lnTo>
                <a:lnTo>
                  <a:pt x="156222" y="71881"/>
                </a:lnTo>
                <a:close/>
              </a:path>
              <a:path w="261620" h="248920">
                <a:moveTo>
                  <a:pt x="163445" y="76733"/>
                </a:moveTo>
                <a:lnTo>
                  <a:pt x="139826" y="76733"/>
                </a:lnTo>
                <a:lnTo>
                  <a:pt x="162529" y="95087"/>
                </a:lnTo>
                <a:lnTo>
                  <a:pt x="188287" y="111459"/>
                </a:lnTo>
                <a:lnTo>
                  <a:pt x="217097" y="125848"/>
                </a:lnTo>
                <a:lnTo>
                  <a:pt x="248958" y="138252"/>
                </a:lnTo>
                <a:lnTo>
                  <a:pt x="252450" y="132651"/>
                </a:lnTo>
                <a:lnTo>
                  <a:pt x="256476" y="126453"/>
                </a:lnTo>
                <a:lnTo>
                  <a:pt x="261035" y="119633"/>
                </a:lnTo>
                <a:lnTo>
                  <a:pt x="230717" y="110592"/>
                </a:lnTo>
                <a:lnTo>
                  <a:pt x="203142" y="99620"/>
                </a:lnTo>
                <a:lnTo>
                  <a:pt x="178311" y="86717"/>
                </a:lnTo>
                <a:lnTo>
                  <a:pt x="163445" y="76733"/>
                </a:lnTo>
                <a:close/>
              </a:path>
              <a:path w="261620" h="248920">
                <a:moveTo>
                  <a:pt x="139826" y="76873"/>
                </a:moveTo>
                <a:lnTo>
                  <a:pt x="121196" y="76873"/>
                </a:lnTo>
                <a:lnTo>
                  <a:pt x="121196" y="121196"/>
                </a:lnTo>
                <a:lnTo>
                  <a:pt x="139826" y="121196"/>
                </a:lnTo>
                <a:lnTo>
                  <a:pt x="139826" y="76873"/>
                </a:lnTo>
                <a:close/>
              </a:path>
              <a:path w="261620" h="248920">
                <a:moveTo>
                  <a:pt x="253415" y="54038"/>
                </a:moveTo>
                <a:lnTo>
                  <a:pt x="9182" y="54038"/>
                </a:lnTo>
                <a:lnTo>
                  <a:pt x="9182" y="71881"/>
                </a:lnTo>
                <a:lnTo>
                  <a:pt x="253415" y="71881"/>
                </a:lnTo>
                <a:lnTo>
                  <a:pt x="253415" y="54038"/>
                </a:lnTo>
                <a:close/>
              </a:path>
              <a:path w="261620" h="248920">
                <a:moveTo>
                  <a:pt x="139826" y="24930"/>
                </a:moveTo>
                <a:lnTo>
                  <a:pt x="121196" y="24930"/>
                </a:lnTo>
                <a:lnTo>
                  <a:pt x="121196" y="54038"/>
                </a:lnTo>
                <a:lnTo>
                  <a:pt x="139826" y="54038"/>
                </a:lnTo>
                <a:lnTo>
                  <a:pt x="139826" y="24930"/>
                </a:lnTo>
                <a:close/>
              </a:path>
              <a:path w="261620" h="248920">
                <a:moveTo>
                  <a:pt x="225094" y="0"/>
                </a:moveTo>
                <a:lnTo>
                  <a:pt x="171656" y="3443"/>
                </a:lnTo>
                <a:lnTo>
                  <a:pt x="121794" y="5903"/>
                </a:lnTo>
                <a:lnTo>
                  <a:pt x="75506" y="7381"/>
                </a:lnTo>
                <a:lnTo>
                  <a:pt x="32791" y="7873"/>
                </a:lnTo>
                <a:lnTo>
                  <a:pt x="34175" y="14516"/>
                </a:lnTo>
                <a:lnTo>
                  <a:pt x="35407" y="20815"/>
                </a:lnTo>
                <a:lnTo>
                  <a:pt x="36461" y="26758"/>
                </a:lnTo>
                <a:lnTo>
                  <a:pt x="56266" y="26642"/>
                </a:lnTo>
                <a:lnTo>
                  <a:pt x="98633" y="25724"/>
                </a:lnTo>
                <a:lnTo>
                  <a:pt x="121196" y="24930"/>
                </a:lnTo>
                <a:lnTo>
                  <a:pt x="139826" y="24930"/>
                </a:lnTo>
                <a:lnTo>
                  <a:pt x="139826" y="24129"/>
                </a:lnTo>
                <a:lnTo>
                  <a:pt x="182649" y="21907"/>
                </a:lnTo>
                <a:lnTo>
                  <a:pt x="228244" y="18884"/>
                </a:lnTo>
                <a:lnTo>
                  <a:pt x="22509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0" name="object 220"/>
          <p:cNvSpPr/>
          <p:nvPr/>
        </p:nvSpPr>
        <p:spPr>
          <a:xfrm>
            <a:off x="3956174" y="4920918"/>
            <a:ext cx="261620" cy="253365"/>
          </a:xfrm>
          <a:custGeom>
            <a:avLst/>
            <a:gdLst/>
            <a:ahLst/>
            <a:cxnLst/>
            <a:rect l="l" t="t" r="r" b="b"/>
            <a:pathLst>
              <a:path w="261620" h="253364">
                <a:moveTo>
                  <a:pt x="64261" y="229285"/>
                </a:moveTo>
                <a:lnTo>
                  <a:pt x="66179" y="238544"/>
                </a:lnTo>
                <a:lnTo>
                  <a:pt x="67589" y="246418"/>
                </a:lnTo>
                <a:lnTo>
                  <a:pt x="68465" y="252895"/>
                </a:lnTo>
                <a:lnTo>
                  <a:pt x="102577" y="253161"/>
                </a:lnTo>
                <a:lnTo>
                  <a:pt x="118981" y="250716"/>
                </a:lnTo>
                <a:lnTo>
                  <a:pt x="130702" y="243384"/>
                </a:lnTo>
                <a:lnTo>
                  <a:pt x="137605" y="231394"/>
                </a:lnTo>
                <a:lnTo>
                  <a:pt x="98374" y="231394"/>
                </a:lnTo>
                <a:lnTo>
                  <a:pt x="91320" y="231261"/>
                </a:lnTo>
                <a:lnTo>
                  <a:pt x="83285" y="230863"/>
                </a:lnTo>
                <a:lnTo>
                  <a:pt x="74265" y="230204"/>
                </a:lnTo>
                <a:lnTo>
                  <a:pt x="64261" y="229285"/>
                </a:lnTo>
                <a:close/>
              </a:path>
              <a:path w="261620" h="253364">
                <a:moveTo>
                  <a:pt x="140080" y="0"/>
                </a:moveTo>
                <a:lnTo>
                  <a:pt x="118833" y="0"/>
                </a:lnTo>
                <a:lnTo>
                  <a:pt x="118833" y="211709"/>
                </a:lnTo>
                <a:lnTo>
                  <a:pt x="117555" y="220319"/>
                </a:lnTo>
                <a:lnTo>
                  <a:pt x="113718" y="226471"/>
                </a:lnTo>
                <a:lnTo>
                  <a:pt x="107325" y="230163"/>
                </a:lnTo>
                <a:lnTo>
                  <a:pt x="98374" y="231394"/>
                </a:lnTo>
                <a:lnTo>
                  <a:pt x="137605" y="231394"/>
                </a:lnTo>
                <a:lnTo>
                  <a:pt x="137682" y="231261"/>
                </a:lnTo>
                <a:lnTo>
                  <a:pt x="137777" y="230863"/>
                </a:lnTo>
                <a:lnTo>
                  <a:pt x="140009" y="214591"/>
                </a:lnTo>
                <a:lnTo>
                  <a:pt x="140080" y="91427"/>
                </a:lnTo>
                <a:lnTo>
                  <a:pt x="161851" y="91427"/>
                </a:lnTo>
                <a:lnTo>
                  <a:pt x="158847" y="85714"/>
                </a:lnTo>
                <a:lnTo>
                  <a:pt x="152184" y="71718"/>
                </a:lnTo>
                <a:lnTo>
                  <a:pt x="145930" y="57181"/>
                </a:lnTo>
                <a:lnTo>
                  <a:pt x="140080" y="42100"/>
                </a:lnTo>
                <a:lnTo>
                  <a:pt x="140080" y="0"/>
                </a:lnTo>
                <a:close/>
              </a:path>
              <a:path w="261620" h="253364">
                <a:moveTo>
                  <a:pt x="97332" y="64008"/>
                </a:moveTo>
                <a:lnTo>
                  <a:pt x="6819" y="64008"/>
                </a:lnTo>
                <a:lnTo>
                  <a:pt x="6819" y="83947"/>
                </a:lnTo>
                <a:lnTo>
                  <a:pt x="76326" y="83947"/>
                </a:lnTo>
                <a:lnTo>
                  <a:pt x="65168" y="117688"/>
                </a:lnTo>
                <a:lnTo>
                  <a:pt x="48726" y="150712"/>
                </a:lnTo>
                <a:lnTo>
                  <a:pt x="27002" y="183014"/>
                </a:lnTo>
                <a:lnTo>
                  <a:pt x="0" y="214591"/>
                </a:lnTo>
                <a:lnTo>
                  <a:pt x="4724" y="218440"/>
                </a:lnTo>
                <a:lnTo>
                  <a:pt x="10058" y="223774"/>
                </a:lnTo>
                <a:lnTo>
                  <a:pt x="15989" y="230593"/>
                </a:lnTo>
                <a:lnTo>
                  <a:pt x="43211" y="198361"/>
                </a:lnTo>
                <a:lnTo>
                  <a:pt x="65843" y="163044"/>
                </a:lnTo>
                <a:lnTo>
                  <a:pt x="83883" y="124643"/>
                </a:lnTo>
                <a:lnTo>
                  <a:pt x="97332" y="83159"/>
                </a:lnTo>
                <a:lnTo>
                  <a:pt x="97332" y="64008"/>
                </a:lnTo>
                <a:close/>
              </a:path>
              <a:path w="261620" h="253364">
                <a:moveTo>
                  <a:pt x="161851" y="91427"/>
                </a:moveTo>
                <a:lnTo>
                  <a:pt x="140080" y="91427"/>
                </a:lnTo>
                <a:lnTo>
                  <a:pt x="159434" y="129884"/>
                </a:lnTo>
                <a:lnTo>
                  <a:pt x="183111" y="165111"/>
                </a:lnTo>
                <a:lnTo>
                  <a:pt x="211118" y="197106"/>
                </a:lnTo>
                <a:lnTo>
                  <a:pt x="243458" y="225869"/>
                </a:lnTo>
                <a:lnTo>
                  <a:pt x="247125" y="221395"/>
                </a:lnTo>
                <a:lnTo>
                  <a:pt x="251321" y="216623"/>
                </a:lnTo>
                <a:lnTo>
                  <a:pt x="256044" y="211556"/>
                </a:lnTo>
                <a:lnTo>
                  <a:pt x="261289" y="206197"/>
                </a:lnTo>
                <a:lnTo>
                  <a:pt x="237198" y="187794"/>
                </a:lnTo>
                <a:lnTo>
                  <a:pt x="215045" y="166819"/>
                </a:lnTo>
                <a:lnTo>
                  <a:pt x="194831" y="143269"/>
                </a:lnTo>
                <a:lnTo>
                  <a:pt x="176555" y="117144"/>
                </a:lnTo>
                <a:lnTo>
                  <a:pt x="193391" y="102967"/>
                </a:lnTo>
                <a:lnTo>
                  <a:pt x="197618" y="99174"/>
                </a:lnTo>
                <a:lnTo>
                  <a:pt x="165925" y="99174"/>
                </a:lnTo>
                <a:lnTo>
                  <a:pt x="161851" y="91427"/>
                </a:lnTo>
                <a:close/>
              </a:path>
              <a:path w="261620" h="253364">
                <a:moveTo>
                  <a:pt x="223773" y="41452"/>
                </a:moveTo>
                <a:lnTo>
                  <a:pt x="209334" y="57649"/>
                </a:lnTo>
                <a:lnTo>
                  <a:pt x="194878" y="72670"/>
                </a:lnTo>
                <a:lnTo>
                  <a:pt x="180407" y="86513"/>
                </a:lnTo>
                <a:lnTo>
                  <a:pt x="165925" y="99174"/>
                </a:lnTo>
                <a:lnTo>
                  <a:pt x="197618" y="99174"/>
                </a:lnTo>
                <a:lnTo>
                  <a:pt x="209799" y="88247"/>
                </a:lnTo>
                <a:lnTo>
                  <a:pt x="225781" y="72987"/>
                </a:lnTo>
                <a:lnTo>
                  <a:pt x="241338" y="57188"/>
                </a:lnTo>
                <a:lnTo>
                  <a:pt x="223773" y="41452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1" name="object 221"/>
          <p:cNvSpPr/>
          <p:nvPr/>
        </p:nvSpPr>
        <p:spPr>
          <a:xfrm>
            <a:off x="3593496" y="4123426"/>
            <a:ext cx="717550" cy="676275"/>
          </a:xfrm>
          <a:custGeom>
            <a:avLst/>
            <a:gdLst/>
            <a:ahLst/>
            <a:cxnLst/>
            <a:rect l="l" t="t" r="r" b="b"/>
            <a:pathLst>
              <a:path w="717550" h="676275">
                <a:moveTo>
                  <a:pt x="357873" y="0"/>
                </a:moveTo>
                <a:lnTo>
                  <a:pt x="309202" y="3039"/>
                </a:lnTo>
                <a:lnTo>
                  <a:pt x="262554" y="11921"/>
                </a:lnTo>
                <a:lnTo>
                  <a:pt x="218352" y="26288"/>
                </a:lnTo>
                <a:lnTo>
                  <a:pt x="177015" y="45782"/>
                </a:lnTo>
                <a:lnTo>
                  <a:pt x="138965" y="70048"/>
                </a:lnTo>
                <a:lnTo>
                  <a:pt x="104622" y="98728"/>
                </a:lnTo>
                <a:lnTo>
                  <a:pt x="74408" y="131465"/>
                </a:lnTo>
                <a:lnTo>
                  <a:pt x="48744" y="167903"/>
                </a:lnTo>
                <a:lnTo>
                  <a:pt x="28049" y="207684"/>
                </a:lnTo>
                <a:lnTo>
                  <a:pt x="12747" y="250453"/>
                </a:lnTo>
                <a:lnTo>
                  <a:pt x="3256" y="295851"/>
                </a:lnTo>
                <a:lnTo>
                  <a:pt x="0" y="343522"/>
                </a:lnTo>
                <a:lnTo>
                  <a:pt x="3268" y="390972"/>
                </a:lnTo>
                <a:lnTo>
                  <a:pt x="12790" y="435772"/>
                </a:lnTo>
                <a:lnTo>
                  <a:pt x="28141" y="477640"/>
                </a:lnTo>
                <a:lnTo>
                  <a:pt x="48895" y="516294"/>
                </a:lnTo>
                <a:lnTo>
                  <a:pt x="74628" y="551455"/>
                </a:lnTo>
                <a:lnTo>
                  <a:pt x="104914" y="582839"/>
                </a:lnTo>
                <a:lnTo>
                  <a:pt x="139329" y="610167"/>
                </a:lnTo>
                <a:lnTo>
                  <a:pt x="177448" y="633156"/>
                </a:lnTo>
                <a:lnTo>
                  <a:pt x="218845" y="651526"/>
                </a:lnTo>
                <a:lnTo>
                  <a:pt x="263095" y="664996"/>
                </a:lnTo>
                <a:lnTo>
                  <a:pt x="309774" y="673284"/>
                </a:lnTo>
                <a:lnTo>
                  <a:pt x="358457" y="676109"/>
                </a:lnTo>
                <a:lnTo>
                  <a:pt x="407154" y="673284"/>
                </a:lnTo>
                <a:lnTo>
                  <a:pt x="453865" y="664996"/>
                </a:lnTo>
                <a:lnTo>
                  <a:pt x="498164" y="651526"/>
                </a:lnTo>
                <a:lnTo>
                  <a:pt x="539620" y="633156"/>
                </a:lnTo>
                <a:lnTo>
                  <a:pt x="577805" y="610167"/>
                </a:lnTo>
                <a:lnTo>
                  <a:pt x="612290" y="582839"/>
                </a:lnTo>
                <a:lnTo>
                  <a:pt x="642647" y="551455"/>
                </a:lnTo>
                <a:lnTo>
                  <a:pt x="668445" y="516294"/>
                </a:lnTo>
                <a:lnTo>
                  <a:pt x="689257" y="477640"/>
                </a:lnTo>
                <a:lnTo>
                  <a:pt x="704654" y="435772"/>
                </a:lnTo>
                <a:lnTo>
                  <a:pt x="714207" y="390972"/>
                </a:lnTo>
                <a:lnTo>
                  <a:pt x="717486" y="343522"/>
                </a:lnTo>
                <a:lnTo>
                  <a:pt x="714195" y="295851"/>
                </a:lnTo>
                <a:lnTo>
                  <a:pt x="704612" y="250453"/>
                </a:lnTo>
                <a:lnTo>
                  <a:pt x="689168" y="207684"/>
                </a:lnTo>
                <a:lnTo>
                  <a:pt x="668297" y="167903"/>
                </a:lnTo>
                <a:lnTo>
                  <a:pt x="642431" y="131465"/>
                </a:lnTo>
                <a:lnTo>
                  <a:pt x="612003" y="98728"/>
                </a:lnTo>
                <a:lnTo>
                  <a:pt x="577446" y="70048"/>
                </a:lnTo>
                <a:lnTo>
                  <a:pt x="539193" y="45782"/>
                </a:lnTo>
                <a:lnTo>
                  <a:pt x="497676" y="26288"/>
                </a:lnTo>
                <a:lnTo>
                  <a:pt x="453329" y="11921"/>
                </a:lnTo>
                <a:lnTo>
                  <a:pt x="406583" y="3039"/>
                </a:lnTo>
                <a:lnTo>
                  <a:pt x="357873" y="0"/>
                </a:lnTo>
                <a:close/>
              </a:path>
            </a:pathLst>
          </a:custGeom>
          <a:solidFill>
            <a:srgbClr val="649AB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2" name="object 222"/>
          <p:cNvSpPr/>
          <p:nvPr/>
        </p:nvSpPr>
        <p:spPr>
          <a:xfrm>
            <a:off x="3613605" y="4144085"/>
            <a:ext cx="684530" cy="652780"/>
          </a:xfrm>
          <a:custGeom>
            <a:avLst/>
            <a:gdLst/>
            <a:ahLst/>
            <a:cxnLst/>
            <a:rect l="l" t="t" r="r" b="b"/>
            <a:pathLst>
              <a:path w="684529" h="652779">
                <a:moveTo>
                  <a:pt x="342366" y="0"/>
                </a:moveTo>
                <a:lnTo>
                  <a:pt x="291795" y="3533"/>
                </a:lnTo>
                <a:lnTo>
                  <a:pt x="243521" y="13800"/>
                </a:lnTo>
                <a:lnTo>
                  <a:pt x="198074" y="30298"/>
                </a:lnTo>
                <a:lnTo>
                  <a:pt x="155986" y="52523"/>
                </a:lnTo>
                <a:lnTo>
                  <a:pt x="117787" y="79975"/>
                </a:lnTo>
                <a:lnTo>
                  <a:pt x="84008" y="112150"/>
                </a:lnTo>
                <a:lnTo>
                  <a:pt x="55181" y="148547"/>
                </a:lnTo>
                <a:lnTo>
                  <a:pt x="31835" y="188663"/>
                </a:lnTo>
                <a:lnTo>
                  <a:pt x="14503" y="231995"/>
                </a:lnTo>
                <a:lnTo>
                  <a:pt x="3714" y="278042"/>
                </a:lnTo>
                <a:lnTo>
                  <a:pt x="0" y="326301"/>
                </a:lnTo>
                <a:lnTo>
                  <a:pt x="3714" y="374556"/>
                </a:lnTo>
                <a:lnTo>
                  <a:pt x="14503" y="420598"/>
                </a:lnTo>
                <a:lnTo>
                  <a:pt x="31835" y="463926"/>
                </a:lnTo>
                <a:lnTo>
                  <a:pt x="55181" y="504037"/>
                </a:lnTo>
                <a:lnTo>
                  <a:pt x="84008" y="540429"/>
                </a:lnTo>
                <a:lnTo>
                  <a:pt x="117787" y="572600"/>
                </a:lnTo>
                <a:lnTo>
                  <a:pt x="155986" y="600048"/>
                </a:lnTo>
                <a:lnTo>
                  <a:pt x="198074" y="622270"/>
                </a:lnTo>
                <a:lnTo>
                  <a:pt x="243521" y="638765"/>
                </a:lnTo>
                <a:lnTo>
                  <a:pt x="291795" y="649030"/>
                </a:lnTo>
                <a:lnTo>
                  <a:pt x="342366" y="652564"/>
                </a:lnTo>
                <a:lnTo>
                  <a:pt x="392795" y="649030"/>
                </a:lnTo>
                <a:lnTo>
                  <a:pt x="440953" y="638765"/>
                </a:lnTo>
                <a:lnTo>
                  <a:pt x="486306" y="622270"/>
                </a:lnTo>
                <a:lnTo>
                  <a:pt x="528322" y="600048"/>
                </a:lnTo>
                <a:lnTo>
                  <a:pt x="566466" y="572600"/>
                </a:lnTo>
                <a:lnTo>
                  <a:pt x="600206" y="540429"/>
                </a:lnTo>
                <a:lnTo>
                  <a:pt x="629007" y="504037"/>
                </a:lnTo>
                <a:lnTo>
                  <a:pt x="652337" y="463926"/>
                </a:lnTo>
                <a:lnTo>
                  <a:pt x="669661" y="420598"/>
                </a:lnTo>
                <a:lnTo>
                  <a:pt x="680447" y="374556"/>
                </a:lnTo>
                <a:lnTo>
                  <a:pt x="684161" y="326301"/>
                </a:lnTo>
                <a:lnTo>
                  <a:pt x="680447" y="278042"/>
                </a:lnTo>
                <a:lnTo>
                  <a:pt x="669661" y="231995"/>
                </a:lnTo>
                <a:lnTo>
                  <a:pt x="652337" y="188663"/>
                </a:lnTo>
                <a:lnTo>
                  <a:pt x="629007" y="148547"/>
                </a:lnTo>
                <a:lnTo>
                  <a:pt x="600206" y="112150"/>
                </a:lnTo>
                <a:lnTo>
                  <a:pt x="566466" y="79975"/>
                </a:lnTo>
                <a:lnTo>
                  <a:pt x="528322" y="52523"/>
                </a:lnTo>
                <a:lnTo>
                  <a:pt x="486306" y="30298"/>
                </a:lnTo>
                <a:lnTo>
                  <a:pt x="440953" y="13800"/>
                </a:lnTo>
                <a:lnTo>
                  <a:pt x="392795" y="3533"/>
                </a:lnTo>
                <a:lnTo>
                  <a:pt x="342366" y="0"/>
                </a:lnTo>
                <a:close/>
              </a:path>
            </a:pathLst>
          </a:custGeom>
          <a:solidFill>
            <a:srgbClr val="F2D7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3" name="object 223"/>
          <p:cNvSpPr/>
          <p:nvPr/>
        </p:nvSpPr>
        <p:spPr>
          <a:xfrm>
            <a:off x="3893360" y="4144085"/>
            <a:ext cx="404495" cy="652780"/>
          </a:xfrm>
          <a:custGeom>
            <a:avLst/>
            <a:gdLst/>
            <a:ahLst/>
            <a:cxnLst/>
            <a:rect l="l" t="t" r="r" b="b"/>
            <a:pathLst>
              <a:path w="404495" h="652779">
                <a:moveTo>
                  <a:pt x="62611" y="0"/>
                </a:moveTo>
                <a:lnTo>
                  <a:pt x="46691" y="336"/>
                </a:lnTo>
                <a:lnTo>
                  <a:pt x="30876" y="1374"/>
                </a:lnTo>
                <a:lnTo>
                  <a:pt x="15276" y="3161"/>
                </a:lnTo>
                <a:lnTo>
                  <a:pt x="0" y="5740"/>
                </a:lnTo>
                <a:lnTo>
                  <a:pt x="46657" y="17106"/>
                </a:lnTo>
                <a:lnTo>
                  <a:pt x="90481" y="34338"/>
                </a:lnTo>
                <a:lnTo>
                  <a:pt x="130982" y="56960"/>
                </a:lnTo>
                <a:lnTo>
                  <a:pt x="167671" y="84496"/>
                </a:lnTo>
                <a:lnTo>
                  <a:pt x="200058" y="116471"/>
                </a:lnTo>
                <a:lnTo>
                  <a:pt x="227654" y="152411"/>
                </a:lnTo>
                <a:lnTo>
                  <a:pt x="249970" y="191839"/>
                </a:lnTo>
                <a:lnTo>
                  <a:pt x="266515" y="234280"/>
                </a:lnTo>
                <a:lnTo>
                  <a:pt x="276802" y="279259"/>
                </a:lnTo>
                <a:lnTo>
                  <a:pt x="280339" y="326301"/>
                </a:lnTo>
                <a:lnTo>
                  <a:pt x="276802" y="373475"/>
                </a:lnTo>
                <a:lnTo>
                  <a:pt x="266515" y="418533"/>
                </a:lnTo>
                <a:lnTo>
                  <a:pt x="249970" y="461014"/>
                </a:lnTo>
                <a:lnTo>
                  <a:pt x="227654" y="500455"/>
                </a:lnTo>
                <a:lnTo>
                  <a:pt x="200058" y="536395"/>
                </a:lnTo>
                <a:lnTo>
                  <a:pt x="167671" y="568372"/>
                </a:lnTo>
                <a:lnTo>
                  <a:pt x="130982" y="595925"/>
                </a:lnTo>
                <a:lnTo>
                  <a:pt x="90481" y="618592"/>
                </a:lnTo>
                <a:lnTo>
                  <a:pt x="46657" y="635911"/>
                </a:lnTo>
                <a:lnTo>
                  <a:pt x="0" y="647420"/>
                </a:lnTo>
                <a:lnTo>
                  <a:pt x="15276" y="649676"/>
                </a:lnTo>
                <a:lnTo>
                  <a:pt x="30876" y="651282"/>
                </a:lnTo>
                <a:lnTo>
                  <a:pt x="46691" y="652244"/>
                </a:lnTo>
                <a:lnTo>
                  <a:pt x="62611" y="652564"/>
                </a:lnTo>
                <a:lnTo>
                  <a:pt x="113039" y="649030"/>
                </a:lnTo>
                <a:lnTo>
                  <a:pt x="161197" y="638765"/>
                </a:lnTo>
                <a:lnTo>
                  <a:pt x="206551" y="622270"/>
                </a:lnTo>
                <a:lnTo>
                  <a:pt x="248566" y="600048"/>
                </a:lnTo>
                <a:lnTo>
                  <a:pt x="286711" y="572600"/>
                </a:lnTo>
                <a:lnTo>
                  <a:pt x="320450" y="540429"/>
                </a:lnTo>
                <a:lnTo>
                  <a:pt x="349252" y="504037"/>
                </a:lnTo>
                <a:lnTo>
                  <a:pt x="372581" y="463926"/>
                </a:lnTo>
                <a:lnTo>
                  <a:pt x="389906" y="420598"/>
                </a:lnTo>
                <a:lnTo>
                  <a:pt x="400692" y="374556"/>
                </a:lnTo>
                <a:lnTo>
                  <a:pt x="404406" y="326301"/>
                </a:lnTo>
                <a:lnTo>
                  <a:pt x="400692" y="278042"/>
                </a:lnTo>
                <a:lnTo>
                  <a:pt x="389906" y="231995"/>
                </a:lnTo>
                <a:lnTo>
                  <a:pt x="372581" y="188663"/>
                </a:lnTo>
                <a:lnTo>
                  <a:pt x="349252" y="148547"/>
                </a:lnTo>
                <a:lnTo>
                  <a:pt x="320450" y="112150"/>
                </a:lnTo>
                <a:lnTo>
                  <a:pt x="286711" y="79975"/>
                </a:lnTo>
                <a:lnTo>
                  <a:pt x="248566" y="52523"/>
                </a:lnTo>
                <a:lnTo>
                  <a:pt x="206551" y="30298"/>
                </a:lnTo>
                <a:lnTo>
                  <a:pt x="161197" y="13800"/>
                </a:lnTo>
                <a:lnTo>
                  <a:pt x="113039" y="3533"/>
                </a:lnTo>
                <a:lnTo>
                  <a:pt x="62611" y="0"/>
                </a:lnTo>
                <a:close/>
              </a:path>
            </a:pathLst>
          </a:custGeom>
          <a:solidFill>
            <a:srgbClr val="F6E1D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4" name="object 224"/>
          <p:cNvSpPr/>
          <p:nvPr/>
        </p:nvSpPr>
        <p:spPr>
          <a:xfrm>
            <a:off x="4114812" y="4402025"/>
            <a:ext cx="0" cy="150495"/>
          </a:xfrm>
          <a:custGeom>
            <a:avLst/>
            <a:gdLst/>
            <a:ahLst/>
            <a:cxnLst/>
            <a:rect l="l" t="t" r="r" b="b"/>
            <a:pathLst>
              <a:path h="150495">
                <a:moveTo>
                  <a:pt x="0" y="0"/>
                </a:moveTo>
                <a:lnTo>
                  <a:pt x="0" y="149910"/>
                </a:lnTo>
              </a:path>
            </a:pathLst>
          </a:custGeom>
          <a:ln w="39636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5" name="object 225"/>
          <p:cNvSpPr/>
          <p:nvPr/>
        </p:nvSpPr>
        <p:spPr>
          <a:xfrm>
            <a:off x="3791679" y="4402025"/>
            <a:ext cx="303530" cy="150495"/>
          </a:xfrm>
          <a:custGeom>
            <a:avLst/>
            <a:gdLst/>
            <a:ahLst/>
            <a:cxnLst/>
            <a:rect l="l" t="t" r="r" b="b"/>
            <a:pathLst>
              <a:path w="303529" h="150495">
                <a:moveTo>
                  <a:pt x="0" y="149910"/>
                </a:moveTo>
                <a:lnTo>
                  <a:pt x="303314" y="149910"/>
                </a:lnTo>
                <a:lnTo>
                  <a:pt x="303314" y="0"/>
                </a:lnTo>
                <a:lnTo>
                  <a:pt x="0" y="0"/>
                </a:lnTo>
                <a:lnTo>
                  <a:pt x="0" y="149910"/>
                </a:lnTo>
                <a:close/>
              </a:path>
            </a:pathLst>
          </a:custGeom>
          <a:solidFill>
            <a:srgbClr val="F3F2F3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6" name="object 226"/>
          <p:cNvSpPr/>
          <p:nvPr/>
        </p:nvSpPr>
        <p:spPr>
          <a:xfrm>
            <a:off x="3832469" y="4772532"/>
            <a:ext cx="234950" cy="26670"/>
          </a:xfrm>
          <a:custGeom>
            <a:avLst/>
            <a:gdLst/>
            <a:ahLst/>
            <a:cxnLst/>
            <a:rect l="l" t="t" r="r" b="b"/>
            <a:pathLst>
              <a:path w="234950" h="26670">
                <a:moveTo>
                  <a:pt x="233222" y="0"/>
                </a:moveTo>
                <a:lnTo>
                  <a:pt x="1727" y="0"/>
                </a:lnTo>
                <a:lnTo>
                  <a:pt x="0" y="1701"/>
                </a:lnTo>
                <a:lnTo>
                  <a:pt x="0" y="24714"/>
                </a:lnTo>
                <a:lnTo>
                  <a:pt x="1727" y="26428"/>
                </a:lnTo>
                <a:lnTo>
                  <a:pt x="233222" y="26428"/>
                </a:lnTo>
                <a:lnTo>
                  <a:pt x="234950" y="24714"/>
                </a:lnTo>
                <a:lnTo>
                  <a:pt x="234950" y="1701"/>
                </a:lnTo>
                <a:lnTo>
                  <a:pt x="233222" y="0"/>
                </a:lnTo>
                <a:close/>
              </a:path>
            </a:pathLst>
          </a:custGeom>
          <a:solidFill>
            <a:srgbClr val="F2D7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7" name="object 227"/>
          <p:cNvSpPr/>
          <p:nvPr/>
        </p:nvSpPr>
        <p:spPr>
          <a:xfrm>
            <a:off x="3850284" y="3891330"/>
            <a:ext cx="199898" cy="217731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8" name="object 228"/>
          <p:cNvSpPr/>
          <p:nvPr/>
        </p:nvSpPr>
        <p:spPr>
          <a:xfrm>
            <a:off x="3532576" y="3169405"/>
            <a:ext cx="261620" cy="255904"/>
          </a:xfrm>
          <a:custGeom>
            <a:avLst/>
            <a:gdLst/>
            <a:ahLst/>
            <a:cxnLst/>
            <a:rect l="l" t="t" r="r" b="b"/>
            <a:pathLst>
              <a:path w="261620" h="255905">
                <a:moveTo>
                  <a:pt x="62966" y="107302"/>
                </a:moveTo>
                <a:lnTo>
                  <a:pt x="40932" y="107302"/>
                </a:lnTo>
                <a:lnTo>
                  <a:pt x="40932" y="255536"/>
                </a:lnTo>
                <a:lnTo>
                  <a:pt x="62966" y="255536"/>
                </a:lnTo>
                <a:lnTo>
                  <a:pt x="62966" y="107302"/>
                </a:lnTo>
                <a:close/>
              </a:path>
              <a:path w="261620" h="255905">
                <a:moveTo>
                  <a:pt x="160553" y="150596"/>
                </a:moveTo>
                <a:lnTo>
                  <a:pt x="137998" y="150596"/>
                </a:lnTo>
                <a:lnTo>
                  <a:pt x="137998" y="211975"/>
                </a:lnTo>
                <a:lnTo>
                  <a:pt x="140227" y="227358"/>
                </a:lnTo>
                <a:lnTo>
                  <a:pt x="146915" y="238344"/>
                </a:lnTo>
                <a:lnTo>
                  <a:pt x="158063" y="244933"/>
                </a:lnTo>
                <a:lnTo>
                  <a:pt x="173672" y="247129"/>
                </a:lnTo>
                <a:lnTo>
                  <a:pt x="218008" y="247129"/>
                </a:lnTo>
                <a:lnTo>
                  <a:pt x="232662" y="245243"/>
                </a:lnTo>
                <a:lnTo>
                  <a:pt x="243843" y="239585"/>
                </a:lnTo>
                <a:lnTo>
                  <a:pt x="251551" y="230155"/>
                </a:lnTo>
                <a:lnTo>
                  <a:pt x="252503" y="227190"/>
                </a:lnTo>
                <a:lnTo>
                  <a:pt x="179438" y="227190"/>
                </a:lnTo>
                <a:lnTo>
                  <a:pt x="171177" y="226075"/>
                </a:lnTo>
                <a:lnTo>
                  <a:pt x="165276" y="222732"/>
                </a:lnTo>
                <a:lnTo>
                  <a:pt x="161734" y="217160"/>
                </a:lnTo>
                <a:lnTo>
                  <a:pt x="160670" y="210134"/>
                </a:lnTo>
                <a:lnTo>
                  <a:pt x="160553" y="150596"/>
                </a:lnTo>
                <a:close/>
              </a:path>
              <a:path w="261620" h="255905">
                <a:moveTo>
                  <a:pt x="238201" y="168948"/>
                </a:moveTo>
                <a:lnTo>
                  <a:pt x="233489" y="210134"/>
                </a:lnTo>
                <a:lnTo>
                  <a:pt x="212763" y="227190"/>
                </a:lnTo>
                <a:lnTo>
                  <a:pt x="252503" y="227190"/>
                </a:lnTo>
                <a:lnTo>
                  <a:pt x="260166" y="187352"/>
                </a:lnTo>
                <a:lnTo>
                  <a:pt x="261302" y="176568"/>
                </a:lnTo>
                <a:lnTo>
                  <a:pt x="253250" y="174282"/>
                </a:lnTo>
                <a:lnTo>
                  <a:pt x="245554" y="171754"/>
                </a:lnTo>
                <a:lnTo>
                  <a:pt x="238201" y="168948"/>
                </a:lnTo>
                <a:close/>
              </a:path>
              <a:path w="261620" h="255905">
                <a:moveTo>
                  <a:pt x="160553" y="3937"/>
                </a:moveTo>
                <a:lnTo>
                  <a:pt x="137998" y="3937"/>
                </a:lnTo>
                <a:lnTo>
                  <a:pt x="137998" y="124231"/>
                </a:lnTo>
                <a:lnTo>
                  <a:pt x="122765" y="134351"/>
                </a:lnTo>
                <a:lnTo>
                  <a:pt x="106975" y="143868"/>
                </a:lnTo>
                <a:lnTo>
                  <a:pt x="90627" y="152781"/>
                </a:lnTo>
                <a:lnTo>
                  <a:pt x="73723" y="161086"/>
                </a:lnTo>
                <a:lnTo>
                  <a:pt x="78447" y="167563"/>
                </a:lnTo>
                <a:lnTo>
                  <a:pt x="82638" y="173672"/>
                </a:lnTo>
                <a:lnTo>
                  <a:pt x="86309" y="179438"/>
                </a:lnTo>
                <a:lnTo>
                  <a:pt x="99725" y="172726"/>
                </a:lnTo>
                <a:lnTo>
                  <a:pt x="112810" y="165679"/>
                </a:lnTo>
                <a:lnTo>
                  <a:pt x="125567" y="158301"/>
                </a:lnTo>
                <a:lnTo>
                  <a:pt x="137998" y="150596"/>
                </a:lnTo>
                <a:lnTo>
                  <a:pt x="160553" y="150596"/>
                </a:lnTo>
                <a:lnTo>
                  <a:pt x="160553" y="135242"/>
                </a:lnTo>
                <a:lnTo>
                  <a:pt x="185840" y="115432"/>
                </a:lnTo>
                <a:lnTo>
                  <a:pt x="194772" y="107302"/>
                </a:lnTo>
                <a:lnTo>
                  <a:pt x="160553" y="107302"/>
                </a:lnTo>
                <a:lnTo>
                  <a:pt x="160553" y="3937"/>
                </a:lnTo>
                <a:close/>
              </a:path>
              <a:path w="261620" h="255905">
                <a:moveTo>
                  <a:pt x="67157" y="0"/>
                </a:moveTo>
                <a:lnTo>
                  <a:pt x="54896" y="33630"/>
                </a:lnTo>
                <a:lnTo>
                  <a:pt x="39617" y="66308"/>
                </a:lnTo>
                <a:lnTo>
                  <a:pt x="21319" y="98035"/>
                </a:lnTo>
                <a:lnTo>
                  <a:pt x="0" y="128816"/>
                </a:lnTo>
                <a:lnTo>
                  <a:pt x="3670" y="136512"/>
                </a:lnTo>
                <a:lnTo>
                  <a:pt x="6997" y="144119"/>
                </a:lnTo>
                <a:lnTo>
                  <a:pt x="9969" y="151638"/>
                </a:lnTo>
                <a:lnTo>
                  <a:pt x="18054" y="141095"/>
                </a:lnTo>
                <a:lnTo>
                  <a:pt x="25908" y="130194"/>
                </a:lnTo>
                <a:lnTo>
                  <a:pt x="33533" y="118930"/>
                </a:lnTo>
                <a:lnTo>
                  <a:pt x="40932" y="107302"/>
                </a:lnTo>
                <a:lnTo>
                  <a:pt x="62966" y="107302"/>
                </a:lnTo>
                <a:lnTo>
                  <a:pt x="62966" y="67818"/>
                </a:lnTo>
                <a:lnTo>
                  <a:pt x="70165" y="53102"/>
                </a:lnTo>
                <a:lnTo>
                  <a:pt x="76996" y="38144"/>
                </a:lnTo>
                <a:lnTo>
                  <a:pt x="83619" y="22594"/>
                </a:lnTo>
                <a:lnTo>
                  <a:pt x="89979" y="6565"/>
                </a:lnTo>
                <a:lnTo>
                  <a:pt x="67157" y="0"/>
                </a:lnTo>
                <a:close/>
              </a:path>
              <a:path w="261620" h="255905">
                <a:moveTo>
                  <a:pt x="231914" y="32537"/>
                </a:moveTo>
                <a:lnTo>
                  <a:pt x="215642" y="53218"/>
                </a:lnTo>
                <a:lnTo>
                  <a:pt x="198462" y="72415"/>
                </a:lnTo>
                <a:lnTo>
                  <a:pt x="180065" y="90480"/>
                </a:lnTo>
                <a:lnTo>
                  <a:pt x="160553" y="107302"/>
                </a:lnTo>
                <a:lnTo>
                  <a:pt x="194772" y="107302"/>
                </a:lnTo>
                <a:lnTo>
                  <a:pt x="209353" y="94029"/>
                </a:lnTo>
                <a:lnTo>
                  <a:pt x="231094" y="71032"/>
                </a:lnTo>
                <a:lnTo>
                  <a:pt x="251066" y="46443"/>
                </a:lnTo>
                <a:lnTo>
                  <a:pt x="231914" y="32537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9" name="object 229"/>
          <p:cNvSpPr/>
          <p:nvPr/>
        </p:nvSpPr>
        <p:spPr>
          <a:xfrm>
            <a:off x="3827813" y="3169929"/>
            <a:ext cx="262890" cy="257175"/>
          </a:xfrm>
          <a:custGeom>
            <a:avLst/>
            <a:gdLst/>
            <a:ahLst/>
            <a:cxnLst/>
            <a:rect l="l" t="t" r="r" b="b"/>
            <a:pathLst>
              <a:path w="262889" h="257175">
                <a:moveTo>
                  <a:pt x="153733" y="82118"/>
                </a:moveTo>
                <a:lnTo>
                  <a:pt x="132753" y="82118"/>
                </a:lnTo>
                <a:lnTo>
                  <a:pt x="126761" y="101204"/>
                </a:lnTo>
                <a:lnTo>
                  <a:pt x="120349" y="120419"/>
                </a:lnTo>
                <a:lnTo>
                  <a:pt x="113516" y="139766"/>
                </a:lnTo>
                <a:lnTo>
                  <a:pt x="106260" y="159245"/>
                </a:lnTo>
                <a:lnTo>
                  <a:pt x="119205" y="167084"/>
                </a:lnTo>
                <a:lnTo>
                  <a:pt x="132875" y="175645"/>
                </a:lnTo>
                <a:lnTo>
                  <a:pt x="147271" y="184928"/>
                </a:lnTo>
                <a:lnTo>
                  <a:pt x="162394" y="194932"/>
                </a:lnTo>
                <a:lnTo>
                  <a:pt x="145437" y="207519"/>
                </a:lnTo>
                <a:lnTo>
                  <a:pt x="126055" y="218533"/>
                </a:lnTo>
                <a:lnTo>
                  <a:pt x="104246" y="227973"/>
                </a:lnTo>
                <a:lnTo>
                  <a:pt x="80009" y="235838"/>
                </a:lnTo>
                <a:lnTo>
                  <a:pt x="84222" y="243031"/>
                </a:lnTo>
                <a:lnTo>
                  <a:pt x="88061" y="250024"/>
                </a:lnTo>
                <a:lnTo>
                  <a:pt x="91554" y="256844"/>
                </a:lnTo>
                <a:lnTo>
                  <a:pt x="117888" y="246869"/>
                </a:lnTo>
                <a:lnTo>
                  <a:pt x="141533" y="235324"/>
                </a:lnTo>
                <a:lnTo>
                  <a:pt x="162489" y="222208"/>
                </a:lnTo>
                <a:lnTo>
                  <a:pt x="180759" y="207517"/>
                </a:lnTo>
                <a:lnTo>
                  <a:pt x="218378" y="207517"/>
                </a:lnTo>
                <a:lnTo>
                  <a:pt x="195440" y="192303"/>
                </a:lnTo>
                <a:lnTo>
                  <a:pt x="203718" y="180225"/>
                </a:lnTo>
                <a:lnTo>
                  <a:pt x="177342" y="180225"/>
                </a:lnTo>
                <a:lnTo>
                  <a:pt x="152492" y="164099"/>
                </a:lnTo>
                <a:lnTo>
                  <a:pt x="141488" y="157115"/>
                </a:lnTo>
                <a:lnTo>
                  <a:pt x="131432" y="150850"/>
                </a:lnTo>
                <a:lnTo>
                  <a:pt x="137149" y="134060"/>
                </a:lnTo>
                <a:lnTo>
                  <a:pt x="142773" y="117008"/>
                </a:lnTo>
                <a:lnTo>
                  <a:pt x="148302" y="99694"/>
                </a:lnTo>
                <a:lnTo>
                  <a:pt x="153733" y="82118"/>
                </a:lnTo>
                <a:close/>
              </a:path>
              <a:path w="262889" h="257175">
                <a:moveTo>
                  <a:pt x="218378" y="207517"/>
                </a:moveTo>
                <a:lnTo>
                  <a:pt x="180759" y="207517"/>
                </a:lnTo>
                <a:lnTo>
                  <a:pt x="196674" y="218633"/>
                </a:lnTo>
                <a:lnTo>
                  <a:pt x="213217" y="230471"/>
                </a:lnTo>
                <a:lnTo>
                  <a:pt x="230383" y="243031"/>
                </a:lnTo>
                <a:lnTo>
                  <a:pt x="248170" y="256311"/>
                </a:lnTo>
                <a:lnTo>
                  <a:pt x="262343" y="237413"/>
                </a:lnTo>
                <a:lnTo>
                  <a:pt x="226996" y="213291"/>
                </a:lnTo>
                <a:lnTo>
                  <a:pt x="218378" y="207517"/>
                </a:lnTo>
                <a:close/>
              </a:path>
              <a:path w="262889" h="257175">
                <a:moveTo>
                  <a:pt x="236626" y="82118"/>
                </a:moveTo>
                <a:lnTo>
                  <a:pt x="216433" y="82118"/>
                </a:lnTo>
                <a:lnTo>
                  <a:pt x="211039" y="111367"/>
                </a:lnTo>
                <a:lnTo>
                  <a:pt x="202726" y="137467"/>
                </a:lnTo>
                <a:lnTo>
                  <a:pt x="191494" y="160420"/>
                </a:lnTo>
                <a:lnTo>
                  <a:pt x="177342" y="180225"/>
                </a:lnTo>
                <a:lnTo>
                  <a:pt x="203718" y="180225"/>
                </a:lnTo>
                <a:lnTo>
                  <a:pt x="210408" y="170464"/>
                </a:lnTo>
                <a:lnTo>
                  <a:pt x="222262" y="144821"/>
                </a:lnTo>
                <a:lnTo>
                  <a:pt x="231001" y="115372"/>
                </a:lnTo>
                <a:lnTo>
                  <a:pt x="236626" y="82118"/>
                </a:lnTo>
                <a:close/>
              </a:path>
              <a:path w="262889" h="257175">
                <a:moveTo>
                  <a:pt x="261556" y="63233"/>
                </a:moveTo>
                <a:lnTo>
                  <a:pt x="87883" y="63233"/>
                </a:lnTo>
                <a:lnTo>
                  <a:pt x="87883" y="82118"/>
                </a:lnTo>
                <a:lnTo>
                  <a:pt x="261556" y="82118"/>
                </a:lnTo>
                <a:lnTo>
                  <a:pt x="261556" y="63233"/>
                </a:lnTo>
                <a:close/>
              </a:path>
              <a:path w="262889" h="257175">
                <a:moveTo>
                  <a:pt x="153987" y="0"/>
                </a:moveTo>
                <a:lnTo>
                  <a:pt x="150553" y="15666"/>
                </a:lnTo>
                <a:lnTo>
                  <a:pt x="146786" y="31426"/>
                </a:lnTo>
                <a:lnTo>
                  <a:pt x="142686" y="47280"/>
                </a:lnTo>
                <a:lnTo>
                  <a:pt x="138252" y="63233"/>
                </a:lnTo>
                <a:lnTo>
                  <a:pt x="159232" y="63233"/>
                </a:lnTo>
                <a:lnTo>
                  <a:pt x="163401" y="48721"/>
                </a:lnTo>
                <a:lnTo>
                  <a:pt x="167506" y="34047"/>
                </a:lnTo>
                <a:lnTo>
                  <a:pt x="171544" y="19208"/>
                </a:lnTo>
                <a:lnTo>
                  <a:pt x="175513" y="4203"/>
                </a:lnTo>
                <a:lnTo>
                  <a:pt x="153987" y="0"/>
                </a:lnTo>
                <a:close/>
              </a:path>
              <a:path w="262889" h="257175">
                <a:moveTo>
                  <a:pt x="74764" y="163969"/>
                </a:moveTo>
                <a:lnTo>
                  <a:pt x="54838" y="163969"/>
                </a:lnTo>
                <a:lnTo>
                  <a:pt x="54838" y="255790"/>
                </a:lnTo>
                <a:lnTo>
                  <a:pt x="74764" y="255790"/>
                </a:lnTo>
                <a:lnTo>
                  <a:pt x="74764" y="163969"/>
                </a:lnTo>
                <a:close/>
              </a:path>
              <a:path w="262889" h="257175">
                <a:moveTo>
                  <a:pt x="74764" y="1054"/>
                </a:moveTo>
                <a:lnTo>
                  <a:pt x="54838" y="1054"/>
                </a:lnTo>
                <a:lnTo>
                  <a:pt x="54838" y="136944"/>
                </a:lnTo>
                <a:lnTo>
                  <a:pt x="40980" y="149588"/>
                </a:lnTo>
                <a:lnTo>
                  <a:pt x="27219" y="161805"/>
                </a:lnTo>
                <a:lnTo>
                  <a:pt x="13558" y="173596"/>
                </a:lnTo>
                <a:lnTo>
                  <a:pt x="0" y="184962"/>
                </a:lnTo>
                <a:lnTo>
                  <a:pt x="11556" y="204101"/>
                </a:lnTo>
                <a:lnTo>
                  <a:pt x="22122" y="194116"/>
                </a:lnTo>
                <a:lnTo>
                  <a:pt x="32859" y="184102"/>
                </a:lnTo>
                <a:lnTo>
                  <a:pt x="43766" y="174055"/>
                </a:lnTo>
                <a:lnTo>
                  <a:pt x="54838" y="163969"/>
                </a:lnTo>
                <a:lnTo>
                  <a:pt x="74764" y="163969"/>
                </a:lnTo>
                <a:lnTo>
                  <a:pt x="74764" y="1054"/>
                </a:lnTo>
                <a:close/>
              </a:path>
              <a:path w="262889" h="257175">
                <a:moveTo>
                  <a:pt x="20205" y="44335"/>
                </a:moveTo>
                <a:lnTo>
                  <a:pt x="3670" y="53251"/>
                </a:lnTo>
                <a:lnTo>
                  <a:pt x="10314" y="66369"/>
                </a:lnTo>
                <a:lnTo>
                  <a:pt x="16856" y="80275"/>
                </a:lnTo>
                <a:lnTo>
                  <a:pt x="23297" y="94968"/>
                </a:lnTo>
                <a:lnTo>
                  <a:pt x="29641" y="110451"/>
                </a:lnTo>
                <a:lnTo>
                  <a:pt x="48272" y="100482"/>
                </a:lnTo>
                <a:lnTo>
                  <a:pt x="41795" y="85951"/>
                </a:lnTo>
                <a:lnTo>
                  <a:pt x="34958" y="71751"/>
                </a:lnTo>
                <a:lnTo>
                  <a:pt x="27761" y="57880"/>
                </a:lnTo>
                <a:lnTo>
                  <a:pt x="20205" y="44335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0" name="object 230"/>
          <p:cNvSpPr/>
          <p:nvPr/>
        </p:nvSpPr>
        <p:spPr>
          <a:xfrm>
            <a:off x="4270494" y="3409037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80">
                <a:moveTo>
                  <a:pt x="0" y="17779"/>
                </a:moveTo>
                <a:lnTo>
                  <a:pt x="19926" y="17779"/>
                </a:lnTo>
                <a:lnTo>
                  <a:pt x="19926" y="0"/>
                </a:lnTo>
                <a:lnTo>
                  <a:pt x="0" y="0"/>
                </a:lnTo>
                <a:lnTo>
                  <a:pt x="0" y="1777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1" name="object 231"/>
          <p:cNvSpPr/>
          <p:nvPr/>
        </p:nvSpPr>
        <p:spPr>
          <a:xfrm>
            <a:off x="4270494" y="3400147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215" y="0"/>
                </a:lnTo>
              </a:path>
            </a:pathLst>
          </a:custGeom>
          <a:ln w="1778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2" name="object 232"/>
          <p:cNvSpPr/>
          <p:nvPr/>
        </p:nvSpPr>
        <p:spPr>
          <a:xfrm>
            <a:off x="4270494" y="3323947"/>
            <a:ext cx="20320" cy="67310"/>
          </a:xfrm>
          <a:custGeom>
            <a:avLst/>
            <a:gdLst/>
            <a:ahLst/>
            <a:cxnLst/>
            <a:rect l="l" t="t" r="r" b="b"/>
            <a:pathLst>
              <a:path w="20320" h="67310">
                <a:moveTo>
                  <a:pt x="0" y="67309"/>
                </a:moveTo>
                <a:lnTo>
                  <a:pt x="19926" y="67309"/>
                </a:lnTo>
                <a:lnTo>
                  <a:pt x="19926" y="0"/>
                </a:lnTo>
                <a:lnTo>
                  <a:pt x="0" y="0"/>
                </a:lnTo>
                <a:lnTo>
                  <a:pt x="0" y="6730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3" name="object 233"/>
          <p:cNvSpPr/>
          <p:nvPr/>
        </p:nvSpPr>
        <p:spPr>
          <a:xfrm>
            <a:off x="4270494" y="3314422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215" y="0"/>
                </a:lnTo>
              </a:path>
            </a:pathLst>
          </a:custGeom>
          <a:ln w="1905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4" name="object 234"/>
          <p:cNvSpPr/>
          <p:nvPr/>
        </p:nvSpPr>
        <p:spPr>
          <a:xfrm>
            <a:off x="4350771" y="3408402"/>
            <a:ext cx="20320" cy="18415"/>
          </a:xfrm>
          <a:custGeom>
            <a:avLst/>
            <a:gdLst/>
            <a:ahLst/>
            <a:cxnLst/>
            <a:rect l="l" t="t" r="r" b="b"/>
            <a:pathLst>
              <a:path w="20320" h="18414">
                <a:moveTo>
                  <a:pt x="19938" y="0"/>
                </a:moveTo>
                <a:lnTo>
                  <a:pt x="0" y="0"/>
                </a:lnTo>
                <a:lnTo>
                  <a:pt x="0" y="17830"/>
                </a:lnTo>
                <a:lnTo>
                  <a:pt x="19938" y="17830"/>
                </a:lnTo>
                <a:lnTo>
                  <a:pt x="1993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5" name="object 235"/>
          <p:cNvSpPr/>
          <p:nvPr/>
        </p:nvSpPr>
        <p:spPr>
          <a:xfrm>
            <a:off x="4350771" y="3323414"/>
            <a:ext cx="20320" cy="67945"/>
          </a:xfrm>
          <a:custGeom>
            <a:avLst/>
            <a:gdLst/>
            <a:ahLst/>
            <a:cxnLst/>
            <a:rect l="l" t="t" r="r" b="b"/>
            <a:pathLst>
              <a:path w="20320" h="67944">
                <a:moveTo>
                  <a:pt x="19938" y="0"/>
                </a:moveTo>
                <a:lnTo>
                  <a:pt x="0" y="0"/>
                </a:lnTo>
                <a:lnTo>
                  <a:pt x="0" y="67945"/>
                </a:lnTo>
                <a:lnTo>
                  <a:pt x="19938" y="67945"/>
                </a:lnTo>
                <a:lnTo>
                  <a:pt x="1993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6" name="object 236"/>
          <p:cNvSpPr/>
          <p:nvPr/>
        </p:nvSpPr>
        <p:spPr>
          <a:xfrm>
            <a:off x="4163726" y="3275687"/>
            <a:ext cx="21590" cy="7620"/>
          </a:xfrm>
          <a:custGeom>
            <a:avLst/>
            <a:gdLst/>
            <a:ahLst/>
            <a:cxnLst/>
            <a:rect l="l" t="t" r="r" b="b"/>
            <a:pathLst>
              <a:path w="21589" h="7619">
                <a:moveTo>
                  <a:pt x="0" y="7619"/>
                </a:moveTo>
                <a:lnTo>
                  <a:pt x="20980" y="7619"/>
                </a:lnTo>
                <a:lnTo>
                  <a:pt x="20980" y="0"/>
                </a:lnTo>
                <a:lnTo>
                  <a:pt x="0" y="0"/>
                </a:lnTo>
                <a:lnTo>
                  <a:pt x="0" y="761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7" name="object 237"/>
          <p:cNvSpPr/>
          <p:nvPr/>
        </p:nvSpPr>
        <p:spPr>
          <a:xfrm>
            <a:off x="4163726" y="3266162"/>
            <a:ext cx="181610" cy="0"/>
          </a:xfrm>
          <a:custGeom>
            <a:avLst/>
            <a:gdLst/>
            <a:ahLst/>
            <a:cxnLst/>
            <a:rect l="l" t="t" r="r" b="b"/>
            <a:pathLst>
              <a:path w="181610">
                <a:moveTo>
                  <a:pt x="0" y="0"/>
                </a:moveTo>
                <a:lnTo>
                  <a:pt x="181013" y="0"/>
                </a:lnTo>
              </a:path>
            </a:pathLst>
          </a:custGeom>
          <a:ln w="1905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8" name="object 238"/>
          <p:cNvSpPr/>
          <p:nvPr/>
        </p:nvSpPr>
        <p:spPr>
          <a:xfrm>
            <a:off x="4163726" y="3198217"/>
            <a:ext cx="21590" cy="58419"/>
          </a:xfrm>
          <a:custGeom>
            <a:avLst/>
            <a:gdLst/>
            <a:ahLst/>
            <a:cxnLst/>
            <a:rect l="l" t="t" r="r" b="b"/>
            <a:pathLst>
              <a:path w="21589" h="58419">
                <a:moveTo>
                  <a:pt x="0" y="58420"/>
                </a:moveTo>
                <a:lnTo>
                  <a:pt x="20980" y="58420"/>
                </a:lnTo>
                <a:lnTo>
                  <a:pt x="20980" y="0"/>
                </a:lnTo>
                <a:lnTo>
                  <a:pt x="0" y="0"/>
                </a:lnTo>
                <a:lnTo>
                  <a:pt x="0" y="5842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9" name="object 239"/>
          <p:cNvSpPr/>
          <p:nvPr/>
        </p:nvSpPr>
        <p:spPr>
          <a:xfrm>
            <a:off x="4163726" y="3188692"/>
            <a:ext cx="181610" cy="0"/>
          </a:xfrm>
          <a:custGeom>
            <a:avLst/>
            <a:gdLst/>
            <a:ahLst/>
            <a:cxnLst/>
            <a:rect l="l" t="t" r="r" b="b"/>
            <a:pathLst>
              <a:path w="181610">
                <a:moveTo>
                  <a:pt x="0" y="0"/>
                </a:moveTo>
                <a:lnTo>
                  <a:pt x="181013" y="0"/>
                </a:lnTo>
              </a:path>
            </a:pathLst>
          </a:custGeom>
          <a:ln w="1905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0" name="object 240"/>
          <p:cNvSpPr/>
          <p:nvPr/>
        </p:nvSpPr>
        <p:spPr>
          <a:xfrm>
            <a:off x="4323746" y="3275141"/>
            <a:ext cx="21590" cy="8890"/>
          </a:xfrm>
          <a:custGeom>
            <a:avLst/>
            <a:gdLst/>
            <a:ahLst/>
            <a:cxnLst/>
            <a:rect l="l" t="t" r="r" b="b"/>
            <a:pathLst>
              <a:path w="21589" h="8889">
                <a:moveTo>
                  <a:pt x="20993" y="0"/>
                </a:moveTo>
                <a:lnTo>
                  <a:pt x="0" y="0"/>
                </a:lnTo>
                <a:lnTo>
                  <a:pt x="0" y="8382"/>
                </a:lnTo>
                <a:lnTo>
                  <a:pt x="20993" y="8382"/>
                </a:lnTo>
                <a:lnTo>
                  <a:pt x="20993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1" name="object 241"/>
          <p:cNvSpPr/>
          <p:nvPr/>
        </p:nvSpPr>
        <p:spPr>
          <a:xfrm>
            <a:off x="4323746" y="3198014"/>
            <a:ext cx="21590" cy="59055"/>
          </a:xfrm>
          <a:custGeom>
            <a:avLst/>
            <a:gdLst/>
            <a:ahLst/>
            <a:cxnLst/>
            <a:rect l="l" t="t" r="r" b="b"/>
            <a:pathLst>
              <a:path w="21589" h="59055">
                <a:moveTo>
                  <a:pt x="20993" y="0"/>
                </a:moveTo>
                <a:lnTo>
                  <a:pt x="0" y="0"/>
                </a:lnTo>
                <a:lnTo>
                  <a:pt x="0" y="58762"/>
                </a:lnTo>
                <a:lnTo>
                  <a:pt x="20993" y="58762"/>
                </a:lnTo>
                <a:lnTo>
                  <a:pt x="20993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2" name="object 242"/>
          <p:cNvSpPr/>
          <p:nvPr/>
        </p:nvSpPr>
        <p:spPr>
          <a:xfrm>
            <a:off x="4138008" y="3409037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80">
                <a:moveTo>
                  <a:pt x="0" y="17779"/>
                </a:moveTo>
                <a:lnTo>
                  <a:pt x="19938" y="17779"/>
                </a:lnTo>
                <a:lnTo>
                  <a:pt x="19938" y="0"/>
                </a:lnTo>
                <a:lnTo>
                  <a:pt x="0" y="0"/>
                </a:lnTo>
                <a:lnTo>
                  <a:pt x="0" y="1777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3" name="object 243"/>
          <p:cNvSpPr/>
          <p:nvPr/>
        </p:nvSpPr>
        <p:spPr>
          <a:xfrm>
            <a:off x="4138008" y="3400147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99949" y="0"/>
                </a:lnTo>
              </a:path>
            </a:pathLst>
          </a:custGeom>
          <a:ln w="1778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4" name="object 244"/>
          <p:cNvSpPr/>
          <p:nvPr/>
        </p:nvSpPr>
        <p:spPr>
          <a:xfrm>
            <a:off x="4138008" y="3323947"/>
            <a:ext cx="20320" cy="67310"/>
          </a:xfrm>
          <a:custGeom>
            <a:avLst/>
            <a:gdLst/>
            <a:ahLst/>
            <a:cxnLst/>
            <a:rect l="l" t="t" r="r" b="b"/>
            <a:pathLst>
              <a:path w="20320" h="67310">
                <a:moveTo>
                  <a:pt x="0" y="67309"/>
                </a:moveTo>
                <a:lnTo>
                  <a:pt x="19938" y="67309"/>
                </a:lnTo>
                <a:lnTo>
                  <a:pt x="19938" y="0"/>
                </a:lnTo>
                <a:lnTo>
                  <a:pt x="0" y="0"/>
                </a:lnTo>
                <a:lnTo>
                  <a:pt x="0" y="6730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5" name="object 245"/>
          <p:cNvSpPr/>
          <p:nvPr/>
        </p:nvSpPr>
        <p:spPr>
          <a:xfrm>
            <a:off x="4138008" y="3314422"/>
            <a:ext cx="100330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99949" y="0"/>
                </a:lnTo>
              </a:path>
            </a:pathLst>
          </a:custGeom>
          <a:ln w="19050">
            <a:solidFill>
              <a:srgbClr val="3E3F4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6" name="object 246"/>
          <p:cNvSpPr/>
          <p:nvPr/>
        </p:nvSpPr>
        <p:spPr>
          <a:xfrm>
            <a:off x="4218018" y="3408669"/>
            <a:ext cx="20320" cy="17780"/>
          </a:xfrm>
          <a:custGeom>
            <a:avLst/>
            <a:gdLst/>
            <a:ahLst/>
            <a:cxnLst/>
            <a:rect l="l" t="t" r="r" b="b"/>
            <a:pathLst>
              <a:path w="20320" h="17780">
                <a:moveTo>
                  <a:pt x="19939" y="0"/>
                </a:moveTo>
                <a:lnTo>
                  <a:pt x="0" y="0"/>
                </a:lnTo>
                <a:lnTo>
                  <a:pt x="0" y="17564"/>
                </a:lnTo>
                <a:lnTo>
                  <a:pt x="19939" y="17564"/>
                </a:lnTo>
                <a:lnTo>
                  <a:pt x="1993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7" name="object 247"/>
          <p:cNvSpPr/>
          <p:nvPr/>
        </p:nvSpPr>
        <p:spPr>
          <a:xfrm>
            <a:off x="4218018" y="3323414"/>
            <a:ext cx="20320" cy="67945"/>
          </a:xfrm>
          <a:custGeom>
            <a:avLst/>
            <a:gdLst/>
            <a:ahLst/>
            <a:cxnLst/>
            <a:rect l="l" t="t" r="r" b="b"/>
            <a:pathLst>
              <a:path w="20320" h="67944">
                <a:moveTo>
                  <a:pt x="19939" y="0"/>
                </a:moveTo>
                <a:lnTo>
                  <a:pt x="0" y="0"/>
                </a:lnTo>
                <a:lnTo>
                  <a:pt x="0" y="67424"/>
                </a:lnTo>
                <a:lnTo>
                  <a:pt x="19939" y="67424"/>
                </a:lnTo>
                <a:lnTo>
                  <a:pt x="1993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8" name="object 248"/>
          <p:cNvSpPr/>
          <p:nvPr/>
        </p:nvSpPr>
        <p:spPr>
          <a:xfrm>
            <a:off x="3903520" y="2138430"/>
            <a:ext cx="135255" cy="357505"/>
          </a:xfrm>
          <a:custGeom>
            <a:avLst/>
            <a:gdLst/>
            <a:ahLst/>
            <a:cxnLst/>
            <a:rect l="l" t="t" r="r" b="b"/>
            <a:pathLst>
              <a:path w="135254" h="357505">
                <a:moveTo>
                  <a:pt x="129819" y="0"/>
                </a:moveTo>
                <a:lnTo>
                  <a:pt x="5156" y="0"/>
                </a:lnTo>
                <a:lnTo>
                  <a:pt x="0" y="5168"/>
                </a:lnTo>
                <a:lnTo>
                  <a:pt x="0" y="353275"/>
                </a:lnTo>
                <a:lnTo>
                  <a:pt x="5156" y="357314"/>
                </a:lnTo>
                <a:lnTo>
                  <a:pt x="10909" y="355587"/>
                </a:lnTo>
                <a:lnTo>
                  <a:pt x="17470" y="353961"/>
                </a:lnTo>
                <a:lnTo>
                  <a:pt x="33239" y="350340"/>
                </a:lnTo>
                <a:lnTo>
                  <a:pt x="52346" y="346612"/>
                </a:lnTo>
                <a:lnTo>
                  <a:pt x="68922" y="344665"/>
                </a:lnTo>
                <a:lnTo>
                  <a:pt x="79807" y="344514"/>
                </a:lnTo>
                <a:lnTo>
                  <a:pt x="134988" y="344514"/>
                </a:lnTo>
                <a:lnTo>
                  <a:pt x="134988" y="5168"/>
                </a:lnTo>
                <a:lnTo>
                  <a:pt x="129819" y="0"/>
                </a:lnTo>
                <a:close/>
              </a:path>
              <a:path w="135254" h="357505">
                <a:moveTo>
                  <a:pt x="134988" y="344514"/>
                </a:moveTo>
                <a:lnTo>
                  <a:pt x="79807" y="344514"/>
                </a:lnTo>
                <a:lnTo>
                  <a:pt x="89180" y="345601"/>
                </a:lnTo>
                <a:lnTo>
                  <a:pt x="102214" y="348951"/>
                </a:lnTo>
                <a:lnTo>
                  <a:pt x="129819" y="357314"/>
                </a:lnTo>
                <a:lnTo>
                  <a:pt x="134988" y="353275"/>
                </a:lnTo>
                <a:lnTo>
                  <a:pt x="134988" y="344514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49" name="object 249"/>
          <p:cNvSpPr/>
          <p:nvPr/>
        </p:nvSpPr>
        <p:spPr>
          <a:xfrm>
            <a:off x="3989686" y="2138428"/>
            <a:ext cx="48895" cy="357505"/>
          </a:xfrm>
          <a:custGeom>
            <a:avLst/>
            <a:gdLst/>
            <a:ahLst/>
            <a:cxnLst/>
            <a:rect l="l" t="t" r="r" b="b"/>
            <a:pathLst>
              <a:path w="48895" h="357505">
                <a:moveTo>
                  <a:pt x="43649" y="0"/>
                </a:moveTo>
                <a:lnTo>
                  <a:pt x="4584" y="0"/>
                </a:lnTo>
                <a:lnTo>
                  <a:pt x="0" y="5168"/>
                </a:lnTo>
                <a:lnTo>
                  <a:pt x="0" y="341782"/>
                </a:lnTo>
                <a:lnTo>
                  <a:pt x="4584" y="347535"/>
                </a:lnTo>
                <a:lnTo>
                  <a:pt x="10909" y="349262"/>
                </a:lnTo>
                <a:lnTo>
                  <a:pt x="37909" y="355587"/>
                </a:lnTo>
                <a:lnTo>
                  <a:pt x="43649" y="357314"/>
                </a:lnTo>
                <a:lnTo>
                  <a:pt x="48818" y="353275"/>
                </a:lnTo>
                <a:lnTo>
                  <a:pt x="48818" y="5168"/>
                </a:lnTo>
                <a:lnTo>
                  <a:pt x="43649" y="0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0" name="object 250"/>
          <p:cNvSpPr/>
          <p:nvPr/>
        </p:nvSpPr>
        <p:spPr>
          <a:xfrm>
            <a:off x="3725437" y="2498033"/>
            <a:ext cx="494030" cy="551180"/>
          </a:xfrm>
          <a:custGeom>
            <a:avLst/>
            <a:gdLst/>
            <a:ahLst/>
            <a:cxnLst/>
            <a:rect l="l" t="t" r="r" b="b"/>
            <a:pathLst>
              <a:path w="494029" h="551180">
                <a:moveTo>
                  <a:pt x="247002" y="0"/>
                </a:moveTo>
                <a:lnTo>
                  <a:pt x="206867" y="4717"/>
                </a:lnTo>
                <a:lnTo>
                  <a:pt x="168820" y="18372"/>
                </a:lnTo>
                <a:lnTo>
                  <a:pt x="133363" y="40216"/>
                </a:lnTo>
                <a:lnTo>
                  <a:pt x="101001" y="69501"/>
                </a:lnTo>
                <a:lnTo>
                  <a:pt x="72237" y="105479"/>
                </a:lnTo>
                <a:lnTo>
                  <a:pt x="47574" y="147403"/>
                </a:lnTo>
                <a:lnTo>
                  <a:pt x="27515" y="194523"/>
                </a:lnTo>
                <a:lnTo>
                  <a:pt x="12564" y="246093"/>
                </a:lnTo>
                <a:lnTo>
                  <a:pt x="3225" y="301363"/>
                </a:lnTo>
                <a:lnTo>
                  <a:pt x="0" y="359587"/>
                </a:lnTo>
                <a:lnTo>
                  <a:pt x="4337" y="420915"/>
                </a:lnTo>
                <a:lnTo>
                  <a:pt x="16821" y="467512"/>
                </a:lnTo>
                <a:lnTo>
                  <a:pt x="36656" y="501400"/>
                </a:lnTo>
                <a:lnTo>
                  <a:pt x="95201" y="539123"/>
                </a:lnTo>
                <a:lnTo>
                  <a:pt x="173615" y="550242"/>
                </a:lnTo>
                <a:lnTo>
                  <a:pt x="218287" y="550875"/>
                </a:lnTo>
                <a:lnTo>
                  <a:pt x="275158" y="550875"/>
                </a:lnTo>
                <a:lnTo>
                  <a:pt x="319833" y="550242"/>
                </a:lnTo>
                <a:lnTo>
                  <a:pt x="361129" y="546998"/>
                </a:lnTo>
                <a:lnTo>
                  <a:pt x="430403" y="524597"/>
                </a:lnTo>
                <a:lnTo>
                  <a:pt x="476626" y="467512"/>
                </a:lnTo>
                <a:lnTo>
                  <a:pt x="489108" y="420915"/>
                </a:lnTo>
                <a:lnTo>
                  <a:pt x="493445" y="359587"/>
                </a:lnTo>
                <a:lnTo>
                  <a:pt x="491163" y="306546"/>
                </a:lnTo>
                <a:lnTo>
                  <a:pt x="484414" y="255888"/>
                </a:lnTo>
                <a:lnTo>
                  <a:pt x="473345" y="208178"/>
                </a:lnTo>
                <a:lnTo>
                  <a:pt x="458105" y="163975"/>
                </a:lnTo>
                <a:lnTo>
                  <a:pt x="438840" y="123843"/>
                </a:lnTo>
                <a:lnTo>
                  <a:pt x="415699" y="88344"/>
                </a:lnTo>
                <a:lnTo>
                  <a:pt x="388828" y="58038"/>
                </a:lnTo>
                <a:lnTo>
                  <a:pt x="358376" y="33489"/>
                </a:lnTo>
                <a:lnTo>
                  <a:pt x="324489" y="15259"/>
                </a:lnTo>
                <a:lnTo>
                  <a:pt x="287315" y="3908"/>
                </a:lnTo>
                <a:lnTo>
                  <a:pt x="247002" y="0"/>
                </a:lnTo>
                <a:close/>
              </a:path>
            </a:pathLst>
          </a:custGeom>
          <a:solidFill>
            <a:srgbClr val="BAD1D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1" name="object 251"/>
          <p:cNvSpPr/>
          <p:nvPr/>
        </p:nvSpPr>
        <p:spPr>
          <a:xfrm>
            <a:off x="3767954" y="2525036"/>
            <a:ext cx="408940" cy="441959"/>
          </a:xfrm>
          <a:custGeom>
            <a:avLst/>
            <a:gdLst/>
            <a:ahLst/>
            <a:cxnLst/>
            <a:rect l="l" t="t" r="r" b="b"/>
            <a:pathLst>
              <a:path w="408939" h="441960">
                <a:moveTo>
                  <a:pt x="204482" y="0"/>
                </a:moveTo>
                <a:lnTo>
                  <a:pt x="163207" y="5312"/>
                </a:lnTo>
                <a:lnTo>
                  <a:pt x="124794" y="20418"/>
                </a:lnTo>
                <a:lnTo>
                  <a:pt x="90055" y="44074"/>
                </a:lnTo>
                <a:lnTo>
                  <a:pt x="59807" y="75033"/>
                </a:lnTo>
                <a:lnTo>
                  <a:pt x="34863" y="112050"/>
                </a:lnTo>
                <a:lnTo>
                  <a:pt x="16037" y="153881"/>
                </a:lnTo>
                <a:lnTo>
                  <a:pt x="4145" y="199280"/>
                </a:lnTo>
                <a:lnTo>
                  <a:pt x="0" y="247002"/>
                </a:lnTo>
                <a:lnTo>
                  <a:pt x="5388" y="298489"/>
                </a:lnTo>
                <a:lnTo>
                  <a:pt x="20744" y="342135"/>
                </a:lnTo>
                <a:lnTo>
                  <a:pt x="44851" y="377911"/>
                </a:lnTo>
                <a:lnTo>
                  <a:pt x="76495" y="405788"/>
                </a:lnTo>
                <a:lnTo>
                  <a:pt x="114458" y="425737"/>
                </a:lnTo>
                <a:lnTo>
                  <a:pt x="157526" y="437728"/>
                </a:lnTo>
                <a:lnTo>
                  <a:pt x="204482" y="441731"/>
                </a:lnTo>
                <a:lnTo>
                  <a:pt x="251237" y="437728"/>
                </a:lnTo>
                <a:lnTo>
                  <a:pt x="294160" y="425737"/>
                </a:lnTo>
                <a:lnTo>
                  <a:pt x="332026" y="405788"/>
                </a:lnTo>
                <a:lnTo>
                  <a:pt x="363610" y="377911"/>
                </a:lnTo>
                <a:lnTo>
                  <a:pt x="387687" y="342135"/>
                </a:lnTo>
                <a:lnTo>
                  <a:pt x="403032" y="298489"/>
                </a:lnTo>
                <a:lnTo>
                  <a:pt x="408419" y="247002"/>
                </a:lnTo>
                <a:lnTo>
                  <a:pt x="404275" y="199280"/>
                </a:lnTo>
                <a:lnTo>
                  <a:pt x="392390" y="153881"/>
                </a:lnTo>
                <a:lnTo>
                  <a:pt x="373584" y="112050"/>
                </a:lnTo>
                <a:lnTo>
                  <a:pt x="348680" y="75033"/>
                </a:lnTo>
                <a:lnTo>
                  <a:pt x="318496" y="44074"/>
                </a:lnTo>
                <a:lnTo>
                  <a:pt x="283855" y="20418"/>
                </a:lnTo>
                <a:lnTo>
                  <a:pt x="245577" y="5312"/>
                </a:lnTo>
                <a:lnTo>
                  <a:pt x="204482" y="0"/>
                </a:lnTo>
                <a:close/>
              </a:path>
            </a:pathLst>
          </a:custGeom>
          <a:solidFill>
            <a:srgbClr val="BD2D2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2" name="object 252"/>
          <p:cNvSpPr/>
          <p:nvPr/>
        </p:nvSpPr>
        <p:spPr>
          <a:xfrm>
            <a:off x="4048270" y="2543402"/>
            <a:ext cx="128270" cy="412115"/>
          </a:xfrm>
          <a:custGeom>
            <a:avLst/>
            <a:gdLst/>
            <a:ahLst/>
            <a:cxnLst/>
            <a:rect l="l" t="t" r="r" b="b"/>
            <a:pathLst>
              <a:path w="128270" h="412114">
                <a:moveTo>
                  <a:pt x="0" y="0"/>
                </a:moveTo>
                <a:lnTo>
                  <a:pt x="0" y="411886"/>
                </a:lnTo>
                <a:lnTo>
                  <a:pt x="42222" y="393261"/>
                </a:lnTo>
                <a:lnTo>
                  <a:pt x="77605" y="365652"/>
                </a:lnTo>
                <a:lnTo>
                  <a:pt x="104686" y="329031"/>
                </a:lnTo>
                <a:lnTo>
                  <a:pt x="122006" y="283369"/>
                </a:lnTo>
                <a:lnTo>
                  <a:pt x="128104" y="228638"/>
                </a:lnTo>
                <a:lnTo>
                  <a:pt x="123842" y="180027"/>
                </a:lnTo>
                <a:lnTo>
                  <a:pt x="111617" y="133874"/>
                </a:lnTo>
                <a:lnTo>
                  <a:pt x="92275" y="91487"/>
                </a:lnTo>
                <a:lnTo>
                  <a:pt x="66661" y="54173"/>
                </a:lnTo>
                <a:lnTo>
                  <a:pt x="35621" y="23242"/>
                </a:lnTo>
                <a:lnTo>
                  <a:pt x="0" y="0"/>
                </a:lnTo>
                <a:close/>
              </a:path>
            </a:pathLst>
          </a:custGeom>
          <a:solidFill>
            <a:srgbClr val="C74C4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3" name="object 253"/>
          <p:cNvSpPr/>
          <p:nvPr/>
        </p:nvSpPr>
        <p:spPr>
          <a:xfrm>
            <a:off x="10303732" y="4917505"/>
            <a:ext cx="248285" cy="257175"/>
          </a:xfrm>
          <a:custGeom>
            <a:avLst/>
            <a:gdLst/>
            <a:ahLst/>
            <a:cxnLst/>
            <a:rect l="l" t="t" r="r" b="b"/>
            <a:pathLst>
              <a:path w="248284" h="257175">
                <a:moveTo>
                  <a:pt x="124612" y="154520"/>
                </a:moveTo>
                <a:lnTo>
                  <a:pt x="105714" y="154520"/>
                </a:lnTo>
                <a:lnTo>
                  <a:pt x="105714" y="256832"/>
                </a:lnTo>
                <a:lnTo>
                  <a:pt x="124599" y="256832"/>
                </a:lnTo>
                <a:lnTo>
                  <a:pt x="124599" y="243725"/>
                </a:lnTo>
                <a:lnTo>
                  <a:pt x="229019" y="243725"/>
                </a:lnTo>
                <a:lnTo>
                  <a:pt x="229019" y="226402"/>
                </a:lnTo>
                <a:lnTo>
                  <a:pt x="124599" y="226402"/>
                </a:lnTo>
                <a:lnTo>
                  <a:pt x="124599" y="196748"/>
                </a:lnTo>
                <a:lnTo>
                  <a:pt x="229019" y="196748"/>
                </a:lnTo>
                <a:lnTo>
                  <a:pt x="229019" y="179438"/>
                </a:lnTo>
                <a:lnTo>
                  <a:pt x="124612" y="179438"/>
                </a:lnTo>
                <a:lnTo>
                  <a:pt x="124612" y="154520"/>
                </a:lnTo>
                <a:close/>
              </a:path>
              <a:path w="248284" h="257175">
                <a:moveTo>
                  <a:pt x="229019" y="243725"/>
                </a:moveTo>
                <a:lnTo>
                  <a:pt x="210134" y="243725"/>
                </a:lnTo>
                <a:lnTo>
                  <a:pt x="210134" y="256832"/>
                </a:lnTo>
                <a:lnTo>
                  <a:pt x="229019" y="256832"/>
                </a:lnTo>
                <a:lnTo>
                  <a:pt x="229019" y="243725"/>
                </a:lnTo>
                <a:close/>
              </a:path>
              <a:path w="248284" h="257175">
                <a:moveTo>
                  <a:pt x="229019" y="196748"/>
                </a:moveTo>
                <a:lnTo>
                  <a:pt x="210121" y="196748"/>
                </a:lnTo>
                <a:lnTo>
                  <a:pt x="210121" y="226402"/>
                </a:lnTo>
                <a:lnTo>
                  <a:pt x="229019" y="226402"/>
                </a:lnTo>
                <a:lnTo>
                  <a:pt x="229019" y="196748"/>
                </a:lnTo>
                <a:close/>
              </a:path>
              <a:path w="248284" h="257175">
                <a:moveTo>
                  <a:pt x="229019" y="149796"/>
                </a:moveTo>
                <a:lnTo>
                  <a:pt x="210134" y="149796"/>
                </a:lnTo>
                <a:lnTo>
                  <a:pt x="210134" y="179438"/>
                </a:lnTo>
                <a:lnTo>
                  <a:pt x="229019" y="179438"/>
                </a:lnTo>
                <a:lnTo>
                  <a:pt x="229019" y="149796"/>
                </a:lnTo>
                <a:close/>
              </a:path>
              <a:path w="248284" h="257175">
                <a:moveTo>
                  <a:pt x="173405" y="108089"/>
                </a:moveTo>
                <a:lnTo>
                  <a:pt x="143751" y="108089"/>
                </a:lnTo>
                <a:lnTo>
                  <a:pt x="126032" y="120241"/>
                </a:lnTo>
                <a:lnTo>
                  <a:pt x="107489" y="131243"/>
                </a:lnTo>
                <a:lnTo>
                  <a:pt x="88122" y="141095"/>
                </a:lnTo>
                <a:lnTo>
                  <a:pt x="67932" y="149796"/>
                </a:lnTo>
                <a:lnTo>
                  <a:pt x="72136" y="156095"/>
                </a:lnTo>
                <a:lnTo>
                  <a:pt x="75717" y="162382"/>
                </a:lnTo>
                <a:lnTo>
                  <a:pt x="78701" y="168681"/>
                </a:lnTo>
                <a:lnTo>
                  <a:pt x="85605" y="165245"/>
                </a:lnTo>
                <a:lnTo>
                  <a:pt x="92408" y="161739"/>
                </a:lnTo>
                <a:lnTo>
                  <a:pt x="99111" y="158164"/>
                </a:lnTo>
                <a:lnTo>
                  <a:pt x="105714" y="154520"/>
                </a:lnTo>
                <a:lnTo>
                  <a:pt x="124612" y="154520"/>
                </a:lnTo>
                <a:lnTo>
                  <a:pt x="124612" y="149796"/>
                </a:lnTo>
                <a:lnTo>
                  <a:pt x="229019" y="149796"/>
                </a:lnTo>
                <a:lnTo>
                  <a:pt x="229019" y="132486"/>
                </a:lnTo>
                <a:lnTo>
                  <a:pt x="141135" y="132486"/>
                </a:lnTo>
                <a:lnTo>
                  <a:pt x="149645" y="126538"/>
                </a:lnTo>
                <a:lnTo>
                  <a:pt x="157861" y="120488"/>
                </a:lnTo>
                <a:lnTo>
                  <a:pt x="165781" y="114337"/>
                </a:lnTo>
                <a:lnTo>
                  <a:pt x="173405" y="108089"/>
                </a:lnTo>
                <a:close/>
              </a:path>
              <a:path w="248284" h="257175">
                <a:moveTo>
                  <a:pt x="247903" y="90779"/>
                </a:moveTo>
                <a:lnTo>
                  <a:pt x="78168" y="90779"/>
                </a:lnTo>
                <a:lnTo>
                  <a:pt x="78168" y="108089"/>
                </a:lnTo>
                <a:lnTo>
                  <a:pt x="247903" y="108089"/>
                </a:lnTo>
                <a:lnTo>
                  <a:pt x="247903" y="90779"/>
                </a:lnTo>
                <a:close/>
              </a:path>
              <a:path w="248284" h="257175">
                <a:moveTo>
                  <a:pt x="157137" y="52476"/>
                </a:moveTo>
                <a:lnTo>
                  <a:pt x="138252" y="52476"/>
                </a:lnTo>
                <a:lnTo>
                  <a:pt x="138252" y="90779"/>
                </a:lnTo>
                <a:lnTo>
                  <a:pt x="157137" y="90779"/>
                </a:lnTo>
                <a:lnTo>
                  <a:pt x="157137" y="52476"/>
                </a:lnTo>
                <a:close/>
              </a:path>
              <a:path w="248284" h="257175">
                <a:moveTo>
                  <a:pt x="226123" y="17576"/>
                </a:moveTo>
                <a:lnTo>
                  <a:pt x="213584" y="37403"/>
                </a:lnTo>
                <a:lnTo>
                  <a:pt x="199304" y="56211"/>
                </a:lnTo>
                <a:lnTo>
                  <a:pt x="183286" y="74003"/>
                </a:lnTo>
                <a:lnTo>
                  <a:pt x="165531" y="90779"/>
                </a:lnTo>
                <a:lnTo>
                  <a:pt x="192557" y="90779"/>
                </a:lnTo>
                <a:lnTo>
                  <a:pt x="206869" y="75905"/>
                </a:lnTo>
                <a:lnTo>
                  <a:pt x="220164" y="60410"/>
                </a:lnTo>
                <a:lnTo>
                  <a:pt x="232444" y="44291"/>
                </a:lnTo>
                <a:lnTo>
                  <a:pt x="243713" y="27546"/>
                </a:lnTo>
                <a:lnTo>
                  <a:pt x="226123" y="17576"/>
                </a:lnTo>
                <a:close/>
              </a:path>
              <a:path w="248284" h="257175">
                <a:moveTo>
                  <a:pt x="195961" y="35166"/>
                </a:moveTo>
                <a:lnTo>
                  <a:pt x="93383" y="35166"/>
                </a:lnTo>
                <a:lnTo>
                  <a:pt x="93383" y="52476"/>
                </a:lnTo>
                <a:lnTo>
                  <a:pt x="195961" y="52476"/>
                </a:lnTo>
                <a:lnTo>
                  <a:pt x="195961" y="35166"/>
                </a:lnTo>
                <a:close/>
              </a:path>
              <a:path w="248284" h="257175">
                <a:moveTo>
                  <a:pt x="157137" y="0"/>
                </a:moveTo>
                <a:lnTo>
                  <a:pt x="138252" y="0"/>
                </a:lnTo>
                <a:lnTo>
                  <a:pt x="138252" y="35166"/>
                </a:lnTo>
                <a:lnTo>
                  <a:pt x="157137" y="35166"/>
                </a:lnTo>
                <a:lnTo>
                  <a:pt x="157137" y="0"/>
                </a:lnTo>
                <a:close/>
              </a:path>
              <a:path w="248284" h="257175">
                <a:moveTo>
                  <a:pt x="67157" y="29908"/>
                </a:moveTo>
                <a:lnTo>
                  <a:pt x="0" y="29908"/>
                </a:lnTo>
                <a:lnTo>
                  <a:pt x="0" y="215125"/>
                </a:lnTo>
                <a:lnTo>
                  <a:pt x="18364" y="215125"/>
                </a:lnTo>
                <a:lnTo>
                  <a:pt x="18364" y="196227"/>
                </a:lnTo>
                <a:lnTo>
                  <a:pt x="67157" y="196227"/>
                </a:lnTo>
                <a:lnTo>
                  <a:pt x="67157" y="178396"/>
                </a:lnTo>
                <a:lnTo>
                  <a:pt x="18364" y="178396"/>
                </a:lnTo>
                <a:lnTo>
                  <a:pt x="18364" y="47752"/>
                </a:lnTo>
                <a:lnTo>
                  <a:pt x="67157" y="47752"/>
                </a:lnTo>
                <a:lnTo>
                  <a:pt x="67157" y="29908"/>
                </a:lnTo>
                <a:close/>
              </a:path>
              <a:path w="248284" h="257175">
                <a:moveTo>
                  <a:pt x="67157" y="196227"/>
                </a:moveTo>
                <a:lnTo>
                  <a:pt x="48793" y="196227"/>
                </a:lnTo>
                <a:lnTo>
                  <a:pt x="48793" y="213029"/>
                </a:lnTo>
                <a:lnTo>
                  <a:pt x="67157" y="213029"/>
                </a:lnTo>
                <a:lnTo>
                  <a:pt x="67157" y="196227"/>
                </a:lnTo>
                <a:close/>
              </a:path>
              <a:path w="248284" h="257175">
                <a:moveTo>
                  <a:pt x="67157" y="47752"/>
                </a:moveTo>
                <a:lnTo>
                  <a:pt x="48793" y="47752"/>
                </a:lnTo>
                <a:lnTo>
                  <a:pt x="48793" y="178396"/>
                </a:lnTo>
                <a:lnTo>
                  <a:pt x="67157" y="178396"/>
                </a:lnTo>
                <a:lnTo>
                  <a:pt x="67157" y="47752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4" name="object 254"/>
          <p:cNvSpPr/>
          <p:nvPr/>
        </p:nvSpPr>
        <p:spPr>
          <a:xfrm>
            <a:off x="10597648" y="4929049"/>
            <a:ext cx="251586" cy="247116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5" name="object 255"/>
          <p:cNvSpPr/>
          <p:nvPr/>
        </p:nvSpPr>
        <p:spPr>
          <a:xfrm>
            <a:off x="10883445" y="4916987"/>
            <a:ext cx="261620" cy="253365"/>
          </a:xfrm>
          <a:custGeom>
            <a:avLst/>
            <a:gdLst/>
            <a:ahLst/>
            <a:cxnLst/>
            <a:rect l="l" t="t" r="r" b="b"/>
            <a:pathLst>
              <a:path w="261620" h="253364">
                <a:moveTo>
                  <a:pt x="64274" y="229285"/>
                </a:moveTo>
                <a:lnTo>
                  <a:pt x="66192" y="238544"/>
                </a:lnTo>
                <a:lnTo>
                  <a:pt x="67602" y="246418"/>
                </a:lnTo>
                <a:lnTo>
                  <a:pt x="68465" y="252895"/>
                </a:lnTo>
                <a:lnTo>
                  <a:pt x="102577" y="253161"/>
                </a:lnTo>
                <a:lnTo>
                  <a:pt x="118983" y="250716"/>
                </a:lnTo>
                <a:lnTo>
                  <a:pt x="130708" y="243382"/>
                </a:lnTo>
                <a:lnTo>
                  <a:pt x="137620" y="231381"/>
                </a:lnTo>
                <a:lnTo>
                  <a:pt x="98386" y="231381"/>
                </a:lnTo>
                <a:lnTo>
                  <a:pt x="91333" y="231250"/>
                </a:lnTo>
                <a:lnTo>
                  <a:pt x="83297" y="230857"/>
                </a:lnTo>
                <a:lnTo>
                  <a:pt x="74278" y="230202"/>
                </a:lnTo>
                <a:lnTo>
                  <a:pt x="64274" y="229285"/>
                </a:lnTo>
                <a:close/>
              </a:path>
              <a:path w="261620" h="253364">
                <a:moveTo>
                  <a:pt x="140093" y="0"/>
                </a:moveTo>
                <a:lnTo>
                  <a:pt x="118833" y="0"/>
                </a:lnTo>
                <a:lnTo>
                  <a:pt x="118833" y="211709"/>
                </a:lnTo>
                <a:lnTo>
                  <a:pt x="117555" y="220312"/>
                </a:lnTo>
                <a:lnTo>
                  <a:pt x="113720" y="226460"/>
                </a:lnTo>
                <a:lnTo>
                  <a:pt x="107330" y="230150"/>
                </a:lnTo>
                <a:lnTo>
                  <a:pt x="98386" y="231381"/>
                </a:lnTo>
                <a:lnTo>
                  <a:pt x="137620" y="231381"/>
                </a:lnTo>
                <a:lnTo>
                  <a:pt x="137746" y="231162"/>
                </a:lnTo>
                <a:lnTo>
                  <a:pt x="140020" y="214591"/>
                </a:lnTo>
                <a:lnTo>
                  <a:pt x="140093" y="91414"/>
                </a:lnTo>
                <a:lnTo>
                  <a:pt x="161852" y="91414"/>
                </a:lnTo>
                <a:lnTo>
                  <a:pt x="158853" y="85709"/>
                </a:lnTo>
                <a:lnTo>
                  <a:pt x="152190" y="71716"/>
                </a:lnTo>
                <a:lnTo>
                  <a:pt x="145937" y="57181"/>
                </a:lnTo>
                <a:lnTo>
                  <a:pt x="140093" y="42100"/>
                </a:lnTo>
                <a:lnTo>
                  <a:pt x="140093" y="0"/>
                </a:lnTo>
                <a:close/>
              </a:path>
              <a:path w="261620" h="253364">
                <a:moveTo>
                  <a:pt x="97332" y="64008"/>
                </a:moveTo>
                <a:lnTo>
                  <a:pt x="6819" y="64008"/>
                </a:lnTo>
                <a:lnTo>
                  <a:pt x="6819" y="83947"/>
                </a:lnTo>
                <a:lnTo>
                  <a:pt x="76339" y="83947"/>
                </a:lnTo>
                <a:lnTo>
                  <a:pt x="65176" y="117686"/>
                </a:lnTo>
                <a:lnTo>
                  <a:pt x="48733" y="150707"/>
                </a:lnTo>
                <a:lnTo>
                  <a:pt x="27008" y="183009"/>
                </a:lnTo>
                <a:lnTo>
                  <a:pt x="0" y="214591"/>
                </a:lnTo>
                <a:lnTo>
                  <a:pt x="4724" y="218440"/>
                </a:lnTo>
                <a:lnTo>
                  <a:pt x="10058" y="223774"/>
                </a:lnTo>
                <a:lnTo>
                  <a:pt x="16001" y="230593"/>
                </a:lnTo>
                <a:lnTo>
                  <a:pt x="43222" y="198361"/>
                </a:lnTo>
                <a:lnTo>
                  <a:pt x="65849" y="163044"/>
                </a:lnTo>
                <a:lnTo>
                  <a:pt x="83885" y="124643"/>
                </a:lnTo>
                <a:lnTo>
                  <a:pt x="97332" y="83159"/>
                </a:lnTo>
                <a:lnTo>
                  <a:pt x="97332" y="64008"/>
                </a:lnTo>
                <a:close/>
              </a:path>
              <a:path w="261620" h="253364">
                <a:moveTo>
                  <a:pt x="161852" y="91414"/>
                </a:moveTo>
                <a:lnTo>
                  <a:pt x="140093" y="91414"/>
                </a:lnTo>
                <a:lnTo>
                  <a:pt x="159439" y="129878"/>
                </a:lnTo>
                <a:lnTo>
                  <a:pt x="183113" y="165109"/>
                </a:lnTo>
                <a:lnTo>
                  <a:pt x="211118" y="197106"/>
                </a:lnTo>
                <a:lnTo>
                  <a:pt x="243458" y="225869"/>
                </a:lnTo>
                <a:lnTo>
                  <a:pt x="247125" y="221395"/>
                </a:lnTo>
                <a:lnTo>
                  <a:pt x="251321" y="216623"/>
                </a:lnTo>
                <a:lnTo>
                  <a:pt x="256044" y="211556"/>
                </a:lnTo>
                <a:lnTo>
                  <a:pt x="261289" y="206197"/>
                </a:lnTo>
                <a:lnTo>
                  <a:pt x="237204" y="187789"/>
                </a:lnTo>
                <a:lnTo>
                  <a:pt x="215050" y="166812"/>
                </a:lnTo>
                <a:lnTo>
                  <a:pt x="194833" y="143262"/>
                </a:lnTo>
                <a:lnTo>
                  <a:pt x="176555" y="117132"/>
                </a:lnTo>
                <a:lnTo>
                  <a:pt x="193393" y="102961"/>
                </a:lnTo>
                <a:lnTo>
                  <a:pt x="197631" y="99161"/>
                </a:lnTo>
                <a:lnTo>
                  <a:pt x="165925" y="99161"/>
                </a:lnTo>
                <a:lnTo>
                  <a:pt x="161852" y="91414"/>
                </a:lnTo>
                <a:close/>
              </a:path>
              <a:path w="261620" h="253364">
                <a:moveTo>
                  <a:pt x="223773" y="41452"/>
                </a:moveTo>
                <a:lnTo>
                  <a:pt x="209341" y="57647"/>
                </a:lnTo>
                <a:lnTo>
                  <a:pt x="194887" y="72664"/>
                </a:lnTo>
                <a:lnTo>
                  <a:pt x="180415" y="86503"/>
                </a:lnTo>
                <a:lnTo>
                  <a:pt x="165925" y="99161"/>
                </a:lnTo>
                <a:lnTo>
                  <a:pt x="197631" y="99161"/>
                </a:lnTo>
                <a:lnTo>
                  <a:pt x="209805" y="88245"/>
                </a:lnTo>
                <a:lnTo>
                  <a:pt x="225791" y="72987"/>
                </a:lnTo>
                <a:lnTo>
                  <a:pt x="241350" y="57188"/>
                </a:lnTo>
                <a:lnTo>
                  <a:pt x="223773" y="41452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6" name="object 256"/>
          <p:cNvSpPr/>
          <p:nvPr/>
        </p:nvSpPr>
        <p:spPr>
          <a:xfrm>
            <a:off x="10570055" y="4274571"/>
            <a:ext cx="323850" cy="536575"/>
          </a:xfrm>
          <a:custGeom>
            <a:avLst/>
            <a:gdLst/>
            <a:ahLst/>
            <a:cxnLst/>
            <a:rect l="l" t="t" r="r" b="b"/>
            <a:pathLst>
              <a:path w="323850" h="536575">
                <a:moveTo>
                  <a:pt x="317665" y="0"/>
                </a:moveTo>
                <a:lnTo>
                  <a:pt x="5740" y="0"/>
                </a:lnTo>
                <a:lnTo>
                  <a:pt x="0" y="5753"/>
                </a:lnTo>
                <a:lnTo>
                  <a:pt x="0" y="530783"/>
                </a:lnTo>
                <a:lnTo>
                  <a:pt x="5740" y="536524"/>
                </a:lnTo>
                <a:lnTo>
                  <a:pt x="317665" y="536524"/>
                </a:lnTo>
                <a:lnTo>
                  <a:pt x="323405" y="530783"/>
                </a:lnTo>
                <a:lnTo>
                  <a:pt x="323405" y="5753"/>
                </a:lnTo>
                <a:lnTo>
                  <a:pt x="317665" y="0"/>
                </a:lnTo>
                <a:close/>
              </a:path>
            </a:pathLst>
          </a:custGeom>
          <a:solidFill>
            <a:srgbClr val="4B839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7" name="object 257"/>
          <p:cNvSpPr/>
          <p:nvPr/>
        </p:nvSpPr>
        <p:spPr>
          <a:xfrm>
            <a:off x="10576952" y="4281468"/>
            <a:ext cx="309880" cy="501650"/>
          </a:xfrm>
          <a:custGeom>
            <a:avLst/>
            <a:gdLst/>
            <a:ahLst/>
            <a:cxnLst/>
            <a:rect l="l" t="t" r="r" b="b"/>
            <a:pathLst>
              <a:path w="309879" h="501650">
                <a:moveTo>
                  <a:pt x="303872" y="0"/>
                </a:moveTo>
                <a:lnTo>
                  <a:pt x="5727" y="0"/>
                </a:lnTo>
                <a:lnTo>
                  <a:pt x="0" y="5740"/>
                </a:lnTo>
                <a:lnTo>
                  <a:pt x="0" y="495744"/>
                </a:lnTo>
                <a:lnTo>
                  <a:pt x="5727" y="501472"/>
                </a:lnTo>
                <a:lnTo>
                  <a:pt x="303872" y="501472"/>
                </a:lnTo>
                <a:lnTo>
                  <a:pt x="309625" y="495744"/>
                </a:lnTo>
                <a:lnTo>
                  <a:pt x="309625" y="5740"/>
                </a:lnTo>
                <a:lnTo>
                  <a:pt x="303872" y="0"/>
                </a:lnTo>
                <a:close/>
              </a:path>
            </a:pathLst>
          </a:custGeom>
          <a:solidFill>
            <a:srgbClr val="BB8D7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8" name="object 258"/>
          <p:cNvSpPr/>
          <p:nvPr/>
        </p:nvSpPr>
        <p:spPr>
          <a:xfrm>
            <a:off x="10794663" y="4281468"/>
            <a:ext cx="60960" cy="501650"/>
          </a:xfrm>
          <a:custGeom>
            <a:avLst/>
            <a:gdLst/>
            <a:ahLst/>
            <a:cxnLst/>
            <a:rect l="l" t="t" r="r" b="b"/>
            <a:pathLst>
              <a:path w="60959" h="501650">
                <a:moveTo>
                  <a:pt x="55143" y="0"/>
                </a:moveTo>
                <a:lnTo>
                  <a:pt x="5740" y="0"/>
                </a:lnTo>
                <a:lnTo>
                  <a:pt x="0" y="5740"/>
                </a:lnTo>
                <a:lnTo>
                  <a:pt x="0" y="495744"/>
                </a:lnTo>
                <a:lnTo>
                  <a:pt x="5740" y="501472"/>
                </a:lnTo>
                <a:lnTo>
                  <a:pt x="55143" y="501472"/>
                </a:lnTo>
                <a:lnTo>
                  <a:pt x="60896" y="495744"/>
                </a:lnTo>
                <a:lnTo>
                  <a:pt x="60896" y="5740"/>
                </a:lnTo>
                <a:lnTo>
                  <a:pt x="55143" y="0"/>
                </a:lnTo>
                <a:close/>
              </a:path>
            </a:pathLst>
          </a:custGeom>
          <a:solidFill>
            <a:srgbClr val="C7A28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9" name="object 259"/>
          <p:cNvSpPr/>
          <p:nvPr/>
        </p:nvSpPr>
        <p:spPr>
          <a:xfrm>
            <a:off x="10607973" y="3909226"/>
            <a:ext cx="247586" cy="365342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0" name="object 260"/>
          <p:cNvSpPr/>
          <p:nvPr/>
        </p:nvSpPr>
        <p:spPr>
          <a:xfrm>
            <a:off x="10619463" y="3871901"/>
            <a:ext cx="224790" cy="283845"/>
          </a:xfrm>
          <a:custGeom>
            <a:avLst/>
            <a:gdLst/>
            <a:ahLst/>
            <a:cxnLst/>
            <a:rect l="l" t="t" r="r" b="b"/>
            <a:pathLst>
              <a:path w="224790" h="283845">
                <a:moveTo>
                  <a:pt x="218859" y="0"/>
                </a:moveTo>
                <a:lnTo>
                  <a:pt x="5740" y="0"/>
                </a:lnTo>
                <a:lnTo>
                  <a:pt x="0" y="5740"/>
                </a:lnTo>
                <a:lnTo>
                  <a:pt x="0" y="283768"/>
                </a:lnTo>
                <a:lnTo>
                  <a:pt x="224599" y="283768"/>
                </a:lnTo>
                <a:lnTo>
                  <a:pt x="224599" y="278599"/>
                </a:lnTo>
                <a:lnTo>
                  <a:pt x="24701" y="278599"/>
                </a:lnTo>
                <a:lnTo>
                  <a:pt x="18961" y="272846"/>
                </a:lnTo>
                <a:lnTo>
                  <a:pt x="18961" y="165430"/>
                </a:lnTo>
                <a:lnTo>
                  <a:pt x="24701" y="160261"/>
                </a:lnTo>
                <a:lnTo>
                  <a:pt x="224599" y="160261"/>
                </a:lnTo>
                <a:lnTo>
                  <a:pt x="224599" y="155663"/>
                </a:lnTo>
                <a:lnTo>
                  <a:pt x="58013" y="155663"/>
                </a:lnTo>
                <a:lnTo>
                  <a:pt x="52273" y="149923"/>
                </a:lnTo>
                <a:lnTo>
                  <a:pt x="52273" y="43078"/>
                </a:lnTo>
                <a:lnTo>
                  <a:pt x="58013" y="37325"/>
                </a:lnTo>
                <a:lnTo>
                  <a:pt x="224599" y="37325"/>
                </a:lnTo>
                <a:lnTo>
                  <a:pt x="224599" y="5740"/>
                </a:lnTo>
                <a:lnTo>
                  <a:pt x="218859" y="0"/>
                </a:lnTo>
                <a:close/>
              </a:path>
              <a:path w="224790" h="283845">
                <a:moveTo>
                  <a:pt x="224599" y="160261"/>
                </a:moveTo>
                <a:lnTo>
                  <a:pt x="199897" y="160261"/>
                </a:lnTo>
                <a:lnTo>
                  <a:pt x="205651" y="165430"/>
                </a:lnTo>
                <a:lnTo>
                  <a:pt x="205651" y="272846"/>
                </a:lnTo>
                <a:lnTo>
                  <a:pt x="199897" y="278599"/>
                </a:lnTo>
                <a:lnTo>
                  <a:pt x="224599" y="278599"/>
                </a:lnTo>
                <a:lnTo>
                  <a:pt x="224599" y="160261"/>
                </a:lnTo>
                <a:close/>
              </a:path>
              <a:path w="224790" h="283845">
                <a:moveTo>
                  <a:pt x="224599" y="37325"/>
                </a:moveTo>
                <a:lnTo>
                  <a:pt x="166585" y="37325"/>
                </a:lnTo>
                <a:lnTo>
                  <a:pt x="172326" y="43078"/>
                </a:lnTo>
                <a:lnTo>
                  <a:pt x="172326" y="149923"/>
                </a:lnTo>
                <a:lnTo>
                  <a:pt x="166585" y="155663"/>
                </a:lnTo>
                <a:lnTo>
                  <a:pt x="224599" y="155663"/>
                </a:lnTo>
                <a:lnTo>
                  <a:pt x="224599" y="37325"/>
                </a:lnTo>
                <a:close/>
              </a:path>
            </a:pathLst>
          </a:custGeom>
          <a:solidFill>
            <a:srgbClr val="4B839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1" name="object 261"/>
          <p:cNvSpPr/>
          <p:nvPr/>
        </p:nvSpPr>
        <p:spPr>
          <a:xfrm>
            <a:off x="10619462" y="3909227"/>
            <a:ext cx="224599" cy="365343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2" name="object 262"/>
          <p:cNvSpPr/>
          <p:nvPr/>
        </p:nvSpPr>
        <p:spPr>
          <a:xfrm>
            <a:off x="10794663" y="4477920"/>
            <a:ext cx="49530" cy="42545"/>
          </a:xfrm>
          <a:custGeom>
            <a:avLst/>
            <a:gdLst/>
            <a:ahLst/>
            <a:cxnLst/>
            <a:rect l="l" t="t" r="r" b="b"/>
            <a:pathLst>
              <a:path w="49529" h="42545">
                <a:moveTo>
                  <a:pt x="0" y="42532"/>
                </a:moveTo>
                <a:lnTo>
                  <a:pt x="49402" y="42532"/>
                </a:lnTo>
                <a:lnTo>
                  <a:pt x="49402" y="0"/>
                </a:lnTo>
                <a:lnTo>
                  <a:pt x="0" y="0"/>
                </a:lnTo>
                <a:lnTo>
                  <a:pt x="0" y="4253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3" name="object 263"/>
          <p:cNvSpPr/>
          <p:nvPr/>
        </p:nvSpPr>
        <p:spPr>
          <a:xfrm>
            <a:off x="10614285" y="4499186"/>
            <a:ext cx="180975" cy="0"/>
          </a:xfrm>
          <a:custGeom>
            <a:avLst/>
            <a:gdLst/>
            <a:ahLst/>
            <a:cxnLst/>
            <a:rect l="l" t="t" r="r" b="b"/>
            <a:pathLst>
              <a:path w="180975">
                <a:moveTo>
                  <a:pt x="0" y="0"/>
                </a:moveTo>
                <a:lnTo>
                  <a:pt x="180378" y="0"/>
                </a:lnTo>
              </a:path>
            </a:pathLst>
          </a:custGeom>
          <a:ln w="42532">
            <a:solidFill>
              <a:srgbClr val="E7E5E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4" name="object 264"/>
          <p:cNvSpPr/>
          <p:nvPr/>
        </p:nvSpPr>
        <p:spPr>
          <a:xfrm>
            <a:off x="10613142" y="4548583"/>
            <a:ext cx="181610" cy="0"/>
          </a:xfrm>
          <a:custGeom>
            <a:avLst/>
            <a:gdLst/>
            <a:ahLst/>
            <a:cxnLst/>
            <a:rect l="l" t="t" r="r" b="b"/>
            <a:pathLst>
              <a:path w="181609">
                <a:moveTo>
                  <a:pt x="0" y="0"/>
                </a:moveTo>
                <a:lnTo>
                  <a:pt x="181521" y="0"/>
                </a:lnTo>
              </a:path>
            </a:pathLst>
          </a:custGeom>
          <a:ln w="11480">
            <a:solidFill>
              <a:srgbClr val="E7E5E2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5" name="object 265"/>
          <p:cNvSpPr/>
          <p:nvPr/>
        </p:nvSpPr>
        <p:spPr>
          <a:xfrm>
            <a:off x="10794663" y="4542843"/>
            <a:ext cx="54610" cy="12065"/>
          </a:xfrm>
          <a:custGeom>
            <a:avLst/>
            <a:gdLst/>
            <a:ahLst/>
            <a:cxnLst/>
            <a:rect l="l" t="t" r="r" b="b"/>
            <a:pathLst>
              <a:path w="54609" h="12064">
                <a:moveTo>
                  <a:pt x="0" y="11480"/>
                </a:moveTo>
                <a:lnTo>
                  <a:pt x="54571" y="11480"/>
                </a:lnTo>
                <a:lnTo>
                  <a:pt x="54571" y="0"/>
                </a:lnTo>
                <a:lnTo>
                  <a:pt x="0" y="0"/>
                </a:lnTo>
                <a:lnTo>
                  <a:pt x="0" y="1148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6" name="object 266"/>
          <p:cNvSpPr/>
          <p:nvPr/>
        </p:nvSpPr>
        <p:spPr>
          <a:xfrm>
            <a:off x="5771956" y="4916197"/>
            <a:ext cx="249554" cy="260350"/>
          </a:xfrm>
          <a:custGeom>
            <a:avLst/>
            <a:gdLst/>
            <a:ahLst/>
            <a:cxnLst/>
            <a:rect l="l" t="t" r="r" b="b"/>
            <a:pathLst>
              <a:path w="249554" h="260350">
                <a:moveTo>
                  <a:pt x="93649" y="168948"/>
                </a:moveTo>
                <a:lnTo>
                  <a:pt x="90342" y="192165"/>
                </a:lnTo>
                <a:lnTo>
                  <a:pt x="82767" y="212496"/>
                </a:lnTo>
                <a:lnTo>
                  <a:pt x="70927" y="229941"/>
                </a:lnTo>
                <a:lnTo>
                  <a:pt x="54825" y="244500"/>
                </a:lnTo>
                <a:lnTo>
                  <a:pt x="59089" y="249478"/>
                </a:lnTo>
                <a:lnTo>
                  <a:pt x="63220" y="254558"/>
                </a:lnTo>
                <a:lnTo>
                  <a:pt x="67411" y="259968"/>
                </a:lnTo>
                <a:lnTo>
                  <a:pt x="78431" y="249810"/>
                </a:lnTo>
                <a:lnTo>
                  <a:pt x="87617" y="239779"/>
                </a:lnTo>
                <a:lnTo>
                  <a:pt x="94965" y="229875"/>
                </a:lnTo>
                <a:lnTo>
                  <a:pt x="100469" y="220103"/>
                </a:lnTo>
                <a:lnTo>
                  <a:pt x="127526" y="220103"/>
                </a:lnTo>
                <a:lnTo>
                  <a:pt x="124148" y="218200"/>
                </a:lnTo>
                <a:lnTo>
                  <a:pt x="115047" y="210574"/>
                </a:lnTo>
                <a:lnTo>
                  <a:pt x="107289" y="201206"/>
                </a:lnTo>
                <a:lnTo>
                  <a:pt x="108903" y="194388"/>
                </a:lnTo>
                <a:lnTo>
                  <a:pt x="110316" y="187045"/>
                </a:lnTo>
                <a:lnTo>
                  <a:pt x="111527" y="179178"/>
                </a:lnTo>
                <a:lnTo>
                  <a:pt x="112534" y="170789"/>
                </a:lnTo>
                <a:lnTo>
                  <a:pt x="93649" y="168948"/>
                </a:lnTo>
                <a:close/>
              </a:path>
              <a:path w="249554" h="260350">
                <a:moveTo>
                  <a:pt x="127526" y="220103"/>
                </a:moveTo>
                <a:lnTo>
                  <a:pt x="100469" y="220103"/>
                </a:lnTo>
                <a:lnTo>
                  <a:pt x="112195" y="232464"/>
                </a:lnTo>
                <a:lnTo>
                  <a:pt x="162128" y="249478"/>
                </a:lnTo>
                <a:lnTo>
                  <a:pt x="200229" y="250863"/>
                </a:lnTo>
                <a:lnTo>
                  <a:pt x="220315" y="251011"/>
                </a:lnTo>
                <a:lnTo>
                  <a:pt x="241084" y="250799"/>
                </a:lnTo>
                <a:lnTo>
                  <a:pt x="243357" y="244843"/>
                </a:lnTo>
                <a:lnTo>
                  <a:pt x="246075" y="238290"/>
                </a:lnTo>
                <a:lnTo>
                  <a:pt x="248646" y="232441"/>
                </a:lnTo>
                <a:lnTo>
                  <a:pt x="208294" y="232441"/>
                </a:lnTo>
                <a:lnTo>
                  <a:pt x="187047" y="232113"/>
                </a:lnTo>
                <a:lnTo>
                  <a:pt x="165277" y="231127"/>
                </a:lnTo>
                <a:lnTo>
                  <a:pt x="165277" y="228231"/>
                </a:lnTo>
                <a:lnTo>
                  <a:pt x="146380" y="228231"/>
                </a:lnTo>
                <a:lnTo>
                  <a:pt x="134593" y="224085"/>
                </a:lnTo>
                <a:lnTo>
                  <a:pt x="127526" y="220103"/>
                </a:lnTo>
                <a:close/>
              </a:path>
              <a:path w="249554" h="260350">
                <a:moveTo>
                  <a:pt x="65582" y="16268"/>
                </a:moveTo>
                <a:lnTo>
                  <a:pt x="0" y="16268"/>
                </a:lnTo>
                <a:lnTo>
                  <a:pt x="0" y="243979"/>
                </a:lnTo>
                <a:lnTo>
                  <a:pt x="17830" y="243979"/>
                </a:lnTo>
                <a:lnTo>
                  <a:pt x="17830" y="227977"/>
                </a:lnTo>
                <a:lnTo>
                  <a:pt x="65582" y="227977"/>
                </a:lnTo>
                <a:lnTo>
                  <a:pt x="65582" y="210654"/>
                </a:lnTo>
                <a:lnTo>
                  <a:pt x="17843" y="210654"/>
                </a:lnTo>
                <a:lnTo>
                  <a:pt x="17843" y="162648"/>
                </a:lnTo>
                <a:lnTo>
                  <a:pt x="65582" y="162648"/>
                </a:lnTo>
                <a:lnTo>
                  <a:pt x="65582" y="145605"/>
                </a:lnTo>
                <a:lnTo>
                  <a:pt x="17830" y="145605"/>
                </a:lnTo>
                <a:lnTo>
                  <a:pt x="17830" y="98120"/>
                </a:lnTo>
                <a:lnTo>
                  <a:pt x="65582" y="98120"/>
                </a:lnTo>
                <a:lnTo>
                  <a:pt x="65582" y="81051"/>
                </a:lnTo>
                <a:lnTo>
                  <a:pt x="17843" y="81051"/>
                </a:lnTo>
                <a:lnTo>
                  <a:pt x="17843" y="33578"/>
                </a:lnTo>
                <a:lnTo>
                  <a:pt x="65582" y="33578"/>
                </a:lnTo>
                <a:lnTo>
                  <a:pt x="65582" y="16268"/>
                </a:lnTo>
                <a:close/>
              </a:path>
              <a:path w="249554" h="260350">
                <a:moveTo>
                  <a:pt x="249224" y="231127"/>
                </a:moveTo>
                <a:lnTo>
                  <a:pt x="229019" y="232113"/>
                </a:lnTo>
                <a:lnTo>
                  <a:pt x="208294" y="232441"/>
                </a:lnTo>
                <a:lnTo>
                  <a:pt x="248646" y="232441"/>
                </a:lnTo>
                <a:lnTo>
                  <a:pt x="249224" y="231127"/>
                </a:lnTo>
                <a:close/>
              </a:path>
              <a:path w="249554" h="260350">
                <a:moveTo>
                  <a:pt x="165277" y="159499"/>
                </a:moveTo>
                <a:lnTo>
                  <a:pt x="146380" y="159499"/>
                </a:lnTo>
                <a:lnTo>
                  <a:pt x="146380" y="228231"/>
                </a:lnTo>
                <a:lnTo>
                  <a:pt x="165277" y="228231"/>
                </a:lnTo>
                <a:lnTo>
                  <a:pt x="165277" y="202780"/>
                </a:lnTo>
                <a:lnTo>
                  <a:pt x="229539" y="202780"/>
                </a:lnTo>
                <a:lnTo>
                  <a:pt x="229539" y="185737"/>
                </a:lnTo>
                <a:lnTo>
                  <a:pt x="165277" y="185737"/>
                </a:lnTo>
                <a:lnTo>
                  <a:pt x="165277" y="159499"/>
                </a:lnTo>
                <a:close/>
              </a:path>
              <a:path w="249554" h="260350">
                <a:moveTo>
                  <a:pt x="65582" y="162648"/>
                </a:moveTo>
                <a:lnTo>
                  <a:pt x="47752" y="162648"/>
                </a:lnTo>
                <a:lnTo>
                  <a:pt x="47752" y="210654"/>
                </a:lnTo>
                <a:lnTo>
                  <a:pt x="65582" y="210654"/>
                </a:lnTo>
                <a:lnTo>
                  <a:pt x="65582" y="162648"/>
                </a:lnTo>
                <a:close/>
              </a:path>
              <a:path w="249554" h="260350">
                <a:moveTo>
                  <a:pt x="247904" y="120141"/>
                </a:moveTo>
                <a:lnTo>
                  <a:pt x="206984" y="120141"/>
                </a:lnTo>
                <a:lnTo>
                  <a:pt x="206984" y="142443"/>
                </a:lnTo>
                <a:lnTo>
                  <a:pt x="84988" y="142443"/>
                </a:lnTo>
                <a:lnTo>
                  <a:pt x="84988" y="159499"/>
                </a:lnTo>
                <a:lnTo>
                  <a:pt x="206984" y="159499"/>
                </a:lnTo>
                <a:lnTo>
                  <a:pt x="206984" y="166839"/>
                </a:lnTo>
                <a:lnTo>
                  <a:pt x="225348" y="166839"/>
                </a:lnTo>
                <a:lnTo>
                  <a:pt x="225348" y="120154"/>
                </a:lnTo>
                <a:lnTo>
                  <a:pt x="247904" y="120154"/>
                </a:lnTo>
                <a:close/>
              </a:path>
              <a:path w="249554" h="260350">
                <a:moveTo>
                  <a:pt x="65582" y="98120"/>
                </a:moveTo>
                <a:lnTo>
                  <a:pt x="47739" y="98120"/>
                </a:lnTo>
                <a:lnTo>
                  <a:pt x="47739" y="145605"/>
                </a:lnTo>
                <a:lnTo>
                  <a:pt x="65582" y="145605"/>
                </a:lnTo>
                <a:lnTo>
                  <a:pt x="65582" y="98120"/>
                </a:lnTo>
                <a:close/>
              </a:path>
              <a:path w="249554" h="260350">
                <a:moveTo>
                  <a:pt x="247904" y="103098"/>
                </a:moveTo>
                <a:lnTo>
                  <a:pt x="73977" y="103098"/>
                </a:lnTo>
                <a:lnTo>
                  <a:pt x="73977" y="120154"/>
                </a:lnTo>
                <a:lnTo>
                  <a:pt x="146380" y="120154"/>
                </a:lnTo>
                <a:lnTo>
                  <a:pt x="146380" y="142443"/>
                </a:lnTo>
                <a:lnTo>
                  <a:pt x="165277" y="142443"/>
                </a:lnTo>
                <a:lnTo>
                  <a:pt x="165277" y="120141"/>
                </a:lnTo>
                <a:lnTo>
                  <a:pt x="247904" y="120141"/>
                </a:lnTo>
                <a:lnTo>
                  <a:pt x="247904" y="103098"/>
                </a:lnTo>
                <a:close/>
              </a:path>
              <a:path w="249554" h="260350">
                <a:moveTo>
                  <a:pt x="165277" y="81051"/>
                </a:moveTo>
                <a:lnTo>
                  <a:pt x="146380" y="81051"/>
                </a:lnTo>
                <a:lnTo>
                  <a:pt x="146380" y="103098"/>
                </a:lnTo>
                <a:lnTo>
                  <a:pt x="225348" y="103098"/>
                </a:lnTo>
                <a:lnTo>
                  <a:pt x="165277" y="103085"/>
                </a:lnTo>
                <a:lnTo>
                  <a:pt x="165277" y="81051"/>
                </a:lnTo>
                <a:close/>
              </a:path>
              <a:path w="249554" h="260350">
                <a:moveTo>
                  <a:pt x="225348" y="64020"/>
                </a:moveTo>
                <a:lnTo>
                  <a:pt x="86563" y="64020"/>
                </a:lnTo>
                <a:lnTo>
                  <a:pt x="86563" y="81051"/>
                </a:lnTo>
                <a:lnTo>
                  <a:pt x="206984" y="81051"/>
                </a:lnTo>
                <a:lnTo>
                  <a:pt x="206984" y="103085"/>
                </a:lnTo>
                <a:lnTo>
                  <a:pt x="225348" y="103085"/>
                </a:lnTo>
                <a:lnTo>
                  <a:pt x="225348" y="64020"/>
                </a:lnTo>
                <a:close/>
              </a:path>
              <a:path w="249554" h="260350">
                <a:moveTo>
                  <a:pt x="65582" y="33578"/>
                </a:moveTo>
                <a:lnTo>
                  <a:pt x="47752" y="33578"/>
                </a:lnTo>
                <a:lnTo>
                  <a:pt x="47752" y="81051"/>
                </a:lnTo>
                <a:lnTo>
                  <a:pt x="65582" y="81051"/>
                </a:lnTo>
                <a:lnTo>
                  <a:pt x="65582" y="33578"/>
                </a:lnTo>
                <a:close/>
              </a:path>
              <a:path w="249554" h="260350">
                <a:moveTo>
                  <a:pt x="165277" y="41440"/>
                </a:moveTo>
                <a:lnTo>
                  <a:pt x="146380" y="41440"/>
                </a:lnTo>
                <a:lnTo>
                  <a:pt x="146380" y="64020"/>
                </a:lnTo>
                <a:lnTo>
                  <a:pt x="165277" y="64020"/>
                </a:lnTo>
                <a:lnTo>
                  <a:pt x="165277" y="41440"/>
                </a:lnTo>
                <a:close/>
              </a:path>
              <a:path w="249554" h="260350">
                <a:moveTo>
                  <a:pt x="239255" y="24396"/>
                </a:moveTo>
                <a:lnTo>
                  <a:pt x="77647" y="24396"/>
                </a:lnTo>
                <a:lnTo>
                  <a:pt x="77647" y="41440"/>
                </a:lnTo>
                <a:lnTo>
                  <a:pt x="239255" y="41440"/>
                </a:lnTo>
                <a:lnTo>
                  <a:pt x="239255" y="24396"/>
                </a:lnTo>
                <a:close/>
              </a:path>
              <a:path w="249554" h="260350">
                <a:moveTo>
                  <a:pt x="165277" y="0"/>
                </a:moveTo>
                <a:lnTo>
                  <a:pt x="146380" y="0"/>
                </a:lnTo>
                <a:lnTo>
                  <a:pt x="146380" y="24396"/>
                </a:lnTo>
                <a:lnTo>
                  <a:pt x="165277" y="24396"/>
                </a:lnTo>
                <a:lnTo>
                  <a:pt x="165277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7" name="object 267"/>
          <p:cNvSpPr/>
          <p:nvPr/>
        </p:nvSpPr>
        <p:spPr>
          <a:xfrm>
            <a:off x="6060373" y="4924075"/>
            <a:ext cx="257175" cy="240665"/>
          </a:xfrm>
          <a:custGeom>
            <a:avLst/>
            <a:gdLst/>
            <a:ahLst/>
            <a:cxnLst/>
            <a:rect l="l" t="t" r="r" b="b"/>
            <a:pathLst>
              <a:path w="257175" h="240664">
                <a:moveTo>
                  <a:pt x="127762" y="161721"/>
                </a:moveTo>
                <a:lnTo>
                  <a:pt x="106768" y="161721"/>
                </a:lnTo>
                <a:lnTo>
                  <a:pt x="106768" y="207771"/>
                </a:lnTo>
                <a:lnTo>
                  <a:pt x="108687" y="221999"/>
                </a:lnTo>
                <a:lnTo>
                  <a:pt x="114444" y="232163"/>
                </a:lnTo>
                <a:lnTo>
                  <a:pt x="124037" y="238263"/>
                </a:lnTo>
                <a:lnTo>
                  <a:pt x="137464" y="240296"/>
                </a:lnTo>
                <a:lnTo>
                  <a:pt x="211709" y="240296"/>
                </a:lnTo>
                <a:lnTo>
                  <a:pt x="225905" y="238575"/>
                </a:lnTo>
                <a:lnTo>
                  <a:pt x="237023" y="233410"/>
                </a:lnTo>
                <a:lnTo>
                  <a:pt x="245059" y="224801"/>
                </a:lnTo>
                <a:lnTo>
                  <a:pt x="246452" y="221411"/>
                </a:lnTo>
                <a:lnTo>
                  <a:pt x="132308" y="221411"/>
                </a:lnTo>
                <a:lnTo>
                  <a:pt x="127762" y="216344"/>
                </a:lnTo>
                <a:lnTo>
                  <a:pt x="127762" y="161721"/>
                </a:lnTo>
                <a:close/>
              </a:path>
              <a:path w="257175" h="240664">
                <a:moveTo>
                  <a:pt x="236893" y="169202"/>
                </a:moveTo>
                <a:lnTo>
                  <a:pt x="228087" y="211515"/>
                </a:lnTo>
                <a:lnTo>
                  <a:pt x="205409" y="221411"/>
                </a:lnTo>
                <a:lnTo>
                  <a:pt x="246452" y="221411"/>
                </a:lnTo>
                <a:lnTo>
                  <a:pt x="256832" y="177596"/>
                </a:lnTo>
                <a:lnTo>
                  <a:pt x="250545" y="175501"/>
                </a:lnTo>
                <a:lnTo>
                  <a:pt x="243890" y="172694"/>
                </a:lnTo>
                <a:lnTo>
                  <a:pt x="236893" y="169202"/>
                </a:lnTo>
                <a:close/>
              </a:path>
              <a:path w="257175" h="240664">
                <a:moveTo>
                  <a:pt x="127762" y="95097"/>
                </a:moveTo>
                <a:lnTo>
                  <a:pt x="106768" y="95097"/>
                </a:lnTo>
                <a:lnTo>
                  <a:pt x="106768" y="143370"/>
                </a:lnTo>
                <a:lnTo>
                  <a:pt x="0" y="152679"/>
                </a:lnTo>
                <a:lnTo>
                  <a:pt x="1320" y="171030"/>
                </a:lnTo>
                <a:lnTo>
                  <a:pt x="106768" y="161721"/>
                </a:lnTo>
                <a:lnTo>
                  <a:pt x="127762" y="161721"/>
                </a:lnTo>
                <a:lnTo>
                  <a:pt x="127762" y="159880"/>
                </a:lnTo>
                <a:lnTo>
                  <a:pt x="248437" y="149263"/>
                </a:lnTo>
                <a:lnTo>
                  <a:pt x="247993" y="141528"/>
                </a:lnTo>
                <a:lnTo>
                  <a:pt x="127762" y="141528"/>
                </a:lnTo>
                <a:lnTo>
                  <a:pt x="127762" y="95097"/>
                </a:lnTo>
                <a:close/>
              </a:path>
              <a:path w="257175" h="240664">
                <a:moveTo>
                  <a:pt x="247383" y="130898"/>
                </a:moveTo>
                <a:lnTo>
                  <a:pt x="127762" y="141528"/>
                </a:lnTo>
                <a:lnTo>
                  <a:pt x="247993" y="141528"/>
                </a:lnTo>
                <a:lnTo>
                  <a:pt x="247383" y="130898"/>
                </a:lnTo>
                <a:close/>
              </a:path>
              <a:path w="257175" h="240664">
                <a:moveTo>
                  <a:pt x="127762" y="28714"/>
                </a:moveTo>
                <a:lnTo>
                  <a:pt x="106768" y="28714"/>
                </a:lnTo>
                <a:lnTo>
                  <a:pt x="106768" y="76593"/>
                </a:lnTo>
                <a:lnTo>
                  <a:pt x="12852" y="83680"/>
                </a:lnTo>
                <a:lnTo>
                  <a:pt x="14160" y="102044"/>
                </a:lnTo>
                <a:lnTo>
                  <a:pt x="106768" y="95097"/>
                </a:lnTo>
                <a:lnTo>
                  <a:pt x="127762" y="95097"/>
                </a:lnTo>
                <a:lnTo>
                  <a:pt x="127762" y="93522"/>
                </a:lnTo>
                <a:lnTo>
                  <a:pt x="235064" y="85242"/>
                </a:lnTo>
                <a:lnTo>
                  <a:pt x="234477" y="75031"/>
                </a:lnTo>
                <a:lnTo>
                  <a:pt x="127762" y="75031"/>
                </a:lnTo>
                <a:lnTo>
                  <a:pt x="127762" y="28714"/>
                </a:lnTo>
                <a:close/>
              </a:path>
              <a:path w="257175" h="240664">
                <a:moveTo>
                  <a:pt x="234010" y="66890"/>
                </a:moveTo>
                <a:lnTo>
                  <a:pt x="127762" y="75031"/>
                </a:lnTo>
                <a:lnTo>
                  <a:pt x="234477" y="75031"/>
                </a:lnTo>
                <a:lnTo>
                  <a:pt x="234010" y="66890"/>
                </a:lnTo>
                <a:close/>
              </a:path>
              <a:path w="257175" h="240664">
                <a:moveTo>
                  <a:pt x="225615" y="0"/>
                </a:moveTo>
                <a:lnTo>
                  <a:pt x="172454" y="4979"/>
                </a:lnTo>
                <a:lnTo>
                  <a:pt x="118965" y="9174"/>
                </a:lnTo>
                <a:lnTo>
                  <a:pt x="65150" y="12585"/>
                </a:lnTo>
                <a:lnTo>
                  <a:pt x="11010" y="15214"/>
                </a:lnTo>
                <a:lnTo>
                  <a:pt x="13119" y="21856"/>
                </a:lnTo>
                <a:lnTo>
                  <a:pt x="14516" y="28244"/>
                </a:lnTo>
                <a:lnTo>
                  <a:pt x="15214" y="34366"/>
                </a:lnTo>
                <a:lnTo>
                  <a:pt x="106768" y="28714"/>
                </a:lnTo>
                <a:lnTo>
                  <a:pt x="127762" y="28714"/>
                </a:lnTo>
                <a:lnTo>
                  <a:pt x="127762" y="27279"/>
                </a:lnTo>
                <a:lnTo>
                  <a:pt x="229019" y="19659"/>
                </a:lnTo>
                <a:lnTo>
                  <a:pt x="225615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8" name="object 268"/>
          <p:cNvSpPr/>
          <p:nvPr/>
        </p:nvSpPr>
        <p:spPr>
          <a:xfrm>
            <a:off x="6354823" y="4913314"/>
            <a:ext cx="251460" cy="262255"/>
          </a:xfrm>
          <a:custGeom>
            <a:avLst/>
            <a:gdLst/>
            <a:ahLst/>
            <a:cxnLst/>
            <a:rect l="l" t="t" r="r" b="b"/>
            <a:pathLst>
              <a:path w="251459" h="262254">
                <a:moveTo>
                  <a:pt x="210654" y="120942"/>
                </a:moveTo>
                <a:lnTo>
                  <a:pt x="41198" y="120942"/>
                </a:lnTo>
                <a:lnTo>
                  <a:pt x="41198" y="163169"/>
                </a:lnTo>
                <a:lnTo>
                  <a:pt x="60083" y="163169"/>
                </a:lnTo>
                <a:lnTo>
                  <a:pt x="60083" y="157137"/>
                </a:lnTo>
                <a:lnTo>
                  <a:pt x="210654" y="157137"/>
                </a:lnTo>
                <a:lnTo>
                  <a:pt x="210654" y="145592"/>
                </a:lnTo>
                <a:lnTo>
                  <a:pt x="60083" y="145592"/>
                </a:lnTo>
                <a:lnTo>
                  <a:pt x="60083" y="132486"/>
                </a:lnTo>
                <a:lnTo>
                  <a:pt x="210654" y="132486"/>
                </a:lnTo>
                <a:lnTo>
                  <a:pt x="210654" y="120942"/>
                </a:lnTo>
                <a:close/>
              </a:path>
              <a:path w="251459" h="262254">
                <a:moveTo>
                  <a:pt x="210654" y="157137"/>
                </a:moveTo>
                <a:lnTo>
                  <a:pt x="191770" y="157137"/>
                </a:lnTo>
                <a:lnTo>
                  <a:pt x="191770" y="163169"/>
                </a:lnTo>
                <a:lnTo>
                  <a:pt x="210654" y="163169"/>
                </a:lnTo>
                <a:lnTo>
                  <a:pt x="210654" y="157137"/>
                </a:lnTo>
                <a:close/>
              </a:path>
              <a:path w="251459" h="262254">
                <a:moveTo>
                  <a:pt x="210654" y="132486"/>
                </a:moveTo>
                <a:lnTo>
                  <a:pt x="191770" y="132486"/>
                </a:lnTo>
                <a:lnTo>
                  <a:pt x="191770" y="145592"/>
                </a:lnTo>
                <a:lnTo>
                  <a:pt x="210654" y="145592"/>
                </a:lnTo>
                <a:lnTo>
                  <a:pt x="210654" y="132486"/>
                </a:lnTo>
                <a:close/>
              </a:path>
              <a:path w="251459" h="262254">
                <a:moveTo>
                  <a:pt x="246075" y="95745"/>
                </a:moveTo>
                <a:lnTo>
                  <a:pt x="6299" y="95745"/>
                </a:lnTo>
                <a:lnTo>
                  <a:pt x="6299" y="135356"/>
                </a:lnTo>
                <a:lnTo>
                  <a:pt x="25971" y="135356"/>
                </a:lnTo>
                <a:lnTo>
                  <a:pt x="25971" y="108343"/>
                </a:lnTo>
                <a:lnTo>
                  <a:pt x="246075" y="108343"/>
                </a:lnTo>
                <a:lnTo>
                  <a:pt x="246075" y="95745"/>
                </a:lnTo>
                <a:close/>
              </a:path>
              <a:path w="251459" h="262254">
                <a:moveTo>
                  <a:pt x="246075" y="108343"/>
                </a:moveTo>
                <a:lnTo>
                  <a:pt x="226402" y="108343"/>
                </a:lnTo>
                <a:lnTo>
                  <a:pt x="226402" y="135356"/>
                </a:lnTo>
                <a:lnTo>
                  <a:pt x="246075" y="135356"/>
                </a:lnTo>
                <a:lnTo>
                  <a:pt x="246075" y="108343"/>
                </a:lnTo>
                <a:close/>
              </a:path>
              <a:path w="251459" h="262254">
                <a:moveTo>
                  <a:pt x="212229" y="46951"/>
                </a:moveTo>
                <a:lnTo>
                  <a:pt x="38569" y="46951"/>
                </a:lnTo>
                <a:lnTo>
                  <a:pt x="38569" y="91554"/>
                </a:lnTo>
                <a:lnTo>
                  <a:pt x="57454" y="91554"/>
                </a:lnTo>
                <a:lnTo>
                  <a:pt x="57454" y="83159"/>
                </a:lnTo>
                <a:lnTo>
                  <a:pt x="212229" y="83159"/>
                </a:lnTo>
                <a:lnTo>
                  <a:pt x="212229" y="71615"/>
                </a:lnTo>
                <a:lnTo>
                  <a:pt x="57454" y="71615"/>
                </a:lnTo>
                <a:lnTo>
                  <a:pt x="57454" y="58508"/>
                </a:lnTo>
                <a:lnTo>
                  <a:pt x="212229" y="58508"/>
                </a:lnTo>
                <a:lnTo>
                  <a:pt x="212229" y="46951"/>
                </a:lnTo>
                <a:close/>
              </a:path>
              <a:path w="251459" h="262254">
                <a:moveTo>
                  <a:pt x="212229" y="83159"/>
                </a:moveTo>
                <a:lnTo>
                  <a:pt x="193344" y="83159"/>
                </a:lnTo>
                <a:lnTo>
                  <a:pt x="193344" y="91554"/>
                </a:lnTo>
                <a:lnTo>
                  <a:pt x="212229" y="91554"/>
                </a:lnTo>
                <a:lnTo>
                  <a:pt x="212229" y="83159"/>
                </a:lnTo>
                <a:close/>
              </a:path>
              <a:path w="251459" h="262254">
                <a:moveTo>
                  <a:pt x="212229" y="58508"/>
                </a:moveTo>
                <a:lnTo>
                  <a:pt x="193344" y="58508"/>
                </a:lnTo>
                <a:lnTo>
                  <a:pt x="193344" y="71615"/>
                </a:lnTo>
                <a:lnTo>
                  <a:pt x="212229" y="71615"/>
                </a:lnTo>
                <a:lnTo>
                  <a:pt x="212229" y="58508"/>
                </a:lnTo>
                <a:close/>
              </a:path>
              <a:path w="251459" h="262254">
                <a:moveTo>
                  <a:pt x="219849" y="169722"/>
                </a:moveTo>
                <a:lnTo>
                  <a:pt x="32270" y="169722"/>
                </a:lnTo>
                <a:lnTo>
                  <a:pt x="32270" y="261810"/>
                </a:lnTo>
                <a:lnTo>
                  <a:pt x="52209" y="261810"/>
                </a:lnTo>
                <a:lnTo>
                  <a:pt x="52209" y="229806"/>
                </a:lnTo>
                <a:lnTo>
                  <a:pt x="219849" y="229806"/>
                </a:lnTo>
                <a:lnTo>
                  <a:pt x="219849" y="218274"/>
                </a:lnTo>
                <a:lnTo>
                  <a:pt x="52209" y="218274"/>
                </a:lnTo>
                <a:lnTo>
                  <a:pt x="52209" y="205676"/>
                </a:lnTo>
                <a:lnTo>
                  <a:pt x="219849" y="205676"/>
                </a:lnTo>
                <a:lnTo>
                  <a:pt x="219849" y="194119"/>
                </a:lnTo>
                <a:lnTo>
                  <a:pt x="52209" y="194119"/>
                </a:lnTo>
                <a:lnTo>
                  <a:pt x="52209" y="181533"/>
                </a:lnTo>
                <a:lnTo>
                  <a:pt x="219849" y="181533"/>
                </a:lnTo>
                <a:lnTo>
                  <a:pt x="219849" y="169722"/>
                </a:lnTo>
                <a:close/>
              </a:path>
              <a:path w="251459" h="262254">
                <a:moveTo>
                  <a:pt x="152158" y="241350"/>
                </a:moveTo>
                <a:lnTo>
                  <a:pt x="153733" y="247650"/>
                </a:lnTo>
                <a:lnTo>
                  <a:pt x="155041" y="253936"/>
                </a:lnTo>
                <a:lnTo>
                  <a:pt x="156095" y="260235"/>
                </a:lnTo>
                <a:lnTo>
                  <a:pt x="170604" y="260612"/>
                </a:lnTo>
                <a:lnTo>
                  <a:pt x="214337" y="252041"/>
                </a:lnTo>
                <a:lnTo>
                  <a:pt x="218527" y="243446"/>
                </a:lnTo>
                <a:lnTo>
                  <a:pt x="187312" y="243446"/>
                </a:lnTo>
                <a:lnTo>
                  <a:pt x="180592" y="243315"/>
                </a:lnTo>
                <a:lnTo>
                  <a:pt x="172492" y="242922"/>
                </a:lnTo>
                <a:lnTo>
                  <a:pt x="163014" y="242267"/>
                </a:lnTo>
                <a:lnTo>
                  <a:pt x="152158" y="241350"/>
                </a:lnTo>
                <a:close/>
              </a:path>
              <a:path w="251459" h="262254">
                <a:moveTo>
                  <a:pt x="219849" y="229806"/>
                </a:moveTo>
                <a:lnTo>
                  <a:pt x="199910" y="229806"/>
                </a:lnTo>
                <a:lnTo>
                  <a:pt x="199910" y="238899"/>
                </a:lnTo>
                <a:lnTo>
                  <a:pt x="195719" y="243446"/>
                </a:lnTo>
                <a:lnTo>
                  <a:pt x="218527" y="243446"/>
                </a:lnTo>
                <a:lnTo>
                  <a:pt x="219849" y="232956"/>
                </a:lnTo>
                <a:lnTo>
                  <a:pt x="219849" y="229806"/>
                </a:lnTo>
                <a:close/>
              </a:path>
              <a:path w="251459" h="262254">
                <a:moveTo>
                  <a:pt x="219849" y="205676"/>
                </a:moveTo>
                <a:lnTo>
                  <a:pt x="199910" y="205676"/>
                </a:lnTo>
                <a:lnTo>
                  <a:pt x="199910" y="218274"/>
                </a:lnTo>
                <a:lnTo>
                  <a:pt x="219849" y="218274"/>
                </a:lnTo>
                <a:lnTo>
                  <a:pt x="219849" y="205676"/>
                </a:lnTo>
                <a:close/>
              </a:path>
              <a:path w="251459" h="262254">
                <a:moveTo>
                  <a:pt x="219849" y="181533"/>
                </a:moveTo>
                <a:lnTo>
                  <a:pt x="199910" y="181533"/>
                </a:lnTo>
                <a:lnTo>
                  <a:pt x="199910" y="194119"/>
                </a:lnTo>
                <a:lnTo>
                  <a:pt x="219849" y="194119"/>
                </a:lnTo>
                <a:lnTo>
                  <a:pt x="219849" y="181533"/>
                </a:lnTo>
                <a:close/>
              </a:path>
              <a:path w="251459" h="262254">
                <a:moveTo>
                  <a:pt x="251320" y="21767"/>
                </a:moveTo>
                <a:lnTo>
                  <a:pt x="0" y="21767"/>
                </a:lnTo>
                <a:lnTo>
                  <a:pt x="0" y="34366"/>
                </a:lnTo>
                <a:lnTo>
                  <a:pt x="251320" y="34366"/>
                </a:lnTo>
                <a:lnTo>
                  <a:pt x="251320" y="21767"/>
                </a:lnTo>
                <a:close/>
              </a:path>
              <a:path w="251459" h="262254">
                <a:moveTo>
                  <a:pt x="126974" y="0"/>
                </a:moveTo>
                <a:lnTo>
                  <a:pt x="108089" y="8915"/>
                </a:lnTo>
                <a:lnTo>
                  <a:pt x="112712" y="17399"/>
                </a:lnTo>
                <a:lnTo>
                  <a:pt x="115176" y="21767"/>
                </a:lnTo>
                <a:lnTo>
                  <a:pt x="138252" y="21767"/>
                </a:lnTo>
                <a:lnTo>
                  <a:pt x="133870" y="13030"/>
                </a:lnTo>
                <a:lnTo>
                  <a:pt x="130124" y="5765"/>
                </a:lnTo>
                <a:lnTo>
                  <a:pt x="12697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69" name="object 269"/>
          <p:cNvSpPr/>
          <p:nvPr/>
        </p:nvSpPr>
        <p:spPr>
          <a:xfrm>
            <a:off x="6097658" y="4022451"/>
            <a:ext cx="71755" cy="41910"/>
          </a:xfrm>
          <a:custGeom>
            <a:avLst/>
            <a:gdLst/>
            <a:ahLst/>
            <a:cxnLst/>
            <a:rect l="l" t="t" r="r" b="b"/>
            <a:pathLst>
              <a:path w="71754" h="41910">
                <a:moveTo>
                  <a:pt x="68922" y="0"/>
                </a:moveTo>
                <a:lnTo>
                  <a:pt x="2285" y="0"/>
                </a:lnTo>
                <a:lnTo>
                  <a:pt x="0" y="2882"/>
                </a:lnTo>
                <a:lnTo>
                  <a:pt x="0" y="39077"/>
                </a:lnTo>
                <a:lnTo>
                  <a:pt x="2285" y="41363"/>
                </a:lnTo>
                <a:lnTo>
                  <a:pt x="68922" y="41363"/>
                </a:lnTo>
                <a:lnTo>
                  <a:pt x="71221" y="39077"/>
                </a:lnTo>
                <a:lnTo>
                  <a:pt x="71221" y="2882"/>
                </a:lnTo>
                <a:lnTo>
                  <a:pt x="68922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0" name="object 270"/>
          <p:cNvSpPr/>
          <p:nvPr/>
        </p:nvSpPr>
        <p:spPr>
          <a:xfrm>
            <a:off x="6147049" y="4022459"/>
            <a:ext cx="22225" cy="41910"/>
          </a:xfrm>
          <a:custGeom>
            <a:avLst/>
            <a:gdLst/>
            <a:ahLst/>
            <a:cxnLst/>
            <a:rect l="l" t="t" r="r" b="b"/>
            <a:pathLst>
              <a:path w="22225" h="41910">
                <a:moveTo>
                  <a:pt x="20675" y="0"/>
                </a:moveTo>
                <a:lnTo>
                  <a:pt x="1739" y="0"/>
                </a:lnTo>
                <a:lnTo>
                  <a:pt x="0" y="1714"/>
                </a:lnTo>
                <a:lnTo>
                  <a:pt x="0" y="40220"/>
                </a:lnTo>
                <a:lnTo>
                  <a:pt x="1739" y="41363"/>
                </a:lnTo>
                <a:lnTo>
                  <a:pt x="20675" y="41363"/>
                </a:lnTo>
                <a:lnTo>
                  <a:pt x="21831" y="40220"/>
                </a:lnTo>
                <a:lnTo>
                  <a:pt x="21831" y="1714"/>
                </a:lnTo>
                <a:lnTo>
                  <a:pt x="20675" y="0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1" name="object 271"/>
          <p:cNvSpPr/>
          <p:nvPr/>
        </p:nvSpPr>
        <p:spPr>
          <a:xfrm>
            <a:off x="6096518" y="4027057"/>
            <a:ext cx="74295" cy="4445"/>
          </a:xfrm>
          <a:custGeom>
            <a:avLst/>
            <a:gdLst/>
            <a:ahLst/>
            <a:cxnLst/>
            <a:rect l="l" t="t" r="r" b="b"/>
            <a:pathLst>
              <a:path w="74295" h="4445">
                <a:moveTo>
                  <a:pt x="0" y="4013"/>
                </a:moveTo>
                <a:lnTo>
                  <a:pt x="74104" y="4013"/>
                </a:lnTo>
                <a:lnTo>
                  <a:pt x="74104" y="0"/>
                </a:lnTo>
                <a:lnTo>
                  <a:pt x="0" y="0"/>
                </a:lnTo>
                <a:lnTo>
                  <a:pt x="0" y="4013"/>
                </a:lnTo>
                <a:close/>
              </a:path>
            </a:pathLst>
          </a:custGeom>
          <a:solidFill>
            <a:srgbClr val="48474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2" name="object 272"/>
          <p:cNvSpPr/>
          <p:nvPr/>
        </p:nvSpPr>
        <p:spPr>
          <a:xfrm>
            <a:off x="6147051" y="4027057"/>
            <a:ext cx="24130" cy="4445"/>
          </a:xfrm>
          <a:custGeom>
            <a:avLst/>
            <a:gdLst/>
            <a:ahLst/>
            <a:cxnLst/>
            <a:rect l="l" t="t" r="r" b="b"/>
            <a:pathLst>
              <a:path w="24129" h="4445">
                <a:moveTo>
                  <a:pt x="0" y="4013"/>
                </a:moveTo>
                <a:lnTo>
                  <a:pt x="23558" y="4013"/>
                </a:lnTo>
                <a:lnTo>
                  <a:pt x="23558" y="0"/>
                </a:lnTo>
                <a:lnTo>
                  <a:pt x="0" y="0"/>
                </a:lnTo>
                <a:lnTo>
                  <a:pt x="0" y="4013"/>
                </a:lnTo>
                <a:close/>
              </a:path>
            </a:pathLst>
          </a:custGeom>
          <a:solidFill>
            <a:srgbClr val="6161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3" name="object 273"/>
          <p:cNvSpPr/>
          <p:nvPr/>
        </p:nvSpPr>
        <p:spPr>
          <a:xfrm>
            <a:off x="6096518" y="4034512"/>
            <a:ext cx="74295" cy="4445"/>
          </a:xfrm>
          <a:custGeom>
            <a:avLst/>
            <a:gdLst/>
            <a:ahLst/>
            <a:cxnLst/>
            <a:rect l="l" t="t" r="r" b="b"/>
            <a:pathLst>
              <a:path w="74295" h="4445">
                <a:moveTo>
                  <a:pt x="0" y="4013"/>
                </a:moveTo>
                <a:lnTo>
                  <a:pt x="74104" y="4013"/>
                </a:lnTo>
                <a:lnTo>
                  <a:pt x="74104" y="0"/>
                </a:lnTo>
                <a:lnTo>
                  <a:pt x="0" y="0"/>
                </a:lnTo>
                <a:lnTo>
                  <a:pt x="0" y="4013"/>
                </a:lnTo>
                <a:close/>
              </a:path>
            </a:pathLst>
          </a:custGeom>
          <a:solidFill>
            <a:srgbClr val="484749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4" name="object 274"/>
          <p:cNvSpPr/>
          <p:nvPr/>
        </p:nvSpPr>
        <p:spPr>
          <a:xfrm>
            <a:off x="6147051" y="4034512"/>
            <a:ext cx="24130" cy="4445"/>
          </a:xfrm>
          <a:custGeom>
            <a:avLst/>
            <a:gdLst/>
            <a:ahLst/>
            <a:cxnLst/>
            <a:rect l="l" t="t" r="r" b="b"/>
            <a:pathLst>
              <a:path w="24129" h="4445">
                <a:moveTo>
                  <a:pt x="0" y="4013"/>
                </a:moveTo>
                <a:lnTo>
                  <a:pt x="23558" y="4013"/>
                </a:lnTo>
                <a:lnTo>
                  <a:pt x="23558" y="0"/>
                </a:lnTo>
                <a:lnTo>
                  <a:pt x="0" y="0"/>
                </a:lnTo>
                <a:lnTo>
                  <a:pt x="0" y="4013"/>
                </a:lnTo>
                <a:close/>
              </a:path>
            </a:pathLst>
          </a:custGeom>
          <a:solidFill>
            <a:srgbClr val="6161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5" name="object 275"/>
          <p:cNvSpPr/>
          <p:nvPr/>
        </p:nvSpPr>
        <p:spPr>
          <a:xfrm>
            <a:off x="6081002" y="4068991"/>
            <a:ext cx="104775" cy="747395"/>
          </a:xfrm>
          <a:custGeom>
            <a:avLst/>
            <a:gdLst/>
            <a:ahLst/>
            <a:cxnLst/>
            <a:rect l="l" t="t" r="r" b="b"/>
            <a:pathLst>
              <a:path w="104775" h="747395">
                <a:moveTo>
                  <a:pt x="99948" y="0"/>
                </a:moveTo>
                <a:lnTo>
                  <a:pt x="4597" y="0"/>
                </a:lnTo>
                <a:lnTo>
                  <a:pt x="0" y="4584"/>
                </a:lnTo>
                <a:lnTo>
                  <a:pt x="0" y="742734"/>
                </a:lnTo>
                <a:lnTo>
                  <a:pt x="4597" y="747344"/>
                </a:lnTo>
                <a:lnTo>
                  <a:pt x="99948" y="747344"/>
                </a:lnTo>
                <a:lnTo>
                  <a:pt x="104533" y="742734"/>
                </a:lnTo>
                <a:lnTo>
                  <a:pt x="104533" y="4584"/>
                </a:lnTo>
                <a:lnTo>
                  <a:pt x="99948" y="0"/>
                </a:lnTo>
                <a:close/>
              </a:path>
            </a:pathLst>
          </a:custGeom>
          <a:solidFill>
            <a:srgbClr val="C932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6" name="object 276"/>
          <p:cNvSpPr/>
          <p:nvPr/>
        </p:nvSpPr>
        <p:spPr>
          <a:xfrm>
            <a:off x="6167159" y="4068984"/>
            <a:ext cx="0" cy="747395"/>
          </a:xfrm>
          <a:custGeom>
            <a:avLst/>
            <a:gdLst/>
            <a:ahLst/>
            <a:cxnLst/>
            <a:rect l="l" t="t" r="r" b="b"/>
            <a:pathLst>
              <a:path h="747395">
                <a:moveTo>
                  <a:pt x="0" y="0"/>
                </a:moveTo>
                <a:lnTo>
                  <a:pt x="0" y="747356"/>
                </a:lnTo>
              </a:path>
            </a:pathLst>
          </a:custGeom>
          <a:ln w="36753">
            <a:solidFill>
              <a:srgbClr val="CB4F71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7" name="object 277"/>
          <p:cNvSpPr/>
          <p:nvPr/>
        </p:nvSpPr>
        <p:spPr>
          <a:xfrm>
            <a:off x="6080413" y="4068984"/>
            <a:ext cx="105122" cy="103403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8" name="object 278"/>
          <p:cNvSpPr/>
          <p:nvPr/>
        </p:nvSpPr>
        <p:spPr>
          <a:xfrm>
            <a:off x="6280325" y="4503275"/>
            <a:ext cx="35560" cy="313690"/>
          </a:xfrm>
          <a:custGeom>
            <a:avLst/>
            <a:gdLst/>
            <a:ahLst/>
            <a:cxnLst/>
            <a:rect l="l" t="t" r="r" b="b"/>
            <a:pathLst>
              <a:path w="35559" h="313689">
                <a:moveTo>
                  <a:pt x="28727" y="0"/>
                </a:moveTo>
                <a:lnTo>
                  <a:pt x="6324" y="0"/>
                </a:lnTo>
                <a:lnTo>
                  <a:pt x="0" y="6299"/>
                </a:lnTo>
                <a:lnTo>
                  <a:pt x="0" y="307886"/>
                </a:lnTo>
                <a:lnTo>
                  <a:pt x="6324" y="313651"/>
                </a:lnTo>
                <a:lnTo>
                  <a:pt x="28727" y="313651"/>
                </a:lnTo>
                <a:lnTo>
                  <a:pt x="35039" y="307886"/>
                </a:lnTo>
                <a:lnTo>
                  <a:pt x="35039" y="6299"/>
                </a:lnTo>
                <a:lnTo>
                  <a:pt x="28727" y="0"/>
                </a:lnTo>
                <a:close/>
              </a:path>
            </a:pathLst>
          </a:custGeom>
          <a:solidFill>
            <a:srgbClr val="34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79" name="object 279"/>
          <p:cNvSpPr/>
          <p:nvPr/>
        </p:nvSpPr>
        <p:spPr>
          <a:xfrm>
            <a:off x="6267701" y="4018422"/>
            <a:ext cx="0" cy="488950"/>
          </a:xfrm>
          <a:custGeom>
            <a:avLst/>
            <a:gdLst/>
            <a:ahLst/>
            <a:cxnLst/>
            <a:rect l="l" t="t" r="r" b="b"/>
            <a:pathLst>
              <a:path h="488950">
                <a:moveTo>
                  <a:pt x="0" y="0"/>
                </a:moveTo>
                <a:lnTo>
                  <a:pt x="0" y="488848"/>
                </a:lnTo>
              </a:path>
            </a:pathLst>
          </a:custGeom>
          <a:ln w="19532">
            <a:solidFill>
              <a:srgbClr val="7C7D7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0" name="object 280"/>
          <p:cNvSpPr/>
          <p:nvPr/>
        </p:nvSpPr>
        <p:spPr>
          <a:xfrm>
            <a:off x="6247585" y="3864502"/>
            <a:ext cx="40640" cy="160655"/>
          </a:xfrm>
          <a:custGeom>
            <a:avLst/>
            <a:gdLst/>
            <a:ahLst/>
            <a:cxnLst/>
            <a:rect l="l" t="t" r="r" b="b"/>
            <a:pathLst>
              <a:path w="40640" h="160654">
                <a:moveTo>
                  <a:pt x="20104" y="0"/>
                </a:moveTo>
                <a:lnTo>
                  <a:pt x="13083" y="7553"/>
                </a:lnTo>
                <a:lnTo>
                  <a:pt x="6604" y="27274"/>
                </a:lnTo>
                <a:lnTo>
                  <a:pt x="1848" y="54751"/>
                </a:lnTo>
                <a:lnTo>
                  <a:pt x="0" y="85572"/>
                </a:lnTo>
                <a:lnTo>
                  <a:pt x="59" y="102927"/>
                </a:lnTo>
                <a:lnTo>
                  <a:pt x="3441" y="146469"/>
                </a:lnTo>
                <a:lnTo>
                  <a:pt x="16078" y="160261"/>
                </a:lnTo>
                <a:lnTo>
                  <a:pt x="33883" y="160261"/>
                </a:lnTo>
                <a:lnTo>
                  <a:pt x="36766" y="146469"/>
                </a:lnTo>
                <a:lnTo>
                  <a:pt x="38756" y="134471"/>
                </a:lnTo>
                <a:lnTo>
                  <a:pt x="39777" y="119402"/>
                </a:lnTo>
                <a:lnTo>
                  <a:pt x="40154" y="102927"/>
                </a:lnTo>
                <a:lnTo>
                  <a:pt x="40140" y="85572"/>
                </a:lnTo>
                <a:lnTo>
                  <a:pt x="38359" y="55715"/>
                </a:lnTo>
                <a:lnTo>
                  <a:pt x="33604" y="27846"/>
                </a:lnTo>
                <a:lnTo>
                  <a:pt x="27124" y="7732"/>
                </a:lnTo>
                <a:lnTo>
                  <a:pt x="20104" y="0"/>
                </a:lnTo>
                <a:close/>
              </a:path>
            </a:pathLst>
          </a:custGeom>
          <a:solidFill>
            <a:srgbClr val="C9325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1" name="object 281"/>
          <p:cNvSpPr/>
          <p:nvPr/>
        </p:nvSpPr>
        <p:spPr>
          <a:xfrm>
            <a:off x="6253897" y="3866203"/>
            <a:ext cx="27940" cy="108585"/>
          </a:xfrm>
          <a:custGeom>
            <a:avLst/>
            <a:gdLst/>
            <a:ahLst/>
            <a:cxnLst/>
            <a:rect l="l" t="t" r="r" b="b"/>
            <a:pathLst>
              <a:path w="27940" h="108585">
                <a:moveTo>
                  <a:pt x="13792" y="0"/>
                </a:moveTo>
                <a:lnTo>
                  <a:pt x="8968" y="5108"/>
                </a:lnTo>
                <a:lnTo>
                  <a:pt x="4524" y="18459"/>
                </a:lnTo>
                <a:lnTo>
                  <a:pt x="1265" y="37086"/>
                </a:lnTo>
                <a:lnTo>
                  <a:pt x="0" y="58026"/>
                </a:lnTo>
                <a:lnTo>
                  <a:pt x="41" y="69738"/>
                </a:lnTo>
                <a:lnTo>
                  <a:pt x="10922" y="108559"/>
                </a:lnTo>
                <a:lnTo>
                  <a:pt x="22987" y="108559"/>
                </a:lnTo>
                <a:lnTo>
                  <a:pt x="27455" y="69738"/>
                </a:lnTo>
                <a:lnTo>
                  <a:pt x="27537" y="58026"/>
                </a:lnTo>
                <a:lnTo>
                  <a:pt x="26306" y="37568"/>
                </a:lnTo>
                <a:lnTo>
                  <a:pt x="23048" y="18745"/>
                </a:lnTo>
                <a:lnTo>
                  <a:pt x="18608" y="5198"/>
                </a:lnTo>
                <a:lnTo>
                  <a:pt x="13792" y="0"/>
                </a:lnTo>
                <a:close/>
              </a:path>
            </a:pathLst>
          </a:custGeom>
          <a:solidFill>
            <a:srgbClr val="D0698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2" name="object 282"/>
          <p:cNvSpPr/>
          <p:nvPr/>
        </p:nvSpPr>
        <p:spPr>
          <a:xfrm>
            <a:off x="6220584" y="4503275"/>
            <a:ext cx="95250" cy="313690"/>
          </a:xfrm>
          <a:custGeom>
            <a:avLst/>
            <a:gdLst/>
            <a:ahLst/>
            <a:cxnLst/>
            <a:rect l="l" t="t" r="r" b="b"/>
            <a:pathLst>
              <a:path w="95250" h="313689">
                <a:moveTo>
                  <a:pt x="88468" y="0"/>
                </a:moveTo>
                <a:lnTo>
                  <a:pt x="5740" y="0"/>
                </a:lnTo>
                <a:lnTo>
                  <a:pt x="0" y="6299"/>
                </a:lnTo>
                <a:lnTo>
                  <a:pt x="0" y="307886"/>
                </a:lnTo>
                <a:lnTo>
                  <a:pt x="5740" y="313651"/>
                </a:lnTo>
                <a:lnTo>
                  <a:pt x="88468" y="313651"/>
                </a:lnTo>
                <a:lnTo>
                  <a:pt x="94780" y="307886"/>
                </a:lnTo>
                <a:lnTo>
                  <a:pt x="94780" y="6299"/>
                </a:lnTo>
                <a:lnTo>
                  <a:pt x="88468" y="0"/>
                </a:lnTo>
                <a:close/>
              </a:path>
            </a:pathLst>
          </a:custGeom>
          <a:solidFill>
            <a:srgbClr val="0B040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3" name="object 283"/>
          <p:cNvSpPr/>
          <p:nvPr/>
        </p:nvSpPr>
        <p:spPr>
          <a:xfrm>
            <a:off x="7020628" y="4927741"/>
            <a:ext cx="261620" cy="248920"/>
          </a:xfrm>
          <a:custGeom>
            <a:avLst/>
            <a:gdLst/>
            <a:ahLst/>
            <a:cxnLst/>
            <a:rect l="l" t="t" r="r" b="b"/>
            <a:pathLst>
              <a:path w="261620" h="248920">
                <a:moveTo>
                  <a:pt x="217220" y="127749"/>
                </a:moveTo>
                <a:lnTo>
                  <a:pt x="44208" y="127749"/>
                </a:lnTo>
                <a:lnTo>
                  <a:pt x="44208" y="248424"/>
                </a:lnTo>
                <a:lnTo>
                  <a:pt x="63106" y="248424"/>
                </a:lnTo>
                <a:lnTo>
                  <a:pt x="63106" y="238201"/>
                </a:lnTo>
                <a:lnTo>
                  <a:pt x="217220" y="238201"/>
                </a:lnTo>
                <a:lnTo>
                  <a:pt x="217220" y="221411"/>
                </a:lnTo>
                <a:lnTo>
                  <a:pt x="63106" y="221411"/>
                </a:lnTo>
                <a:lnTo>
                  <a:pt x="63106" y="191236"/>
                </a:lnTo>
                <a:lnTo>
                  <a:pt x="217220" y="191236"/>
                </a:lnTo>
                <a:lnTo>
                  <a:pt x="217220" y="174447"/>
                </a:lnTo>
                <a:lnTo>
                  <a:pt x="63106" y="174447"/>
                </a:lnTo>
                <a:lnTo>
                  <a:pt x="63106" y="144551"/>
                </a:lnTo>
                <a:lnTo>
                  <a:pt x="217220" y="144551"/>
                </a:lnTo>
                <a:lnTo>
                  <a:pt x="217220" y="127749"/>
                </a:lnTo>
                <a:close/>
              </a:path>
              <a:path w="261620" h="248920">
                <a:moveTo>
                  <a:pt x="217220" y="238201"/>
                </a:moveTo>
                <a:lnTo>
                  <a:pt x="198335" y="238201"/>
                </a:lnTo>
                <a:lnTo>
                  <a:pt x="198335" y="248424"/>
                </a:lnTo>
                <a:lnTo>
                  <a:pt x="217220" y="248424"/>
                </a:lnTo>
                <a:lnTo>
                  <a:pt x="217220" y="238201"/>
                </a:lnTo>
                <a:close/>
              </a:path>
              <a:path w="261620" h="248920">
                <a:moveTo>
                  <a:pt x="217220" y="191236"/>
                </a:moveTo>
                <a:lnTo>
                  <a:pt x="198335" y="191236"/>
                </a:lnTo>
                <a:lnTo>
                  <a:pt x="198335" y="221411"/>
                </a:lnTo>
                <a:lnTo>
                  <a:pt x="217220" y="221411"/>
                </a:lnTo>
                <a:lnTo>
                  <a:pt x="217220" y="191236"/>
                </a:lnTo>
                <a:close/>
              </a:path>
              <a:path w="261620" h="248920">
                <a:moveTo>
                  <a:pt x="217220" y="144551"/>
                </a:moveTo>
                <a:lnTo>
                  <a:pt x="198335" y="144551"/>
                </a:lnTo>
                <a:lnTo>
                  <a:pt x="198335" y="174447"/>
                </a:lnTo>
                <a:lnTo>
                  <a:pt x="217220" y="174447"/>
                </a:lnTo>
                <a:lnTo>
                  <a:pt x="217220" y="144551"/>
                </a:lnTo>
                <a:close/>
              </a:path>
              <a:path w="261620" h="248920">
                <a:moveTo>
                  <a:pt x="156235" y="71881"/>
                </a:moveTo>
                <a:lnTo>
                  <a:pt x="103238" y="71881"/>
                </a:lnTo>
                <a:lnTo>
                  <a:pt x="81778" y="87517"/>
                </a:lnTo>
                <a:lnTo>
                  <a:pt x="57419" y="101255"/>
                </a:lnTo>
                <a:lnTo>
                  <a:pt x="30161" y="113096"/>
                </a:lnTo>
                <a:lnTo>
                  <a:pt x="0" y="123037"/>
                </a:lnTo>
                <a:lnTo>
                  <a:pt x="6121" y="130555"/>
                </a:lnTo>
                <a:lnTo>
                  <a:pt x="10223" y="136499"/>
                </a:lnTo>
                <a:lnTo>
                  <a:pt x="12331" y="140881"/>
                </a:lnTo>
                <a:lnTo>
                  <a:pt x="45945" y="126648"/>
                </a:lnTo>
                <a:lnTo>
                  <a:pt x="75295" y="111234"/>
                </a:lnTo>
                <a:lnTo>
                  <a:pt x="100381" y="94641"/>
                </a:lnTo>
                <a:lnTo>
                  <a:pt x="121208" y="76873"/>
                </a:lnTo>
                <a:lnTo>
                  <a:pt x="139839" y="76873"/>
                </a:lnTo>
                <a:lnTo>
                  <a:pt x="139839" y="76733"/>
                </a:lnTo>
                <a:lnTo>
                  <a:pt x="163458" y="76733"/>
                </a:lnTo>
                <a:lnTo>
                  <a:pt x="156235" y="71881"/>
                </a:lnTo>
                <a:close/>
              </a:path>
              <a:path w="261620" h="248920">
                <a:moveTo>
                  <a:pt x="163458" y="76733"/>
                </a:moveTo>
                <a:lnTo>
                  <a:pt x="139839" y="76733"/>
                </a:lnTo>
                <a:lnTo>
                  <a:pt x="162540" y="95087"/>
                </a:lnTo>
                <a:lnTo>
                  <a:pt x="188293" y="111459"/>
                </a:lnTo>
                <a:lnTo>
                  <a:pt x="217099" y="125848"/>
                </a:lnTo>
                <a:lnTo>
                  <a:pt x="248958" y="138252"/>
                </a:lnTo>
                <a:lnTo>
                  <a:pt x="252463" y="132651"/>
                </a:lnTo>
                <a:lnTo>
                  <a:pt x="256489" y="126453"/>
                </a:lnTo>
                <a:lnTo>
                  <a:pt x="261035" y="119633"/>
                </a:lnTo>
                <a:lnTo>
                  <a:pt x="230725" y="110592"/>
                </a:lnTo>
                <a:lnTo>
                  <a:pt x="203153" y="99620"/>
                </a:lnTo>
                <a:lnTo>
                  <a:pt x="178323" y="86717"/>
                </a:lnTo>
                <a:lnTo>
                  <a:pt x="163458" y="76733"/>
                </a:lnTo>
                <a:close/>
              </a:path>
              <a:path w="261620" h="248920">
                <a:moveTo>
                  <a:pt x="139839" y="76873"/>
                </a:moveTo>
                <a:lnTo>
                  <a:pt x="121208" y="76873"/>
                </a:lnTo>
                <a:lnTo>
                  <a:pt x="121208" y="121196"/>
                </a:lnTo>
                <a:lnTo>
                  <a:pt x="139839" y="121196"/>
                </a:lnTo>
                <a:lnTo>
                  <a:pt x="139839" y="76873"/>
                </a:lnTo>
                <a:close/>
              </a:path>
              <a:path w="261620" h="248920">
                <a:moveTo>
                  <a:pt x="253428" y="54038"/>
                </a:moveTo>
                <a:lnTo>
                  <a:pt x="9182" y="54038"/>
                </a:lnTo>
                <a:lnTo>
                  <a:pt x="9182" y="71881"/>
                </a:lnTo>
                <a:lnTo>
                  <a:pt x="253428" y="71881"/>
                </a:lnTo>
                <a:lnTo>
                  <a:pt x="253428" y="54038"/>
                </a:lnTo>
                <a:close/>
              </a:path>
              <a:path w="261620" h="248920">
                <a:moveTo>
                  <a:pt x="139839" y="24930"/>
                </a:moveTo>
                <a:lnTo>
                  <a:pt x="121208" y="24930"/>
                </a:lnTo>
                <a:lnTo>
                  <a:pt x="121208" y="54038"/>
                </a:lnTo>
                <a:lnTo>
                  <a:pt x="139839" y="54038"/>
                </a:lnTo>
                <a:lnTo>
                  <a:pt x="139839" y="24930"/>
                </a:lnTo>
                <a:close/>
              </a:path>
              <a:path w="261620" h="248920">
                <a:moveTo>
                  <a:pt x="225082" y="0"/>
                </a:moveTo>
                <a:lnTo>
                  <a:pt x="171651" y="3443"/>
                </a:lnTo>
                <a:lnTo>
                  <a:pt x="121792" y="5903"/>
                </a:lnTo>
                <a:lnTo>
                  <a:pt x="75506" y="7381"/>
                </a:lnTo>
                <a:lnTo>
                  <a:pt x="32791" y="7873"/>
                </a:lnTo>
                <a:lnTo>
                  <a:pt x="34188" y="14503"/>
                </a:lnTo>
                <a:lnTo>
                  <a:pt x="35420" y="20815"/>
                </a:lnTo>
                <a:lnTo>
                  <a:pt x="36474" y="26758"/>
                </a:lnTo>
                <a:lnTo>
                  <a:pt x="56273" y="26642"/>
                </a:lnTo>
                <a:lnTo>
                  <a:pt x="98644" y="25724"/>
                </a:lnTo>
                <a:lnTo>
                  <a:pt x="121208" y="24930"/>
                </a:lnTo>
                <a:lnTo>
                  <a:pt x="139839" y="24930"/>
                </a:lnTo>
                <a:lnTo>
                  <a:pt x="139839" y="24129"/>
                </a:lnTo>
                <a:lnTo>
                  <a:pt x="182659" y="21907"/>
                </a:lnTo>
                <a:lnTo>
                  <a:pt x="228231" y="18884"/>
                </a:lnTo>
                <a:lnTo>
                  <a:pt x="225082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4" name="object 284"/>
          <p:cNvSpPr/>
          <p:nvPr/>
        </p:nvSpPr>
        <p:spPr>
          <a:xfrm>
            <a:off x="7316402" y="4920918"/>
            <a:ext cx="261620" cy="253365"/>
          </a:xfrm>
          <a:custGeom>
            <a:avLst/>
            <a:gdLst/>
            <a:ahLst/>
            <a:cxnLst/>
            <a:rect l="l" t="t" r="r" b="b"/>
            <a:pathLst>
              <a:path w="261620" h="253364">
                <a:moveTo>
                  <a:pt x="64261" y="229285"/>
                </a:moveTo>
                <a:lnTo>
                  <a:pt x="66179" y="238544"/>
                </a:lnTo>
                <a:lnTo>
                  <a:pt x="67589" y="246418"/>
                </a:lnTo>
                <a:lnTo>
                  <a:pt x="68452" y="252895"/>
                </a:lnTo>
                <a:lnTo>
                  <a:pt x="102565" y="253161"/>
                </a:lnTo>
                <a:lnTo>
                  <a:pt x="118976" y="250716"/>
                </a:lnTo>
                <a:lnTo>
                  <a:pt x="130700" y="243384"/>
                </a:lnTo>
                <a:lnTo>
                  <a:pt x="137605" y="231394"/>
                </a:lnTo>
                <a:lnTo>
                  <a:pt x="98374" y="231394"/>
                </a:lnTo>
                <a:lnTo>
                  <a:pt x="91320" y="231261"/>
                </a:lnTo>
                <a:lnTo>
                  <a:pt x="83285" y="230863"/>
                </a:lnTo>
                <a:lnTo>
                  <a:pt x="74265" y="230204"/>
                </a:lnTo>
                <a:lnTo>
                  <a:pt x="64261" y="229285"/>
                </a:lnTo>
                <a:close/>
              </a:path>
              <a:path w="261620" h="253364">
                <a:moveTo>
                  <a:pt x="140080" y="0"/>
                </a:moveTo>
                <a:lnTo>
                  <a:pt x="118833" y="0"/>
                </a:lnTo>
                <a:lnTo>
                  <a:pt x="118833" y="211709"/>
                </a:lnTo>
                <a:lnTo>
                  <a:pt x="117555" y="220319"/>
                </a:lnTo>
                <a:lnTo>
                  <a:pt x="113718" y="226471"/>
                </a:lnTo>
                <a:lnTo>
                  <a:pt x="107325" y="230163"/>
                </a:lnTo>
                <a:lnTo>
                  <a:pt x="98374" y="231394"/>
                </a:lnTo>
                <a:lnTo>
                  <a:pt x="137605" y="231394"/>
                </a:lnTo>
                <a:lnTo>
                  <a:pt x="137682" y="231261"/>
                </a:lnTo>
                <a:lnTo>
                  <a:pt x="137777" y="230863"/>
                </a:lnTo>
                <a:lnTo>
                  <a:pt x="140009" y="214591"/>
                </a:lnTo>
                <a:lnTo>
                  <a:pt x="140080" y="91427"/>
                </a:lnTo>
                <a:lnTo>
                  <a:pt x="161851" y="91427"/>
                </a:lnTo>
                <a:lnTo>
                  <a:pt x="158847" y="85714"/>
                </a:lnTo>
                <a:lnTo>
                  <a:pt x="152184" y="71718"/>
                </a:lnTo>
                <a:lnTo>
                  <a:pt x="145930" y="57181"/>
                </a:lnTo>
                <a:lnTo>
                  <a:pt x="140080" y="42100"/>
                </a:lnTo>
                <a:lnTo>
                  <a:pt x="140080" y="0"/>
                </a:lnTo>
                <a:close/>
              </a:path>
              <a:path w="261620" h="253364">
                <a:moveTo>
                  <a:pt x="97320" y="64008"/>
                </a:moveTo>
                <a:lnTo>
                  <a:pt x="6819" y="64008"/>
                </a:lnTo>
                <a:lnTo>
                  <a:pt x="6819" y="83947"/>
                </a:lnTo>
                <a:lnTo>
                  <a:pt x="76326" y="83947"/>
                </a:lnTo>
                <a:lnTo>
                  <a:pt x="65168" y="117686"/>
                </a:lnTo>
                <a:lnTo>
                  <a:pt x="48726" y="150707"/>
                </a:lnTo>
                <a:lnTo>
                  <a:pt x="27002" y="183009"/>
                </a:lnTo>
                <a:lnTo>
                  <a:pt x="0" y="214591"/>
                </a:lnTo>
                <a:lnTo>
                  <a:pt x="4711" y="218440"/>
                </a:lnTo>
                <a:lnTo>
                  <a:pt x="10045" y="223774"/>
                </a:lnTo>
                <a:lnTo>
                  <a:pt x="15989" y="230593"/>
                </a:lnTo>
                <a:lnTo>
                  <a:pt x="43209" y="198361"/>
                </a:lnTo>
                <a:lnTo>
                  <a:pt x="65836" y="163044"/>
                </a:lnTo>
                <a:lnTo>
                  <a:pt x="83872" y="124643"/>
                </a:lnTo>
                <a:lnTo>
                  <a:pt x="97320" y="83159"/>
                </a:lnTo>
                <a:lnTo>
                  <a:pt x="97320" y="64008"/>
                </a:lnTo>
                <a:close/>
              </a:path>
              <a:path w="261620" h="253364">
                <a:moveTo>
                  <a:pt x="161851" y="91427"/>
                </a:moveTo>
                <a:lnTo>
                  <a:pt x="140080" y="91427"/>
                </a:lnTo>
                <a:lnTo>
                  <a:pt x="159428" y="129884"/>
                </a:lnTo>
                <a:lnTo>
                  <a:pt x="183105" y="165111"/>
                </a:lnTo>
                <a:lnTo>
                  <a:pt x="211111" y="197106"/>
                </a:lnTo>
                <a:lnTo>
                  <a:pt x="243446" y="225869"/>
                </a:lnTo>
                <a:lnTo>
                  <a:pt x="247118" y="221395"/>
                </a:lnTo>
                <a:lnTo>
                  <a:pt x="251315" y="216623"/>
                </a:lnTo>
                <a:lnTo>
                  <a:pt x="256038" y="211556"/>
                </a:lnTo>
                <a:lnTo>
                  <a:pt x="261289" y="206197"/>
                </a:lnTo>
                <a:lnTo>
                  <a:pt x="237198" y="187794"/>
                </a:lnTo>
                <a:lnTo>
                  <a:pt x="215044" y="166819"/>
                </a:lnTo>
                <a:lnTo>
                  <a:pt x="194826" y="143269"/>
                </a:lnTo>
                <a:lnTo>
                  <a:pt x="176542" y="117144"/>
                </a:lnTo>
                <a:lnTo>
                  <a:pt x="193385" y="102967"/>
                </a:lnTo>
                <a:lnTo>
                  <a:pt x="197614" y="99174"/>
                </a:lnTo>
                <a:lnTo>
                  <a:pt x="165925" y="99174"/>
                </a:lnTo>
                <a:lnTo>
                  <a:pt x="161851" y="91427"/>
                </a:lnTo>
                <a:close/>
              </a:path>
              <a:path w="261620" h="253364">
                <a:moveTo>
                  <a:pt x="223773" y="41452"/>
                </a:moveTo>
                <a:lnTo>
                  <a:pt x="209334" y="57649"/>
                </a:lnTo>
                <a:lnTo>
                  <a:pt x="194878" y="72670"/>
                </a:lnTo>
                <a:lnTo>
                  <a:pt x="180407" y="86513"/>
                </a:lnTo>
                <a:lnTo>
                  <a:pt x="165925" y="99174"/>
                </a:lnTo>
                <a:lnTo>
                  <a:pt x="197614" y="99174"/>
                </a:lnTo>
                <a:lnTo>
                  <a:pt x="209797" y="88247"/>
                </a:lnTo>
                <a:lnTo>
                  <a:pt x="225780" y="72987"/>
                </a:lnTo>
                <a:lnTo>
                  <a:pt x="241338" y="57188"/>
                </a:lnTo>
                <a:lnTo>
                  <a:pt x="223773" y="41452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5" name="object 285"/>
          <p:cNvSpPr/>
          <p:nvPr/>
        </p:nvSpPr>
        <p:spPr>
          <a:xfrm>
            <a:off x="6984595" y="3946298"/>
            <a:ext cx="655955" cy="655955"/>
          </a:xfrm>
          <a:custGeom>
            <a:avLst/>
            <a:gdLst/>
            <a:ahLst/>
            <a:cxnLst/>
            <a:rect l="l" t="t" r="r" b="b"/>
            <a:pathLst>
              <a:path w="655954" h="655954">
                <a:moveTo>
                  <a:pt x="327875" y="0"/>
                </a:moveTo>
                <a:lnTo>
                  <a:pt x="279425" y="3554"/>
                </a:lnTo>
                <a:lnTo>
                  <a:pt x="233182" y="13881"/>
                </a:lnTo>
                <a:lnTo>
                  <a:pt x="189653" y="30471"/>
                </a:lnTo>
                <a:lnTo>
                  <a:pt x="149345" y="52819"/>
                </a:lnTo>
                <a:lnTo>
                  <a:pt x="112766" y="80417"/>
                </a:lnTo>
                <a:lnTo>
                  <a:pt x="80423" y="112757"/>
                </a:lnTo>
                <a:lnTo>
                  <a:pt x="52823" y="149333"/>
                </a:lnTo>
                <a:lnTo>
                  <a:pt x="30474" y="189638"/>
                </a:lnTo>
                <a:lnTo>
                  <a:pt x="13882" y="233164"/>
                </a:lnTo>
                <a:lnTo>
                  <a:pt x="3555" y="279403"/>
                </a:lnTo>
                <a:lnTo>
                  <a:pt x="0" y="327850"/>
                </a:lnTo>
                <a:lnTo>
                  <a:pt x="3555" y="376300"/>
                </a:lnTo>
                <a:lnTo>
                  <a:pt x="13882" y="422542"/>
                </a:lnTo>
                <a:lnTo>
                  <a:pt x="30474" y="466070"/>
                </a:lnTo>
                <a:lnTo>
                  <a:pt x="52823" y="506376"/>
                </a:lnTo>
                <a:lnTo>
                  <a:pt x="80423" y="542953"/>
                </a:lnTo>
                <a:lnTo>
                  <a:pt x="112766" y="575295"/>
                </a:lnTo>
                <a:lnTo>
                  <a:pt x="149345" y="602893"/>
                </a:lnTo>
                <a:lnTo>
                  <a:pt x="189653" y="625241"/>
                </a:lnTo>
                <a:lnTo>
                  <a:pt x="233182" y="641832"/>
                </a:lnTo>
                <a:lnTo>
                  <a:pt x="279425" y="652158"/>
                </a:lnTo>
                <a:lnTo>
                  <a:pt x="327875" y="655713"/>
                </a:lnTo>
                <a:lnTo>
                  <a:pt x="376322" y="652158"/>
                </a:lnTo>
                <a:lnTo>
                  <a:pt x="422562" y="641832"/>
                </a:lnTo>
                <a:lnTo>
                  <a:pt x="466088" y="625241"/>
                </a:lnTo>
                <a:lnTo>
                  <a:pt x="506392" y="602893"/>
                </a:lnTo>
                <a:lnTo>
                  <a:pt x="542968" y="575295"/>
                </a:lnTo>
                <a:lnTo>
                  <a:pt x="575309" y="542953"/>
                </a:lnTo>
                <a:lnTo>
                  <a:pt x="602906" y="506376"/>
                </a:lnTo>
                <a:lnTo>
                  <a:pt x="625254" y="466070"/>
                </a:lnTo>
                <a:lnTo>
                  <a:pt x="641845" y="422542"/>
                </a:lnTo>
                <a:lnTo>
                  <a:pt x="652171" y="376300"/>
                </a:lnTo>
                <a:lnTo>
                  <a:pt x="655726" y="327850"/>
                </a:lnTo>
                <a:lnTo>
                  <a:pt x="652171" y="279403"/>
                </a:lnTo>
                <a:lnTo>
                  <a:pt x="641845" y="233164"/>
                </a:lnTo>
                <a:lnTo>
                  <a:pt x="625254" y="189638"/>
                </a:lnTo>
                <a:lnTo>
                  <a:pt x="602906" y="149333"/>
                </a:lnTo>
                <a:lnTo>
                  <a:pt x="575309" y="112757"/>
                </a:lnTo>
                <a:lnTo>
                  <a:pt x="542968" y="80417"/>
                </a:lnTo>
                <a:lnTo>
                  <a:pt x="506392" y="52819"/>
                </a:lnTo>
                <a:lnTo>
                  <a:pt x="466088" y="30471"/>
                </a:lnTo>
                <a:lnTo>
                  <a:pt x="422562" y="13881"/>
                </a:lnTo>
                <a:lnTo>
                  <a:pt x="376322" y="3554"/>
                </a:lnTo>
                <a:lnTo>
                  <a:pt x="327875" y="0"/>
                </a:lnTo>
                <a:close/>
              </a:path>
            </a:pathLst>
          </a:custGeom>
          <a:solidFill>
            <a:srgbClr val="E7929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6" name="object 286"/>
          <p:cNvSpPr/>
          <p:nvPr/>
        </p:nvSpPr>
        <p:spPr>
          <a:xfrm>
            <a:off x="7181400" y="4346193"/>
            <a:ext cx="259715" cy="469900"/>
          </a:xfrm>
          <a:custGeom>
            <a:avLst/>
            <a:gdLst/>
            <a:ahLst/>
            <a:cxnLst/>
            <a:rect l="l" t="t" r="r" b="b"/>
            <a:pathLst>
              <a:path w="259715" h="469900">
                <a:moveTo>
                  <a:pt x="34937" y="12"/>
                </a:moveTo>
                <a:lnTo>
                  <a:pt x="20391" y="9666"/>
                </a:lnTo>
                <a:lnTo>
                  <a:pt x="9391" y="22604"/>
                </a:lnTo>
                <a:lnTo>
                  <a:pt x="2430" y="38054"/>
                </a:lnTo>
                <a:lnTo>
                  <a:pt x="0" y="55245"/>
                </a:lnTo>
                <a:lnTo>
                  <a:pt x="0" y="418528"/>
                </a:lnTo>
                <a:lnTo>
                  <a:pt x="49796" y="454891"/>
                </a:lnTo>
                <a:lnTo>
                  <a:pt x="92186" y="464298"/>
                </a:lnTo>
                <a:lnTo>
                  <a:pt x="129552" y="469366"/>
                </a:lnTo>
                <a:lnTo>
                  <a:pt x="130517" y="469252"/>
                </a:lnTo>
                <a:lnTo>
                  <a:pt x="166926" y="464298"/>
                </a:lnTo>
                <a:lnTo>
                  <a:pt x="209319" y="454891"/>
                </a:lnTo>
                <a:lnTo>
                  <a:pt x="218488" y="451002"/>
                </a:lnTo>
                <a:lnTo>
                  <a:pt x="129552" y="451002"/>
                </a:lnTo>
                <a:lnTo>
                  <a:pt x="85686" y="444394"/>
                </a:lnTo>
                <a:lnTo>
                  <a:pt x="50362" y="435770"/>
                </a:lnTo>
                <a:lnTo>
                  <a:pt x="26812" y="426643"/>
                </a:lnTo>
                <a:lnTo>
                  <a:pt x="18249" y="418528"/>
                </a:lnTo>
                <a:lnTo>
                  <a:pt x="18249" y="55245"/>
                </a:lnTo>
                <a:lnTo>
                  <a:pt x="19965" y="43176"/>
                </a:lnTo>
                <a:lnTo>
                  <a:pt x="24875" y="32327"/>
                </a:lnTo>
                <a:lnTo>
                  <a:pt x="32630" y="23240"/>
                </a:lnTo>
                <a:lnTo>
                  <a:pt x="42837" y="16471"/>
                </a:lnTo>
                <a:lnTo>
                  <a:pt x="34937" y="12"/>
                </a:lnTo>
                <a:close/>
              </a:path>
              <a:path w="259715" h="469900">
                <a:moveTo>
                  <a:pt x="224167" y="0"/>
                </a:moveTo>
                <a:lnTo>
                  <a:pt x="216268" y="16459"/>
                </a:lnTo>
                <a:lnTo>
                  <a:pt x="226524" y="23258"/>
                </a:lnTo>
                <a:lnTo>
                  <a:pt x="234261" y="32343"/>
                </a:lnTo>
                <a:lnTo>
                  <a:pt x="239158" y="43185"/>
                </a:lnTo>
                <a:lnTo>
                  <a:pt x="240868" y="55245"/>
                </a:lnTo>
                <a:lnTo>
                  <a:pt x="240868" y="418528"/>
                </a:lnTo>
                <a:lnTo>
                  <a:pt x="232287" y="426649"/>
                </a:lnTo>
                <a:lnTo>
                  <a:pt x="208727" y="435775"/>
                </a:lnTo>
                <a:lnTo>
                  <a:pt x="173412" y="444396"/>
                </a:lnTo>
                <a:lnTo>
                  <a:pt x="129552" y="451002"/>
                </a:lnTo>
                <a:lnTo>
                  <a:pt x="218488" y="451002"/>
                </a:lnTo>
                <a:lnTo>
                  <a:pt x="244462" y="439984"/>
                </a:lnTo>
                <a:lnTo>
                  <a:pt x="259118" y="418528"/>
                </a:lnTo>
                <a:lnTo>
                  <a:pt x="259118" y="55245"/>
                </a:lnTo>
                <a:lnTo>
                  <a:pt x="256643" y="38179"/>
                </a:lnTo>
                <a:lnTo>
                  <a:pt x="249605" y="22669"/>
                </a:lnTo>
                <a:lnTo>
                  <a:pt x="238586" y="9635"/>
                </a:lnTo>
                <a:lnTo>
                  <a:pt x="224167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7" name="object 287"/>
          <p:cNvSpPr/>
          <p:nvPr/>
        </p:nvSpPr>
        <p:spPr>
          <a:xfrm>
            <a:off x="7209392" y="4252104"/>
            <a:ext cx="203200" cy="118110"/>
          </a:xfrm>
          <a:custGeom>
            <a:avLst/>
            <a:gdLst/>
            <a:ahLst/>
            <a:cxnLst/>
            <a:rect l="l" t="t" r="r" b="b"/>
            <a:pathLst>
              <a:path w="203200" h="118110">
                <a:moveTo>
                  <a:pt x="153543" y="0"/>
                </a:moveTo>
                <a:lnTo>
                  <a:pt x="49390" y="0"/>
                </a:lnTo>
                <a:lnTo>
                  <a:pt x="34737" y="2339"/>
                </a:lnTo>
                <a:lnTo>
                  <a:pt x="22582" y="8231"/>
                </a:lnTo>
                <a:lnTo>
                  <a:pt x="13991" y="16925"/>
                </a:lnTo>
                <a:lnTo>
                  <a:pt x="10033" y="27673"/>
                </a:lnTo>
                <a:lnTo>
                  <a:pt x="0" y="117678"/>
                </a:lnTo>
                <a:lnTo>
                  <a:pt x="20815" y="107696"/>
                </a:lnTo>
                <a:lnTo>
                  <a:pt x="27165" y="106235"/>
                </a:lnTo>
                <a:lnTo>
                  <a:pt x="201851" y="106235"/>
                </a:lnTo>
                <a:lnTo>
                  <a:pt x="199953" y="89192"/>
                </a:lnTo>
                <a:lnTo>
                  <a:pt x="21539" y="89192"/>
                </a:lnTo>
                <a:lnTo>
                  <a:pt x="28752" y="24485"/>
                </a:lnTo>
                <a:lnTo>
                  <a:pt x="38112" y="18491"/>
                </a:lnTo>
                <a:lnTo>
                  <a:pt x="49580" y="18249"/>
                </a:lnTo>
                <a:lnTo>
                  <a:pt x="189628" y="18249"/>
                </a:lnTo>
                <a:lnTo>
                  <a:pt x="189140" y="16925"/>
                </a:lnTo>
                <a:lnTo>
                  <a:pt x="180524" y="8231"/>
                </a:lnTo>
                <a:lnTo>
                  <a:pt x="168307" y="2339"/>
                </a:lnTo>
                <a:lnTo>
                  <a:pt x="153543" y="0"/>
                </a:lnTo>
                <a:close/>
              </a:path>
              <a:path w="203200" h="118110">
                <a:moveTo>
                  <a:pt x="201851" y="106235"/>
                </a:moveTo>
                <a:lnTo>
                  <a:pt x="175971" y="106235"/>
                </a:lnTo>
                <a:lnTo>
                  <a:pt x="182295" y="107696"/>
                </a:lnTo>
                <a:lnTo>
                  <a:pt x="203123" y="117665"/>
                </a:lnTo>
                <a:lnTo>
                  <a:pt x="201851" y="106235"/>
                </a:lnTo>
                <a:close/>
              </a:path>
              <a:path w="203200" h="118110">
                <a:moveTo>
                  <a:pt x="173558" y="87972"/>
                </a:moveTo>
                <a:lnTo>
                  <a:pt x="29591" y="87972"/>
                </a:lnTo>
                <a:lnTo>
                  <a:pt x="25527" y="88379"/>
                </a:lnTo>
                <a:lnTo>
                  <a:pt x="21539" y="89192"/>
                </a:lnTo>
                <a:lnTo>
                  <a:pt x="199953" y="89192"/>
                </a:lnTo>
                <a:lnTo>
                  <a:pt x="181584" y="89179"/>
                </a:lnTo>
                <a:lnTo>
                  <a:pt x="177596" y="88379"/>
                </a:lnTo>
                <a:lnTo>
                  <a:pt x="173558" y="87972"/>
                </a:lnTo>
                <a:close/>
              </a:path>
              <a:path w="203200" h="118110">
                <a:moveTo>
                  <a:pt x="189628" y="18249"/>
                </a:moveTo>
                <a:lnTo>
                  <a:pt x="153365" y="18249"/>
                </a:lnTo>
                <a:lnTo>
                  <a:pt x="165011" y="18491"/>
                </a:lnTo>
                <a:lnTo>
                  <a:pt x="174371" y="24485"/>
                </a:lnTo>
                <a:lnTo>
                  <a:pt x="181584" y="89179"/>
                </a:lnTo>
                <a:lnTo>
                  <a:pt x="199951" y="89179"/>
                </a:lnTo>
                <a:lnTo>
                  <a:pt x="193103" y="27673"/>
                </a:lnTo>
                <a:lnTo>
                  <a:pt x="189628" y="18249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8" name="object 288"/>
          <p:cNvSpPr/>
          <p:nvPr/>
        </p:nvSpPr>
        <p:spPr>
          <a:xfrm>
            <a:off x="7258841" y="4261229"/>
            <a:ext cx="104775" cy="0"/>
          </a:xfrm>
          <a:custGeom>
            <a:avLst/>
            <a:gdLst/>
            <a:ahLst/>
            <a:cxnLst/>
            <a:rect l="l" t="t" r="r" b="b"/>
            <a:pathLst>
              <a:path w="104775">
                <a:moveTo>
                  <a:pt x="0" y="0"/>
                </a:moveTo>
                <a:lnTo>
                  <a:pt x="104241" y="0"/>
                </a:lnTo>
              </a:path>
            </a:pathLst>
          </a:custGeom>
          <a:ln w="18249">
            <a:solidFill>
              <a:srgbClr val="3C363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9" name="object 289"/>
          <p:cNvSpPr/>
          <p:nvPr/>
        </p:nvSpPr>
        <p:spPr>
          <a:xfrm>
            <a:off x="7236980" y="4261464"/>
            <a:ext cx="153670" cy="0"/>
          </a:xfrm>
          <a:custGeom>
            <a:avLst/>
            <a:gdLst/>
            <a:ahLst/>
            <a:cxnLst/>
            <a:rect l="l" t="t" r="r" b="b"/>
            <a:pathLst>
              <a:path w="153670">
                <a:moveTo>
                  <a:pt x="0" y="0"/>
                </a:moveTo>
                <a:lnTo>
                  <a:pt x="153670" y="0"/>
                </a:lnTo>
              </a:path>
            </a:pathLst>
          </a:custGeom>
          <a:ln w="17780">
            <a:solidFill>
              <a:srgbClr val="3C363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0" name="object 290"/>
          <p:cNvSpPr/>
          <p:nvPr/>
        </p:nvSpPr>
        <p:spPr>
          <a:xfrm>
            <a:off x="7246111" y="4103984"/>
            <a:ext cx="0" cy="148590"/>
          </a:xfrm>
          <a:custGeom>
            <a:avLst/>
            <a:gdLst/>
            <a:ahLst/>
            <a:cxnLst/>
            <a:rect l="l" t="t" r="r" b="b"/>
            <a:pathLst>
              <a:path h="148589">
                <a:moveTo>
                  <a:pt x="0" y="0"/>
                </a:moveTo>
                <a:lnTo>
                  <a:pt x="0" y="148589"/>
                </a:lnTo>
              </a:path>
            </a:pathLst>
          </a:custGeom>
          <a:ln w="18262">
            <a:solidFill>
              <a:srgbClr val="3C363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1" name="object 291"/>
          <p:cNvSpPr/>
          <p:nvPr/>
        </p:nvSpPr>
        <p:spPr>
          <a:xfrm>
            <a:off x="7381519" y="4103717"/>
            <a:ext cx="0" cy="148590"/>
          </a:xfrm>
          <a:custGeom>
            <a:avLst/>
            <a:gdLst/>
            <a:ahLst/>
            <a:cxnLst/>
            <a:rect l="l" t="t" r="r" b="b"/>
            <a:pathLst>
              <a:path h="148589">
                <a:moveTo>
                  <a:pt x="0" y="0"/>
                </a:moveTo>
                <a:lnTo>
                  <a:pt x="0" y="148386"/>
                </a:lnTo>
              </a:path>
            </a:pathLst>
          </a:custGeom>
          <a:ln w="18262">
            <a:solidFill>
              <a:srgbClr val="3C363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2" name="object 292"/>
          <p:cNvSpPr/>
          <p:nvPr/>
        </p:nvSpPr>
        <p:spPr>
          <a:xfrm>
            <a:off x="7236990" y="3907389"/>
            <a:ext cx="153670" cy="191770"/>
          </a:xfrm>
          <a:custGeom>
            <a:avLst/>
            <a:gdLst/>
            <a:ahLst/>
            <a:cxnLst/>
            <a:rect l="l" t="t" r="r" b="b"/>
            <a:pathLst>
              <a:path w="153670" h="191770">
                <a:moveTo>
                  <a:pt x="18249" y="228"/>
                </a:moveTo>
                <a:lnTo>
                  <a:pt x="0" y="228"/>
                </a:lnTo>
                <a:lnTo>
                  <a:pt x="0" y="163766"/>
                </a:lnTo>
                <a:lnTo>
                  <a:pt x="9537" y="163766"/>
                </a:lnTo>
                <a:lnTo>
                  <a:pt x="24241" y="175641"/>
                </a:lnTo>
                <a:lnTo>
                  <a:pt x="40692" y="184319"/>
                </a:lnTo>
                <a:lnTo>
                  <a:pt x="58517" y="189642"/>
                </a:lnTo>
                <a:lnTo>
                  <a:pt x="77343" y="191452"/>
                </a:lnTo>
                <a:lnTo>
                  <a:pt x="96176" y="189642"/>
                </a:lnTo>
                <a:lnTo>
                  <a:pt x="114003" y="184319"/>
                </a:lnTo>
                <a:lnTo>
                  <a:pt x="130451" y="175641"/>
                </a:lnTo>
                <a:lnTo>
                  <a:pt x="133469" y="173202"/>
                </a:lnTo>
                <a:lnTo>
                  <a:pt x="77343" y="173202"/>
                </a:lnTo>
                <a:lnTo>
                  <a:pt x="61288" y="171573"/>
                </a:lnTo>
                <a:lnTo>
                  <a:pt x="46147" y="166787"/>
                </a:lnTo>
                <a:lnTo>
                  <a:pt x="32274" y="158999"/>
                </a:lnTo>
                <a:lnTo>
                  <a:pt x="20027" y="148361"/>
                </a:lnTo>
                <a:lnTo>
                  <a:pt x="18249" y="146494"/>
                </a:lnTo>
                <a:lnTo>
                  <a:pt x="18249" y="22098"/>
                </a:lnTo>
                <a:lnTo>
                  <a:pt x="153657" y="22098"/>
                </a:lnTo>
                <a:lnTo>
                  <a:pt x="153657" y="14262"/>
                </a:lnTo>
                <a:lnTo>
                  <a:pt x="76822" y="14262"/>
                </a:lnTo>
                <a:lnTo>
                  <a:pt x="52111" y="12585"/>
                </a:lnTo>
                <a:lnTo>
                  <a:pt x="34043" y="8631"/>
                </a:lnTo>
                <a:lnTo>
                  <a:pt x="22706" y="3980"/>
                </a:lnTo>
                <a:lnTo>
                  <a:pt x="18249" y="228"/>
                </a:lnTo>
                <a:close/>
              </a:path>
              <a:path w="153670" h="191770">
                <a:moveTo>
                  <a:pt x="153657" y="22098"/>
                </a:moveTo>
                <a:lnTo>
                  <a:pt x="135394" y="22098"/>
                </a:lnTo>
                <a:lnTo>
                  <a:pt x="135394" y="147612"/>
                </a:lnTo>
                <a:lnTo>
                  <a:pt x="134670" y="148361"/>
                </a:lnTo>
                <a:lnTo>
                  <a:pt x="122425" y="158999"/>
                </a:lnTo>
                <a:lnTo>
                  <a:pt x="108554" y="166787"/>
                </a:lnTo>
                <a:lnTo>
                  <a:pt x="93410" y="171573"/>
                </a:lnTo>
                <a:lnTo>
                  <a:pt x="77343" y="173202"/>
                </a:lnTo>
                <a:lnTo>
                  <a:pt x="133469" y="173202"/>
                </a:lnTo>
                <a:lnTo>
                  <a:pt x="145148" y="163766"/>
                </a:lnTo>
                <a:lnTo>
                  <a:pt x="153657" y="163766"/>
                </a:lnTo>
                <a:lnTo>
                  <a:pt x="153657" y="22098"/>
                </a:lnTo>
                <a:close/>
              </a:path>
              <a:path w="153670" h="191770">
                <a:moveTo>
                  <a:pt x="135394" y="22098"/>
                </a:moveTo>
                <a:lnTo>
                  <a:pt x="18249" y="22098"/>
                </a:lnTo>
                <a:lnTo>
                  <a:pt x="30757" y="26709"/>
                </a:lnTo>
                <a:lnTo>
                  <a:pt x="45197" y="29957"/>
                </a:lnTo>
                <a:lnTo>
                  <a:pt x="60807" y="31879"/>
                </a:lnTo>
                <a:lnTo>
                  <a:pt x="76822" y="32512"/>
                </a:lnTo>
                <a:lnTo>
                  <a:pt x="92844" y="31879"/>
                </a:lnTo>
                <a:lnTo>
                  <a:pt x="108456" y="29957"/>
                </a:lnTo>
                <a:lnTo>
                  <a:pt x="122894" y="26709"/>
                </a:lnTo>
                <a:lnTo>
                  <a:pt x="135394" y="22098"/>
                </a:lnTo>
                <a:close/>
              </a:path>
              <a:path w="153670" h="191770">
                <a:moveTo>
                  <a:pt x="135432" y="0"/>
                </a:moveTo>
                <a:lnTo>
                  <a:pt x="130959" y="3884"/>
                </a:lnTo>
                <a:lnTo>
                  <a:pt x="119610" y="8602"/>
                </a:lnTo>
                <a:lnTo>
                  <a:pt x="101467" y="12589"/>
                </a:lnTo>
                <a:lnTo>
                  <a:pt x="76822" y="14262"/>
                </a:lnTo>
                <a:lnTo>
                  <a:pt x="153657" y="14262"/>
                </a:lnTo>
                <a:lnTo>
                  <a:pt x="153657" y="228"/>
                </a:lnTo>
                <a:lnTo>
                  <a:pt x="135432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3" name="object 293"/>
          <p:cNvSpPr/>
          <p:nvPr/>
        </p:nvSpPr>
        <p:spPr>
          <a:xfrm>
            <a:off x="7236980" y="4052890"/>
            <a:ext cx="153670" cy="51435"/>
          </a:xfrm>
          <a:custGeom>
            <a:avLst/>
            <a:gdLst/>
            <a:ahLst/>
            <a:cxnLst/>
            <a:rect l="l" t="t" r="r" b="b"/>
            <a:pathLst>
              <a:path w="153670" h="51435">
                <a:moveTo>
                  <a:pt x="17335" y="0"/>
                </a:moveTo>
                <a:lnTo>
                  <a:pt x="0" y="0"/>
                </a:lnTo>
                <a:lnTo>
                  <a:pt x="0" y="50825"/>
                </a:lnTo>
                <a:lnTo>
                  <a:pt x="18262" y="50825"/>
                </a:lnTo>
                <a:lnTo>
                  <a:pt x="18262" y="25857"/>
                </a:lnTo>
                <a:lnTo>
                  <a:pt x="60629" y="25857"/>
                </a:lnTo>
                <a:lnTo>
                  <a:pt x="46159" y="21285"/>
                </a:lnTo>
                <a:lnTo>
                  <a:pt x="32287" y="13500"/>
                </a:lnTo>
                <a:lnTo>
                  <a:pt x="20040" y="2870"/>
                </a:lnTo>
                <a:lnTo>
                  <a:pt x="17335" y="0"/>
                </a:lnTo>
                <a:close/>
              </a:path>
              <a:path w="153670" h="51435">
                <a:moveTo>
                  <a:pt x="153670" y="26657"/>
                </a:moveTo>
                <a:lnTo>
                  <a:pt x="135407" y="26657"/>
                </a:lnTo>
                <a:lnTo>
                  <a:pt x="135407" y="50825"/>
                </a:lnTo>
                <a:lnTo>
                  <a:pt x="153670" y="50825"/>
                </a:lnTo>
                <a:lnTo>
                  <a:pt x="153670" y="26657"/>
                </a:lnTo>
                <a:close/>
              </a:path>
              <a:path w="153670" h="51435">
                <a:moveTo>
                  <a:pt x="60629" y="25857"/>
                </a:moveTo>
                <a:lnTo>
                  <a:pt x="18262" y="25857"/>
                </a:lnTo>
                <a:lnTo>
                  <a:pt x="31557" y="34504"/>
                </a:lnTo>
                <a:lnTo>
                  <a:pt x="45989" y="40798"/>
                </a:lnTo>
                <a:lnTo>
                  <a:pt x="61332" y="44645"/>
                </a:lnTo>
                <a:lnTo>
                  <a:pt x="77355" y="45948"/>
                </a:lnTo>
                <a:lnTo>
                  <a:pt x="93055" y="44697"/>
                </a:lnTo>
                <a:lnTo>
                  <a:pt x="108105" y="41003"/>
                </a:lnTo>
                <a:lnTo>
                  <a:pt x="122293" y="34959"/>
                </a:lnTo>
                <a:lnTo>
                  <a:pt x="133762" y="27698"/>
                </a:lnTo>
                <a:lnTo>
                  <a:pt x="77355" y="27698"/>
                </a:lnTo>
                <a:lnTo>
                  <a:pt x="61301" y="26069"/>
                </a:lnTo>
                <a:lnTo>
                  <a:pt x="60629" y="25857"/>
                </a:lnTo>
                <a:close/>
              </a:path>
              <a:path w="153670" h="51435">
                <a:moveTo>
                  <a:pt x="153670" y="0"/>
                </a:moveTo>
                <a:lnTo>
                  <a:pt x="137388" y="0"/>
                </a:lnTo>
                <a:lnTo>
                  <a:pt x="134683" y="2870"/>
                </a:lnTo>
                <a:lnTo>
                  <a:pt x="122432" y="13500"/>
                </a:lnTo>
                <a:lnTo>
                  <a:pt x="108562" y="21285"/>
                </a:lnTo>
                <a:lnTo>
                  <a:pt x="93421" y="26069"/>
                </a:lnTo>
                <a:lnTo>
                  <a:pt x="77355" y="27698"/>
                </a:lnTo>
                <a:lnTo>
                  <a:pt x="133762" y="27698"/>
                </a:lnTo>
                <a:lnTo>
                  <a:pt x="135407" y="26657"/>
                </a:lnTo>
                <a:lnTo>
                  <a:pt x="153670" y="26657"/>
                </a:lnTo>
                <a:lnTo>
                  <a:pt x="153670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4" name="object 294"/>
          <p:cNvSpPr/>
          <p:nvPr/>
        </p:nvSpPr>
        <p:spPr>
          <a:xfrm>
            <a:off x="7237089" y="3875333"/>
            <a:ext cx="153670" cy="64769"/>
          </a:xfrm>
          <a:custGeom>
            <a:avLst/>
            <a:gdLst/>
            <a:ahLst/>
            <a:cxnLst/>
            <a:rect l="l" t="t" r="r" b="b"/>
            <a:pathLst>
              <a:path w="153670" h="64770">
                <a:moveTo>
                  <a:pt x="76727" y="0"/>
                </a:moveTo>
                <a:lnTo>
                  <a:pt x="49108" y="1924"/>
                </a:lnTo>
                <a:lnTo>
                  <a:pt x="24431" y="7821"/>
                </a:lnTo>
                <a:lnTo>
                  <a:pt x="6693" y="17879"/>
                </a:lnTo>
                <a:lnTo>
                  <a:pt x="0" y="32054"/>
                </a:lnTo>
                <a:lnTo>
                  <a:pt x="5" y="32524"/>
                </a:lnTo>
                <a:lnTo>
                  <a:pt x="6693" y="46693"/>
                </a:lnTo>
                <a:lnTo>
                  <a:pt x="24431" y="56749"/>
                </a:lnTo>
                <a:lnTo>
                  <a:pt x="49108" y="62644"/>
                </a:lnTo>
                <a:lnTo>
                  <a:pt x="76727" y="64566"/>
                </a:lnTo>
                <a:lnTo>
                  <a:pt x="104339" y="62644"/>
                </a:lnTo>
                <a:lnTo>
                  <a:pt x="129017" y="56749"/>
                </a:lnTo>
                <a:lnTo>
                  <a:pt x="146759" y="46693"/>
                </a:lnTo>
                <a:lnTo>
                  <a:pt x="146936" y="46316"/>
                </a:lnTo>
                <a:lnTo>
                  <a:pt x="76727" y="46316"/>
                </a:lnTo>
                <a:lnTo>
                  <a:pt x="51990" y="44642"/>
                </a:lnTo>
                <a:lnTo>
                  <a:pt x="33936" y="40720"/>
                </a:lnTo>
                <a:lnTo>
                  <a:pt x="22593" y="36142"/>
                </a:lnTo>
                <a:lnTo>
                  <a:pt x="18129" y="32524"/>
                </a:lnTo>
                <a:lnTo>
                  <a:pt x="22593" y="28635"/>
                </a:lnTo>
                <a:lnTo>
                  <a:pt x="33936" y="23917"/>
                </a:lnTo>
                <a:lnTo>
                  <a:pt x="52024" y="19937"/>
                </a:lnTo>
                <a:lnTo>
                  <a:pt x="76727" y="18262"/>
                </a:lnTo>
                <a:lnTo>
                  <a:pt x="146940" y="18262"/>
                </a:lnTo>
                <a:lnTo>
                  <a:pt x="146759" y="17879"/>
                </a:lnTo>
                <a:lnTo>
                  <a:pt x="129017" y="7821"/>
                </a:lnTo>
                <a:lnTo>
                  <a:pt x="104339" y="1924"/>
                </a:lnTo>
                <a:lnTo>
                  <a:pt x="76727" y="0"/>
                </a:lnTo>
                <a:close/>
              </a:path>
              <a:path w="153670" h="64770">
                <a:moveTo>
                  <a:pt x="146940" y="18262"/>
                </a:moveTo>
                <a:lnTo>
                  <a:pt x="76727" y="18262"/>
                </a:lnTo>
                <a:lnTo>
                  <a:pt x="101463" y="19937"/>
                </a:lnTo>
                <a:lnTo>
                  <a:pt x="119518" y="23858"/>
                </a:lnTo>
                <a:lnTo>
                  <a:pt x="130860" y="28437"/>
                </a:lnTo>
                <a:lnTo>
                  <a:pt x="135324" y="32054"/>
                </a:lnTo>
                <a:lnTo>
                  <a:pt x="130858" y="35944"/>
                </a:lnTo>
                <a:lnTo>
                  <a:pt x="119513" y="40662"/>
                </a:lnTo>
                <a:lnTo>
                  <a:pt x="101424" y="44642"/>
                </a:lnTo>
                <a:lnTo>
                  <a:pt x="76727" y="46316"/>
                </a:lnTo>
                <a:lnTo>
                  <a:pt x="146936" y="46316"/>
                </a:lnTo>
                <a:lnTo>
                  <a:pt x="153448" y="32524"/>
                </a:lnTo>
                <a:lnTo>
                  <a:pt x="153454" y="32054"/>
                </a:lnTo>
                <a:lnTo>
                  <a:pt x="146940" y="18262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5" name="object 295"/>
          <p:cNvSpPr/>
          <p:nvPr/>
        </p:nvSpPr>
        <p:spPr>
          <a:xfrm>
            <a:off x="7329464" y="4381127"/>
            <a:ext cx="83185" cy="82550"/>
          </a:xfrm>
          <a:custGeom>
            <a:avLst/>
            <a:gdLst/>
            <a:ahLst/>
            <a:cxnLst/>
            <a:rect l="l" t="t" r="r" b="b"/>
            <a:pathLst>
              <a:path w="83184" h="82550">
                <a:moveTo>
                  <a:pt x="69812" y="18139"/>
                </a:moveTo>
                <a:lnTo>
                  <a:pt x="27832" y="18139"/>
                </a:lnTo>
                <a:lnTo>
                  <a:pt x="41982" y="20772"/>
                </a:lnTo>
                <a:lnTo>
                  <a:pt x="54940" y="28382"/>
                </a:lnTo>
                <a:lnTo>
                  <a:pt x="60415" y="35976"/>
                </a:lnTo>
                <a:lnTo>
                  <a:pt x="63614" y="45744"/>
                </a:lnTo>
                <a:lnTo>
                  <a:pt x="64527" y="57648"/>
                </a:lnTo>
                <a:lnTo>
                  <a:pt x="63144" y="71651"/>
                </a:lnTo>
                <a:lnTo>
                  <a:pt x="62318" y="76616"/>
                </a:lnTo>
                <a:lnTo>
                  <a:pt x="65659" y="81328"/>
                </a:lnTo>
                <a:lnTo>
                  <a:pt x="70650" y="82166"/>
                </a:lnTo>
                <a:lnTo>
                  <a:pt x="71666" y="82293"/>
                </a:lnTo>
                <a:lnTo>
                  <a:pt x="76542" y="82293"/>
                </a:lnTo>
                <a:lnTo>
                  <a:pt x="80403" y="79131"/>
                </a:lnTo>
                <a:lnTo>
                  <a:pt x="81153" y="74660"/>
                </a:lnTo>
                <a:lnTo>
                  <a:pt x="82791" y="56153"/>
                </a:lnTo>
                <a:lnTo>
                  <a:pt x="81087" y="40062"/>
                </a:lnTo>
                <a:lnTo>
                  <a:pt x="76057" y="26444"/>
                </a:lnTo>
                <a:lnTo>
                  <a:pt x="69812" y="18139"/>
                </a:lnTo>
                <a:close/>
              </a:path>
              <a:path w="83184" h="82550">
                <a:moveTo>
                  <a:pt x="15129" y="0"/>
                </a:moveTo>
                <a:lnTo>
                  <a:pt x="8229" y="848"/>
                </a:lnTo>
                <a:lnTo>
                  <a:pt x="3276" y="1775"/>
                </a:lnTo>
                <a:lnTo>
                  <a:pt x="0" y="6550"/>
                </a:lnTo>
                <a:lnTo>
                  <a:pt x="1866" y="16456"/>
                </a:lnTo>
                <a:lnTo>
                  <a:pt x="6629" y="19746"/>
                </a:lnTo>
                <a:lnTo>
                  <a:pt x="11582" y="18793"/>
                </a:lnTo>
                <a:lnTo>
                  <a:pt x="16396" y="18230"/>
                </a:lnTo>
                <a:lnTo>
                  <a:pt x="69812" y="18139"/>
                </a:lnTo>
                <a:lnTo>
                  <a:pt x="67716" y="15351"/>
                </a:lnTo>
                <a:lnTo>
                  <a:pt x="49493" y="4070"/>
                </a:lnTo>
                <a:lnTo>
                  <a:pt x="30424" y="13"/>
                </a:lnTo>
                <a:lnTo>
                  <a:pt x="15129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6" name="object 296"/>
          <p:cNvSpPr/>
          <p:nvPr/>
        </p:nvSpPr>
        <p:spPr>
          <a:xfrm>
            <a:off x="7392481" y="4473310"/>
            <a:ext cx="18415" cy="57150"/>
          </a:xfrm>
          <a:custGeom>
            <a:avLst/>
            <a:gdLst/>
            <a:ahLst/>
            <a:cxnLst/>
            <a:rect l="l" t="t" r="r" b="b"/>
            <a:pathLst>
              <a:path w="18415" h="57150">
                <a:moveTo>
                  <a:pt x="14173" y="0"/>
                </a:moveTo>
                <a:lnTo>
                  <a:pt x="4102" y="0"/>
                </a:lnTo>
                <a:lnTo>
                  <a:pt x="0" y="4089"/>
                </a:lnTo>
                <a:lnTo>
                  <a:pt x="0" y="52870"/>
                </a:lnTo>
                <a:lnTo>
                  <a:pt x="4102" y="56959"/>
                </a:lnTo>
                <a:lnTo>
                  <a:pt x="14173" y="56959"/>
                </a:lnTo>
                <a:lnTo>
                  <a:pt x="18262" y="52870"/>
                </a:lnTo>
                <a:lnTo>
                  <a:pt x="18262" y="4089"/>
                </a:lnTo>
                <a:lnTo>
                  <a:pt x="14173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7" name="object 297"/>
          <p:cNvSpPr/>
          <p:nvPr/>
        </p:nvSpPr>
        <p:spPr>
          <a:xfrm>
            <a:off x="396819" y="4926961"/>
            <a:ext cx="258445" cy="244475"/>
          </a:xfrm>
          <a:custGeom>
            <a:avLst/>
            <a:gdLst/>
            <a:ahLst/>
            <a:cxnLst/>
            <a:rect l="l" t="t" r="r" b="b"/>
            <a:pathLst>
              <a:path w="258444" h="244475">
                <a:moveTo>
                  <a:pt x="57708" y="219824"/>
                </a:moveTo>
                <a:lnTo>
                  <a:pt x="59626" y="227698"/>
                </a:lnTo>
                <a:lnTo>
                  <a:pt x="61041" y="235700"/>
                </a:lnTo>
                <a:lnTo>
                  <a:pt x="61912" y="243700"/>
                </a:lnTo>
                <a:lnTo>
                  <a:pt x="107810" y="243967"/>
                </a:lnTo>
                <a:lnTo>
                  <a:pt x="122045" y="241800"/>
                </a:lnTo>
                <a:lnTo>
                  <a:pt x="132213" y="235700"/>
                </a:lnTo>
                <a:lnTo>
                  <a:pt x="138314" y="225670"/>
                </a:lnTo>
                <a:lnTo>
                  <a:pt x="138858" y="221932"/>
                </a:lnTo>
                <a:lnTo>
                  <a:pt x="102044" y="221932"/>
                </a:lnTo>
                <a:lnTo>
                  <a:pt x="93665" y="221801"/>
                </a:lnTo>
                <a:lnTo>
                  <a:pt x="83481" y="221407"/>
                </a:lnTo>
                <a:lnTo>
                  <a:pt x="71496" y="220748"/>
                </a:lnTo>
                <a:lnTo>
                  <a:pt x="57708" y="219824"/>
                </a:lnTo>
                <a:close/>
              </a:path>
              <a:path w="258444" h="244475">
                <a:moveTo>
                  <a:pt x="140347" y="163436"/>
                </a:moveTo>
                <a:lnTo>
                  <a:pt x="118300" y="163436"/>
                </a:lnTo>
                <a:lnTo>
                  <a:pt x="118300" y="216065"/>
                </a:lnTo>
                <a:lnTo>
                  <a:pt x="112890" y="221932"/>
                </a:lnTo>
                <a:lnTo>
                  <a:pt x="138858" y="221932"/>
                </a:lnTo>
                <a:lnTo>
                  <a:pt x="140347" y="211709"/>
                </a:lnTo>
                <a:lnTo>
                  <a:pt x="140347" y="163436"/>
                </a:lnTo>
                <a:close/>
              </a:path>
              <a:path w="258444" h="244475">
                <a:moveTo>
                  <a:pt x="258140" y="142709"/>
                </a:moveTo>
                <a:lnTo>
                  <a:pt x="0" y="142709"/>
                </a:lnTo>
                <a:lnTo>
                  <a:pt x="0" y="163436"/>
                </a:lnTo>
                <a:lnTo>
                  <a:pt x="258140" y="163436"/>
                </a:lnTo>
                <a:lnTo>
                  <a:pt x="258140" y="142709"/>
                </a:lnTo>
                <a:close/>
              </a:path>
              <a:path w="258444" h="244475">
                <a:moveTo>
                  <a:pt x="140347" y="95745"/>
                </a:moveTo>
                <a:lnTo>
                  <a:pt x="118300" y="95745"/>
                </a:lnTo>
                <a:lnTo>
                  <a:pt x="118300" y="142709"/>
                </a:lnTo>
                <a:lnTo>
                  <a:pt x="140347" y="142709"/>
                </a:lnTo>
                <a:lnTo>
                  <a:pt x="140347" y="95745"/>
                </a:lnTo>
                <a:close/>
              </a:path>
              <a:path w="258444" h="244475">
                <a:moveTo>
                  <a:pt x="235585" y="75018"/>
                </a:moveTo>
                <a:lnTo>
                  <a:pt x="18351" y="75018"/>
                </a:lnTo>
                <a:lnTo>
                  <a:pt x="18351" y="95745"/>
                </a:lnTo>
                <a:lnTo>
                  <a:pt x="235585" y="95745"/>
                </a:lnTo>
                <a:lnTo>
                  <a:pt x="235585" y="75018"/>
                </a:lnTo>
                <a:close/>
              </a:path>
              <a:path w="258444" h="244475">
                <a:moveTo>
                  <a:pt x="140347" y="27660"/>
                </a:moveTo>
                <a:lnTo>
                  <a:pt x="118300" y="27660"/>
                </a:lnTo>
                <a:lnTo>
                  <a:pt x="118300" y="75018"/>
                </a:lnTo>
                <a:lnTo>
                  <a:pt x="140347" y="75018"/>
                </a:lnTo>
                <a:lnTo>
                  <a:pt x="140347" y="27660"/>
                </a:lnTo>
                <a:close/>
              </a:path>
              <a:path w="258444" h="244475">
                <a:moveTo>
                  <a:pt x="230860" y="0"/>
                </a:moveTo>
                <a:lnTo>
                  <a:pt x="185978" y="3340"/>
                </a:lnTo>
                <a:lnTo>
                  <a:pt x="134770" y="6027"/>
                </a:lnTo>
                <a:lnTo>
                  <a:pt x="77236" y="8059"/>
                </a:lnTo>
                <a:lnTo>
                  <a:pt x="13373" y="9436"/>
                </a:lnTo>
                <a:lnTo>
                  <a:pt x="14947" y="16433"/>
                </a:lnTo>
                <a:lnTo>
                  <a:pt x="16256" y="23596"/>
                </a:lnTo>
                <a:lnTo>
                  <a:pt x="17310" y="30949"/>
                </a:lnTo>
                <a:lnTo>
                  <a:pt x="118300" y="27660"/>
                </a:lnTo>
                <a:lnTo>
                  <a:pt x="140347" y="27660"/>
                </a:lnTo>
                <a:lnTo>
                  <a:pt x="140347" y="26619"/>
                </a:lnTo>
                <a:lnTo>
                  <a:pt x="234264" y="21501"/>
                </a:lnTo>
                <a:lnTo>
                  <a:pt x="230860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8" name="object 298"/>
          <p:cNvSpPr/>
          <p:nvPr/>
        </p:nvSpPr>
        <p:spPr>
          <a:xfrm>
            <a:off x="689693" y="4927475"/>
            <a:ext cx="251853" cy="248691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9" name="object 299"/>
          <p:cNvSpPr/>
          <p:nvPr/>
        </p:nvSpPr>
        <p:spPr>
          <a:xfrm>
            <a:off x="348817" y="3920170"/>
            <a:ext cx="675640" cy="675640"/>
          </a:xfrm>
          <a:custGeom>
            <a:avLst/>
            <a:gdLst/>
            <a:ahLst/>
            <a:cxnLst/>
            <a:rect l="l" t="t" r="r" b="b"/>
            <a:pathLst>
              <a:path w="675640" h="675639">
                <a:moveTo>
                  <a:pt x="337731" y="0"/>
                </a:moveTo>
                <a:lnTo>
                  <a:pt x="291905" y="3083"/>
                </a:lnTo>
                <a:lnTo>
                  <a:pt x="247952" y="12064"/>
                </a:lnTo>
                <a:lnTo>
                  <a:pt x="206275" y="26540"/>
                </a:lnTo>
                <a:lnTo>
                  <a:pt x="167276" y="46109"/>
                </a:lnTo>
                <a:lnTo>
                  <a:pt x="131358" y="70370"/>
                </a:lnTo>
                <a:lnTo>
                  <a:pt x="98923" y="98918"/>
                </a:lnTo>
                <a:lnTo>
                  <a:pt x="70374" y="131353"/>
                </a:lnTo>
                <a:lnTo>
                  <a:pt x="46112" y="167271"/>
                </a:lnTo>
                <a:lnTo>
                  <a:pt x="26542" y="206270"/>
                </a:lnTo>
                <a:lnTo>
                  <a:pt x="12064" y="247948"/>
                </a:lnTo>
                <a:lnTo>
                  <a:pt x="3083" y="291902"/>
                </a:lnTo>
                <a:lnTo>
                  <a:pt x="0" y="337731"/>
                </a:lnTo>
                <a:lnTo>
                  <a:pt x="3083" y="383559"/>
                </a:lnTo>
                <a:lnTo>
                  <a:pt x="12064" y="427513"/>
                </a:lnTo>
                <a:lnTo>
                  <a:pt x="26542" y="469191"/>
                </a:lnTo>
                <a:lnTo>
                  <a:pt x="46112" y="508190"/>
                </a:lnTo>
                <a:lnTo>
                  <a:pt x="70374" y="544109"/>
                </a:lnTo>
                <a:lnTo>
                  <a:pt x="98923" y="576543"/>
                </a:lnTo>
                <a:lnTo>
                  <a:pt x="131358" y="605092"/>
                </a:lnTo>
                <a:lnTo>
                  <a:pt x="167276" y="629352"/>
                </a:lnTo>
                <a:lnTo>
                  <a:pt x="206275" y="648921"/>
                </a:lnTo>
                <a:lnTo>
                  <a:pt x="247952" y="663398"/>
                </a:lnTo>
                <a:lnTo>
                  <a:pt x="291905" y="672379"/>
                </a:lnTo>
                <a:lnTo>
                  <a:pt x="337731" y="675462"/>
                </a:lnTo>
                <a:lnTo>
                  <a:pt x="383559" y="672379"/>
                </a:lnTo>
                <a:lnTo>
                  <a:pt x="427513" y="663398"/>
                </a:lnTo>
                <a:lnTo>
                  <a:pt x="469191" y="648921"/>
                </a:lnTo>
                <a:lnTo>
                  <a:pt x="508190" y="629352"/>
                </a:lnTo>
                <a:lnTo>
                  <a:pt x="544109" y="605092"/>
                </a:lnTo>
                <a:lnTo>
                  <a:pt x="576543" y="576543"/>
                </a:lnTo>
                <a:lnTo>
                  <a:pt x="605092" y="544109"/>
                </a:lnTo>
                <a:lnTo>
                  <a:pt x="629352" y="508190"/>
                </a:lnTo>
                <a:lnTo>
                  <a:pt x="648921" y="469191"/>
                </a:lnTo>
                <a:lnTo>
                  <a:pt x="663398" y="427513"/>
                </a:lnTo>
                <a:lnTo>
                  <a:pt x="672379" y="383559"/>
                </a:lnTo>
                <a:lnTo>
                  <a:pt x="675462" y="337731"/>
                </a:lnTo>
                <a:lnTo>
                  <a:pt x="672379" y="291902"/>
                </a:lnTo>
                <a:lnTo>
                  <a:pt x="663398" y="247948"/>
                </a:lnTo>
                <a:lnTo>
                  <a:pt x="648921" y="206270"/>
                </a:lnTo>
                <a:lnTo>
                  <a:pt x="629352" y="167271"/>
                </a:lnTo>
                <a:lnTo>
                  <a:pt x="605092" y="131353"/>
                </a:lnTo>
                <a:lnTo>
                  <a:pt x="576543" y="98918"/>
                </a:lnTo>
                <a:lnTo>
                  <a:pt x="544109" y="70370"/>
                </a:lnTo>
                <a:lnTo>
                  <a:pt x="508190" y="46109"/>
                </a:lnTo>
                <a:lnTo>
                  <a:pt x="469191" y="26540"/>
                </a:lnTo>
                <a:lnTo>
                  <a:pt x="427513" y="12064"/>
                </a:lnTo>
                <a:lnTo>
                  <a:pt x="383559" y="3083"/>
                </a:lnTo>
                <a:lnTo>
                  <a:pt x="337731" y="0"/>
                </a:lnTo>
                <a:close/>
              </a:path>
            </a:pathLst>
          </a:custGeom>
          <a:solidFill>
            <a:srgbClr val="42A5C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0" name="object 300"/>
          <p:cNvSpPr/>
          <p:nvPr/>
        </p:nvSpPr>
        <p:spPr>
          <a:xfrm>
            <a:off x="529445" y="4619213"/>
            <a:ext cx="323160" cy="101352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1" name="object 301"/>
          <p:cNvSpPr/>
          <p:nvPr/>
        </p:nvSpPr>
        <p:spPr>
          <a:xfrm>
            <a:off x="480609" y="3872710"/>
            <a:ext cx="416559" cy="691515"/>
          </a:xfrm>
          <a:custGeom>
            <a:avLst/>
            <a:gdLst/>
            <a:ahLst/>
            <a:cxnLst/>
            <a:rect l="l" t="t" r="r" b="b"/>
            <a:pathLst>
              <a:path w="416559" h="691514">
                <a:moveTo>
                  <a:pt x="409511" y="0"/>
                </a:moveTo>
                <a:lnTo>
                  <a:pt x="6946" y="0"/>
                </a:lnTo>
                <a:lnTo>
                  <a:pt x="4483" y="1066"/>
                </a:lnTo>
                <a:lnTo>
                  <a:pt x="914" y="4838"/>
                </a:lnTo>
                <a:lnTo>
                  <a:pt x="0" y="7366"/>
                </a:lnTo>
                <a:lnTo>
                  <a:pt x="39738" y="687425"/>
                </a:lnTo>
                <a:lnTo>
                  <a:pt x="43865" y="691299"/>
                </a:lnTo>
                <a:lnTo>
                  <a:pt x="372605" y="691299"/>
                </a:lnTo>
                <a:lnTo>
                  <a:pt x="376720" y="687425"/>
                </a:lnTo>
                <a:lnTo>
                  <a:pt x="377592" y="672503"/>
                </a:lnTo>
                <a:lnTo>
                  <a:pt x="57708" y="672503"/>
                </a:lnTo>
                <a:lnTo>
                  <a:pt x="19507" y="18796"/>
                </a:lnTo>
                <a:lnTo>
                  <a:pt x="415788" y="18796"/>
                </a:lnTo>
                <a:lnTo>
                  <a:pt x="416471" y="7366"/>
                </a:lnTo>
                <a:lnTo>
                  <a:pt x="415544" y="4838"/>
                </a:lnTo>
                <a:lnTo>
                  <a:pt x="411988" y="1066"/>
                </a:lnTo>
                <a:lnTo>
                  <a:pt x="409511" y="0"/>
                </a:lnTo>
                <a:close/>
              </a:path>
              <a:path w="416559" h="691514">
                <a:moveTo>
                  <a:pt x="415788" y="18796"/>
                </a:moveTo>
                <a:lnTo>
                  <a:pt x="396951" y="18796"/>
                </a:lnTo>
                <a:lnTo>
                  <a:pt x="358749" y="672503"/>
                </a:lnTo>
                <a:lnTo>
                  <a:pt x="377592" y="672503"/>
                </a:lnTo>
                <a:lnTo>
                  <a:pt x="415788" y="18796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2" name="object 302"/>
          <p:cNvSpPr/>
          <p:nvPr/>
        </p:nvSpPr>
        <p:spPr>
          <a:xfrm>
            <a:off x="520046" y="4545217"/>
            <a:ext cx="342265" cy="267970"/>
          </a:xfrm>
          <a:custGeom>
            <a:avLst/>
            <a:gdLst/>
            <a:ahLst/>
            <a:cxnLst/>
            <a:rect l="l" t="t" r="r" b="b"/>
            <a:pathLst>
              <a:path w="342265" h="267970">
                <a:moveTo>
                  <a:pt x="337756" y="0"/>
                </a:moveTo>
                <a:lnTo>
                  <a:pt x="4203" y="0"/>
                </a:lnTo>
                <a:lnTo>
                  <a:pt x="0" y="4203"/>
                </a:lnTo>
                <a:lnTo>
                  <a:pt x="0" y="263512"/>
                </a:lnTo>
                <a:lnTo>
                  <a:pt x="4203" y="267715"/>
                </a:lnTo>
                <a:lnTo>
                  <a:pt x="337756" y="267715"/>
                </a:lnTo>
                <a:lnTo>
                  <a:pt x="341960" y="263512"/>
                </a:lnTo>
                <a:lnTo>
                  <a:pt x="341960" y="248907"/>
                </a:lnTo>
                <a:lnTo>
                  <a:pt x="18808" y="248907"/>
                </a:lnTo>
                <a:lnTo>
                  <a:pt x="18808" y="18795"/>
                </a:lnTo>
                <a:lnTo>
                  <a:pt x="341960" y="18795"/>
                </a:lnTo>
                <a:lnTo>
                  <a:pt x="341960" y="4203"/>
                </a:lnTo>
                <a:lnTo>
                  <a:pt x="337756" y="0"/>
                </a:lnTo>
                <a:close/>
              </a:path>
              <a:path w="342265" h="267970">
                <a:moveTo>
                  <a:pt x="341960" y="18795"/>
                </a:moveTo>
                <a:lnTo>
                  <a:pt x="323164" y="18795"/>
                </a:lnTo>
                <a:lnTo>
                  <a:pt x="323164" y="248907"/>
                </a:lnTo>
                <a:lnTo>
                  <a:pt x="341960" y="248907"/>
                </a:lnTo>
                <a:lnTo>
                  <a:pt x="341960" y="18795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3" name="object 303"/>
          <p:cNvSpPr/>
          <p:nvPr/>
        </p:nvSpPr>
        <p:spPr>
          <a:xfrm>
            <a:off x="626708" y="4133660"/>
            <a:ext cx="132346" cy="132333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4" name="object 304"/>
          <p:cNvSpPr/>
          <p:nvPr/>
        </p:nvSpPr>
        <p:spPr>
          <a:xfrm>
            <a:off x="490149" y="3882116"/>
            <a:ext cx="393065" cy="116205"/>
          </a:xfrm>
          <a:custGeom>
            <a:avLst/>
            <a:gdLst/>
            <a:ahLst/>
            <a:cxnLst/>
            <a:rect l="l" t="t" r="r" b="b"/>
            <a:pathLst>
              <a:path w="393065" h="116204">
                <a:moveTo>
                  <a:pt x="392798" y="0"/>
                </a:moveTo>
                <a:lnTo>
                  <a:pt x="0" y="0"/>
                </a:lnTo>
                <a:lnTo>
                  <a:pt x="0" y="115633"/>
                </a:lnTo>
                <a:lnTo>
                  <a:pt x="392798" y="115633"/>
                </a:lnTo>
                <a:lnTo>
                  <a:pt x="392798" y="91706"/>
                </a:lnTo>
                <a:lnTo>
                  <a:pt x="53911" y="91706"/>
                </a:lnTo>
                <a:lnTo>
                  <a:pt x="48031" y="85839"/>
                </a:lnTo>
                <a:lnTo>
                  <a:pt x="48031" y="27698"/>
                </a:lnTo>
                <a:lnTo>
                  <a:pt x="53911" y="21831"/>
                </a:lnTo>
                <a:lnTo>
                  <a:pt x="392798" y="21831"/>
                </a:lnTo>
                <a:lnTo>
                  <a:pt x="392798" y="0"/>
                </a:lnTo>
                <a:close/>
              </a:path>
              <a:path w="393065" h="116204">
                <a:moveTo>
                  <a:pt x="108991" y="21831"/>
                </a:moveTo>
                <a:lnTo>
                  <a:pt x="68376" y="21831"/>
                </a:lnTo>
                <a:lnTo>
                  <a:pt x="74244" y="27698"/>
                </a:lnTo>
                <a:lnTo>
                  <a:pt x="74244" y="85839"/>
                </a:lnTo>
                <a:lnTo>
                  <a:pt x="68376" y="91706"/>
                </a:lnTo>
                <a:lnTo>
                  <a:pt x="108991" y="91706"/>
                </a:lnTo>
                <a:lnTo>
                  <a:pt x="103123" y="85839"/>
                </a:lnTo>
                <a:lnTo>
                  <a:pt x="103123" y="27698"/>
                </a:lnTo>
                <a:lnTo>
                  <a:pt x="108991" y="21831"/>
                </a:lnTo>
                <a:close/>
              </a:path>
              <a:path w="393065" h="116204">
                <a:moveTo>
                  <a:pt x="164083" y="21831"/>
                </a:moveTo>
                <a:lnTo>
                  <a:pt x="123469" y="21831"/>
                </a:lnTo>
                <a:lnTo>
                  <a:pt x="129324" y="27698"/>
                </a:lnTo>
                <a:lnTo>
                  <a:pt x="129324" y="85839"/>
                </a:lnTo>
                <a:lnTo>
                  <a:pt x="123469" y="91706"/>
                </a:lnTo>
                <a:lnTo>
                  <a:pt x="164083" y="91706"/>
                </a:lnTo>
                <a:lnTo>
                  <a:pt x="158216" y="85839"/>
                </a:lnTo>
                <a:lnTo>
                  <a:pt x="158216" y="27698"/>
                </a:lnTo>
                <a:lnTo>
                  <a:pt x="164083" y="21831"/>
                </a:lnTo>
                <a:close/>
              </a:path>
              <a:path w="393065" h="116204">
                <a:moveTo>
                  <a:pt x="219176" y="21831"/>
                </a:moveTo>
                <a:lnTo>
                  <a:pt x="178549" y="21831"/>
                </a:lnTo>
                <a:lnTo>
                  <a:pt x="184416" y="27698"/>
                </a:lnTo>
                <a:lnTo>
                  <a:pt x="184416" y="85839"/>
                </a:lnTo>
                <a:lnTo>
                  <a:pt x="178549" y="91706"/>
                </a:lnTo>
                <a:lnTo>
                  <a:pt x="219176" y="91706"/>
                </a:lnTo>
                <a:lnTo>
                  <a:pt x="213309" y="85839"/>
                </a:lnTo>
                <a:lnTo>
                  <a:pt x="213309" y="27698"/>
                </a:lnTo>
                <a:lnTo>
                  <a:pt x="219176" y="21831"/>
                </a:lnTo>
                <a:close/>
              </a:path>
              <a:path w="393065" h="116204">
                <a:moveTo>
                  <a:pt x="274269" y="21831"/>
                </a:moveTo>
                <a:lnTo>
                  <a:pt x="233641" y="21831"/>
                </a:lnTo>
                <a:lnTo>
                  <a:pt x="239509" y="27698"/>
                </a:lnTo>
                <a:lnTo>
                  <a:pt x="239509" y="85839"/>
                </a:lnTo>
                <a:lnTo>
                  <a:pt x="233641" y="91706"/>
                </a:lnTo>
                <a:lnTo>
                  <a:pt x="274269" y="91706"/>
                </a:lnTo>
                <a:lnTo>
                  <a:pt x="268401" y="85839"/>
                </a:lnTo>
                <a:lnTo>
                  <a:pt x="268401" y="27698"/>
                </a:lnTo>
                <a:lnTo>
                  <a:pt x="274269" y="21831"/>
                </a:lnTo>
                <a:close/>
              </a:path>
              <a:path w="393065" h="116204">
                <a:moveTo>
                  <a:pt x="329361" y="21831"/>
                </a:moveTo>
                <a:lnTo>
                  <a:pt x="288721" y="21831"/>
                </a:lnTo>
                <a:lnTo>
                  <a:pt x="294601" y="27698"/>
                </a:lnTo>
                <a:lnTo>
                  <a:pt x="294601" y="85839"/>
                </a:lnTo>
                <a:lnTo>
                  <a:pt x="288721" y="91706"/>
                </a:lnTo>
                <a:lnTo>
                  <a:pt x="329361" y="91706"/>
                </a:lnTo>
                <a:lnTo>
                  <a:pt x="323494" y="85839"/>
                </a:lnTo>
                <a:lnTo>
                  <a:pt x="323494" y="27698"/>
                </a:lnTo>
                <a:lnTo>
                  <a:pt x="329361" y="21831"/>
                </a:lnTo>
                <a:close/>
              </a:path>
              <a:path w="393065" h="116204">
                <a:moveTo>
                  <a:pt x="392798" y="21831"/>
                </a:moveTo>
                <a:lnTo>
                  <a:pt x="343827" y="21831"/>
                </a:lnTo>
                <a:lnTo>
                  <a:pt x="349694" y="27698"/>
                </a:lnTo>
                <a:lnTo>
                  <a:pt x="349694" y="85839"/>
                </a:lnTo>
                <a:lnTo>
                  <a:pt x="343827" y="91706"/>
                </a:lnTo>
                <a:lnTo>
                  <a:pt x="392798" y="91706"/>
                </a:lnTo>
                <a:lnTo>
                  <a:pt x="392798" y="21831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5" name="object 305"/>
          <p:cNvSpPr/>
          <p:nvPr/>
        </p:nvSpPr>
        <p:spPr>
          <a:xfrm>
            <a:off x="2448669" y="6652058"/>
            <a:ext cx="249554" cy="260350"/>
          </a:xfrm>
          <a:custGeom>
            <a:avLst/>
            <a:gdLst/>
            <a:ahLst/>
            <a:cxnLst/>
            <a:rect l="l" t="t" r="r" b="b"/>
            <a:pathLst>
              <a:path w="249555" h="260350">
                <a:moveTo>
                  <a:pt x="93662" y="168960"/>
                </a:moveTo>
                <a:lnTo>
                  <a:pt x="90350" y="192176"/>
                </a:lnTo>
                <a:lnTo>
                  <a:pt x="82775" y="212504"/>
                </a:lnTo>
                <a:lnTo>
                  <a:pt x="70938" y="229948"/>
                </a:lnTo>
                <a:lnTo>
                  <a:pt x="54838" y="244513"/>
                </a:lnTo>
                <a:lnTo>
                  <a:pt x="59114" y="249504"/>
                </a:lnTo>
                <a:lnTo>
                  <a:pt x="63233" y="254558"/>
                </a:lnTo>
                <a:lnTo>
                  <a:pt x="67437" y="259994"/>
                </a:lnTo>
                <a:lnTo>
                  <a:pt x="78453" y="249828"/>
                </a:lnTo>
                <a:lnTo>
                  <a:pt x="87633" y="239791"/>
                </a:lnTo>
                <a:lnTo>
                  <a:pt x="94979" y="229883"/>
                </a:lnTo>
                <a:lnTo>
                  <a:pt x="100495" y="220103"/>
                </a:lnTo>
                <a:lnTo>
                  <a:pt x="127536" y="220103"/>
                </a:lnTo>
                <a:lnTo>
                  <a:pt x="124164" y="218203"/>
                </a:lnTo>
                <a:lnTo>
                  <a:pt x="115065" y="210579"/>
                </a:lnTo>
                <a:lnTo>
                  <a:pt x="107314" y="201218"/>
                </a:lnTo>
                <a:lnTo>
                  <a:pt x="108915" y="194407"/>
                </a:lnTo>
                <a:lnTo>
                  <a:pt x="110323" y="187063"/>
                </a:lnTo>
                <a:lnTo>
                  <a:pt x="111538" y="179192"/>
                </a:lnTo>
                <a:lnTo>
                  <a:pt x="112560" y="170802"/>
                </a:lnTo>
                <a:lnTo>
                  <a:pt x="93662" y="168960"/>
                </a:lnTo>
                <a:close/>
              </a:path>
              <a:path w="249555" h="260350">
                <a:moveTo>
                  <a:pt x="127536" y="220103"/>
                </a:moveTo>
                <a:lnTo>
                  <a:pt x="100495" y="220103"/>
                </a:lnTo>
                <a:lnTo>
                  <a:pt x="112213" y="232469"/>
                </a:lnTo>
                <a:lnTo>
                  <a:pt x="162140" y="249504"/>
                </a:lnTo>
                <a:lnTo>
                  <a:pt x="200244" y="250871"/>
                </a:lnTo>
                <a:lnTo>
                  <a:pt x="220330" y="251016"/>
                </a:lnTo>
                <a:lnTo>
                  <a:pt x="241109" y="250799"/>
                </a:lnTo>
                <a:lnTo>
                  <a:pt x="243382" y="244868"/>
                </a:lnTo>
                <a:lnTo>
                  <a:pt x="246075" y="238302"/>
                </a:lnTo>
                <a:lnTo>
                  <a:pt x="248651" y="232444"/>
                </a:lnTo>
                <a:lnTo>
                  <a:pt x="208314" y="232444"/>
                </a:lnTo>
                <a:lnTo>
                  <a:pt x="187067" y="232118"/>
                </a:lnTo>
                <a:lnTo>
                  <a:pt x="165290" y="231140"/>
                </a:lnTo>
                <a:lnTo>
                  <a:pt x="165290" y="228244"/>
                </a:lnTo>
                <a:lnTo>
                  <a:pt x="146405" y="228244"/>
                </a:lnTo>
                <a:lnTo>
                  <a:pt x="134611" y="224091"/>
                </a:lnTo>
                <a:lnTo>
                  <a:pt x="127536" y="220103"/>
                </a:lnTo>
                <a:close/>
              </a:path>
              <a:path w="249555" h="260350">
                <a:moveTo>
                  <a:pt x="65595" y="16281"/>
                </a:moveTo>
                <a:lnTo>
                  <a:pt x="0" y="16281"/>
                </a:lnTo>
                <a:lnTo>
                  <a:pt x="0" y="243979"/>
                </a:lnTo>
                <a:lnTo>
                  <a:pt x="17856" y="243979"/>
                </a:lnTo>
                <a:lnTo>
                  <a:pt x="17856" y="227977"/>
                </a:lnTo>
                <a:lnTo>
                  <a:pt x="65595" y="227977"/>
                </a:lnTo>
                <a:lnTo>
                  <a:pt x="65595" y="210667"/>
                </a:lnTo>
                <a:lnTo>
                  <a:pt x="17856" y="210667"/>
                </a:lnTo>
                <a:lnTo>
                  <a:pt x="17856" y="162661"/>
                </a:lnTo>
                <a:lnTo>
                  <a:pt x="65595" y="162661"/>
                </a:lnTo>
                <a:lnTo>
                  <a:pt x="65595" y="145605"/>
                </a:lnTo>
                <a:lnTo>
                  <a:pt x="17856" y="145605"/>
                </a:lnTo>
                <a:lnTo>
                  <a:pt x="17856" y="98132"/>
                </a:lnTo>
                <a:lnTo>
                  <a:pt x="65595" y="98132"/>
                </a:lnTo>
                <a:lnTo>
                  <a:pt x="65595" y="81076"/>
                </a:lnTo>
                <a:lnTo>
                  <a:pt x="17856" y="81076"/>
                </a:lnTo>
                <a:lnTo>
                  <a:pt x="17856" y="33591"/>
                </a:lnTo>
                <a:lnTo>
                  <a:pt x="65595" y="33591"/>
                </a:lnTo>
                <a:lnTo>
                  <a:pt x="65595" y="16281"/>
                </a:lnTo>
                <a:close/>
              </a:path>
              <a:path w="249555" h="260350">
                <a:moveTo>
                  <a:pt x="249224" y="231140"/>
                </a:moveTo>
                <a:lnTo>
                  <a:pt x="229034" y="232118"/>
                </a:lnTo>
                <a:lnTo>
                  <a:pt x="208314" y="232444"/>
                </a:lnTo>
                <a:lnTo>
                  <a:pt x="248651" y="232444"/>
                </a:lnTo>
                <a:lnTo>
                  <a:pt x="249224" y="231140"/>
                </a:lnTo>
                <a:close/>
              </a:path>
              <a:path w="249555" h="260350">
                <a:moveTo>
                  <a:pt x="165290" y="159512"/>
                </a:moveTo>
                <a:lnTo>
                  <a:pt x="146405" y="159512"/>
                </a:lnTo>
                <a:lnTo>
                  <a:pt x="146405" y="228244"/>
                </a:lnTo>
                <a:lnTo>
                  <a:pt x="165290" y="228244"/>
                </a:lnTo>
                <a:lnTo>
                  <a:pt x="165290" y="202793"/>
                </a:lnTo>
                <a:lnTo>
                  <a:pt x="229565" y="202793"/>
                </a:lnTo>
                <a:lnTo>
                  <a:pt x="229565" y="185737"/>
                </a:lnTo>
                <a:lnTo>
                  <a:pt x="165290" y="185737"/>
                </a:lnTo>
                <a:lnTo>
                  <a:pt x="165290" y="159512"/>
                </a:lnTo>
                <a:close/>
              </a:path>
              <a:path w="249555" h="260350">
                <a:moveTo>
                  <a:pt x="65595" y="162661"/>
                </a:moveTo>
                <a:lnTo>
                  <a:pt x="47751" y="162661"/>
                </a:lnTo>
                <a:lnTo>
                  <a:pt x="47751" y="210667"/>
                </a:lnTo>
                <a:lnTo>
                  <a:pt x="65595" y="210667"/>
                </a:lnTo>
                <a:lnTo>
                  <a:pt x="65595" y="162661"/>
                </a:lnTo>
                <a:close/>
              </a:path>
              <a:path w="249555" h="260350">
                <a:moveTo>
                  <a:pt x="225361" y="120154"/>
                </a:moveTo>
                <a:lnTo>
                  <a:pt x="206997" y="120154"/>
                </a:lnTo>
                <a:lnTo>
                  <a:pt x="206997" y="142455"/>
                </a:lnTo>
                <a:lnTo>
                  <a:pt x="85013" y="142455"/>
                </a:lnTo>
                <a:lnTo>
                  <a:pt x="85013" y="159512"/>
                </a:lnTo>
                <a:lnTo>
                  <a:pt x="206997" y="159512"/>
                </a:lnTo>
                <a:lnTo>
                  <a:pt x="206997" y="166852"/>
                </a:lnTo>
                <a:lnTo>
                  <a:pt x="225361" y="166852"/>
                </a:lnTo>
                <a:lnTo>
                  <a:pt x="225361" y="120154"/>
                </a:lnTo>
                <a:close/>
              </a:path>
              <a:path w="249555" h="260350">
                <a:moveTo>
                  <a:pt x="65595" y="98132"/>
                </a:moveTo>
                <a:lnTo>
                  <a:pt x="47751" y="98132"/>
                </a:lnTo>
                <a:lnTo>
                  <a:pt x="47751" y="145605"/>
                </a:lnTo>
                <a:lnTo>
                  <a:pt x="65595" y="145605"/>
                </a:lnTo>
                <a:lnTo>
                  <a:pt x="65595" y="98132"/>
                </a:lnTo>
                <a:close/>
              </a:path>
              <a:path w="249555" h="260350">
                <a:moveTo>
                  <a:pt x="165290" y="120154"/>
                </a:moveTo>
                <a:lnTo>
                  <a:pt x="146405" y="120154"/>
                </a:lnTo>
                <a:lnTo>
                  <a:pt x="146405" y="142455"/>
                </a:lnTo>
                <a:lnTo>
                  <a:pt x="165290" y="142455"/>
                </a:lnTo>
                <a:lnTo>
                  <a:pt x="165290" y="120154"/>
                </a:lnTo>
                <a:close/>
              </a:path>
              <a:path w="249555" h="260350">
                <a:moveTo>
                  <a:pt x="247929" y="103098"/>
                </a:moveTo>
                <a:lnTo>
                  <a:pt x="73990" y="103098"/>
                </a:lnTo>
                <a:lnTo>
                  <a:pt x="73990" y="120154"/>
                </a:lnTo>
                <a:lnTo>
                  <a:pt x="247929" y="120154"/>
                </a:lnTo>
                <a:lnTo>
                  <a:pt x="247929" y="103098"/>
                </a:lnTo>
                <a:close/>
              </a:path>
              <a:path w="249555" h="260350">
                <a:moveTo>
                  <a:pt x="165290" y="81076"/>
                </a:moveTo>
                <a:lnTo>
                  <a:pt x="146405" y="81076"/>
                </a:lnTo>
                <a:lnTo>
                  <a:pt x="146405" y="103098"/>
                </a:lnTo>
                <a:lnTo>
                  <a:pt x="165290" y="103098"/>
                </a:lnTo>
                <a:lnTo>
                  <a:pt x="165290" y="81076"/>
                </a:lnTo>
                <a:close/>
              </a:path>
              <a:path w="249555" h="260350">
                <a:moveTo>
                  <a:pt x="225361" y="64020"/>
                </a:moveTo>
                <a:lnTo>
                  <a:pt x="86588" y="64020"/>
                </a:lnTo>
                <a:lnTo>
                  <a:pt x="86588" y="81076"/>
                </a:lnTo>
                <a:lnTo>
                  <a:pt x="206997" y="81076"/>
                </a:lnTo>
                <a:lnTo>
                  <a:pt x="206997" y="103098"/>
                </a:lnTo>
                <a:lnTo>
                  <a:pt x="225361" y="103098"/>
                </a:lnTo>
                <a:lnTo>
                  <a:pt x="225361" y="64020"/>
                </a:lnTo>
                <a:close/>
              </a:path>
              <a:path w="249555" h="260350">
                <a:moveTo>
                  <a:pt x="65595" y="33591"/>
                </a:moveTo>
                <a:lnTo>
                  <a:pt x="47751" y="33591"/>
                </a:lnTo>
                <a:lnTo>
                  <a:pt x="47751" y="81076"/>
                </a:lnTo>
                <a:lnTo>
                  <a:pt x="65595" y="81076"/>
                </a:lnTo>
                <a:lnTo>
                  <a:pt x="65595" y="33591"/>
                </a:lnTo>
                <a:close/>
              </a:path>
              <a:path w="249555" h="260350">
                <a:moveTo>
                  <a:pt x="165290" y="41465"/>
                </a:moveTo>
                <a:lnTo>
                  <a:pt x="146405" y="41465"/>
                </a:lnTo>
                <a:lnTo>
                  <a:pt x="146405" y="64020"/>
                </a:lnTo>
                <a:lnTo>
                  <a:pt x="165290" y="64020"/>
                </a:lnTo>
                <a:lnTo>
                  <a:pt x="165290" y="41465"/>
                </a:lnTo>
                <a:close/>
              </a:path>
              <a:path w="249555" h="260350">
                <a:moveTo>
                  <a:pt x="239268" y="24409"/>
                </a:moveTo>
                <a:lnTo>
                  <a:pt x="77673" y="24409"/>
                </a:lnTo>
                <a:lnTo>
                  <a:pt x="77673" y="41465"/>
                </a:lnTo>
                <a:lnTo>
                  <a:pt x="239268" y="41465"/>
                </a:lnTo>
                <a:lnTo>
                  <a:pt x="239268" y="24409"/>
                </a:lnTo>
                <a:close/>
              </a:path>
              <a:path w="249555" h="260350">
                <a:moveTo>
                  <a:pt x="165290" y="0"/>
                </a:moveTo>
                <a:lnTo>
                  <a:pt x="146405" y="0"/>
                </a:lnTo>
                <a:lnTo>
                  <a:pt x="146405" y="24409"/>
                </a:lnTo>
                <a:lnTo>
                  <a:pt x="165290" y="24409"/>
                </a:lnTo>
                <a:lnTo>
                  <a:pt x="165290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6" name="object 306"/>
          <p:cNvSpPr/>
          <p:nvPr/>
        </p:nvSpPr>
        <p:spPr>
          <a:xfrm>
            <a:off x="2737091" y="6659944"/>
            <a:ext cx="257175" cy="240665"/>
          </a:xfrm>
          <a:custGeom>
            <a:avLst/>
            <a:gdLst/>
            <a:ahLst/>
            <a:cxnLst/>
            <a:rect l="l" t="t" r="r" b="b"/>
            <a:pathLst>
              <a:path w="257175" h="240664">
                <a:moveTo>
                  <a:pt x="127774" y="161734"/>
                </a:moveTo>
                <a:lnTo>
                  <a:pt x="106768" y="161734"/>
                </a:lnTo>
                <a:lnTo>
                  <a:pt x="106768" y="207772"/>
                </a:lnTo>
                <a:lnTo>
                  <a:pt x="108687" y="222005"/>
                </a:lnTo>
                <a:lnTo>
                  <a:pt x="114444" y="232168"/>
                </a:lnTo>
                <a:lnTo>
                  <a:pt x="124037" y="238265"/>
                </a:lnTo>
                <a:lnTo>
                  <a:pt x="137464" y="240296"/>
                </a:lnTo>
                <a:lnTo>
                  <a:pt x="211709" y="240296"/>
                </a:lnTo>
                <a:lnTo>
                  <a:pt x="225911" y="238575"/>
                </a:lnTo>
                <a:lnTo>
                  <a:pt x="237029" y="233410"/>
                </a:lnTo>
                <a:lnTo>
                  <a:pt x="245066" y="224801"/>
                </a:lnTo>
                <a:lnTo>
                  <a:pt x="246461" y="221411"/>
                </a:lnTo>
                <a:lnTo>
                  <a:pt x="132308" y="221411"/>
                </a:lnTo>
                <a:lnTo>
                  <a:pt x="127774" y="216344"/>
                </a:lnTo>
                <a:lnTo>
                  <a:pt x="127774" y="161734"/>
                </a:lnTo>
                <a:close/>
              </a:path>
              <a:path w="257175" h="240664">
                <a:moveTo>
                  <a:pt x="236893" y="169202"/>
                </a:moveTo>
                <a:lnTo>
                  <a:pt x="228093" y="211526"/>
                </a:lnTo>
                <a:lnTo>
                  <a:pt x="205422" y="221411"/>
                </a:lnTo>
                <a:lnTo>
                  <a:pt x="246461" y="221411"/>
                </a:lnTo>
                <a:lnTo>
                  <a:pt x="256844" y="177596"/>
                </a:lnTo>
                <a:lnTo>
                  <a:pt x="250545" y="175501"/>
                </a:lnTo>
                <a:lnTo>
                  <a:pt x="243890" y="172694"/>
                </a:lnTo>
                <a:lnTo>
                  <a:pt x="236893" y="169202"/>
                </a:lnTo>
                <a:close/>
              </a:path>
              <a:path w="257175" h="240664">
                <a:moveTo>
                  <a:pt x="127774" y="95097"/>
                </a:moveTo>
                <a:lnTo>
                  <a:pt x="106768" y="95097"/>
                </a:lnTo>
                <a:lnTo>
                  <a:pt x="106768" y="143370"/>
                </a:lnTo>
                <a:lnTo>
                  <a:pt x="0" y="152679"/>
                </a:lnTo>
                <a:lnTo>
                  <a:pt x="1320" y="171043"/>
                </a:lnTo>
                <a:lnTo>
                  <a:pt x="106768" y="161734"/>
                </a:lnTo>
                <a:lnTo>
                  <a:pt x="127774" y="161734"/>
                </a:lnTo>
                <a:lnTo>
                  <a:pt x="127774" y="159893"/>
                </a:lnTo>
                <a:lnTo>
                  <a:pt x="248437" y="149263"/>
                </a:lnTo>
                <a:lnTo>
                  <a:pt x="247993" y="141528"/>
                </a:lnTo>
                <a:lnTo>
                  <a:pt x="127774" y="141528"/>
                </a:lnTo>
                <a:lnTo>
                  <a:pt x="127774" y="95097"/>
                </a:lnTo>
                <a:close/>
              </a:path>
              <a:path w="257175" h="240664">
                <a:moveTo>
                  <a:pt x="247383" y="130898"/>
                </a:moveTo>
                <a:lnTo>
                  <a:pt x="127774" y="141528"/>
                </a:lnTo>
                <a:lnTo>
                  <a:pt x="247993" y="141528"/>
                </a:lnTo>
                <a:lnTo>
                  <a:pt x="247383" y="130898"/>
                </a:lnTo>
                <a:close/>
              </a:path>
              <a:path w="257175" h="240664">
                <a:moveTo>
                  <a:pt x="127774" y="28714"/>
                </a:moveTo>
                <a:lnTo>
                  <a:pt x="106768" y="28714"/>
                </a:lnTo>
                <a:lnTo>
                  <a:pt x="106768" y="76606"/>
                </a:lnTo>
                <a:lnTo>
                  <a:pt x="12865" y="83680"/>
                </a:lnTo>
                <a:lnTo>
                  <a:pt x="14173" y="102044"/>
                </a:lnTo>
                <a:lnTo>
                  <a:pt x="106768" y="95097"/>
                </a:lnTo>
                <a:lnTo>
                  <a:pt x="127774" y="95097"/>
                </a:lnTo>
                <a:lnTo>
                  <a:pt x="127774" y="93522"/>
                </a:lnTo>
                <a:lnTo>
                  <a:pt x="235064" y="85255"/>
                </a:lnTo>
                <a:lnTo>
                  <a:pt x="234477" y="75031"/>
                </a:lnTo>
                <a:lnTo>
                  <a:pt x="127774" y="75031"/>
                </a:lnTo>
                <a:lnTo>
                  <a:pt x="127774" y="28714"/>
                </a:lnTo>
                <a:close/>
              </a:path>
              <a:path w="257175" h="240664">
                <a:moveTo>
                  <a:pt x="234010" y="66890"/>
                </a:moveTo>
                <a:lnTo>
                  <a:pt x="127774" y="75031"/>
                </a:lnTo>
                <a:lnTo>
                  <a:pt x="234477" y="75031"/>
                </a:lnTo>
                <a:lnTo>
                  <a:pt x="234010" y="66890"/>
                </a:lnTo>
                <a:close/>
              </a:path>
              <a:path w="257175" h="240664">
                <a:moveTo>
                  <a:pt x="225615" y="0"/>
                </a:moveTo>
                <a:lnTo>
                  <a:pt x="172456" y="4979"/>
                </a:lnTo>
                <a:lnTo>
                  <a:pt x="118972" y="9174"/>
                </a:lnTo>
                <a:lnTo>
                  <a:pt x="65161" y="12585"/>
                </a:lnTo>
                <a:lnTo>
                  <a:pt x="11023" y="15214"/>
                </a:lnTo>
                <a:lnTo>
                  <a:pt x="13119" y="21856"/>
                </a:lnTo>
                <a:lnTo>
                  <a:pt x="14528" y="28244"/>
                </a:lnTo>
                <a:lnTo>
                  <a:pt x="15214" y="34366"/>
                </a:lnTo>
                <a:lnTo>
                  <a:pt x="106768" y="28714"/>
                </a:lnTo>
                <a:lnTo>
                  <a:pt x="127774" y="28714"/>
                </a:lnTo>
                <a:lnTo>
                  <a:pt x="127774" y="27279"/>
                </a:lnTo>
                <a:lnTo>
                  <a:pt x="229019" y="19672"/>
                </a:lnTo>
                <a:lnTo>
                  <a:pt x="225615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7" name="object 307"/>
          <p:cNvSpPr/>
          <p:nvPr/>
        </p:nvSpPr>
        <p:spPr>
          <a:xfrm>
            <a:off x="3031549" y="6649188"/>
            <a:ext cx="251460" cy="262255"/>
          </a:xfrm>
          <a:custGeom>
            <a:avLst/>
            <a:gdLst/>
            <a:ahLst/>
            <a:cxnLst/>
            <a:rect l="l" t="t" r="r" b="b"/>
            <a:pathLst>
              <a:path w="251460" h="262254">
                <a:moveTo>
                  <a:pt x="210654" y="120929"/>
                </a:moveTo>
                <a:lnTo>
                  <a:pt x="41186" y="120929"/>
                </a:lnTo>
                <a:lnTo>
                  <a:pt x="41186" y="163169"/>
                </a:lnTo>
                <a:lnTo>
                  <a:pt x="60071" y="163169"/>
                </a:lnTo>
                <a:lnTo>
                  <a:pt x="60071" y="157137"/>
                </a:lnTo>
                <a:lnTo>
                  <a:pt x="210654" y="157137"/>
                </a:lnTo>
                <a:lnTo>
                  <a:pt x="210654" y="145580"/>
                </a:lnTo>
                <a:lnTo>
                  <a:pt x="60083" y="145580"/>
                </a:lnTo>
                <a:lnTo>
                  <a:pt x="60083" y="132473"/>
                </a:lnTo>
                <a:lnTo>
                  <a:pt x="210654" y="132473"/>
                </a:lnTo>
                <a:lnTo>
                  <a:pt x="210654" y="120929"/>
                </a:lnTo>
                <a:close/>
              </a:path>
              <a:path w="251460" h="262254">
                <a:moveTo>
                  <a:pt x="210654" y="157137"/>
                </a:moveTo>
                <a:lnTo>
                  <a:pt x="191770" y="157137"/>
                </a:lnTo>
                <a:lnTo>
                  <a:pt x="191770" y="163169"/>
                </a:lnTo>
                <a:lnTo>
                  <a:pt x="210654" y="163169"/>
                </a:lnTo>
                <a:lnTo>
                  <a:pt x="210654" y="157137"/>
                </a:lnTo>
                <a:close/>
              </a:path>
              <a:path w="251460" h="262254">
                <a:moveTo>
                  <a:pt x="210654" y="132473"/>
                </a:moveTo>
                <a:lnTo>
                  <a:pt x="191770" y="132473"/>
                </a:lnTo>
                <a:lnTo>
                  <a:pt x="191770" y="145580"/>
                </a:lnTo>
                <a:lnTo>
                  <a:pt x="210654" y="145580"/>
                </a:lnTo>
                <a:lnTo>
                  <a:pt x="210654" y="132473"/>
                </a:lnTo>
                <a:close/>
              </a:path>
              <a:path w="251460" h="262254">
                <a:moveTo>
                  <a:pt x="246075" y="95745"/>
                </a:moveTo>
                <a:lnTo>
                  <a:pt x="6286" y="95745"/>
                </a:lnTo>
                <a:lnTo>
                  <a:pt x="6286" y="135369"/>
                </a:lnTo>
                <a:lnTo>
                  <a:pt x="25971" y="135369"/>
                </a:lnTo>
                <a:lnTo>
                  <a:pt x="25971" y="108343"/>
                </a:lnTo>
                <a:lnTo>
                  <a:pt x="246075" y="108343"/>
                </a:lnTo>
                <a:lnTo>
                  <a:pt x="246075" y="95745"/>
                </a:lnTo>
                <a:close/>
              </a:path>
              <a:path w="251460" h="262254">
                <a:moveTo>
                  <a:pt x="246075" y="108343"/>
                </a:moveTo>
                <a:lnTo>
                  <a:pt x="226390" y="108343"/>
                </a:lnTo>
                <a:lnTo>
                  <a:pt x="226390" y="135369"/>
                </a:lnTo>
                <a:lnTo>
                  <a:pt x="246075" y="135369"/>
                </a:lnTo>
                <a:lnTo>
                  <a:pt x="246075" y="108343"/>
                </a:lnTo>
                <a:close/>
              </a:path>
              <a:path w="251460" h="262254">
                <a:moveTo>
                  <a:pt x="212229" y="46951"/>
                </a:moveTo>
                <a:lnTo>
                  <a:pt x="38557" y="46951"/>
                </a:lnTo>
                <a:lnTo>
                  <a:pt x="38557" y="91554"/>
                </a:lnTo>
                <a:lnTo>
                  <a:pt x="57442" y="91554"/>
                </a:lnTo>
                <a:lnTo>
                  <a:pt x="57442" y="83159"/>
                </a:lnTo>
                <a:lnTo>
                  <a:pt x="212229" y="83159"/>
                </a:lnTo>
                <a:lnTo>
                  <a:pt x="212229" y="71602"/>
                </a:lnTo>
                <a:lnTo>
                  <a:pt x="57454" y="71602"/>
                </a:lnTo>
                <a:lnTo>
                  <a:pt x="57454" y="58496"/>
                </a:lnTo>
                <a:lnTo>
                  <a:pt x="212229" y="58496"/>
                </a:lnTo>
                <a:lnTo>
                  <a:pt x="212229" y="46951"/>
                </a:lnTo>
                <a:close/>
              </a:path>
              <a:path w="251460" h="262254">
                <a:moveTo>
                  <a:pt x="212229" y="83159"/>
                </a:moveTo>
                <a:lnTo>
                  <a:pt x="193344" y="83159"/>
                </a:lnTo>
                <a:lnTo>
                  <a:pt x="193344" y="91554"/>
                </a:lnTo>
                <a:lnTo>
                  <a:pt x="212229" y="91554"/>
                </a:lnTo>
                <a:lnTo>
                  <a:pt x="212229" y="83159"/>
                </a:lnTo>
                <a:close/>
              </a:path>
              <a:path w="251460" h="262254">
                <a:moveTo>
                  <a:pt x="212229" y="58496"/>
                </a:moveTo>
                <a:lnTo>
                  <a:pt x="193344" y="58496"/>
                </a:lnTo>
                <a:lnTo>
                  <a:pt x="193344" y="71602"/>
                </a:lnTo>
                <a:lnTo>
                  <a:pt x="212229" y="71602"/>
                </a:lnTo>
                <a:lnTo>
                  <a:pt x="212229" y="58496"/>
                </a:lnTo>
                <a:close/>
              </a:path>
              <a:path w="251460" h="262254">
                <a:moveTo>
                  <a:pt x="219837" y="169722"/>
                </a:moveTo>
                <a:lnTo>
                  <a:pt x="32270" y="169722"/>
                </a:lnTo>
                <a:lnTo>
                  <a:pt x="32270" y="261810"/>
                </a:lnTo>
                <a:lnTo>
                  <a:pt x="52197" y="261810"/>
                </a:lnTo>
                <a:lnTo>
                  <a:pt x="52197" y="229793"/>
                </a:lnTo>
                <a:lnTo>
                  <a:pt x="219837" y="229793"/>
                </a:lnTo>
                <a:lnTo>
                  <a:pt x="219837" y="218262"/>
                </a:lnTo>
                <a:lnTo>
                  <a:pt x="52197" y="218262"/>
                </a:lnTo>
                <a:lnTo>
                  <a:pt x="52197" y="205663"/>
                </a:lnTo>
                <a:lnTo>
                  <a:pt x="219837" y="205663"/>
                </a:lnTo>
                <a:lnTo>
                  <a:pt x="219837" y="194132"/>
                </a:lnTo>
                <a:lnTo>
                  <a:pt x="52197" y="194132"/>
                </a:lnTo>
                <a:lnTo>
                  <a:pt x="52197" y="181533"/>
                </a:lnTo>
                <a:lnTo>
                  <a:pt x="219837" y="181533"/>
                </a:lnTo>
                <a:lnTo>
                  <a:pt x="219837" y="169722"/>
                </a:lnTo>
                <a:close/>
              </a:path>
              <a:path w="251460" h="262254">
                <a:moveTo>
                  <a:pt x="152146" y="241350"/>
                </a:moveTo>
                <a:lnTo>
                  <a:pt x="153720" y="247650"/>
                </a:lnTo>
                <a:lnTo>
                  <a:pt x="155041" y="253936"/>
                </a:lnTo>
                <a:lnTo>
                  <a:pt x="156095" y="260235"/>
                </a:lnTo>
                <a:lnTo>
                  <a:pt x="170604" y="260617"/>
                </a:lnTo>
                <a:lnTo>
                  <a:pt x="214325" y="252034"/>
                </a:lnTo>
                <a:lnTo>
                  <a:pt x="218514" y="243446"/>
                </a:lnTo>
                <a:lnTo>
                  <a:pt x="187312" y="243446"/>
                </a:lnTo>
                <a:lnTo>
                  <a:pt x="180585" y="243315"/>
                </a:lnTo>
                <a:lnTo>
                  <a:pt x="172481" y="242922"/>
                </a:lnTo>
                <a:lnTo>
                  <a:pt x="163002" y="242267"/>
                </a:lnTo>
                <a:lnTo>
                  <a:pt x="152146" y="241350"/>
                </a:lnTo>
                <a:close/>
              </a:path>
              <a:path w="251460" h="262254">
                <a:moveTo>
                  <a:pt x="219837" y="229793"/>
                </a:moveTo>
                <a:lnTo>
                  <a:pt x="199898" y="229793"/>
                </a:lnTo>
                <a:lnTo>
                  <a:pt x="199898" y="238899"/>
                </a:lnTo>
                <a:lnTo>
                  <a:pt x="195707" y="243446"/>
                </a:lnTo>
                <a:lnTo>
                  <a:pt x="218514" y="243446"/>
                </a:lnTo>
                <a:lnTo>
                  <a:pt x="219837" y="232956"/>
                </a:lnTo>
                <a:lnTo>
                  <a:pt x="219837" y="229793"/>
                </a:lnTo>
                <a:close/>
              </a:path>
              <a:path w="251460" h="262254">
                <a:moveTo>
                  <a:pt x="219837" y="205663"/>
                </a:moveTo>
                <a:lnTo>
                  <a:pt x="199898" y="205663"/>
                </a:lnTo>
                <a:lnTo>
                  <a:pt x="199898" y="218262"/>
                </a:lnTo>
                <a:lnTo>
                  <a:pt x="219837" y="218262"/>
                </a:lnTo>
                <a:lnTo>
                  <a:pt x="219837" y="205663"/>
                </a:lnTo>
                <a:close/>
              </a:path>
              <a:path w="251460" h="262254">
                <a:moveTo>
                  <a:pt x="219837" y="181533"/>
                </a:moveTo>
                <a:lnTo>
                  <a:pt x="199898" y="181533"/>
                </a:lnTo>
                <a:lnTo>
                  <a:pt x="199898" y="194132"/>
                </a:lnTo>
                <a:lnTo>
                  <a:pt x="219837" y="194132"/>
                </a:lnTo>
                <a:lnTo>
                  <a:pt x="219837" y="181533"/>
                </a:lnTo>
                <a:close/>
              </a:path>
              <a:path w="251460" h="262254">
                <a:moveTo>
                  <a:pt x="251320" y="21767"/>
                </a:moveTo>
                <a:lnTo>
                  <a:pt x="0" y="21767"/>
                </a:lnTo>
                <a:lnTo>
                  <a:pt x="0" y="34366"/>
                </a:lnTo>
                <a:lnTo>
                  <a:pt x="251320" y="34366"/>
                </a:lnTo>
                <a:lnTo>
                  <a:pt x="251320" y="21767"/>
                </a:lnTo>
                <a:close/>
              </a:path>
              <a:path w="251460" h="262254">
                <a:moveTo>
                  <a:pt x="126974" y="0"/>
                </a:moveTo>
                <a:lnTo>
                  <a:pt x="108089" y="8915"/>
                </a:lnTo>
                <a:lnTo>
                  <a:pt x="110350" y="13106"/>
                </a:lnTo>
                <a:lnTo>
                  <a:pt x="115163" y="21767"/>
                </a:lnTo>
                <a:lnTo>
                  <a:pt x="138252" y="21767"/>
                </a:lnTo>
                <a:lnTo>
                  <a:pt x="133870" y="13030"/>
                </a:lnTo>
                <a:lnTo>
                  <a:pt x="130111" y="5765"/>
                </a:lnTo>
                <a:lnTo>
                  <a:pt x="12697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8" name="object 308"/>
          <p:cNvSpPr/>
          <p:nvPr/>
        </p:nvSpPr>
        <p:spPr>
          <a:xfrm>
            <a:off x="2536783" y="5648087"/>
            <a:ext cx="676275" cy="676275"/>
          </a:xfrm>
          <a:custGeom>
            <a:avLst/>
            <a:gdLst/>
            <a:ahLst/>
            <a:cxnLst/>
            <a:rect l="l" t="t" r="r" b="b"/>
            <a:pathLst>
              <a:path w="676275" h="676275">
                <a:moveTo>
                  <a:pt x="337820" y="0"/>
                </a:moveTo>
                <a:lnTo>
                  <a:pt x="291981" y="3084"/>
                </a:lnTo>
                <a:lnTo>
                  <a:pt x="248017" y="12068"/>
                </a:lnTo>
                <a:lnTo>
                  <a:pt x="206329" y="26550"/>
                </a:lnTo>
                <a:lnTo>
                  <a:pt x="167320" y="46127"/>
                </a:lnTo>
                <a:lnTo>
                  <a:pt x="131392" y="70396"/>
                </a:lnTo>
                <a:lnTo>
                  <a:pt x="98948" y="98955"/>
                </a:lnTo>
                <a:lnTo>
                  <a:pt x="70392" y="131400"/>
                </a:lnTo>
                <a:lnTo>
                  <a:pt x="46124" y="167329"/>
                </a:lnTo>
                <a:lnTo>
                  <a:pt x="26548" y="206340"/>
                </a:lnTo>
                <a:lnTo>
                  <a:pt x="12067" y="248029"/>
                </a:lnTo>
                <a:lnTo>
                  <a:pt x="3084" y="291994"/>
                </a:lnTo>
                <a:lnTo>
                  <a:pt x="0" y="337832"/>
                </a:lnTo>
                <a:lnTo>
                  <a:pt x="3084" y="383673"/>
                </a:lnTo>
                <a:lnTo>
                  <a:pt x="12067" y="427641"/>
                </a:lnTo>
                <a:lnTo>
                  <a:pt x="26548" y="469332"/>
                </a:lnTo>
                <a:lnTo>
                  <a:pt x="46124" y="508344"/>
                </a:lnTo>
                <a:lnTo>
                  <a:pt x="70392" y="544275"/>
                </a:lnTo>
                <a:lnTo>
                  <a:pt x="98948" y="576721"/>
                </a:lnTo>
                <a:lnTo>
                  <a:pt x="131392" y="605280"/>
                </a:lnTo>
                <a:lnTo>
                  <a:pt x="167320" y="629549"/>
                </a:lnTo>
                <a:lnTo>
                  <a:pt x="206329" y="649126"/>
                </a:lnTo>
                <a:lnTo>
                  <a:pt x="248017" y="663609"/>
                </a:lnTo>
                <a:lnTo>
                  <a:pt x="291981" y="672593"/>
                </a:lnTo>
                <a:lnTo>
                  <a:pt x="337820" y="675678"/>
                </a:lnTo>
                <a:lnTo>
                  <a:pt x="383663" y="672593"/>
                </a:lnTo>
                <a:lnTo>
                  <a:pt x="427633" y="663609"/>
                </a:lnTo>
                <a:lnTo>
                  <a:pt x="469325" y="649126"/>
                </a:lnTo>
                <a:lnTo>
                  <a:pt x="508337" y="629549"/>
                </a:lnTo>
                <a:lnTo>
                  <a:pt x="544267" y="605280"/>
                </a:lnTo>
                <a:lnTo>
                  <a:pt x="576713" y="576721"/>
                </a:lnTo>
                <a:lnTo>
                  <a:pt x="605271" y="544275"/>
                </a:lnTo>
                <a:lnTo>
                  <a:pt x="629539" y="508344"/>
                </a:lnTo>
                <a:lnTo>
                  <a:pt x="649116" y="469332"/>
                </a:lnTo>
                <a:lnTo>
                  <a:pt x="663597" y="427641"/>
                </a:lnTo>
                <a:lnTo>
                  <a:pt x="672581" y="383673"/>
                </a:lnTo>
                <a:lnTo>
                  <a:pt x="675665" y="337832"/>
                </a:lnTo>
                <a:lnTo>
                  <a:pt x="672581" y="291994"/>
                </a:lnTo>
                <a:lnTo>
                  <a:pt x="663597" y="248029"/>
                </a:lnTo>
                <a:lnTo>
                  <a:pt x="649116" y="206340"/>
                </a:lnTo>
                <a:lnTo>
                  <a:pt x="629539" y="167329"/>
                </a:lnTo>
                <a:lnTo>
                  <a:pt x="605271" y="131400"/>
                </a:lnTo>
                <a:lnTo>
                  <a:pt x="576713" y="98955"/>
                </a:lnTo>
                <a:lnTo>
                  <a:pt x="544267" y="70396"/>
                </a:lnTo>
                <a:lnTo>
                  <a:pt x="508337" y="46127"/>
                </a:lnTo>
                <a:lnTo>
                  <a:pt x="469325" y="26550"/>
                </a:lnTo>
                <a:lnTo>
                  <a:pt x="427633" y="12068"/>
                </a:lnTo>
                <a:lnTo>
                  <a:pt x="383663" y="3084"/>
                </a:lnTo>
                <a:lnTo>
                  <a:pt x="337820" y="0"/>
                </a:lnTo>
                <a:close/>
              </a:path>
            </a:pathLst>
          </a:custGeom>
          <a:solidFill>
            <a:srgbClr val="DBD35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09" name="object 309"/>
          <p:cNvSpPr/>
          <p:nvPr/>
        </p:nvSpPr>
        <p:spPr>
          <a:xfrm>
            <a:off x="2719548" y="6042877"/>
            <a:ext cx="165100" cy="504190"/>
          </a:xfrm>
          <a:custGeom>
            <a:avLst/>
            <a:gdLst/>
            <a:ahLst/>
            <a:cxnLst/>
            <a:rect l="l" t="t" r="r" b="b"/>
            <a:pathLst>
              <a:path w="165100" h="504189">
                <a:moveTo>
                  <a:pt x="164439" y="0"/>
                </a:moveTo>
                <a:lnTo>
                  <a:pt x="9436" y="0"/>
                </a:lnTo>
                <a:lnTo>
                  <a:pt x="761" y="279"/>
                </a:lnTo>
                <a:lnTo>
                  <a:pt x="38" y="8902"/>
                </a:lnTo>
                <a:lnTo>
                  <a:pt x="0" y="424332"/>
                </a:lnTo>
                <a:lnTo>
                  <a:pt x="6473" y="455247"/>
                </a:lnTo>
                <a:lnTo>
                  <a:pt x="24114" y="480517"/>
                </a:lnTo>
                <a:lnTo>
                  <a:pt x="50256" y="497566"/>
                </a:lnTo>
                <a:lnTo>
                  <a:pt x="82232" y="503821"/>
                </a:lnTo>
                <a:lnTo>
                  <a:pt x="114210" y="497566"/>
                </a:lnTo>
                <a:lnTo>
                  <a:pt x="133462" y="485013"/>
                </a:lnTo>
                <a:lnTo>
                  <a:pt x="82232" y="485013"/>
                </a:lnTo>
                <a:lnTo>
                  <a:pt x="57567" y="480235"/>
                </a:lnTo>
                <a:lnTo>
                  <a:pt x="37404" y="467217"/>
                </a:lnTo>
                <a:lnTo>
                  <a:pt x="23800" y="447926"/>
                </a:lnTo>
                <a:lnTo>
                  <a:pt x="18808" y="424332"/>
                </a:lnTo>
                <a:lnTo>
                  <a:pt x="18795" y="18808"/>
                </a:lnTo>
                <a:lnTo>
                  <a:pt x="164441" y="18808"/>
                </a:lnTo>
                <a:lnTo>
                  <a:pt x="164439" y="0"/>
                </a:lnTo>
                <a:close/>
              </a:path>
              <a:path w="165100" h="504189">
                <a:moveTo>
                  <a:pt x="164441" y="18808"/>
                </a:moveTo>
                <a:lnTo>
                  <a:pt x="145656" y="18808"/>
                </a:lnTo>
                <a:lnTo>
                  <a:pt x="145656" y="424332"/>
                </a:lnTo>
                <a:lnTo>
                  <a:pt x="140664" y="447926"/>
                </a:lnTo>
                <a:lnTo>
                  <a:pt x="127060" y="467217"/>
                </a:lnTo>
                <a:lnTo>
                  <a:pt x="106897" y="480235"/>
                </a:lnTo>
                <a:lnTo>
                  <a:pt x="82232" y="485013"/>
                </a:lnTo>
                <a:lnTo>
                  <a:pt x="133462" y="485013"/>
                </a:lnTo>
                <a:lnTo>
                  <a:pt x="140357" y="480517"/>
                </a:lnTo>
                <a:lnTo>
                  <a:pt x="158002" y="455247"/>
                </a:lnTo>
                <a:lnTo>
                  <a:pt x="164477" y="424332"/>
                </a:lnTo>
                <a:lnTo>
                  <a:pt x="164441" y="18808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0" name="object 310"/>
          <p:cNvSpPr/>
          <p:nvPr/>
        </p:nvSpPr>
        <p:spPr>
          <a:xfrm>
            <a:off x="2915877" y="6099495"/>
            <a:ext cx="165100" cy="424180"/>
          </a:xfrm>
          <a:custGeom>
            <a:avLst/>
            <a:gdLst/>
            <a:ahLst/>
            <a:cxnLst/>
            <a:rect l="l" t="t" r="r" b="b"/>
            <a:pathLst>
              <a:path w="165100" h="424179">
                <a:moveTo>
                  <a:pt x="82232" y="0"/>
                </a:moveTo>
                <a:lnTo>
                  <a:pt x="50256" y="5341"/>
                </a:lnTo>
                <a:lnTo>
                  <a:pt x="24114" y="19899"/>
                </a:lnTo>
                <a:lnTo>
                  <a:pt x="6473" y="41474"/>
                </a:lnTo>
                <a:lnTo>
                  <a:pt x="0" y="67868"/>
                </a:lnTo>
                <a:lnTo>
                  <a:pt x="25" y="423291"/>
                </a:lnTo>
                <a:lnTo>
                  <a:pt x="155041" y="423291"/>
                </a:lnTo>
                <a:lnTo>
                  <a:pt x="164414" y="424002"/>
                </a:lnTo>
                <a:lnTo>
                  <a:pt x="164417" y="404482"/>
                </a:lnTo>
                <a:lnTo>
                  <a:pt x="18808" y="404482"/>
                </a:lnTo>
                <a:lnTo>
                  <a:pt x="18808" y="67868"/>
                </a:lnTo>
                <a:lnTo>
                  <a:pt x="23800" y="48791"/>
                </a:lnTo>
                <a:lnTo>
                  <a:pt x="37404" y="33194"/>
                </a:lnTo>
                <a:lnTo>
                  <a:pt x="57567" y="22670"/>
                </a:lnTo>
                <a:lnTo>
                  <a:pt x="82232" y="18808"/>
                </a:lnTo>
                <a:lnTo>
                  <a:pt x="138403" y="18808"/>
                </a:lnTo>
                <a:lnTo>
                  <a:pt x="114216" y="5341"/>
                </a:lnTo>
                <a:lnTo>
                  <a:pt x="82232" y="0"/>
                </a:lnTo>
                <a:close/>
              </a:path>
              <a:path w="165100" h="424179">
                <a:moveTo>
                  <a:pt x="138403" y="18808"/>
                </a:moveTo>
                <a:lnTo>
                  <a:pt x="82232" y="18808"/>
                </a:lnTo>
                <a:lnTo>
                  <a:pt x="106897" y="22670"/>
                </a:lnTo>
                <a:lnTo>
                  <a:pt x="127060" y="33194"/>
                </a:lnTo>
                <a:lnTo>
                  <a:pt x="140664" y="48791"/>
                </a:lnTo>
                <a:lnTo>
                  <a:pt x="145656" y="67868"/>
                </a:lnTo>
                <a:lnTo>
                  <a:pt x="145694" y="404482"/>
                </a:lnTo>
                <a:lnTo>
                  <a:pt x="164417" y="404482"/>
                </a:lnTo>
                <a:lnTo>
                  <a:pt x="164477" y="67868"/>
                </a:lnTo>
                <a:lnTo>
                  <a:pt x="158004" y="41474"/>
                </a:lnTo>
                <a:lnTo>
                  <a:pt x="140361" y="19899"/>
                </a:lnTo>
                <a:lnTo>
                  <a:pt x="138403" y="18808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1" name="object 311"/>
          <p:cNvSpPr/>
          <p:nvPr/>
        </p:nvSpPr>
        <p:spPr>
          <a:xfrm>
            <a:off x="2801788" y="5606480"/>
            <a:ext cx="0" cy="455295"/>
          </a:xfrm>
          <a:custGeom>
            <a:avLst/>
            <a:gdLst/>
            <a:ahLst/>
            <a:cxnLst/>
            <a:rect l="l" t="t" r="r" b="b"/>
            <a:pathLst>
              <a:path h="455295">
                <a:moveTo>
                  <a:pt x="0" y="0"/>
                </a:moveTo>
                <a:lnTo>
                  <a:pt x="0" y="455206"/>
                </a:lnTo>
              </a:path>
            </a:pathLst>
          </a:custGeom>
          <a:ln w="18808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2" name="object 312"/>
          <p:cNvSpPr/>
          <p:nvPr/>
        </p:nvSpPr>
        <p:spPr>
          <a:xfrm>
            <a:off x="2784555" y="5598136"/>
            <a:ext cx="36830" cy="25400"/>
          </a:xfrm>
          <a:custGeom>
            <a:avLst/>
            <a:gdLst/>
            <a:ahLst/>
            <a:cxnLst/>
            <a:rect l="l" t="t" r="r" b="b"/>
            <a:pathLst>
              <a:path w="36830" h="25400">
                <a:moveTo>
                  <a:pt x="0" y="25400"/>
                </a:moveTo>
                <a:lnTo>
                  <a:pt x="36220" y="25400"/>
                </a:lnTo>
                <a:lnTo>
                  <a:pt x="36220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3" name="object 313"/>
          <p:cNvSpPr/>
          <p:nvPr/>
        </p:nvSpPr>
        <p:spPr>
          <a:xfrm>
            <a:off x="2778726" y="5622631"/>
            <a:ext cx="48260" cy="25400"/>
          </a:xfrm>
          <a:custGeom>
            <a:avLst/>
            <a:gdLst/>
            <a:ahLst/>
            <a:cxnLst/>
            <a:rect l="l" t="t" r="r" b="b"/>
            <a:pathLst>
              <a:path w="48260" h="25400">
                <a:moveTo>
                  <a:pt x="0" y="25400"/>
                </a:moveTo>
                <a:lnTo>
                  <a:pt x="48069" y="25400"/>
                </a:lnTo>
                <a:lnTo>
                  <a:pt x="48069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4" name="object 314"/>
          <p:cNvSpPr/>
          <p:nvPr/>
        </p:nvSpPr>
        <p:spPr>
          <a:xfrm>
            <a:off x="2772885" y="5647125"/>
            <a:ext cx="60325" cy="25400"/>
          </a:xfrm>
          <a:custGeom>
            <a:avLst/>
            <a:gdLst/>
            <a:ahLst/>
            <a:cxnLst/>
            <a:rect l="l" t="t" r="r" b="b"/>
            <a:pathLst>
              <a:path w="60325" h="25400">
                <a:moveTo>
                  <a:pt x="0" y="25399"/>
                </a:moveTo>
                <a:lnTo>
                  <a:pt x="59944" y="25399"/>
                </a:lnTo>
                <a:lnTo>
                  <a:pt x="59944" y="0"/>
                </a:lnTo>
                <a:lnTo>
                  <a:pt x="0" y="0"/>
                </a:lnTo>
                <a:lnTo>
                  <a:pt x="0" y="25399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5" name="object 315"/>
          <p:cNvSpPr/>
          <p:nvPr/>
        </p:nvSpPr>
        <p:spPr>
          <a:xfrm>
            <a:off x="2767056" y="5671632"/>
            <a:ext cx="72390" cy="25400"/>
          </a:xfrm>
          <a:custGeom>
            <a:avLst/>
            <a:gdLst/>
            <a:ahLst/>
            <a:cxnLst/>
            <a:rect l="l" t="t" r="r" b="b"/>
            <a:pathLst>
              <a:path w="72389" h="25400">
                <a:moveTo>
                  <a:pt x="0" y="25400"/>
                </a:moveTo>
                <a:lnTo>
                  <a:pt x="71793" y="25400"/>
                </a:lnTo>
                <a:lnTo>
                  <a:pt x="71793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6" name="object 316"/>
          <p:cNvSpPr/>
          <p:nvPr/>
        </p:nvSpPr>
        <p:spPr>
          <a:xfrm>
            <a:off x="2761226" y="5696127"/>
            <a:ext cx="83820" cy="25400"/>
          </a:xfrm>
          <a:custGeom>
            <a:avLst/>
            <a:gdLst/>
            <a:ahLst/>
            <a:cxnLst/>
            <a:rect l="l" t="t" r="r" b="b"/>
            <a:pathLst>
              <a:path w="83819" h="25400">
                <a:moveTo>
                  <a:pt x="0" y="25400"/>
                </a:moveTo>
                <a:lnTo>
                  <a:pt x="83654" y="25400"/>
                </a:lnTo>
                <a:lnTo>
                  <a:pt x="83654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7" name="object 317"/>
          <p:cNvSpPr/>
          <p:nvPr/>
        </p:nvSpPr>
        <p:spPr>
          <a:xfrm>
            <a:off x="2755397" y="5720634"/>
            <a:ext cx="95885" cy="25400"/>
          </a:xfrm>
          <a:custGeom>
            <a:avLst/>
            <a:gdLst/>
            <a:ahLst/>
            <a:cxnLst/>
            <a:rect l="l" t="t" r="r" b="b"/>
            <a:pathLst>
              <a:path w="95885" h="25400">
                <a:moveTo>
                  <a:pt x="0" y="25399"/>
                </a:moveTo>
                <a:lnTo>
                  <a:pt x="95516" y="25399"/>
                </a:lnTo>
                <a:lnTo>
                  <a:pt x="95516" y="0"/>
                </a:lnTo>
                <a:lnTo>
                  <a:pt x="0" y="0"/>
                </a:lnTo>
                <a:lnTo>
                  <a:pt x="0" y="25399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8" name="object 318"/>
          <p:cNvSpPr/>
          <p:nvPr/>
        </p:nvSpPr>
        <p:spPr>
          <a:xfrm>
            <a:off x="2759502" y="5736299"/>
            <a:ext cx="87630" cy="25400"/>
          </a:xfrm>
          <a:custGeom>
            <a:avLst/>
            <a:gdLst/>
            <a:ahLst/>
            <a:cxnLst/>
            <a:rect l="l" t="t" r="r" b="b"/>
            <a:pathLst>
              <a:path w="87630" h="25400">
                <a:moveTo>
                  <a:pt x="0" y="25400"/>
                </a:moveTo>
                <a:lnTo>
                  <a:pt x="87096" y="25400"/>
                </a:lnTo>
                <a:lnTo>
                  <a:pt x="87096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9" name="object 319"/>
          <p:cNvSpPr/>
          <p:nvPr/>
        </p:nvSpPr>
        <p:spPr>
          <a:xfrm>
            <a:off x="2763608" y="5751963"/>
            <a:ext cx="78740" cy="25400"/>
          </a:xfrm>
          <a:custGeom>
            <a:avLst/>
            <a:gdLst/>
            <a:ahLst/>
            <a:cxnLst/>
            <a:rect l="l" t="t" r="r" b="b"/>
            <a:pathLst>
              <a:path w="78739" h="25400">
                <a:moveTo>
                  <a:pt x="0" y="25400"/>
                </a:moveTo>
                <a:lnTo>
                  <a:pt x="78676" y="25400"/>
                </a:lnTo>
                <a:lnTo>
                  <a:pt x="78676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0" name="object 320"/>
          <p:cNvSpPr/>
          <p:nvPr/>
        </p:nvSpPr>
        <p:spPr>
          <a:xfrm>
            <a:off x="2767725" y="5767638"/>
            <a:ext cx="70485" cy="25400"/>
          </a:xfrm>
          <a:custGeom>
            <a:avLst/>
            <a:gdLst/>
            <a:ahLst/>
            <a:cxnLst/>
            <a:rect l="l" t="t" r="r" b="b"/>
            <a:pathLst>
              <a:path w="70485" h="25400">
                <a:moveTo>
                  <a:pt x="0" y="25399"/>
                </a:moveTo>
                <a:lnTo>
                  <a:pt x="70256" y="25399"/>
                </a:lnTo>
                <a:lnTo>
                  <a:pt x="70256" y="0"/>
                </a:lnTo>
                <a:lnTo>
                  <a:pt x="0" y="0"/>
                </a:lnTo>
                <a:lnTo>
                  <a:pt x="0" y="25399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1" name="object 321"/>
          <p:cNvSpPr/>
          <p:nvPr/>
        </p:nvSpPr>
        <p:spPr>
          <a:xfrm>
            <a:off x="2771830" y="5783302"/>
            <a:ext cx="62230" cy="25400"/>
          </a:xfrm>
          <a:custGeom>
            <a:avLst/>
            <a:gdLst/>
            <a:ahLst/>
            <a:cxnLst/>
            <a:rect l="l" t="t" r="r" b="b"/>
            <a:pathLst>
              <a:path w="62230" h="25400">
                <a:moveTo>
                  <a:pt x="0" y="25400"/>
                </a:moveTo>
                <a:lnTo>
                  <a:pt x="61849" y="25400"/>
                </a:lnTo>
                <a:lnTo>
                  <a:pt x="61849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2" name="object 322"/>
          <p:cNvSpPr/>
          <p:nvPr/>
        </p:nvSpPr>
        <p:spPr>
          <a:xfrm>
            <a:off x="2775936" y="5798966"/>
            <a:ext cx="53975" cy="25400"/>
          </a:xfrm>
          <a:custGeom>
            <a:avLst/>
            <a:gdLst/>
            <a:ahLst/>
            <a:cxnLst/>
            <a:rect l="l" t="t" r="r" b="b"/>
            <a:pathLst>
              <a:path w="53975" h="25400">
                <a:moveTo>
                  <a:pt x="0" y="25400"/>
                </a:moveTo>
                <a:lnTo>
                  <a:pt x="53441" y="25400"/>
                </a:lnTo>
                <a:lnTo>
                  <a:pt x="53441" y="0"/>
                </a:lnTo>
                <a:lnTo>
                  <a:pt x="0" y="0"/>
                </a:lnTo>
                <a:lnTo>
                  <a:pt x="0" y="2540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3" name="object 323"/>
          <p:cNvSpPr/>
          <p:nvPr/>
        </p:nvSpPr>
        <p:spPr>
          <a:xfrm>
            <a:off x="2835321" y="6330595"/>
            <a:ext cx="19050" cy="106045"/>
          </a:xfrm>
          <a:custGeom>
            <a:avLst/>
            <a:gdLst/>
            <a:ahLst/>
            <a:cxnLst/>
            <a:rect l="l" t="t" r="r" b="b"/>
            <a:pathLst>
              <a:path w="19050" h="106045">
                <a:moveTo>
                  <a:pt x="14605" y="0"/>
                </a:moveTo>
                <a:lnTo>
                  <a:pt x="4216" y="0"/>
                </a:lnTo>
                <a:lnTo>
                  <a:pt x="0" y="4216"/>
                </a:lnTo>
                <a:lnTo>
                  <a:pt x="0" y="101536"/>
                </a:lnTo>
                <a:lnTo>
                  <a:pt x="4216" y="105752"/>
                </a:lnTo>
                <a:lnTo>
                  <a:pt x="14605" y="105752"/>
                </a:lnTo>
                <a:lnTo>
                  <a:pt x="18808" y="101536"/>
                </a:lnTo>
                <a:lnTo>
                  <a:pt x="18808" y="4216"/>
                </a:lnTo>
                <a:lnTo>
                  <a:pt x="14605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4" name="object 324"/>
          <p:cNvSpPr/>
          <p:nvPr/>
        </p:nvSpPr>
        <p:spPr>
          <a:xfrm>
            <a:off x="2826560" y="6449612"/>
            <a:ext cx="24130" cy="45085"/>
          </a:xfrm>
          <a:custGeom>
            <a:avLst/>
            <a:gdLst/>
            <a:ahLst/>
            <a:cxnLst/>
            <a:rect l="l" t="t" r="r" b="b"/>
            <a:pathLst>
              <a:path w="24130" h="45085">
                <a:moveTo>
                  <a:pt x="10198" y="0"/>
                </a:moveTo>
                <a:lnTo>
                  <a:pt x="5384" y="3530"/>
                </a:lnTo>
                <a:lnTo>
                  <a:pt x="0" y="39090"/>
                </a:lnTo>
                <a:lnTo>
                  <a:pt x="3530" y="43878"/>
                </a:lnTo>
                <a:lnTo>
                  <a:pt x="9143" y="44729"/>
                </a:lnTo>
                <a:lnTo>
                  <a:pt x="9626" y="44767"/>
                </a:lnTo>
                <a:lnTo>
                  <a:pt x="14655" y="44767"/>
                </a:lnTo>
                <a:lnTo>
                  <a:pt x="18668" y="41427"/>
                </a:lnTo>
                <a:lnTo>
                  <a:pt x="23990" y="6350"/>
                </a:lnTo>
                <a:lnTo>
                  <a:pt x="20446" y="1562"/>
                </a:lnTo>
                <a:lnTo>
                  <a:pt x="10198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5" name="object 325"/>
          <p:cNvSpPr/>
          <p:nvPr/>
        </p:nvSpPr>
        <p:spPr>
          <a:xfrm>
            <a:off x="3028413" y="6168907"/>
            <a:ext cx="19050" cy="75565"/>
          </a:xfrm>
          <a:custGeom>
            <a:avLst/>
            <a:gdLst/>
            <a:ahLst/>
            <a:cxnLst/>
            <a:rect l="l" t="t" r="r" b="b"/>
            <a:pathLst>
              <a:path w="19050" h="75564">
                <a:moveTo>
                  <a:pt x="14604" y="0"/>
                </a:moveTo>
                <a:lnTo>
                  <a:pt x="4216" y="0"/>
                </a:lnTo>
                <a:lnTo>
                  <a:pt x="0" y="4216"/>
                </a:lnTo>
                <a:lnTo>
                  <a:pt x="0" y="71323"/>
                </a:lnTo>
                <a:lnTo>
                  <a:pt x="4216" y="75526"/>
                </a:lnTo>
                <a:lnTo>
                  <a:pt x="14604" y="75526"/>
                </a:lnTo>
                <a:lnTo>
                  <a:pt x="18808" y="71323"/>
                </a:lnTo>
                <a:lnTo>
                  <a:pt x="18808" y="4216"/>
                </a:lnTo>
                <a:lnTo>
                  <a:pt x="14604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6" name="object 326"/>
          <p:cNvSpPr/>
          <p:nvPr/>
        </p:nvSpPr>
        <p:spPr>
          <a:xfrm>
            <a:off x="3005754" y="6128813"/>
            <a:ext cx="25400" cy="24130"/>
          </a:xfrm>
          <a:custGeom>
            <a:avLst/>
            <a:gdLst/>
            <a:ahLst/>
            <a:cxnLst/>
            <a:rect l="l" t="t" r="r" b="b"/>
            <a:pathLst>
              <a:path w="25400" h="24129">
                <a:moveTo>
                  <a:pt x="13309" y="0"/>
                </a:moveTo>
                <a:lnTo>
                  <a:pt x="7353" y="0"/>
                </a:lnTo>
                <a:lnTo>
                  <a:pt x="0" y="7353"/>
                </a:lnTo>
                <a:lnTo>
                  <a:pt x="0" y="13296"/>
                </a:lnTo>
                <a:lnTo>
                  <a:pt x="9880" y="23177"/>
                </a:lnTo>
                <a:lnTo>
                  <a:pt x="12293" y="24091"/>
                </a:lnTo>
                <a:lnTo>
                  <a:pt x="17094" y="24091"/>
                </a:lnTo>
                <a:lnTo>
                  <a:pt x="19507" y="23177"/>
                </a:lnTo>
                <a:lnTo>
                  <a:pt x="25018" y="17665"/>
                </a:lnTo>
                <a:lnTo>
                  <a:pt x="25018" y="11709"/>
                </a:lnTo>
                <a:lnTo>
                  <a:pt x="13309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7" name="object 327"/>
          <p:cNvSpPr/>
          <p:nvPr/>
        </p:nvSpPr>
        <p:spPr>
          <a:xfrm>
            <a:off x="246957" y="6652595"/>
            <a:ext cx="263525" cy="259715"/>
          </a:xfrm>
          <a:custGeom>
            <a:avLst/>
            <a:gdLst/>
            <a:ahLst/>
            <a:cxnLst/>
            <a:rect l="l" t="t" r="r" b="b"/>
            <a:pathLst>
              <a:path w="263525" h="259714">
                <a:moveTo>
                  <a:pt x="138531" y="139560"/>
                </a:moveTo>
                <a:lnTo>
                  <a:pt x="117805" y="139560"/>
                </a:lnTo>
                <a:lnTo>
                  <a:pt x="113714" y="174360"/>
                </a:lnTo>
                <a:lnTo>
                  <a:pt x="101725" y="202923"/>
                </a:lnTo>
                <a:lnTo>
                  <a:pt x="81838" y="225253"/>
                </a:lnTo>
                <a:lnTo>
                  <a:pt x="54051" y="241350"/>
                </a:lnTo>
                <a:lnTo>
                  <a:pt x="59347" y="247525"/>
                </a:lnTo>
                <a:lnTo>
                  <a:pt x="63931" y="253504"/>
                </a:lnTo>
                <a:lnTo>
                  <a:pt x="67957" y="259460"/>
                </a:lnTo>
                <a:lnTo>
                  <a:pt x="99023" y="240351"/>
                </a:lnTo>
                <a:lnTo>
                  <a:pt x="121142" y="213998"/>
                </a:lnTo>
                <a:lnTo>
                  <a:pt x="134312" y="180401"/>
                </a:lnTo>
                <a:lnTo>
                  <a:pt x="138531" y="139560"/>
                </a:lnTo>
                <a:close/>
              </a:path>
              <a:path w="263525" h="259714">
                <a:moveTo>
                  <a:pt x="31229" y="148742"/>
                </a:moveTo>
                <a:lnTo>
                  <a:pt x="25133" y="177355"/>
                </a:lnTo>
                <a:lnTo>
                  <a:pt x="18903" y="203641"/>
                </a:lnTo>
                <a:lnTo>
                  <a:pt x="12541" y="227598"/>
                </a:lnTo>
                <a:lnTo>
                  <a:pt x="6045" y="249224"/>
                </a:lnTo>
                <a:lnTo>
                  <a:pt x="29121" y="256044"/>
                </a:lnTo>
                <a:lnTo>
                  <a:pt x="34324" y="233356"/>
                </a:lnTo>
                <a:lnTo>
                  <a:pt x="39951" y="209353"/>
                </a:lnTo>
                <a:lnTo>
                  <a:pt x="46001" y="184035"/>
                </a:lnTo>
                <a:lnTo>
                  <a:pt x="52476" y="157403"/>
                </a:lnTo>
                <a:lnTo>
                  <a:pt x="45656" y="155130"/>
                </a:lnTo>
                <a:lnTo>
                  <a:pt x="38582" y="152234"/>
                </a:lnTo>
                <a:lnTo>
                  <a:pt x="31229" y="148742"/>
                </a:lnTo>
                <a:close/>
              </a:path>
              <a:path w="263525" h="259714">
                <a:moveTo>
                  <a:pt x="196507" y="139560"/>
                </a:moveTo>
                <a:lnTo>
                  <a:pt x="175780" y="139560"/>
                </a:lnTo>
                <a:lnTo>
                  <a:pt x="175780" y="219316"/>
                </a:lnTo>
                <a:lnTo>
                  <a:pt x="177369" y="232286"/>
                </a:lnTo>
                <a:lnTo>
                  <a:pt x="182137" y="241553"/>
                </a:lnTo>
                <a:lnTo>
                  <a:pt x="190086" y="247116"/>
                </a:lnTo>
                <a:lnTo>
                  <a:pt x="201218" y="248970"/>
                </a:lnTo>
                <a:lnTo>
                  <a:pt x="229298" y="248970"/>
                </a:lnTo>
                <a:lnTo>
                  <a:pt x="240330" y="247525"/>
                </a:lnTo>
                <a:lnTo>
                  <a:pt x="248773" y="243192"/>
                </a:lnTo>
                <a:lnTo>
                  <a:pt x="254626" y="235972"/>
                </a:lnTo>
                <a:lnTo>
                  <a:pt x="256362" y="230593"/>
                </a:lnTo>
                <a:lnTo>
                  <a:pt x="200444" y="230593"/>
                </a:lnTo>
                <a:lnTo>
                  <a:pt x="196507" y="226225"/>
                </a:lnTo>
                <a:lnTo>
                  <a:pt x="196507" y="139560"/>
                </a:lnTo>
                <a:close/>
              </a:path>
              <a:path w="263525" h="259714">
                <a:moveTo>
                  <a:pt x="243458" y="184429"/>
                </a:moveTo>
                <a:lnTo>
                  <a:pt x="238391" y="226479"/>
                </a:lnTo>
                <a:lnTo>
                  <a:pt x="233756" y="230593"/>
                </a:lnTo>
                <a:lnTo>
                  <a:pt x="256362" y="230593"/>
                </a:lnTo>
                <a:lnTo>
                  <a:pt x="263131" y="192303"/>
                </a:lnTo>
                <a:lnTo>
                  <a:pt x="256311" y="190017"/>
                </a:lnTo>
                <a:lnTo>
                  <a:pt x="249758" y="187388"/>
                </a:lnTo>
                <a:lnTo>
                  <a:pt x="243458" y="184429"/>
                </a:lnTo>
                <a:close/>
              </a:path>
              <a:path w="263525" h="259714">
                <a:moveTo>
                  <a:pt x="258940" y="120154"/>
                </a:moveTo>
                <a:lnTo>
                  <a:pt x="65328" y="120154"/>
                </a:lnTo>
                <a:lnTo>
                  <a:pt x="65328" y="139560"/>
                </a:lnTo>
                <a:lnTo>
                  <a:pt x="258940" y="139560"/>
                </a:lnTo>
                <a:lnTo>
                  <a:pt x="258940" y="120154"/>
                </a:lnTo>
                <a:close/>
              </a:path>
              <a:path w="263525" h="259714">
                <a:moveTo>
                  <a:pt x="13131" y="72923"/>
                </a:moveTo>
                <a:lnTo>
                  <a:pt x="0" y="87883"/>
                </a:lnTo>
                <a:lnTo>
                  <a:pt x="8646" y="94634"/>
                </a:lnTo>
                <a:lnTo>
                  <a:pt x="18832" y="103095"/>
                </a:lnTo>
                <a:lnTo>
                  <a:pt x="30559" y="113265"/>
                </a:lnTo>
                <a:lnTo>
                  <a:pt x="43827" y="125145"/>
                </a:lnTo>
                <a:lnTo>
                  <a:pt x="59042" y="108343"/>
                </a:lnTo>
                <a:lnTo>
                  <a:pt x="45743" y="97472"/>
                </a:lnTo>
                <a:lnTo>
                  <a:pt x="33573" y="87883"/>
                </a:lnTo>
                <a:lnTo>
                  <a:pt x="22787" y="79765"/>
                </a:lnTo>
                <a:lnTo>
                  <a:pt x="13131" y="72923"/>
                </a:lnTo>
                <a:close/>
              </a:path>
              <a:path w="263525" h="259714">
                <a:moveTo>
                  <a:pt x="175780" y="66903"/>
                </a:moveTo>
                <a:lnTo>
                  <a:pt x="154787" y="66903"/>
                </a:lnTo>
                <a:lnTo>
                  <a:pt x="154787" y="120154"/>
                </a:lnTo>
                <a:lnTo>
                  <a:pt x="175780" y="120154"/>
                </a:lnTo>
                <a:lnTo>
                  <a:pt x="175780" y="66903"/>
                </a:lnTo>
                <a:close/>
              </a:path>
              <a:path w="263525" h="259714">
                <a:moveTo>
                  <a:pt x="102844" y="12064"/>
                </a:moveTo>
                <a:lnTo>
                  <a:pt x="97058" y="34496"/>
                </a:lnTo>
                <a:lnTo>
                  <a:pt x="89663" y="55878"/>
                </a:lnTo>
                <a:lnTo>
                  <a:pt x="80661" y="76210"/>
                </a:lnTo>
                <a:lnTo>
                  <a:pt x="70053" y="95491"/>
                </a:lnTo>
                <a:lnTo>
                  <a:pt x="76873" y="98805"/>
                </a:lnTo>
                <a:lnTo>
                  <a:pt x="83438" y="102222"/>
                </a:lnTo>
                <a:lnTo>
                  <a:pt x="89738" y="105714"/>
                </a:lnTo>
                <a:lnTo>
                  <a:pt x="94600" y="96451"/>
                </a:lnTo>
                <a:lnTo>
                  <a:pt x="99239" y="86894"/>
                </a:lnTo>
                <a:lnTo>
                  <a:pt x="103652" y="77045"/>
                </a:lnTo>
                <a:lnTo>
                  <a:pt x="107835" y="66903"/>
                </a:lnTo>
                <a:lnTo>
                  <a:pt x="245554" y="66903"/>
                </a:lnTo>
                <a:lnTo>
                  <a:pt x="245554" y="47472"/>
                </a:lnTo>
                <a:lnTo>
                  <a:pt x="114795" y="47472"/>
                </a:lnTo>
                <a:lnTo>
                  <a:pt x="117220" y="39982"/>
                </a:lnTo>
                <a:lnTo>
                  <a:pt x="119538" y="32331"/>
                </a:lnTo>
                <a:lnTo>
                  <a:pt x="121742" y="24512"/>
                </a:lnTo>
                <a:lnTo>
                  <a:pt x="123824" y="16522"/>
                </a:lnTo>
                <a:lnTo>
                  <a:pt x="102844" y="12064"/>
                </a:lnTo>
                <a:close/>
              </a:path>
              <a:path w="263525" h="259714">
                <a:moveTo>
                  <a:pt x="23355" y="5245"/>
                </a:moveTo>
                <a:lnTo>
                  <a:pt x="9982" y="19672"/>
                </a:lnTo>
                <a:lnTo>
                  <a:pt x="17748" y="26266"/>
                </a:lnTo>
                <a:lnTo>
                  <a:pt x="27424" y="35021"/>
                </a:lnTo>
                <a:lnTo>
                  <a:pt x="39001" y="45941"/>
                </a:lnTo>
                <a:lnTo>
                  <a:pt x="52476" y="59029"/>
                </a:lnTo>
                <a:lnTo>
                  <a:pt x="57022" y="54292"/>
                </a:lnTo>
                <a:lnTo>
                  <a:pt x="62268" y="49047"/>
                </a:lnTo>
                <a:lnTo>
                  <a:pt x="68224" y="43281"/>
                </a:lnTo>
                <a:lnTo>
                  <a:pt x="56368" y="32744"/>
                </a:lnTo>
                <a:lnTo>
                  <a:pt x="44937" y="22891"/>
                </a:lnTo>
                <a:lnTo>
                  <a:pt x="33932" y="13724"/>
                </a:lnTo>
                <a:lnTo>
                  <a:pt x="23355" y="5245"/>
                </a:lnTo>
                <a:close/>
              </a:path>
              <a:path w="263525" h="259714">
                <a:moveTo>
                  <a:pt x="175780" y="0"/>
                </a:moveTo>
                <a:lnTo>
                  <a:pt x="154787" y="0"/>
                </a:lnTo>
                <a:lnTo>
                  <a:pt x="154787" y="47472"/>
                </a:lnTo>
                <a:lnTo>
                  <a:pt x="175780" y="47472"/>
                </a:lnTo>
                <a:lnTo>
                  <a:pt x="175780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8" name="object 328"/>
          <p:cNvSpPr/>
          <p:nvPr/>
        </p:nvSpPr>
        <p:spPr>
          <a:xfrm>
            <a:off x="541941" y="6651539"/>
            <a:ext cx="261620" cy="260350"/>
          </a:xfrm>
          <a:custGeom>
            <a:avLst/>
            <a:gdLst/>
            <a:ahLst/>
            <a:cxnLst/>
            <a:rect l="l" t="t" r="r" b="b"/>
            <a:pathLst>
              <a:path w="261619" h="260350">
                <a:moveTo>
                  <a:pt x="111099" y="130644"/>
                </a:moveTo>
                <a:lnTo>
                  <a:pt x="92087" y="130644"/>
                </a:lnTo>
                <a:lnTo>
                  <a:pt x="100662" y="152122"/>
                </a:lnTo>
                <a:lnTo>
                  <a:pt x="111718" y="171675"/>
                </a:lnTo>
                <a:lnTo>
                  <a:pt x="125256" y="189309"/>
                </a:lnTo>
                <a:lnTo>
                  <a:pt x="141274" y="205028"/>
                </a:lnTo>
                <a:lnTo>
                  <a:pt x="123291" y="214279"/>
                </a:lnTo>
                <a:lnTo>
                  <a:pt x="101228" y="223288"/>
                </a:lnTo>
                <a:lnTo>
                  <a:pt x="75084" y="232053"/>
                </a:lnTo>
                <a:lnTo>
                  <a:pt x="44856" y="240576"/>
                </a:lnTo>
                <a:lnTo>
                  <a:pt x="50444" y="246519"/>
                </a:lnTo>
                <a:lnTo>
                  <a:pt x="55702" y="252983"/>
                </a:lnTo>
                <a:lnTo>
                  <a:pt x="60591" y="259981"/>
                </a:lnTo>
                <a:lnTo>
                  <a:pt x="90502" y="249802"/>
                </a:lnTo>
                <a:lnTo>
                  <a:pt x="116739" y="239325"/>
                </a:lnTo>
                <a:lnTo>
                  <a:pt x="139303" y="228552"/>
                </a:lnTo>
                <a:lnTo>
                  <a:pt x="158191" y="217487"/>
                </a:lnTo>
                <a:lnTo>
                  <a:pt x="200045" y="217487"/>
                </a:lnTo>
                <a:lnTo>
                  <a:pt x="194300" y="215085"/>
                </a:lnTo>
                <a:lnTo>
                  <a:pt x="175107" y="204762"/>
                </a:lnTo>
                <a:lnTo>
                  <a:pt x="187192" y="193217"/>
                </a:lnTo>
                <a:lnTo>
                  <a:pt x="157924" y="193217"/>
                </a:lnTo>
                <a:lnTo>
                  <a:pt x="141862" y="179470"/>
                </a:lnTo>
                <a:lnTo>
                  <a:pt x="128706" y="164460"/>
                </a:lnTo>
                <a:lnTo>
                  <a:pt x="118453" y="148185"/>
                </a:lnTo>
                <a:lnTo>
                  <a:pt x="111099" y="130644"/>
                </a:lnTo>
                <a:close/>
              </a:path>
              <a:path w="261619" h="260350">
                <a:moveTo>
                  <a:pt x="200045" y="217487"/>
                </a:moveTo>
                <a:lnTo>
                  <a:pt x="158191" y="217487"/>
                </a:lnTo>
                <a:lnTo>
                  <a:pt x="179408" y="230065"/>
                </a:lnTo>
                <a:lnTo>
                  <a:pt x="200558" y="241033"/>
                </a:lnTo>
                <a:lnTo>
                  <a:pt x="221641" y="250391"/>
                </a:lnTo>
                <a:lnTo>
                  <a:pt x="242658" y="258140"/>
                </a:lnTo>
                <a:lnTo>
                  <a:pt x="246269" y="253425"/>
                </a:lnTo>
                <a:lnTo>
                  <a:pt x="250532" y="248180"/>
                </a:lnTo>
                <a:lnTo>
                  <a:pt x="255453" y="242406"/>
                </a:lnTo>
                <a:lnTo>
                  <a:pt x="261035" y="236105"/>
                </a:lnTo>
                <a:lnTo>
                  <a:pt x="237263" y="230754"/>
                </a:lnTo>
                <a:lnTo>
                  <a:pt x="215018" y="223748"/>
                </a:lnTo>
                <a:lnTo>
                  <a:pt x="200045" y="217487"/>
                </a:lnTo>
                <a:close/>
              </a:path>
              <a:path w="261619" h="260350">
                <a:moveTo>
                  <a:pt x="109258" y="79222"/>
                </a:moveTo>
                <a:lnTo>
                  <a:pt x="86956" y="79222"/>
                </a:lnTo>
                <a:lnTo>
                  <a:pt x="71098" y="125551"/>
                </a:lnTo>
                <a:lnTo>
                  <a:pt x="51317" y="166262"/>
                </a:lnTo>
                <a:lnTo>
                  <a:pt x="27617" y="201362"/>
                </a:lnTo>
                <a:lnTo>
                  <a:pt x="0" y="230860"/>
                </a:lnTo>
                <a:lnTo>
                  <a:pt x="4533" y="236105"/>
                </a:lnTo>
                <a:lnTo>
                  <a:pt x="9169" y="242061"/>
                </a:lnTo>
                <a:lnTo>
                  <a:pt x="13906" y="248704"/>
                </a:lnTo>
                <a:lnTo>
                  <a:pt x="37330" y="224010"/>
                </a:lnTo>
                <a:lnTo>
                  <a:pt x="58169" y="196103"/>
                </a:lnTo>
                <a:lnTo>
                  <a:pt x="76421" y="164982"/>
                </a:lnTo>
                <a:lnTo>
                  <a:pt x="92087" y="130644"/>
                </a:lnTo>
                <a:lnTo>
                  <a:pt x="229019" y="130644"/>
                </a:lnTo>
                <a:lnTo>
                  <a:pt x="229019" y="112560"/>
                </a:lnTo>
                <a:lnTo>
                  <a:pt x="98907" y="112560"/>
                </a:lnTo>
                <a:lnTo>
                  <a:pt x="101667" y="104470"/>
                </a:lnTo>
                <a:lnTo>
                  <a:pt x="104311" y="96219"/>
                </a:lnTo>
                <a:lnTo>
                  <a:pt x="106840" y="87805"/>
                </a:lnTo>
                <a:lnTo>
                  <a:pt x="109258" y="79222"/>
                </a:lnTo>
                <a:close/>
              </a:path>
              <a:path w="261619" h="260350">
                <a:moveTo>
                  <a:pt x="229019" y="130644"/>
                </a:moveTo>
                <a:lnTo>
                  <a:pt x="205943" y="130644"/>
                </a:lnTo>
                <a:lnTo>
                  <a:pt x="197672" y="147497"/>
                </a:lnTo>
                <a:lnTo>
                  <a:pt x="186915" y="163541"/>
                </a:lnTo>
                <a:lnTo>
                  <a:pt x="173667" y="178779"/>
                </a:lnTo>
                <a:lnTo>
                  <a:pt x="157924" y="193217"/>
                </a:lnTo>
                <a:lnTo>
                  <a:pt x="187192" y="193217"/>
                </a:lnTo>
                <a:lnTo>
                  <a:pt x="192207" y="188427"/>
                </a:lnTo>
                <a:lnTo>
                  <a:pt x="206892" y="170627"/>
                </a:lnTo>
                <a:lnTo>
                  <a:pt x="219163" y="151366"/>
                </a:lnTo>
                <a:lnTo>
                  <a:pt x="229019" y="130644"/>
                </a:lnTo>
                <a:close/>
              </a:path>
              <a:path w="261619" h="260350">
                <a:moveTo>
                  <a:pt x="33845" y="9448"/>
                </a:moveTo>
                <a:lnTo>
                  <a:pt x="29265" y="22024"/>
                </a:lnTo>
                <a:lnTo>
                  <a:pt x="24460" y="34567"/>
                </a:lnTo>
                <a:lnTo>
                  <a:pt x="19425" y="47080"/>
                </a:lnTo>
                <a:lnTo>
                  <a:pt x="14160" y="59562"/>
                </a:lnTo>
                <a:lnTo>
                  <a:pt x="14160" y="79222"/>
                </a:lnTo>
                <a:lnTo>
                  <a:pt x="259194" y="79222"/>
                </a:lnTo>
                <a:lnTo>
                  <a:pt x="259194" y="59816"/>
                </a:lnTo>
                <a:lnTo>
                  <a:pt x="36461" y="59816"/>
                </a:lnTo>
                <a:lnTo>
                  <a:pt x="41167" y="48958"/>
                </a:lnTo>
                <a:lnTo>
                  <a:pt x="45839" y="37906"/>
                </a:lnTo>
                <a:lnTo>
                  <a:pt x="50479" y="26659"/>
                </a:lnTo>
                <a:lnTo>
                  <a:pt x="55092" y="15214"/>
                </a:lnTo>
                <a:lnTo>
                  <a:pt x="33845" y="9448"/>
                </a:lnTo>
                <a:close/>
              </a:path>
              <a:path w="261619" h="260350">
                <a:moveTo>
                  <a:pt x="102831" y="0"/>
                </a:moveTo>
                <a:lnTo>
                  <a:pt x="100479" y="15884"/>
                </a:lnTo>
                <a:lnTo>
                  <a:pt x="97880" y="31151"/>
                </a:lnTo>
                <a:lnTo>
                  <a:pt x="94975" y="46074"/>
                </a:lnTo>
                <a:lnTo>
                  <a:pt x="91947" y="59816"/>
                </a:lnTo>
                <a:lnTo>
                  <a:pt x="114249" y="59816"/>
                </a:lnTo>
                <a:lnTo>
                  <a:pt x="117393" y="45796"/>
                </a:lnTo>
                <a:lnTo>
                  <a:pt x="120181" y="32008"/>
                </a:lnTo>
                <a:lnTo>
                  <a:pt x="122780" y="17617"/>
                </a:lnTo>
                <a:lnTo>
                  <a:pt x="125133" y="2895"/>
                </a:lnTo>
                <a:lnTo>
                  <a:pt x="102831" y="0"/>
                </a:lnTo>
                <a:close/>
              </a:path>
              <a:path w="261619" h="260350">
                <a:moveTo>
                  <a:pt x="177076" y="3416"/>
                </a:moveTo>
                <a:lnTo>
                  <a:pt x="165531" y="18110"/>
                </a:lnTo>
                <a:lnTo>
                  <a:pt x="177402" y="26666"/>
                </a:lnTo>
                <a:lnTo>
                  <a:pt x="189142" y="35552"/>
                </a:lnTo>
                <a:lnTo>
                  <a:pt x="200752" y="44768"/>
                </a:lnTo>
                <a:lnTo>
                  <a:pt x="212229" y="54317"/>
                </a:lnTo>
                <a:lnTo>
                  <a:pt x="226402" y="37261"/>
                </a:lnTo>
                <a:lnTo>
                  <a:pt x="214468" y="28551"/>
                </a:lnTo>
                <a:lnTo>
                  <a:pt x="202268" y="20005"/>
                </a:lnTo>
                <a:lnTo>
                  <a:pt x="189803" y="11626"/>
                </a:lnTo>
                <a:lnTo>
                  <a:pt x="177076" y="3416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29" name="object 329"/>
          <p:cNvSpPr/>
          <p:nvPr/>
        </p:nvSpPr>
        <p:spPr>
          <a:xfrm>
            <a:off x="838237" y="6653117"/>
            <a:ext cx="261620" cy="253365"/>
          </a:xfrm>
          <a:custGeom>
            <a:avLst/>
            <a:gdLst/>
            <a:ahLst/>
            <a:cxnLst/>
            <a:rect l="l" t="t" r="r" b="b"/>
            <a:pathLst>
              <a:path w="261619" h="253364">
                <a:moveTo>
                  <a:pt x="64261" y="229285"/>
                </a:moveTo>
                <a:lnTo>
                  <a:pt x="66179" y="238556"/>
                </a:lnTo>
                <a:lnTo>
                  <a:pt x="67589" y="246418"/>
                </a:lnTo>
                <a:lnTo>
                  <a:pt x="68465" y="252895"/>
                </a:lnTo>
                <a:lnTo>
                  <a:pt x="102577" y="253161"/>
                </a:lnTo>
                <a:lnTo>
                  <a:pt x="118981" y="250716"/>
                </a:lnTo>
                <a:lnTo>
                  <a:pt x="130702" y="243384"/>
                </a:lnTo>
                <a:lnTo>
                  <a:pt x="137605" y="231394"/>
                </a:lnTo>
                <a:lnTo>
                  <a:pt x="98374" y="231394"/>
                </a:lnTo>
                <a:lnTo>
                  <a:pt x="91320" y="231261"/>
                </a:lnTo>
                <a:lnTo>
                  <a:pt x="83285" y="230863"/>
                </a:lnTo>
                <a:lnTo>
                  <a:pt x="74265" y="230204"/>
                </a:lnTo>
                <a:lnTo>
                  <a:pt x="64261" y="229285"/>
                </a:lnTo>
                <a:close/>
              </a:path>
              <a:path w="261619" h="253364">
                <a:moveTo>
                  <a:pt x="140081" y="0"/>
                </a:moveTo>
                <a:lnTo>
                  <a:pt x="118833" y="0"/>
                </a:lnTo>
                <a:lnTo>
                  <a:pt x="118833" y="211709"/>
                </a:lnTo>
                <a:lnTo>
                  <a:pt x="117555" y="220319"/>
                </a:lnTo>
                <a:lnTo>
                  <a:pt x="113718" y="226471"/>
                </a:lnTo>
                <a:lnTo>
                  <a:pt x="107325" y="230163"/>
                </a:lnTo>
                <a:lnTo>
                  <a:pt x="98374" y="231394"/>
                </a:lnTo>
                <a:lnTo>
                  <a:pt x="137605" y="231394"/>
                </a:lnTo>
                <a:lnTo>
                  <a:pt x="137682" y="231261"/>
                </a:lnTo>
                <a:lnTo>
                  <a:pt x="137777" y="230863"/>
                </a:lnTo>
                <a:lnTo>
                  <a:pt x="140009" y="214591"/>
                </a:lnTo>
                <a:lnTo>
                  <a:pt x="140081" y="91427"/>
                </a:lnTo>
                <a:lnTo>
                  <a:pt x="161849" y="91427"/>
                </a:lnTo>
                <a:lnTo>
                  <a:pt x="158847" y="85720"/>
                </a:lnTo>
                <a:lnTo>
                  <a:pt x="152184" y="71723"/>
                </a:lnTo>
                <a:lnTo>
                  <a:pt x="145930" y="57183"/>
                </a:lnTo>
                <a:lnTo>
                  <a:pt x="140081" y="42100"/>
                </a:lnTo>
                <a:lnTo>
                  <a:pt x="140081" y="0"/>
                </a:lnTo>
                <a:close/>
              </a:path>
              <a:path w="261619" h="253364">
                <a:moveTo>
                  <a:pt x="97332" y="64008"/>
                </a:moveTo>
                <a:lnTo>
                  <a:pt x="6819" y="64008"/>
                </a:lnTo>
                <a:lnTo>
                  <a:pt x="6819" y="83947"/>
                </a:lnTo>
                <a:lnTo>
                  <a:pt x="76327" y="83947"/>
                </a:lnTo>
                <a:lnTo>
                  <a:pt x="65168" y="117686"/>
                </a:lnTo>
                <a:lnTo>
                  <a:pt x="48726" y="150707"/>
                </a:lnTo>
                <a:lnTo>
                  <a:pt x="27002" y="183009"/>
                </a:lnTo>
                <a:lnTo>
                  <a:pt x="0" y="214591"/>
                </a:lnTo>
                <a:lnTo>
                  <a:pt x="4724" y="218440"/>
                </a:lnTo>
                <a:lnTo>
                  <a:pt x="10058" y="223774"/>
                </a:lnTo>
                <a:lnTo>
                  <a:pt x="15989" y="230593"/>
                </a:lnTo>
                <a:lnTo>
                  <a:pt x="43211" y="198361"/>
                </a:lnTo>
                <a:lnTo>
                  <a:pt x="65843" y="163044"/>
                </a:lnTo>
                <a:lnTo>
                  <a:pt x="83883" y="124643"/>
                </a:lnTo>
                <a:lnTo>
                  <a:pt x="97332" y="83159"/>
                </a:lnTo>
                <a:lnTo>
                  <a:pt x="97332" y="64008"/>
                </a:lnTo>
                <a:close/>
              </a:path>
              <a:path w="261619" h="253364">
                <a:moveTo>
                  <a:pt x="161849" y="91427"/>
                </a:moveTo>
                <a:lnTo>
                  <a:pt x="140081" y="91427"/>
                </a:lnTo>
                <a:lnTo>
                  <a:pt x="159428" y="129884"/>
                </a:lnTo>
                <a:lnTo>
                  <a:pt x="183107" y="165111"/>
                </a:lnTo>
                <a:lnTo>
                  <a:pt x="211116" y="197106"/>
                </a:lnTo>
                <a:lnTo>
                  <a:pt x="243459" y="225869"/>
                </a:lnTo>
                <a:lnTo>
                  <a:pt x="247125" y="221395"/>
                </a:lnTo>
                <a:lnTo>
                  <a:pt x="251321" y="216623"/>
                </a:lnTo>
                <a:lnTo>
                  <a:pt x="256044" y="211556"/>
                </a:lnTo>
                <a:lnTo>
                  <a:pt x="261289" y="206197"/>
                </a:lnTo>
                <a:lnTo>
                  <a:pt x="237198" y="187794"/>
                </a:lnTo>
                <a:lnTo>
                  <a:pt x="215045" y="166819"/>
                </a:lnTo>
                <a:lnTo>
                  <a:pt x="194831" y="143269"/>
                </a:lnTo>
                <a:lnTo>
                  <a:pt x="176555" y="117144"/>
                </a:lnTo>
                <a:lnTo>
                  <a:pt x="193391" y="102967"/>
                </a:lnTo>
                <a:lnTo>
                  <a:pt x="197618" y="99174"/>
                </a:lnTo>
                <a:lnTo>
                  <a:pt x="165925" y="99174"/>
                </a:lnTo>
                <a:lnTo>
                  <a:pt x="161849" y="91427"/>
                </a:lnTo>
                <a:close/>
              </a:path>
              <a:path w="261619" h="253364">
                <a:moveTo>
                  <a:pt x="223773" y="41452"/>
                </a:moveTo>
                <a:lnTo>
                  <a:pt x="209334" y="57649"/>
                </a:lnTo>
                <a:lnTo>
                  <a:pt x="194878" y="72670"/>
                </a:lnTo>
                <a:lnTo>
                  <a:pt x="180407" y="86513"/>
                </a:lnTo>
                <a:lnTo>
                  <a:pt x="165925" y="99174"/>
                </a:lnTo>
                <a:lnTo>
                  <a:pt x="197618" y="99174"/>
                </a:lnTo>
                <a:lnTo>
                  <a:pt x="209799" y="88247"/>
                </a:lnTo>
                <a:lnTo>
                  <a:pt x="225781" y="72987"/>
                </a:lnTo>
                <a:lnTo>
                  <a:pt x="241338" y="57188"/>
                </a:lnTo>
                <a:lnTo>
                  <a:pt x="223773" y="41452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0" name="object 330"/>
          <p:cNvSpPr/>
          <p:nvPr/>
        </p:nvSpPr>
        <p:spPr>
          <a:xfrm>
            <a:off x="354203" y="5666471"/>
            <a:ext cx="664845" cy="664845"/>
          </a:xfrm>
          <a:custGeom>
            <a:avLst/>
            <a:gdLst/>
            <a:ahLst/>
            <a:cxnLst/>
            <a:rect l="l" t="t" r="r" b="b"/>
            <a:pathLst>
              <a:path w="664844" h="664845">
                <a:moveTo>
                  <a:pt x="332346" y="0"/>
                </a:moveTo>
                <a:lnTo>
                  <a:pt x="283233" y="3603"/>
                </a:lnTo>
                <a:lnTo>
                  <a:pt x="236359" y="14072"/>
                </a:lnTo>
                <a:lnTo>
                  <a:pt x="192236" y="30890"/>
                </a:lnTo>
                <a:lnTo>
                  <a:pt x="151378" y="53546"/>
                </a:lnTo>
                <a:lnTo>
                  <a:pt x="114301" y="81523"/>
                </a:lnTo>
                <a:lnTo>
                  <a:pt x="81517" y="114308"/>
                </a:lnTo>
                <a:lnTo>
                  <a:pt x="53542" y="151387"/>
                </a:lnTo>
                <a:lnTo>
                  <a:pt x="30888" y="192246"/>
                </a:lnTo>
                <a:lnTo>
                  <a:pt x="14070" y="236370"/>
                </a:lnTo>
                <a:lnTo>
                  <a:pt x="3603" y="283246"/>
                </a:lnTo>
                <a:lnTo>
                  <a:pt x="0" y="332359"/>
                </a:lnTo>
                <a:lnTo>
                  <a:pt x="3603" y="381468"/>
                </a:lnTo>
                <a:lnTo>
                  <a:pt x="14070" y="428341"/>
                </a:lnTo>
                <a:lnTo>
                  <a:pt x="30888" y="472463"/>
                </a:lnTo>
                <a:lnTo>
                  <a:pt x="53542" y="513320"/>
                </a:lnTo>
                <a:lnTo>
                  <a:pt x="81517" y="550398"/>
                </a:lnTo>
                <a:lnTo>
                  <a:pt x="114301" y="583183"/>
                </a:lnTo>
                <a:lnTo>
                  <a:pt x="151378" y="611159"/>
                </a:lnTo>
                <a:lnTo>
                  <a:pt x="192236" y="633814"/>
                </a:lnTo>
                <a:lnTo>
                  <a:pt x="236359" y="650633"/>
                </a:lnTo>
                <a:lnTo>
                  <a:pt x="283233" y="661101"/>
                </a:lnTo>
                <a:lnTo>
                  <a:pt x="332346" y="664705"/>
                </a:lnTo>
                <a:lnTo>
                  <a:pt x="381455" y="661101"/>
                </a:lnTo>
                <a:lnTo>
                  <a:pt x="428328" y="650633"/>
                </a:lnTo>
                <a:lnTo>
                  <a:pt x="472451" y="633814"/>
                </a:lnTo>
                <a:lnTo>
                  <a:pt x="513308" y="611159"/>
                </a:lnTo>
                <a:lnTo>
                  <a:pt x="550386" y="583183"/>
                </a:lnTo>
                <a:lnTo>
                  <a:pt x="583170" y="550398"/>
                </a:lnTo>
                <a:lnTo>
                  <a:pt x="611147" y="513320"/>
                </a:lnTo>
                <a:lnTo>
                  <a:pt x="633801" y="472463"/>
                </a:lnTo>
                <a:lnTo>
                  <a:pt x="650620" y="428341"/>
                </a:lnTo>
                <a:lnTo>
                  <a:pt x="661088" y="381468"/>
                </a:lnTo>
                <a:lnTo>
                  <a:pt x="664692" y="332359"/>
                </a:lnTo>
                <a:lnTo>
                  <a:pt x="661088" y="283246"/>
                </a:lnTo>
                <a:lnTo>
                  <a:pt x="650620" y="236370"/>
                </a:lnTo>
                <a:lnTo>
                  <a:pt x="633801" y="192246"/>
                </a:lnTo>
                <a:lnTo>
                  <a:pt x="611147" y="151387"/>
                </a:lnTo>
                <a:lnTo>
                  <a:pt x="583170" y="114308"/>
                </a:lnTo>
                <a:lnTo>
                  <a:pt x="550386" y="81523"/>
                </a:lnTo>
                <a:lnTo>
                  <a:pt x="513308" y="53546"/>
                </a:lnTo>
                <a:lnTo>
                  <a:pt x="472451" y="30890"/>
                </a:lnTo>
                <a:lnTo>
                  <a:pt x="428328" y="14072"/>
                </a:lnTo>
                <a:lnTo>
                  <a:pt x="381455" y="3603"/>
                </a:lnTo>
                <a:lnTo>
                  <a:pt x="332346" y="0"/>
                </a:lnTo>
                <a:close/>
              </a:path>
            </a:pathLst>
          </a:custGeom>
          <a:solidFill>
            <a:srgbClr val="E8CE6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1" name="object 331"/>
          <p:cNvSpPr/>
          <p:nvPr/>
        </p:nvSpPr>
        <p:spPr>
          <a:xfrm>
            <a:off x="473922" y="5670907"/>
            <a:ext cx="420251" cy="43675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32" name="object 332"/>
          <p:cNvSpPr/>
          <p:nvPr/>
        </p:nvSpPr>
        <p:spPr>
          <a:xfrm>
            <a:off x="472939" y="6538234"/>
            <a:ext cx="420370" cy="0"/>
          </a:xfrm>
          <a:custGeom>
            <a:avLst/>
            <a:gdLst/>
            <a:ahLst/>
            <a:cxnLst/>
            <a:rect l="l" t="t" r="r" b="b"/>
            <a:pathLst>
              <a:path w="420369">
                <a:moveTo>
                  <a:pt x="0" y="0"/>
                </a:moveTo>
                <a:lnTo>
                  <a:pt x="419862" y="0"/>
                </a:lnTo>
              </a:path>
            </a:pathLst>
          </a:custGeom>
          <a:ln w="19050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3" name="object 333"/>
          <p:cNvSpPr/>
          <p:nvPr/>
        </p:nvSpPr>
        <p:spPr>
          <a:xfrm>
            <a:off x="482944" y="6062619"/>
            <a:ext cx="0" cy="466090"/>
          </a:xfrm>
          <a:custGeom>
            <a:avLst/>
            <a:gdLst/>
            <a:ahLst/>
            <a:cxnLst/>
            <a:rect l="l" t="t" r="r" b="b"/>
            <a:pathLst>
              <a:path h="466089">
                <a:moveTo>
                  <a:pt x="0" y="0"/>
                </a:moveTo>
                <a:lnTo>
                  <a:pt x="0" y="466090"/>
                </a:lnTo>
              </a:path>
            </a:pathLst>
          </a:custGeom>
          <a:ln w="20010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4" name="object 334"/>
          <p:cNvSpPr/>
          <p:nvPr/>
        </p:nvSpPr>
        <p:spPr>
          <a:xfrm>
            <a:off x="884119" y="6121039"/>
            <a:ext cx="0" cy="407670"/>
          </a:xfrm>
          <a:custGeom>
            <a:avLst/>
            <a:gdLst/>
            <a:ahLst/>
            <a:cxnLst/>
            <a:rect l="l" t="t" r="r" b="b"/>
            <a:pathLst>
              <a:path h="407670">
                <a:moveTo>
                  <a:pt x="0" y="0"/>
                </a:moveTo>
                <a:lnTo>
                  <a:pt x="0" y="407669"/>
                </a:lnTo>
              </a:path>
            </a:pathLst>
          </a:custGeom>
          <a:ln w="20107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5" name="object 335"/>
          <p:cNvSpPr/>
          <p:nvPr/>
        </p:nvSpPr>
        <p:spPr>
          <a:xfrm>
            <a:off x="873749" y="6110878"/>
            <a:ext cx="19685" cy="10160"/>
          </a:xfrm>
          <a:custGeom>
            <a:avLst/>
            <a:gdLst/>
            <a:ahLst/>
            <a:cxnLst/>
            <a:rect l="l" t="t" r="r" b="b"/>
            <a:pathLst>
              <a:path w="19684" h="10160">
                <a:moveTo>
                  <a:pt x="0" y="10160"/>
                </a:moveTo>
                <a:lnTo>
                  <a:pt x="19061" y="10160"/>
                </a:lnTo>
                <a:lnTo>
                  <a:pt x="19061" y="0"/>
                </a:lnTo>
                <a:lnTo>
                  <a:pt x="0" y="0"/>
                </a:lnTo>
                <a:lnTo>
                  <a:pt x="0" y="1016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6" name="object 336"/>
          <p:cNvSpPr/>
          <p:nvPr/>
        </p:nvSpPr>
        <p:spPr>
          <a:xfrm>
            <a:off x="873931" y="6107069"/>
            <a:ext cx="19050" cy="3810"/>
          </a:xfrm>
          <a:custGeom>
            <a:avLst/>
            <a:gdLst/>
            <a:ahLst/>
            <a:cxnLst/>
            <a:rect l="l" t="t" r="r" b="b"/>
            <a:pathLst>
              <a:path w="19050" h="3810">
                <a:moveTo>
                  <a:pt x="0" y="3810"/>
                </a:moveTo>
                <a:lnTo>
                  <a:pt x="18872" y="3810"/>
                </a:lnTo>
                <a:lnTo>
                  <a:pt x="18872" y="0"/>
                </a:lnTo>
                <a:lnTo>
                  <a:pt x="0" y="0"/>
                </a:lnTo>
                <a:lnTo>
                  <a:pt x="0" y="381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7" name="object 337"/>
          <p:cNvSpPr/>
          <p:nvPr/>
        </p:nvSpPr>
        <p:spPr>
          <a:xfrm>
            <a:off x="874239" y="6105798"/>
            <a:ext cx="17145" cy="1270"/>
          </a:xfrm>
          <a:custGeom>
            <a:avLst/>
            <a:gdLst/>
            <a:ahLst/>
            <a:cxnLst/>
            <a:rect l="l" t="t" r="r" b="b"/>
            <a:pathLst>
              <a:path w="17144" h="1270">
                <a:moveTo>
                  <a:pt x="0" y="1269"/>
                </a:moveTo>
                <a:lnTo>
                  <a:pt x="16676" y="1269"/>
                </a:lnTo>
                <a:lnTo>
                  <a:pt x="16676" y="0"/>
                </a:lnTo>
                <a:lnTo>
                  <a:pt x="0" y="0"/>
                </a:lnTo>
                <a:lnTo>
                  <a:pt x="0" y="1269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8" name="object 338"/>
          <p:cNvSpPr/>
          <p:nvPr/>
        </p:nvSpPr>
        <p:spPr>
          <a:xfrm>
            <a:off x="874300" y="6071846"/>
            <a:ext cx="19050" cy="13335"/>
          </a:xfrm>
          <a:custGeom>
            <a:avLst/>
            <a:gdLst/>
            <a:ahLst/>
            <a:cxnLst/>
            <a:rect l="l" t="t" r="r" b="b"/>
            <a:pathLst>
              <a:path w="19050" h="13335">
                <a:moveTo>
                  <a:pt x="18503" y="12712"/>
                </a:moveTo>
                <a:lnTo>
                  <a:pt x="0" y="12712"/>
                </a:lnTo>
                <a:lnTo>
                  <a:pt x="0" y="0"/>
                </a:lnTo>
                <a:lnTo>
                  <a:pt x="18503" y="0"/>
                </a:lnTo>
                <a:lnTo>
                  <a:pt x="18503" y="12712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9" name="object 339"/>
          <p:cNvSpPr/>
          <p:nvPr/>
        </p:nvSpPr>
        <p:spPr>
          <a:xfrm>
            <a:off x="473764" y="6071208"/>
            <a:ext cx="19050" cy="13970"/>
          </a:xfrm>
          <a:custGeom>
            <a:avLst/>
            <a:gdLst/>
            <a:ahLst/>
            <a:cxnLst/>
            <a:rect l="l" t="t" r="r" b="b"/>
            <a:pathLst>
              <a:path w="19050" h="13970">
                <a:moveTo>
                  <a:pt x="520" y="0"/>
                </a:moveTo>
                <a:lnTo>
                  <a:pt x="185" y="5257"/>
                </a:lnTo>
                <a:lnTo>
                  <a:pt x="0" y="8851"/>
                </a:lnTo>
                <a:lnTo>
                  <a:pt x="0" y="13347"/>
                </a:lnTo>
                <a:lnTo>
                  <a:pt x="18516" y="13347"/>
                </a:lnTo>
                <a:lnTo>
                  <a:pt x="18537" y="8851"/>
                </a:lnTo>
                <a:lnTo>
                  <a:pt x="18707" y="5257"/>
                </a:lnTo>
                <a:lnTo>
                  <a:pt x="18986" y="1282"/>
                </a:lnTo>
                <a:lnTo>
                  <a:pt x="520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0" name="object 340"/>
          <p:cNvSpPr/>
          <p:nvPr/>
        </p:nvSpPr>
        <p:spPr>
          <a:xfrm>
            <a:off x="575750" y="5606254"/>
            <a:ext cx="268933" cy="120605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1" name="object 341"/>
          <p:cNvSpPr/>
          <p:nvPr/>
        </p:nvSpPr>
        <p:spPr>
          <a:xfrm>
            <a:off x="482187" y="6470506"/>
            <a:ext cx="401955" cy="0"/>
          </a:xfrm>
          <a:custGeom>
            <a:avLst/>
            <a:gdLst/>
            <a:ahLst/>
            <a:cxnLst/>
            <a:rect l="l" t="t" r="r" b="b"/>
            <a:pathLst>
              <a:path w="401955">
                <a:moveTo>
                  <a:pt x="0" y="0"/>
                </a:moveTo>
                <a:lnTo>
                  <a:pt x="401358" y="0"/>
                </a:lnTo>
              </a:path>
            </a:pathLst>
          </a:custGeom>
          <a:ln w="18503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2" name="object 342"/>
          <p:cNvSpPr/>
          <p:nvPr/>
        </p:nvSpPr>
        <p:spPr>
          <a:xfrm>
            <a:off x="473482" y="6019753"/>
            <a:ext cx="413983" cy="112906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3" name="object 343"/>
          <p:cNvSpPr/>
          <p:nvPr/>
        </p:nvSpPr>
        <p:spPr>
          <a:xfrm>
            <a:off x="824892" y="6162993"/>
            <a:ext cx="19050" cy="158115"/>
          </a:xfrm>
          <a:custGeom>
            <a:avLst/>
            <a:gdLst/>
            <a:ahLst/>
            <a:cxnLst/>
            <a:rect l="l" t="t" r="r" b="b"/>
            <a:pathLst>
              <a:path w="19050" h="158114">
                <a:moveTo>
                  <a:pt x="14363" y="0"/>
                </a:moveTo>
                <a:lnTo>
                  <a:pt x="4152" y="0"/>
                </a:lnTo>
                <a:lnTo>
                  <a:pt x="0" y="4140"/>
                </a:lnTo>
                <a:lnTo>
                  <a:pt x="0" y="153365"/>
                </a:lnTo>
                <a:lnTo>
                  <a:pt x="4152" y="157505"/>
                </a:lnTo>
                <a:lnTo>
                  <a:pt x="14363" y="157505"/>
                </a:lnTo>
                <a:lnTo>
                  <a:pt x="18516" y="153365"/>
                </a:lnTo>
                <a:lnTo>
                  <a:pt x="18516" y="4140"/>
                </a:lnTo>
                <a:lnTo>
                  <a:pt x="14363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4" name="object 344"/>
          <p:cNvSpPr/>
          <p:nvPr/>
        </p:nvSpPr>
        <p:spPr>
          <a:xfrm>
            <a:off x="824285" y="6343270"/>
            <a:ext cx="19050" cy="45085"/>
          </a:xfrm>
          <a:custGeom>
            <a:avLst/>
            <a:gdLst/>
            <a:ahLst/>
            <a:cxnLst/>
            <a:rect l="l" t="t" r="r" b="b"/>
            <a:pathLst>
              <a:path w="19050" h="45085">
                <a:moveTo>
                  <a:pt x="14363" y="0"/>
                </a:moveTo>
                <a:lnTo>
                  <a:pt x="4152" y="0"/>
                </a:lnTo>
                <a:lnTo>
                  <a:pt x="0" y="4140"/>
                </a:lnTo>
                <a:lnTo>
                  <a:pt x="0" y="40830"/>
                </a:lnTo>
                <a:lnTo>
                  <a:pt x="4152" y="44970"/>
                </a:lnTo>
                <a:lnTo>
                  <a:pt x="14363" y="44970"/>
                </a:lnTo>
                <a:lnTo>
                  <a:pt x="18516" y="40830"/>
                </a:lnTo>
                <a:lnTo>
                  <a:pt x="18516" y="4140"/>
                </a:lnTo>
                <a:lnTo>
                  <a:pt x="14363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5" name="object 345"/>
          <p:cNvSpPr/>
          <p:nvPr/>
        </p:nvSpPr>
        <p:spPr>
          <a:xfrm>
            <a:off x="1478976" y="6662833"/>
            <a:ext cx="257175" cy="240665"/>
          </a:xfrm>
          <a:custGeom>
            <a:avLst/>
            <a:gdLst/>
            <a:ahLst/>
            <a:cxnLst/>
            <a:rect l="l" t="t" r="r" b="b"/>
            <a:pathLst>
              <a:path w="257175" h="240664">
                <a:moveTo>
                  <a:pt x="127774" y="161721"/>
                </a:moveTo>
                <a:lnTo>
                  <a:pt x="106781" y="161721"/>
                </a:lnTo>
                <a:lnTo>
                  <a:pt x="106781" y="207771"/>
                </a:lnTo>
                <a:lnTo>
                  <a:pt x="108700" y="221997"/>
                </a:lnTo>
                <a:lnTo>
                  <a:pt x="114455" y="232157"/>
                </a:lnTo>
                <a:lnTo>
                  <a:pt x="124044" y="238252"/>
                </a:lnTo>
                <a:lnTo>
                  <a:pt x="137464" y="240283"/>
                </a:lnTo>
                <a:lnTo>
                  <a:pt x="211721" y="240283"/>
                </a:lnTo>
                <a:lnTo>
                  <a:pt x="225916" y="238564"/>
                </a:lnTo>
                <a:lnTo>
                  <a:pt x="237031" y="233402"/>
                </a:lnTo>
                <a:lnTo>
                  <a:pt x="245066" y="224794"/>
                </a:lnTo>
                <a:lnTo>
                  <a:pt x="246463" y="221399"/>
                </a:lnTo>
                <a:lnTo>
                  <a:pt x="132308" y="221399"/>
                </a:lnTo>
                <a:lnTo>
                  <a:pt x="127774" y="216344"/>
                </a:lnTo>
                <a:lnTo>
                  <a:pt x="127774" y="161721"/>
                </a:lnTo>
                <a:close/>
              </a:path>
              <a:path w="257175" h="240664">
                <a:moveTo>
                  <a:pt x="236893" y="169202"/>
                </a:moveTo>
                <a:lnTo>
                  <a:pt x="228093" y="211513"/>
                </a:lnTo>
                <a:lnTo>
                  <a:pt x="205422" y="221399"/>
                </a:lnTo>
                <a:lnTo>
                  <a:pt x="246463" y="221399"/>
                </a:lnTo>
                <a:lnTo>
                  <a:pt x="256844" y="177596"/>
                </a:lnTo>
                <a:lnTo>
                  <a:pt x="250545" y="175501"/>
                </a:lnTo>
                <a:lnTo>
                  <a:pt x="243890" y="172694"/>
                </a:lnTo>
                <a:lnTo>
                  <a:pt x="236893" y="169202"/>
                </a:lnTo>
                <a:close/>
              </a:path>
              <a:path w="257175" h="240664">
                <a:moveTo>
                  <a:pt x="127774" y="95097"/>
                </a:moveTo>
                <a:lnTo>
                  <a:pt x="106781" y="95097"/>
                </a:lnTo>
                <a:lnTo>
                  <a:pt x="106781" y="143370"/>
                </a:lnTo>
                <a:lnTo>
                  <a:pt x="0" y="152679"/>
                </a:lnTo>
                <a:lnTo>
                  <a:pt x="1320" y="171030"/>
                </a:lnTo>
                <a:lnTo>
                  <a:pt x="106781" y="161721"/>
                </a:lnTo>
                <a:lnTo>
                  <a:pt x="127774" y="161721"/>
                </a:lnTo>
                <a:lnTo>
                  <a:pt x="127774" y="159880"/>
                </a:lnTo>
                <a:lnTo>
                  <a:pt x="248437" y="149263"/>
                </a:lnTo>
                <a:lnTo>
                  <a:pt x="247993" y="141528"/>
                </a:lnTo>
                <a:lnTo>
                  <a:pt x="127774" y="141528"/>
                </a:lnTo>
                <a:lnTo>
                  <a:pt x="127774" y="95097"/>
                </a:lnTo>
                <a:close/>
              </a:path>
              <a:path w="257175" h="240664">
                <a:moveTo>
                  <a:pt x="247383" y="130898"/>
                </a:moveTo>
                <a:lnTo>
                  <a:pt x="127774" y="141528"/>
                </a:lnTo>
                <a:lnTo>
                  <a:pt x="247993" y="141528"/>
                </a:lnTo>
                <a:lnTo>
                  <a:pt x="247383" y="130898"/>
                </a:lnTo>
                <a:close/>
              </a:path>
              <a:path w="257175" h="240664">
                <a:moveTo>
                  <a:pt x="127774" y="28714"/>
                </a:moveTo>
                <a:lnTo>
                  <a:pt x="106781" y="28714"/>
                </a:lnTo>
                <a:lnTo>
                  <a:pt x="106781" y="76593"/>
                </a:lnTo>
                <a:lnTo>
                  <a:pt x="12865" y="83667"/>
                </a:lnTo>
                <a:lnTo>
                  <a:pt x="14173" y="102044"/>
                </a:lnTo>
                <a:lnTo>
                  <a:pt x="106781" y="95097"/>
                </a:lnTo>
                <a:lnTo>
                  <a:pt x="127774" y="95097"/>
                </a:lnTo>
                <a:lnTo>
                  <a:pt x="127774" y="93522"/>
                </a:lnTo>
                <a:lnTo>
                  <a:pt x="235064" y="85242"/>
                </a:lnTo>
                <a:lnTo>
                  <a:pt x="234484" y="75018"/>
                </a:lnTo>
                <a:lnTo>
                  <a:pt x="127774" y="75018"/>
                </a:lnTo>
                <a:lnTo>
                  <a:pt x="127774" y="28714"/>
                </a:lnTo>
                <a:close/>
              </a:path>
              <a:path w="257175" h="240664">
                <a:moveTo>
                  <a:pt x="234022" y="66890"/>
                </a:moveTo>
                <a:lnTo>
                  <a:pt x="127774" y="75018"/>
                </a:lnTo>
                <a:lnTo>
                  <a:pt x="234484" y="75018"/>
                </a:lnTo>
                <a:lnTo>
                  <a:pt x="234022" y="66890"/>
                </a:lnTo>
                <a:close/>
              </a:path>
              <a:path w="257175" h="240664">
                <a:moveTo>
                  <a:pt x="225628" y="0"/>
                </a:moveTo>
                <a:lnTo>
                  <a:pt x="172461" y="4979"/>
                </a:lnTo>
                <a:lnTo>
                  <a:pt x="118973" y="9174"/>
                </a:lnTo>
                <a:lnTo>
                  <a:pt x="65161" y="12585"/>
                </a:lnTo>
                <a:lnTo>
                  <a:pt x="11023" y="15214"/>
                </a:lnTo>
                <a:lnTo>
                  <a:pt x="13119" y="21843"/>
                </a:lnTo>
                <a:lnTo>
                  <a:pt x="14528" y="28232"/>
                </a:lnTo>
                <a:lnTo>
                  <a:pt x="15214" y="34366"/>
                </a:lnTo>
                <a:lnTo>
                  <a:pt x="106781" y="28714"/>
                </a:lnTo>
                <a:lnTo>
                  <a:pt x="127774" y="28714"/>
                </a:lnTo>
                <a:lnTo>
                  <a:pt x="127774" y="27279"/>
                </a:lnTo>
                <a:lnTo>
                  <a:pt x="229031" y="19659"/>
                </a:lnTo>
                <a:lnTo>
                  <a:pt x="22562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6" name="object 346"/>
          <p:cNvSpPr/>
          <p:nvPr/>
        </p:nvSpPr>
        <p:spPr>
          <a:xfrm>
            <a:off x="1767670" y="6657837"/>
            <a:ext cx="247015" cy="254635"/>
          </a:xfrm>
          <a:custGeom>
            <a:avLst/>
            <a:gdLst/>
            <a:ahLst/>
            <a:cxnLst/>
            <a:rect l="l" t="t" r="r" b="b"/>
            <a:pathLst>
              <a:path w="247014" h="254635">
                <a:moveTo>
                  <a:pt x="177596" y="228244"/>
                </a:moveTo>
                <a:lnTo>
                  <a:pt x="179349" y="234721"/>
                </a:lnTo>
                <a:lnTo>
                  <a:pt x="180644" y="241960"/>
                </a:lnTo>
                <a:lnTo>
                  <a:pt x="181533" y="250012"/>
                </a:lnTo>
                <a:lnTo>
                  <a:pt x="191811" y="250238"/>
                </a:lnTo>
                <a:lnTo>
                  <a:pt x="230031" y="248516"/>
                </a:lnTo>
                <a:lnTo>
                  <a:pt x="245182" y="230860"/>
                </a:lnTo>
                <a:lnTo>
                  <a:pt x="210908" y="230860"/>
                </a:lnTo>
                <a:lnTo>
                  <a:pt x="204403" y="230698"/>
                </a:lnTo>
                <a:lnTo>
                  <a:pt x="196681" y="230209"/>
                </a:lnTo>
                <a:lnTo>
                  <a:pt x="187745" y="229392"/>
                </a:lnTo>
                <a:lnTo>
                  <a:pt x="177596" y="228244"/>
                </a:lnTo>
                <a:close/>
              </a:path>
              <a:path w="247014" h="254635">
                <a:moveTo>
                  <a:pt x="246849" y="0"/>
                </a:moveTo>
                <a:lnTo>
                  <a:pt x="227698" y="0"/>
                </a:lnTo>
                <a:lnTo>
                  <a:pt x="227698" y="224650"/>
                </a:lnTo>
                <a:lnTo>
                  <a:pt x="222110" y="230860"/>
                </a:lnTo>
                <a:lnTo>
                  <a:pt x="245182" y="230860"/>
                </a:lnTo>
                <a:lnTo>
                  <a:pt x="246849" y="218274"/>
                </a:lnTo>
                <a:lnTo>
                  <a:pt x="246849" y="0"/>
                </a:lnTo>
                <a:close/>
              </a:path>
              <a:path w="247014" h="254635">
                <a:moveTo>
                  <a:pt x="204088" y="24917"/>
                </a:moveTo>
                <a:lnTo>
                  <a:pt x="185737" y="24917"/>
                </a:lnTo>
                <a:lnTo>
                  <a:pt x="185737" y="186524"/>
                </a:lnTo>
                <a:lnTo>
                  <a:pt x="204088" y="186524"/>
                </a:lnTo>
                <a:lnTo>
                  <a:pt x="204088" y="24917"/>
                </a:lnTo>
                <a:close/>
              </a:path>
              <a:path w="247014" h="254635">
                <a:moveTo>
                  <a:pt x="117525" y="130911"/>
                </a:moveTo>
                <a:lnTo>
                  <a:pt x="99415" y="130911"/>
                </a:lnTo>
                <a:lnTo>
                  <a:pt x="99415" y="254215"/>
                </a:lnTo>
                <a:lnTo>
                  <a:pt x="117525" y="254215"/>
                </a:lnTo>
                <a:lnTo>
                  <a:pt x="117525" y="130911"/>
                </a:lnTo>
                <a:close/>
              </a:path>
              <a:path w="247014" h="254635">
                <a:moveTo>
                  <a:pt x="161861" y="11277"/>
                </a:moveTo>
                <a:lnTo>
                  <a:pt x="24130" y="11277"/>
                </a:lnTo>
                <a:lnTo>
                  <a:pt x="24130" y="120421"/>
                </a:lnTo>
                <a:lnTo>
                  <a:pt x="22620" y="154620"/>
                </a:lnTo>
                <a:lnTo>
                  <a:pt x="18094" y="184561"/>
                </a:lnTo>
                <a:lnTo>
                  <a:pt x="10553" y="210241"/>
                </a:lnTo>
                <a:lnTo>
                  <a:pt x="0" y="231660"/>
                </a:lnTo>
                <a:lnTo>
                  <a:pt x="3835" y="236905"/>
                </a:lnTo>
                <a:lnTo>
                  <a:pt x="7861" y="242582"/>
                </a:lnTo>
                <a:lnTo>
                  <a:pt x="12064" y="248691"/>
                </a:lnTo>
                <a:lnTo>
                  <a:pt x="25602" y="224033"/>
                </a:lnTo>
                <a:lnTo>
                  <a:pt x="35274" y="194390"/>
                </a:lnTo>
                <a:lnTo>
                  <a:pt x="41079" y="159764"/>
                </a:lnTo>
                <a:lnTo>
                  <a:pt x="43001" y="120421"/>
                </a:lnTo>
                <a:lnTo>
                  <a:pt x="43014" y="80009"/>
                </a:lnTo>
                <a:lnTo>
                  <a:pt x="161861" y="80009"/>
                </a:lnTo>
                <a:lnTo>
                  <a:pt x="161861" y="62179"/>
                </a:lnTo>
                <a:lnTo>
                  <a:pt x="43014" y="62179"/>
                </a:lnTo>
                <a:lnTo>
                  <a:pt x="43014" y="29121"/>
                </a:lnTo>
                <a:lnTo>
                  <a:pt x="161861" y="29121"/>
                </a:lnTo>
                <a:lnTo>
                  <a:pt x="161861" y="11277"/>
                </a:lnTo>
                <a:close/>
              </a:path>
              <a:path w="247014" h="254635">
                <a:moveTo>
                  <a:pt x="163156" y="114122"/>
                </a:moveTo>
                <a:lnTo>
                  <a:pt x="55867" y="114122"/>
                </a:lnTo>
                <a:lnTo>
                  <a:pt x="55867" y="224828"/>
                </a:lnTo>
                <a:lnTo>
                  <a:pt x="73698" y="224828"/>
                </a:lnTo>
                <a:lnTo>
                  <a:pt x="73698" y="130911"/>
                </a:lnTo>
                <a:lnTo>
                  <a:pt x="163156" y="130911"/>
                </a:lnTo>
                <a:lnTo>
                  <a:pt x="163156" y="114122"/>
                </a:lnTo>
                <a:close/>
              </a:path>
              <a:path w="247014" h="254635">
                <a:moveTo>
                  <a:pt x="120929" y="205155"/>
                </a:moveTo>
                <a:lnTo>
                  <a:pt x="122313" y="210921"/>
                </a:lnTo>
                <a:lnTo>
                  <a:pt x="123598" y="217089"/>
                </a:lnTo>
                <a:lnTo>
                  <a:pt x="124599" y="222719"/>
                </a:lnTo>
                <a:lnTo>
                  <a:pt x="139636" y="222986"/>
                </a:lnTo>
                <a:lnTo>
                  <a:pt x="143484" y="222986"/>
                </a:lnTo>
                <a:lnTo>
                  <a:pt x="152098" y="221512"/>
                </a:lnTo>
                <a:lnTo>
                  <a:pt x="158245" y="217089"/>
                </a:lnTo>
                <a:lnTo>
                  <a:pt x="161929" y="209715"/>
                </a:lnTo>
                <a:lnTo>
                  <a:pt x="162378" y="205943"/>
                </a:lnTo>
                <a:lnTo>
                  <a:pt x="132473" y="205943"/>
                </a:lnTo>
                <a:lnTo>
                  <a:pt x="127406" y="205676"/>
                </a:lnTo>
                <a:lnTo>
                  <a:pt x="120929" y="205155"/>
                </a:lnTo>
                <a:close/>
              </a:path>
              <a:path w="247014" h="254635">
                <a:moveTo>
                  <a:pt x="163156" y="130911"/>
                </a:moveTo>
                <a:lnTo>
                  <a:pt x="145326" y="130911"/>
                </a:lnTo>
                <a:lnTo>
                  <a:pt x="145326" y="202450"/>
                </a:lnTo>
                <a:lnTo>
                  <a:pt x="142265" y="205943"/>
                </a:lnTo>
                <a:lnTo>
                  <a:pt x="162378" y="205943"/>
                </a:lnTo>
                <a:lnTo>
                  <a:pt x="163156" y="199389"/>
                </a:lnTo>
                <a:lnTo>
                  <a:pt x="163156" y="130911"/>
                </a:lnTo>
                <a:close/>
              </a:path>
              <a:path w="247014" h="254635">
                <a:moveTo>
                  <a:pt x="117525" y="88671"/>
                </a:moveTo>
                <a:lnTo>
                  <a:pt x="99415" y="88671"/>
                </a:lnTo>
                <a:lnTo>
                  <a:pt x="99415" y="114122"/>
                </a:lnTo>
                <a:lnTo>
                  <a:pt x="117525" y="114122"/>
                </a:lnTo>
                <a:lnTo>
                  <a:pt x="117525" y="88671"/>
                </a:lnTo>
                <a:close/>
              </a:path>
              <a:path w="247014" h="254635">
                <a:moveTo>
                  <a:pt x="161861" y="80009"/>
                </a:moveTo>
                <a:lnTo>
                  <a:pt x="142963" y="80009"/>
                </a:lnTo>
                <a:lnTo>
                  <a:pt x="142963" y="89204"/>
                </a:lnTo>
                <a:lnTo>
                  <a:pt x="161861" y="89204"/>
                </a:lnTo>
                <a:lnTo>
                  <a:pt x="161861" y="80009"/>
                </a:lnTo>
                <a:close/>
              </a:path>
              <a:path w="247014" h="254635">
                <a:moveTo>
                  <a:pt x="161861" y="29121"/>
                </a:moveTo>
                <a:lnTo>
                  <a:pt x="142963" y="29121"/>
                </a:lnTo>
                <a:lnTo>
                  <a:pt x="142963" y="62179"/>
                </a:lnTo>
                <a:lnTo>
                  <a:pt x="161861" y="62179"/>
                </a:lnTo>
                <a:lnTo>
                  <a:pt x="161861" y="29121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7" name="object 347"/>
          <p:cNvSpPr/>
          <p:nvPr/>
        </p:nvSpPr>
        <p:spPr>
          <a:xfrm>
            <a:off x="1424982" y="5670884"/>
            <a:ext cx="662305" cy="662305"/>
          </a:xfrm>
          <a:custGeom>
            <a:avLst/>
            <a:gdLst/>
            <a:ahLst/>
            <a:cxnLst/>
            <a:rect l="l" t="t" r="r" b="b"/>
            <a:pathLst>
              <a:path w="662305" h="662304">
                <a:moveTo>
                  <a:pt x="330873" y="0"/>
                </a:moveTo>
                <a:lnTo>
                  <a:pt x="281981" y="3587"/>
                </a:lnTo>
                <a:lnTo>
                  <a:pt x="235315" y="14008"/>
                </a:lnTo>
                <a:lnTo>
                  <a:pt x="191389" y="30751"/>
                </a:lnTo>
                <a:lnTo>
                  <a:pt x="150713" y="53304"/>
                </a:lnTo>
                <a:lnTo>
                  <a:pt x="113799" y="81156"/>
                </a:lnTo>
                <a:lnTo>
                  <a:pt x="81160" y="113794"/>
                </a:lnTo>
                <a:lnTo>
                  <a:pt x="53307" y="150707"/>
                </a:lnTo>
                <a:lnTo>
                  <a:pt x="30753" y="191383"/>
                </a:lnTo>
                <a:lnTo>
                  <a:pt x="14009" y="235311"/>
                </a:lnTo>
                <a:lnTo>
                  <a:pt x="3587" y="281978"/>
                </a:lnTo>
                <a:lnTo>
                  <a:pt x="0" y="330873"/>
                </a:lnTo>
                <a:lnTo>
                  <a:pt x="3587" y="379768"/>
                </a:lnTo>
                <a:lnTo>
                  <a:pt x="14009" y="426436"/>
                </a:lnTo>
                <a:lnTo>
                  <a:pt x="30753" y="470364"/>
                </a:lnTo>
                <a:lnTo>
                  <a:pt x="53307" y="511042"/>
                </a:lnTo>
                <a:lnTo>
                  <a:pt x="81160" y="547957"/>
                </a:lnTo>
                <a:lnTo>
                  <a:pt x="113799" y="580597"/>
                </a:lnTo>
                <a:lnTo>
                  <a:pt x="150713" y="608450"/>
                </a:lnTo>
                <a:lnTo>
                  <a:pt x="191389" y="631005"/>
                </a:lnTo>
                <a:lnTo>
                  <a:pt x="235315" y="647749"/>
                </a:lnTo>
                <a:lnTo>
                  <a:pt x="281981" y="658171"/>
                </a:lnTo>
                <a:lnTo>
                  <a:pt x="330873" y="661758"/>
                </a:lnTo>
                <a:lnTo>
                  <a:pt x="379768" y="658171"/>
                </a:lnTo>
                <a:lnTo>
                  <a:pt x="426435" y="647749"/>
                </a:lnTo>
                <a:lnTo>
                  <a:pt x="470362" y="631005"/>
                </a:lnTo>
                <a:lnTo>
                  <a:pt x="511038" y="608450"/>
                </a:lnTo>
                <a:lnTo>
                  <a:pt x="547951" y="580597"/>
                </a:lnTo>
                <a:lnTo>
                  <a:pt x="580590" y="547957"/>
                </a:lnTo>
                <a:lnTo>
                  <a:pt x="608441" y="511042"/>
                </a:lnTo>
                <a:lnTo>
                  <a:pt x="630994" y="470364"/>
                </a:lnTo>
                <a:lnTo>
                  <a:pt x="647737" y="426436"/>
                </a:lnTo>
                <a:lnTo>
                  <a:pt x="658158" y="379768"/>
                </a:lnTo>
                <a:lnTo>
                  <a:pt x="661746" y="330873"/>
                </a:lnTo>
                <a:lnTo>
                  <a:pt x="658158" y="281978"/>
                </a:lnTo>
                <a:lnTo>
                  <a:pt x="647737" y="235311"/>
                </a:lnTo>
                <a:lnTo>
                  <a:pt x="630994" y="191383"/>
                </a:lnTo>
                <a:lnTo>
                  <a:pt x="608441" y="150707"/>
                </a:lnTo>
                <a:lnTo>
                  <a:pt x="580590" y="113794"/>
                </a:lnTo>
                <a:lnTo>
                  <a:pt x="547951" y="81156"/>
                </a:lnTo>
                <a:lnTo>
                  <a:pt x="511038" y="53304"/>
                </a:lnTo>
                <a:lnTo>
                  <a:pt x="470362" y="30751"/>
                </a:lnTo>
                <a:lnTo>
                  <a:pt x="426435" y="14008"/>
                </a:lnTo>
                <a:lnTo>
                  <a:pt x="379768" y="3587"/>
                </a:lnTo>
                <a:lnTo>
                  <a:pt x="330873" y="0"/>
                </a:lnTo>
                <a:close/>
              </a:path>
            </a:pathLst>
          </a:custGeom>
          <a:solidFill>
            <a:srgbClr val="DC6F9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8" name="object 348"/>
          <p:cNvSpPr/>
          <p:nvPr/>
        </p:nvSpPr>
        <p:spPr>
          <a:xfrm>
            <a:off x="1684884" y="5823316"/>
            <a:ext cx="149860" cy="726440"/>
          </a:xfrm>
          <a:custGeom>
            <a:avLst/>
            <a:gdLst/>
            <a:ahLst/>
            <a:cxnLst/>
            <a:rect l="l" t="t" r="r" b="b"/>
            <a:pathLst>
              <a:path w="149860" h="726439">
                <a:moveTo>
                  <a:pt x="142824" y="0"/>
                </a:moveTo>
                <a:lnTo>
                  <a:pt x="6781" y="0"/>
                </a:lnTo>
                <a:lnTo>
                  <a:pt x="4406" y="1003"/>
                </a:lnTo>
                <a:lnTo>
                  <a:pt x="952" y="4533"/>
                </a:lnTo>
                <a:lnTo>
                  <a:pt x="0" y="6934"/>
                </a:lnTo>
                <a:lnTo>
                  <a:pt x="14362" y="707732"/>
                </a:lnTo>
                <a:lnTo>
                  <a:pt x="14465" y="713511"/>
                </a:lnTo>
                <a:lnTo>
                  <a:pt x="17729" y="717257"/>
                </a:lnTo>
                <a:lnTo>
                  <a:pt x="73837" y="726236"/>
                </a:lnTo>
                <a:lnTo>
                  <a:pt x="74320" y="726274"/>
                </a:lnTo>
                <a:lnTo>
                  <a:pt x="75285" y="726274"/>
                </a:lnTo>
                <a:lnTo>
                  <a:pt x="75768" y="726236"/>
                </a:lnTo>
                <a:lnTo>
                  <a:pt x="131864" y="717257"/>
                </a:lnTo>
                <a:lnTo>
                  <a:pt x="135127" y="713511"/>
                </a:lnTo>
                <a:lnTo>
                  <a:pt x="135246" y="707732"/>
                </a:lnTo>
                <a:lnTo>
                  <a:pt x="74802" y="707732"/>
                </a:lnTo>
                <a:lnTo>
                  <a:pt x="32638" y="700989"/>
                </a:lnTo>
                <a:lnTo>
                  <a:pt x="18656" y="18427"/>
                </a:lnTo>
                <a:lnTo>
                  <a:pt x="149370" y="18427"/>
                </a:lnTo>
                <a:lnTo>
                  <a:pt x="149605" y="6934"/>
                </a:lnTo>
                <a:lnTo>
                  <a:pt x="148653" y="4533"/>
                </a:lnTo>
                <a:lnTo>
                  <a:pt x="145186" y="1003"/>
                </a:lnTo>
                <a:lnTo>
                  <a:pt x="142824" y="0"/>
                </a:lnTo>
                <a:close/>
              </a:path>
              <a:path w="149860" h="726439">
                <a:moveTo>
                  <a:pt x="149370" y="18427"/>
                </a:moveTo>
                <a:lnTo>
                  <a:pt x="130936" y="18427"/>
                </a:lnTo>
                <a:lnTo>
                  <a:pt x="116966" y="700989"/>
                </a:lnTo>
                <a:lnTo>
                  <a:pt x="74802" y="707732"/>
                </a:lnTo>
                <a:lnTo>
                  <a:pt x="135246" y="707732"/>
                </a:lnTo>
                <a:lnTo>
                  <a:pt x="149370" y="18427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9" name="object 349"/>
          <p:cNvSpPr/>
          <p:nvPr/>
        </p:nvSpPr>
        <p:spPr>
          <a:xfrm>
            <a:off x="1694150" y="5963153"/>
            <a:ext cx="131445" cy="0"/>
          </a:xfrm>
          <a:custGeom>
            <a:avLst/>
            <a:gdLst/>
            <a:ahLst/>
            <a:cxnLst/>
            <a:rect l="l" t="t" r="r" b="b"/>
            <a:pathLst>
              <a:path w="131444">
                <a:moveTo>
                  <a:pt x="0" y="0"/>
                </a:moveTo>
                <a:lnTo>
                  <a:pt x="131076" y="0"/>
                </a:lnTo>
              </a:path>
            </a:pathLst>
          </a:custGeom>
          <a:ln w="18427">
            <a:solidFill>
              <a:srgbClr val="3C363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0" name="object 350"/>
          <p:cNvSpPr/>
          <p:nvPr/>
        </p:nvSpPr>
        <p:spPr>
          <a:xfrm>
            <a:off x="1569135" y="5614601"/>
            <a:ext cx="381635" cy="227329"/>
          </a:xfrm>
          <a:custGeom>
            <a:avLst/>
            <a:gdLst/>
            <a:ahLst/>
            <a:cxnLst/>
            <a:rect l="l" t="t" r="r" b="b"/>
            <a:pathLst>
              <a:path w="381635" h="227329">
                <a:moveTo>
                  <a:pt x="374700" y="0"/>
                </a:moveTo>
                <a:lnTo>
                  <a:pt x="6388" y="0"/>
                </a:lnTo>
                <a:lnTo>
                  <a:pt x="3378" y="1727"/>
                </a:lnTo>
                <a:lnTo>
                  <a:pt x="63" y="7353"/>
                </a:lnTo>
                <a:lnTo>
                  <a:pt x="0" y="10820"/>
                </a:lnTo>
                <a:lnTo>
                  <a:pt x="118567" y="225323"/>
                </a:lnTo>
                <a:lnTo>
                  <a:pt x="121653" y="227139"/>
                </a:lnTo>
                <a:lnTo>
                  <a:pt x="259448" y="227139"/>
                </a:lnTo>
                <a:lnTo>
                  <a:pt x="262521" y="225323"/>
                </a:lnTo>
                <a:lnTo>
                  <a:pt x="271703" y="208711"/>
                </a:lnTo>
                <a:lnTo>
                  <a:pt x="130441" y="208711"/>
                </a:lnTo>
                <a:lnTo>
                  <a:pt x="25272" y="18440"/>
                </a:lnTo>
                <a:lnTo>
                  <a:pt x="376876" y="18440"/>
                </a:lnTo>
                <a:lnTo>
                  <a:pt x="381088" y="10820"/>
                </a:lnTo>
                <a:lnTo>
                  <a:pt x="381025" y="7353"/>
                </a:lnTo>
                <a:lnTo>
                  <a:pt x="379387" y="4533"/>
                </a:lnTo>
                <a:lnTo>
                  <a:pt x="377723" y="1727"/>
                </a:lnTo>
                <a:lnTo>
                  <a:pt x="374700" y="0"/>
                </a:lnTo>
                <a:close/>
              </a:path>
              <a:path w="381635" h="227329">
                <a:moveTo>
                  <a:pt x="376876" y="18440"/>
                </a:moveTo>
                <a:lnTo>
                  <a:pt x="355828" y="18440"/>
                </a:lnTo>
                <a:lnTo>
                  <a:pt x="250659" y="208711"/>
                </a:lnTo>
                <a:lnTo>
                  <a:pt x="271703" y="208711"/>
                </a:lnTo>
                <a:lnTo>
                  <a:pt x="376876" y="1844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1" name="object 351"/>
          <p:cNvSpPr/>
          <p:nvPr/>
        </p:nvSpPr>
        <p:spPr>
          <a:xfrm>
            <a:off x="1679678" y="5609355"/>
            <a:ext cx="19050" cy="75565"/>
          </a:xfrm>
          <a:custGeom>
            <a:avLst/>
            <a:gdLst/>
            <a:ahLst/>
            <a:cxnLst/>
            <a:rect l="l" t="t" r="r" b="b"/>
            <a:pathLst>
              <a:path w="19050" h="75564">
                <a:moveTo>
                  <a:pt x="14312" y="0"/>
                </a:moveTo>
                <a:lnTo>
                  <a:pt x="4127" y="0"/>
                </a:lnTo>
                <a:lnTo>
                  <a:pt x="0" y="4140"/>
                </a:lnTo>
                <a:lnTo>
                  <a:pt x="0" y="71183"/>
                </a:lnTo>
                <a:lnTo>
                  <a:pt x="4127" y="75311"/>
                </a:lnTo>
                <a:lnTo>
                  <a:pt x="14312" y="75311"/>
                </a:lnTo>
                <a:lnTo>
                  <a:pt x="18440" y="71183"/>
                </a:lnTo>
                <a:lnTo>
                  <a:pt x="18440" y="4140"/>
                </a:lnTo>
                <a:lnTo>
                  <a:pt x="14312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2" name="object 352"/>
          <p:cNvSpPr/>
          <p:nvPr/>
        </p:nvSpPr>
        <p:spPr>
          <a:xfrm>
            <a:off x="1716389" y="5609355"/>
            <a:ext cx="19050" cy="75565"/>
          </a:xfrm>
          <a:custGeom>
            <a:avLst/>
            <a:gdLst/>
            <a:ahLst/>
            <a:cxnLst/>
            <a:rect l="l" t="t" r="r" b="b"/>
            <a:pathLst>
              <a:path w="19050" h="75564">
                <a:moveTo>
                  <a:pt x="14300" y="0"/>
                </a:moveTo>
                <a:lnTo>
                  <a:pt x="4127" y="0"/>
                </a:lnTo>
                <a:lnTo>
                  <a:pt x="0" y="4140"/>
                </a:lnTo>
                <a:lnTo>
                  <a:pt x="0" y="71183"/>
                </a:lnTo>
                <a:lnTo>
                  <a:pt x="4127" y="75311"/>
                </a:lnTo>
                <a:lnTo>
                  <a:pt x="14300" y="75311"/>
                </a:lnTo>
                <a:lnTo>
                  <a:pt x="18440" y="71183"/>
                </a:lnTo>
                <a:lnTo>
                  <a:pt x="18440" y="4140"/>
                </a:lnTo>
                <a:lnTo>
                  <a:pt x="14300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3" name="object 353"/>
          <p:cNvSpPr/>
          <p:nvPr/>
        </p:nvSpPr>
        <p:spPr>
          <a:xfrm>
            <a:off x="1679678" y="5713719"/>
            <a:ext cx="19050" cy="46990"/>
          </a:xfrm>
          <a:custGeom>
            <a:avLst/>
            <a:gdLst/>
            <a:ahLst/>
            <a:cxnLst/>
            <a:rect l="l" t="t" r="r" b="b"/>
            <a:pathLst>
              <a:path w="19050" h="46989">
                <a:moveTo>
                  <a:pt x="14312" y="0"/>
                </a:moveTo>
                <a:lnTo>
                  <a:pt x="4127" y="0"/>
                </a:lnTo>
                <a:lnTo>
                  <a:pt x="0" y="4127"/>
                </a:lnTo>
                <a:lnTo>
                  <a:pt x="0" y="42735"/>
                </a:lnTo>
                <a:lnTo>
                  <a:pt x="4127" y="46863"/>
                </a:lnTo>
                <a:lnTo>
                  <a:pt x="14312" y="46863"/>
                </a:lnTo>
                <a:lnTo>
                  <a:pt x="18440" y="42735"/>
                </a:lnTo>
                <a:lnTo>
                  <a:pt x="18440" y="4127"/>
                </a:lnTo>
                <a:lnTo>
                  <a:pt x="14312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4" name="object 354"/>
          <p:cNvSpPr/>
          <p:nvPr/>
        </p:nvSpPr>
        <p:spPr>
          <a:xfrm>
            <a:off x="1789786" y="5693522"/>
            <a:ext cx="19050" cy="31750"/>
          </a:xfrm>
          <a:custGeom>
            <a:avLst/>
            <a:gdLst/>
            <a:ahLst/>
            <a:cxnLst/>
            <a:rect l="l" t="t" r="r" b="b"/>
            <a:pathLst>
              <a:path w="19050" h="31750">
                <a:moveTo>
                  <a:pt x="14312" y="0"/>
                </a:moveTo>
                <a:lnTo>
                  <a:pt x="4140" y="0"/>
                </a:lnTo>
                <a:lnTo>
                  <a:pt x="0" y="4127"/>
                </a:lnTo>
                <a:lnTo>
                  <a:pt x="0" y="27101"/>
                </a:lnTo>
                <a:lnTo>
                  <a:pt x="4140" y="31229"/>
                </a:lnTo>
                <a:lnTo>
                  <a:pt x="14312" y="31229"/>
                </a:lnTo>
                <a:lnTo>
                  <a:pt x="18440" y="27101"/>
                </a:lnTo>
                <a:lnTo>
                  <a:pt x="18440" y="4127"/>
                </a:lnTo>
                <a:lnTo>
                  <a:pt x="14312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5" name="object 355"/>
          <p:cNvSpPr/>
          <p:nvPr/>
        </p:nvSpPr>
        <p:spPr>
          <a:xfrm>
            <a:off x="1753088" y="5609355"/>
            <a:ext cx="19050" cy="75565"/>
          </a:xfrm>
          <a:custGeom>
            <a:avLst/>
            <a:gdLst/>
            <a:ahLst/>
            <a:cxnLst/>
            <a:rect l="l" t="t" r="r" b="b"/>
            <a:pathLst>
              <a:path w="19050" h="75564">
                <a:moveTo>
                  <a:pt x="14312" y="0"/>
                </a:moveTo>
                <a:lnTo>
                  <a:pt x="4127" y="0"/>
                </a:lnTo>
                <a:lnTo>
                  <a:pt x="0" y="4140"/>
                </a:lnTo>
                <a:lnTo>
                  <a:pt x="0" y="71183"/>
                </a:lnTo>
                <a:lnTo>
                  <a:pt x="4127" y="75311"/>
                </a:lnTo>
                <a:lnTo>
                  <a:pt x="14312" y="75311"/>
                </a:lnTo>
                <a:lnTo>
                  <a:pt x="18440" y="71183"/>
                </a:lnTo>
                <a:lnTo>
                  <a:pt x="18440" y="4140"/>
                </a:lnTo>
                <a:lnTo>
                  <a:pt x="14312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6" name="object 356"/>
          <p:cNvSpPr/>
          <p:nvPr/>
        </p:nvSpPr>
        <p:spPr>
          <a:xfrm>
            <a:off x="1789786" y="5609355"/>
            <a:ext cx="19050" cy="75565"/>
          </a:xfrm>
          <a:custGeom>
            <a:avLst/>
            <a:gdLst/>
            <a:ahLst/>
            <a:cxnLst/>
            <a:rect l="l" t="t" r="r" b="b"/>
            <a:pathLst>
              <a:path w="19050" h="75564">
                <a:moveTo>
                  <a:pt x="14312" y="0"/>
                </a:moveTo>
                <a:lnTo>
                  <a:pt x="4140" y="0"/>
                </a:lnTo>
                <a:lnTo>
                  <a:pt x="0" y="4140"/>
                </a:lnTo>
                <a:lnTo>
                  <a:pt x="0" y="71183"/>
                </a:lnTo>
                <a:lnTo>
                  <a:pt x="4140" y="75311"/>
                </a:lnTo>
                <a:lnTo>
                  <a:pt x="14312" y="75311"/>
                </a:lnTo>
                <a:lnTo>
                  <a:pt x="18440" y="71183"/>
                </a:lnTo>
                <a:lnTo>
                  <a:pt x="18440" y="4140"/>
                </a:lnTo>
                <a:lnTo>
                  <a:pt x="14312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7" name="object 357"/>
          <p:cNvSpPr/>
          <p:nvPr/>
        </p:nvSpPr>
        <p:spPr>
          <a:xfrm>
            <a:off x="1826498" y="5609355"/>
            <a:ext cx="19050" cy="75565"/>
          </a:xfrm>
          <a:custGeom>
            <a:avLst/>
            <a:gdLst/>
            <a:ahLst/>
            <a:cxnLst/>
            <a:rect l="l" t="t" r="r" b="b"/>
            <a:pathLst>
              <a:path w="19050" h="75564">
                <a:moveTo>
                  <a:pt x="14312" y="0"/>
                </a:moveTo>
                <a:lnTo>
                  <a:pt x="4127" y="0"/>
                </a:lnTo>
                <a:lnTo>
                  <a:pt x="0" y="4140"/>
                </a:lnTo>
                <a:lnTo>
                  <a:pt x="0" y="71183"/>
                </a:lnTo>
                <a:lnTo>
                  <a:pt x="4127" y="75311"/>
                </a:lnTo>
                <a:lnTo>
                  <a:pt x="14312" y="75311"/>
                </a:lnTo>
                <a:lnTo>
                  <a:pt x="18440" y="71183"/>
                </a:lnTo>
                <a:lnTo>
                  <a:pt x="18440" y="4140"/>
                </a:lnTo>
                <a:lnTo>
                  <a:pt x="14312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8" name="object 358"/>
          <p:cNvSpPr/>
          <p:nvPr/>
        </p:nvSpPr>
        <p:spPr>
          <a:xfrm>
            <a:off x="1863196" y="5609355"/>
            <a:ext cx="19050" cy="75565"/>
          </a:xfrm>
          <a:custGeom>
            <a:avLst/>
            <a:gdLst/>
            <a:ahLst/>
            <a:cxnLst/>
            <a:rect l="l" t="t" r="r" b="b"/>
            <a:pathLst>
              <a:path w="19050" h="75564">
                <a:moveTo>
                  <a:pt x="14312" y="0"/>
                </a:moveTo>
                <a:lnTo>
                  <a:pt x="4127" y="0"/>
                </a:lnTo>
                <a:lnTo>
                  <a:pt x="0" y="4140"/>
                </a:lnTo>
                <a:lnTo>
                  <a:pt x="0" y="71183"/>
                </a:lnTo>
                <a:lnTo>
                  <a:pt x="4127" y="75311"/>
                </a:lnTo>
                <a:lnTo>
                  <a:pt x="14312" y="75311"/>
                </a:lnTo>
                <a:lnTo>
                  <a:pt x="18440" y="71183"/>
                </a:lnTo>
                <a:lnTo>
                  <a:pt x="18440" y="4140"/>
                </a:lnTo>
                <a:lnTo>
                  <a:pt x="14312" y="0"/>
                </a:lnTo>
                <a:close/>
              </a:path>
            </a:pathLst>
          </a:custGeom>
          <a:solidFill>
            <a:srgbClr val="3C3635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9" name="object 359"/>
          <p:cNvSpPr/>
          <p:nvPr/>
        </p:nvSpPr>
        <p:spPr>
          <a:xfrm>
            <a:off x="4789457" y="6650230"/>
            <a:ext cx="251460" cy="262255"/>
          </a:xfrm>
          <a:custGeom>
            <a:avLst/>
            <a:gdLst/>
            <a:ahLst/>
            <a:cxnLst/>
            <a:rect l="l" t="t" r="r" b="b"/>
            <a:pathLst>
              <a:path w="251460" h="262254">
                <a:moveTo>
                  <a:pt x="210667" y="120942"/>
                </a:moveTo>
                <a:lnTo>
                  <a:pt x="41186" y="120942"/>
                </a:lnTo>
                <a:lnTo>
                  <a:pt x="41186" y="163169"/>
                </a:lnTo>
                <a:lnTo>
                  <a:pt x="60071" y="163169"/>
                </a:lnTo>
                <a:lnTo>
                  <a:pt x="60071" y="157149"/>
                </a:lnTo>
                <a:lnTo>
                  <a:pt x="210667" y="157149"/>
                </a:lnTo>
                <a:lnTo>
                  <a:pt x="210667" y="145592"/>
                </a:lnTo>
                <a:lnTo>
                  <a:pt x="60071" y="145592"/>
                </a:lnTo>
                <a:lnTo>
                  <a:pt x="60071" y="132473"/>
                </a:lnTo>
                <a:lnTo>
                  <a:pt x="210667" y="132473"/>
                </a:lnTo>
                <a:lnTo>
                  <a:pt x="210667" y="120942"/>
                </a:lnTo>
                <a:close/>
              </a:path>
              <a:path w="251460" h="262254">
                <a:moveTo>
                  <a:pt x="210667" y="157149"/>
                </a:moveTo>
                <a:lnTo>
                  <a:pt x="191770" y="157149"/>
                </a:lnTo>
                <a:lnTo>
                  <a:pt x="191770" y="163169"/>
                </a:lnTo>
                <a:lnTo>
                  <a:pt x="210667" y="163169"/>
                </a:lnTo>
                <a:lnTo>
                  <a:pt x="210667" y="157149"/>
                </a:lnTo>
                <a:close/>
              </a:path>
              <a:path w="251460" h="262254">
                <a:moveTo>
                  <a:pt x="210667" y="132473"/>
                </a:moveTo>
                <a:lnTo>
                  <a:pt x="191770" y="132473"/>
                </a:lnTo>
                <a:lnTo>
                  <a:pt x="191770" y="145592"/>
                </a:lnTo>
                <a:lnTo>
                  <a:pt x="210667" y="145592"/>
                </a:lnTo>
                <a:lnTo>
                  <a:pt x="210667" y="132473"/>
                </a:lnTo>
                <a:close/>
              </a:path>
              <a:path w="251460" h="262254">
                <a:moveTo>
                  <a:pt x="246075" y="95758"/>
                </a:moveTo>
                <a:lnTo>
                  <a:pt x="6299" y="95758"/>
                </a:lnTo>
                <a:lnTo>
                  <a:pt x="6299" y="135369"/>
                </a:lnTo>
                <a:lnTo>
                  <a:pt x="25971" y="135369"/>
                </a:lnTo>
                <a:lnTo>
                  <a:pt x="25971" y="108343"/>
                </a:lnTo>
                <a:lnTo>
                  <a:pt x="246075" y="108343"/>
                </a:lnTo>
                <a:lnTo>
                  <a:pt x="246075" y="95758"/>
                </a:lnTo>
                <a:close/>
              </a:path>
              <a:path w="251460" h="262254">
                <a:moveTo>
                  <a:pt x="246075" y="108343"/>
                </a:moveTo>
                <a:lnTo>
                  <a:pt x="226402" y="108343"/>
                </a:lnTo>
                <a:lnTo>
                  <a:pt x="226402" y="135369"/>
                </a:lnTo>
                <a:lnTo>
                  <a:pt x="246075" y="135369"/>
                </a:lnTo>
                <a:lnTo>
                  <a:pt x="246075" y="108343"/>
                </a:lnTo>
                <a:close/>
              </a:path>
              <a:path w="251460" h="262254">
                <a:moveTo>
                  <a:pt x="212242" y="46964"/>
                </a:moveTo>
                <a:lnTo>
                  <a:pt x="38569" y="46964"/>
                </a:lnTo>
                <a:lnTo>
                  <a:pt x="38569" y="91567"/>
                </a:lnTo>
                <a:lnTo>
                  <a:pt x="57454" y="91567"/>
                </a:lnTo>
                <a:lnTo>
                  <a:pt x="57454" y="83172"/>
                </a:lnTo>
                <a:lnTo>
                  <a:pt x="212242" y="83172"/>
                </a:lnTo>
                <a:lnTo>
                  <a:pt x="212242" y="71615"/>
                </a:lnTo>
                <a:lnTo>
                  <a:pt x="57454" y="71615"/>
                </a:lnTo>
                <a:lnTo>
                  <a:pt x="57454" y="58496"/>
                </a:lnTo>
                <a:lnTo>
                  <a:pt x="212242" y="58496"/>
                </a:lnTo>
                <a:lnTo>
                  <a:pt x="212242" y="46964"/>
                </a:lnTo>
                <a:close/>
              </a:path>
              <a:path w="251460" h="262254">
                <a:moveTo>
                  <a:pt x="212242" y="83172"/>
                </a:moveTo>
                <a:lnTo>
                  <a:pt x="193344" y="83172"/>
                </a:lnTo>
                <a:lnTo>
                  <a:pt x="193344" y="91567"/>
                </a:lnTo>
                <a:lnTo>
                  <a:pt x="212242" y="91567"/>
                </a:lnTo>
                <a:lnTo>
                  <a:pt x="212242" y="83172"/>
                </a:lnTo>
                <a:close/>
              </a:path>
              <a:path w="251460" h="262254">
                <a:moveTo>
                  <a:pt x="212242" y="58496"/>
                </a:moveTo>
                <a:lnTo>
                  <a:pt x="193344" y="58496"/>
                </a:lnTo>
                <a:lnTo>
                  <a:pt x="193344" y="71615"/>
                </a:lnTo>
                <a:lnTo>
                  <a:pt x="212242" y="71615"/>
                </a:lnTo>
                <a:lnTo>
                  <a:pt x="212242" y="58496"/>
                </a:lnTo>
                <a:close/>
              </a:path>
              <a:path w="251460" h="262254">
                <a:moveTo>
                  <a:pt x="219837" y="169735"/>
                </a:moveTo>
                <a:lnTo>
                  <a:pt x="32270" y="169735"/>
                </a:lnTo>
                <a:lnTo>
                  <a:pt x="32270" y="261823"/>
                </a:lnTo>
                <a:lnTo>
                  <a:pt x="52209" y="261823"/>
                </a:lnTo>
                <a:lnTo>
                  <a:pt x="52209" y="229806"/>
                </a:lnTo>
                <a:lnTo>
                  <a:pt x="219837" y="229806"/>
                </a:lnTo>
                <a:lnTo>
                  <a:pt x="219837" y="218262"/>
                </a:lnTo>
                <a:lnTo>
                  <a:pt x="52209" y="218262"/>
                </a:lnTo>
                <a:lnTo>
                  <a:pt x="52209" y="205676"/>
                </a:lnTo>
                <a:lnTo>
                  <a:pt x="219837" y="205676"/>
                </a:lnTo>
                <a:lnTo>
                  <a:pt x="219837" y="194132"/>
                </a:lnTo>
                <a:lnTo>
                  <a:pt x="52209" y="194132"/>
                </a:lnTo>
                <a:lnTo>
                  <a:pt x="52209" y="181546"/>
                </a:lnTo>
                <a:lnTo>
                  <a:pt x="219837" y="181546"/>
                </a:lnTo>
                <a:lnTo>
                  <a:pt x="219837" y="169735"/>
                </a:lnTo>
                <a:close/>
              </a:path>
              <a:path w="251460" h="262254">
                <a:moveTo>
                  <a:pt x="152158" y="241363"/>
                </a:moveTo>
                <a:lnTo>
                  <a:pt x="153733" y="247650"/>
                </a:lnTo>
                <a:lnTo>
                  <a:pt x="155054" y="253949"/>
                </a:lnTo>
                <a:lnTo>
                  <a:pt x="156095" y="260248"/>
                </a:lnTo>
                <a:lnTo>
                  <a:pt x="170611" y="260624"/>
                </a:lnTo>
                <a:lnTo>
                  <a:pt x="214329" y="252047"/>
                </a:lnTo>
                <a:lnTo>
                  <a:pt x="218516" y="243459"/>
                </a:lnTo>
                <a:lnTo>
                  <a:pt x="187312" y="243459"/>
                </a:lnTo>
                <a:lnTo>
                  <a:pt x="180587" y="243326"/>
                </a:lnTo>
                <a:lnTo>
                  <a:pt x="172488" y="242930"/>
                </a:lnTo>
                <a:lnTo>
                  <a:pt x="163012" y="242274"/>
                </a:lnTo>
                <a:lnTo>
                  <a:pt x="152158" y="241363"/>
                </a:lnTo>
                <a:close/>
              </a:path>
              <a:path w="251460" h="262254">
                <a:moveTo>
                  <a:pt x="219837" y="229806"/>
                </a:moveTo>
                <a:lnTo>
                  <a:pt x="199910" y="229806"/>
                </a:lnTo>
                <a:lnTo>
                  <a:pt x="199910" y="238912"/>
                </a:lnTo>
                <a:lnTo>
                  <a:pt x="195707" y="243459"/>
                </a:lnTo>
                <a:lnTo>
                  <a:pt x="218516" y="243459"/>
                </a:lnTo>
                <a:lnTo>
                  <a:pt x="219837" y="232968"/>
                </a:lnTo>
                <a:lnTo>
                  <a:pt x="219837" y="229806"/>
                </a:lnTo>
                <a:close/>
              </a:path>
              <a:path w="251460" h="262254">
                <a:moveTo>
                  <a:pt x="219837" y="205676"/>
                </a:moveTo>
                <a:lnTo>
                  <a:pt x="199910" y="205676"/>
                </a:lnTo>
                <a:lnTo>
                  <a:pt x="199910" y="218262"/>
                </a:lnTo>
                <a:lnTo>
                  <a:pt x="219837" y="218262"/>
                </a:lnTo>
                <a:lnTo>
                  <a:pt x="219837" y="205676"/>
                </a:lnTo>
                <a:close/>
              </a:path>
              <a:path w="251460" h="262254">
                <a:moveTo>
                  <a:pt x="219837" y="181546"/>
                </a:moveTo>
                <a:lnTo>
                  <a:pt x="199910" y="181546"/>
                </a:lnTo>
                <a:lnTo>
                  <a:pt x="199910" y="194132"/>
                </a:lnTo>
                <a:lnTo>
                  <a:pt x="219837" y="194132"/>
                </a:lnTo>
                <a:lnTo>
                  <a:pt x="219837" y="181546"/>
                </a:lnTo>
                <a:close/>
              </a:path>
              <a:path w="251460" h="262254">
                <a:moveTo>
                  <a:pt x="251320" y="21780"/>
                </a:moveTo>
                <a:lnTo>
                  <a:pt x="0" y="21780"/>
                </a:lnTo>
                <a:lnTo>
                  <a:pt x="0" y="34366"/>
                </a:lnTo>
                <a:lnTo>
                  <a:pt x="251320" y="34366"/>
                </a:lnTo>
                <a:lnTo>
                  <a:pt x="251320" y="21780"/>
                </a:lnTo>
                <a:close/>
              </a:path>
              <a:path w="251460" h="262254">
                <a:moveTo>
                  <a:pt x="126974" y="0"/>
                </a:moveTo>
                <a:lnTo>
                  <a:pt x="108089" y="8928"/>
                </a:lnTo>
                <a:lnTo>
                  <a:pt x="110362" y="13119"/>
                </a:lnTo>
                <a:lnTo>
                  <a:pt x="115163" y="21780"/>
                </a:lnTo>
                <a:lnTo>
                  <a:pt x="138264" y="21780"/>
                </a:lnTo>
                <a:lnTo>
                  <a:pt x="133883" y="13030"/>
                </a:lnTo>
                <a:lnTo>
                  <a:pt x="130124" y="5778"/>
                </a:lnTo>
                <a:lnTo>
                  <a:pt x="12697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0" name="object 360"/>
          <p:cNvSpPr/>
          <p:nvPr/>
        </p:nvSpPr>
        <p:spPr>
          <a:xfrm>
            <a:off x="5078128" y="6652337"/>
            <a:ext cx="264795" cy="257810"/>
          </a:xfrm>
          <a:custGeom>
            <a:avLst/>
            <a:gdLst/>
            <a:ahLst/>
            <a:cxnLst/>
            <a:rect l="l" t="t" r="r" b="b"/>
            <a:pathLst>
              <a:path w="264795" h="257810">
                <a:moveTo>
                  <a:pt x="171577" y="202793"/>
                </a:moveTo>
                <a:lnTo>
                  <a:pt x="152171" y="202793"/>
                </a:lnTo>
                <a:lnTo>
                  <a:pt x="152171" y="257606"/>
                </a:lnTo>
                <a:lnTo>
                  <a:pt x="171577" y="257606"/>
                </a:lnTo>
                <a:lnTo>
                  <a:pt x="171577" y="202793"/>
                </a:lnTo>
                <a:close/>
              </a:path>
              <a:path w="264795" h="257810">
                <a:moveTo>
                  <a:pt x="53530" y="108077"/>
                </a:moveTo>
                <a:lnTo>
                  <a:pt x="34112" y="108077"/>
                </a:lnTo>
                <a:lnTo>
                  <a:pt x="34112" y="257352"/>
                </a:lnTo>
                <a:lnTo>
                  <a:pt x="53530" y="257352"/>
                </a:lnTo>
                <a:lnTo>
                  <a:pt x="53530" y="108077"/>
                </a:lnTo>
                <a:close/>
              </a:path>
              <a:path w="264795" h="257810">
                <a:moveTo>
                  <a:pt x="151511" y="73190"/>
                </a:moveTo>
                <a:lnTo>
                  <a:pt x="133019" y="73190"/>
                </a:lnTo>
                <a:lnTo>
                  <a:pt x="118835" y="110223"/>
                </a:lnTo>
                <a:lnTo>
                  <a:pt x="101464" y="143297"/>
                </a:lnTo>
                <a:lnTo>
                  <a:pt x="80922" y="172397"/>
                </a:lnTo>
                <a:lnTo>
                  <a:pt x="57200" y="197535"/>
                </a:lnTo>
                <a:lnTo>
                  <a:pt x="62445" y="203479"/>
                </a:lnTo>
                <a:lnTo>
                  <a:pt x="67068" y="208991"/>
                </a:lnTo>
                <a:lnTo>
                  <a:pt x="71107" y="214058"/>
                </a:lnTo>
                <a:lnTo>
                  <a:pt x="97130" y="186414"/>
                </a:lnTo>
                <a:lnTo>
                  <a:pt x="119210" y="153720"/>
                </a:lnTo>
                <a:lnTo>
                  <a:pt x="137338" y="115978"/>
                </a:lnTo>
                <a:lnTo>
                  <a:pt x="151511" y="73190"/>
                </a:lnTo>
                <a:close/>
              </a:path>
              <a:path w="264795" h="257810">
                <a:moveTo>
                  <a:pt x="188506" y="73190"/>
                </a:moveTo>
                <a:lnTo>
                  <a:pt x="171577" y="73190"/>
                </a:lnTo>
                <a:lnTo>
                  <a:pt x="185640" y="117836"/>
                </a:lnTo>
                <a:lnTo>
                  <a:pt x="203182" y="155497"/>
                </a:lnTo>
                <a:lnTo>
                  <a:pt x="224203" y="186173"/>
                </a:lnTo>
                <a:lnTo>
                  <a:pt x="248704" y="209867"/>
                </a:lnTo>
                <a:lnTo>
                  <a:pt x="253072" y="204089"/>
                </a:lnTo>
                <a:lnTo>
                  <a:pt x="258292" y="197535"/>
                </a:lnTo>
                <a:lnTo>
                  <a:pt x="264185" y="190449"/>
                </a:lnTo>
                <a:lnTo>
                  <a:pt x="240466" y="169741"/>
                </a:lnTo>
                <a:lnTo>
                  <a:pt x="219942" y="143292"/>
                </a:lnTo>
                <a:lnTo>
                  <a:pt x="202624" y="111114"/>
                </a:lnTo>
                <a:lnTo>
                  <a:pt x="188506" y="73190"/>
                </a:lnTo>
                <a:close/>
              </a:path>
              <a:path w="264795" h="257810">
                <a:moveTo>
                  <a:pt x="210146" y="183896"/>
                </a:moveTo>
                <a:lnTo>
                  <a:pt x="113601" y="183896"/>
                </a:lnTo>
                <a:lnTo>
                  <a:pt x="113601" y="202793"/>
                </a:lnTo>
                <a:lnTo>
                  <a:pt x="210146" y="202793"/>
                </a:lnTo>
                <a:lnTo>
                  <a:pt x="210146" y="183896"/>
                </a:lnTo>
                <a:close/>
              </a:path>
              <a:path w="264795" h="257810">
                <a:moveTo>
                  <a:pt x="171577" y="73190"/>
                </a:moveTo>
                <a:lnTo>
                  <a:pt x="152171" y="73190"/>
                </a:lnTo>
                <a:lnTo>
                  <a:pt x="152171" y="183896"/>
                </a:lnTo>
                <a:lnTo>
                  <a:pt x="171577" y="183896"/>
                </a:lnTo>
                <a:lnTo>
                  <a:pt x="171577" y="73190"/>
                </a:lnTo>
                <a:close/>
              </a:path>
              <a:path w="264795" h="257810">
                <a:moveTo>
                  <a:pt x="56667" y="0"/>
                </a:moveTo>
                <a:lnTo>
                  <a:pt x="46145" y="34574"/>
                </a:lnTo>
                <a:lnTo>
                  <a:pt x="33191" y="67219"/>
                </a:lnTo>
                <a:lnTo>
                  <a:pt x="17808" y="97928"/>
                </a:lnTo>
                <a:lnTo>
                  <a:pt x="0" y="126695"/>
                </a:lnTo>
                <a:lnTo>
                  <a:pt x="3327" y="133870"/>
                </a:lnTo>
                <a:lnTo>
                  <a:pt x="6299" y="141046"/>
                </a:lnTo>
                <a:lnTo>
                  <a:pt x="8928" y="148221"/>
                </a:lnTo>
                <a:lnTo>
                  <a:pt x="15524" y="138671"/>
                </a:lnTo>
                <a:lnTo>
                  <a:pt x="21920" y="128801"/>
                </a:lnTo>
                <a:lnTo>
                  <a:pt x="28116" y="118605"/>
                </a:lnTo>
                <a:lnTo>
                  <a:pt x="34112" y="108077"/>
                </a:lnTo>
                <a:lnTo>
                  <a:pt x="53530" y="108077"/>
                </a:lnTo>
                <a:lnTo>
                  <a:pt x="53530" y="68592"/>
                </a:lnTo>
                <a:lnTo>
                  <a:pt x="59788" y="53644"/>
                </a:lnTo>
                <a:lnTo>
                  <a:pt x="65720" y="38193"/>
                </a:lnTo>
                <a:lnTo>
                  <a:pt x="71327" y="22235"/>
                </a:lnTo>
                <a:lnTo>
                  <a:pt x="76606" y="5765"/>
                </a:lnTo>
                <a:lnTo>
                  <a:pt x="56667" y="0"/>
                </a:lnTo>
                <a:close/>
              </a:path>
              <a:path w="264795" h="257810">
                <a:moveTo>
                  <a:pt x="255270" y="54292"/>
                </a:moveTo>
                <a:lnTo>
                  <a:pt x="71361" y="54292"/>
                </a:lnTo>
                <a:lnTo>
                  <a:pt x="71361" y="73190"/>
                </a:lnTo>
                <a:lnTo>
                  <a:pt x="255270" y="73190"/>
                </a:lnTo>
                <a:lnTo>
                  <a:pt x="255270" y="54292"/>
                </a:lnTo>
                <a:close/>
              </a:path>
              <a:path w="264795" h="257810">
                <a:moveTo>
                  <a:pt x="171577" y="774"/>
                </a:moveTo>
                <a:lnTo>
                  <a:pt x="152171" y="774"/>
                </a:lnTo>
                <a:lnTo>
                  <a:pt x="152171" y="54292"/>
                </a:lnTo>
                <a:lnTo>
                  <a:pt x="171577" y="54292"/>
                </a:lnTo>
                <a:lnTo>
                  <a:pt x="171577" y="774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1" name="object 361"/>
          <p:cNvSpPr/>
          <p:nvPr/>
        </p:nvSpPr>
        <p:spPr>
          <a:xfrm>
            <a:off x="4747540" y="5679926"/>
            <a:ext cx="656590" cy="656590"/>
          </a:xfrm>
          <a:custGeom>
            <a:avLst/>
            <a:gdLst/>
            <a:ahLst/>
            <a:cxnLst/>
            <a:rect l="l" t="t" r="r" b="b"/>
            <a:pathLst>
              <a:path w="656589" h="656589">
                <a:moveTo>
                  <a:pt x="328231" y="0"/>
                </a:moveTo>
                <a:lnTo>
                  <a:pt x="279727" y="3559"/>
                </a:lnTo>
                <a:lnTo>
                  <a:pt x="233432" y="13897"/>
                </a:lnTo>
                <a:lnTo>
                  <a:pt x="189856" y="30508"/>
                </a:lnTo>
                <a:lnTo>
                  <a:pt x="149504" y="52883"/>
                </a:lnTo>
                <a:lnTo>
                  <a:pt x="112886" y="80514"/>
                </a:lnTo>
                <a:lnTo>
                  <a:pt x="80508" y="112893"/>
                </a:lnTo>
                <a:lnTo>
                  <a:pt x="52879" y="149513"/>
                </a:lnTo>
                <a:lnTo>
                  <a:pt x="30506" y="189866"/>
                </a:lnTo>
                <a:lnTo>
                  <a:pt x="13896" y="233444"/>
                </a:lnTo>
                <a:lnTo>
                  <a:pt x="3558" y="279739"/>
                </a:lnTo>
                <a:lnTo>
                  <a:pt x="0" y="328244"/>
                </a:lnTo>
                <a:lnTo>
                  <a:pt x="3558" y="376749"/>
                </a:lnTo>
                <a:lnTo>
                  <a:pt x="13896" y="423044"/>
                </a:lnTo>
                <a:lnTo>
                  <a:pt x="30506" y="466624"/>
                </a:lnTo>
                <a:lnTo>
                  <a:pt x="52879" y="506978"/>
                </a:lnTo>
                <a:lnTo>
                  <a:pt x="80508" y="543600"/>
                </a:lnTo>
                <a:lnTo>
                  <a:pt x="112886" y="575981"/>
                </a:lnTo>
                <a:lnTo>
                  <a:pt x="149504" y="603613"/>
                </a:lnTo>
                <a:lnTo>
                  <a:pt x="189856" y="625990"/>
                </a:lnTo>
                <a:lnTo>
                  <a:pt x="233432" y="642602"/>
                </a:lnTo>
                <a:lnTo>
                  <a:pt x="279727" y="652941"/>
                </a:lnTo>
                <a:lnTo>
                  <a:pt x="328231" y="656501"/>
                </a:lnTo>
                <a:lnTo>
                  <a:pt x="376739" y="652941"/>
                </a:lnTo>
                <a:lnTo>
                  <a:pt x="423036" y="642602"/>
                </a:lnTo>
                <a:lnTo>
                  <a:pt x="466616" y="625990"/>
                </a:lnTo>
                <a:lnTo>
                  <a:pt x="506971" y="603613"/>
                </a:lnTo>
                <a:lnTo>
                  <a:pt x="543592" y="575981"/>
                </a:lnTo>
                <a:lnTo>
                  <a:pt x="575972" y="543600"/>
                </a:lnTo>
                <a:lnTo>
                  <a:pt x="603604" y="506978"/>
                </a:lnTo>
                <a:lnTo>
                  <a:pt x="625979" y="466624"/>
                </a:lnTo>
                <a:lnTo>
                  <a:pt x="642590" y="423044"/>
                </a:lnTo>
                <a:lnTo>
                  <a:pt x="652929" y="376749"/>
                </a:lnTo>
                <a:lnTo>
                  <a:pt x="656488" y="328244"/>
                </a:lnTo>
                <a:lnTo>
                  <a:pt x="652929" y="279739"/>
                </a:lnTo>
                <a:lnTo>
                  <a:pt x="642590" y="233444"/>
                </a:lnTo>
                <a:lnTo>
                  <a:pt x="625979" y="189866"/>
                </a:lnTo>
                <a:lnTo>
                  <a:pt x="603604" y="149513"/>
                </a:lnTo>
                <a:lnTo>
                  <a:pt x="575972" y="112893"/>
                </a:lnTo>
                <a:lnTo>
                  <a:pt x="543592" y="80514"/>
                </a:lnTo>
                <a:lnTo>
                  <a:pt x="506971" y="52883"/>
                </a:lnTo>
                <a:lnTo>
                  <a:pt x="466616" y="30508"/>
                </a:lnTo>
                <a:lnTo>
                  <a:pt x="423036" y="13897"/>
                </a:lnTo>
                <a:lnTo>
                  <a:pt x="376739" y="3559"/>
                </a:lnTo>
                <a:lnTo>
                  <a:pt x="328231" y="0"/>
                </a:lnTo>
                <a:close/>
              </a:path>
            </a:pathLst>
          </a:custGeom>
          <a:solidFill>
            <a:srgbClr val="CBD68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2" name="object 362"/>
          <p:cNvSpPr/>
          <p:nvPr/>
        </p:nvSpPr>
        <p:spPr>
          <a:xfrm>
            <a:off x="4871825" y="5924596"/>
            <a:ext cx="398145" cy="623570"/>
          </a:xfrm>
          <a:custGeom>
            <a:avLst/>
            <a:gdLst/>
            <a:ahLst/>
            <a:cxnLst/>
            <a:rect l="l" t="t" r="r" b="b"/>
            <a:pathLst>
              <a:path w="398145" h="623570">
                <a:moveTo>
                  <a:pt x="276097" y="0"/>
                </a:moveTo>
                <a:lnTo>
                  <a:pt x="121945" y="0"/>
                </a:lnTo>
                <a:lnTo>
                  <a:pt x="83445" y="7309"/>
                </a:lnTo>
                <a:lnTo>
                  <a:pt x="49975" y="27654"/>
                </a:lnTo>
                <a:lnTo>
                  <a:pt x="23561" y="58660"/>
                </a:lnTo>
                <a:lnTo>
                  <a:pt x="6227" y="97952"/>
                </a:lnTo>
                <a:lnTo>
                  <a:pt x="0" y="143154"/>
                </a:lnTo>
                <a:lnTo>
                  <a:pt x="0" y="479971"/>
                </a:lnTo>
                <a:lnTo>
                  <a:pt x="6227" y="525180"/>
                </a:lnTo>
                <a:lnTo>
                  <a:pt x="23561" y="564479"/>
                </a:lnTo>
                <a:lnTo>
                  <a:pt x="49975" y="595490"/>
                </a:lnTo>
                <a:lnTo>
                  <a:pt x="83445" y="615839"/>
                </a:lnTo>
                <a:lnTo>
                  <a:pt x="121945" y="623150"/>
                </a:lnTo>
                <a:lnTo>
                  <a:pt x="276097" y="623150"/>
                </a:lnTo>
                <a:lnTo>
                  <a:pt x="314596" y="615839"/>
                </a:lnTo>
                <a:lnTo>
                  <a:pt x="332649" y="604862"/>
                </a:lnTo>
                <a:lnTo>
                  <a:pt x="121945" y="604862"/>
                </a:lnTo>
                <a:lnTo>
                  <a:pt x="81633" y="595033"/>
                </a:lnTo>
                <a:lnTo>
                  <a:pt x="48680" y="568244"/>
                </a:lnTo>
                <a:lnTo>
                  <a:pt x="26445" y="528540"/>
                </a:lnTo>
                <a:lnTo>
                  <a:pt x="18287" y="479971"/>
                </a:lnTo>
                <a:lnTo>
                  <a:pt x="18287" y="143154"/>
                </a:lnTo>
                <a:lnTo>
                  <a:pt x="26445" y="94591"/>
                </a:lnTo>
                <a:lnTo>
                  <a:pt x="48680" y="54892"/>
                </a:lnTo>
                <a:lnTo>
                  <a:pt x="81633" y="28104"/>
                </a:lnTo>
                <a:lnTo>
                  <a:pt x="121945" y="18275"/>
                </a:lnTo>
                <a:lnTo>
                  <a:pt x="332634" y="18275"/>
                </a:lnTo>
                <a:lnTo>
                  <a:pt x="314596" y="7309"/>
                </a:lnTo>
                <a:lnTo>
                  <a:pt x="276097" y="0"/>
                </a:lnTo>
                <a:close/>
              </a:path>
              <a:path w="398145" h="623570">
                <a:moveTo>
                  <a:pt x="332634" y="18275"/>
                </a:moveTo>
                <a:lnTo>
                  <a:pt x="276097" y="18275"/>
                </a:lnTo>
                <a:lnTo>
                  <a:pt x="316409" y="28104"/>
                </a:lnTo>
                <a:lnTo>
                  <a:pt x="349362" y="54892"/>
                </a:lnTo>
                <a:lnTo>
                  <a:pt x="371597" y="94591"/>
                </a:lnTo>
                <a:lnTo>
                  <a:pt x="379755" y="143154"/>
                </a:lnTo>
                <a:lnTo>
                  <a:pt x="379755" y="479971"/>
                </a:lnTo>
                <a:lnTo>
                  <a:pt x="371597" y="528540"/>
                </a:lnTo>
                <a:lnTo>
                  <a:pt x="349362" y="568244"/>
                </a:lnTo>
                <a:lnTo>
                  <a:pt x="316409" y="595033"/>
                </a:lnTo>
                <a:lnTo>
                  <a:pt x="276097" y="604862"/>
                </a:lnTo>
                <a:lnTo>
                  <a:pt x="332649" y="604862"/>
                </a:lnTo>
                <a:lnTo>
                  <a:pt x="348063" y="595490"/>
                </a:lnTo>
                <a:lnTo>
                  <a:pt x="374473" y="564479"/>
                </a:lnTo>
                <a:lnTo>
                  <a:pt x="391804" y="525180"/>
                </a:lnTo>
                <a:lnTo>
                  <a:pt x="398030" y="479971"/>
                </a:lnTo>
                <a:lnTo>
                  <a:pt x="398030" y="143154"/>
                </a:lnTo>
                <a:lnTo>
                  <a:pt x="391804" y="97952"/>
                </a:lnTo>
                <a:lnTo>
                  <a:pt x="374473" y="58660"/>
                </a:lnTo>
                <a:lnTo>
                  <a:pt x="348063" y="27654"/>
                </a:lnTo>
                <a:lnTo>
                  <a:pt x="332634" y="18275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3" name="object 363"/>
          <p:cNvSpPr/>
          <p:nvPr/>
        </p:nvSpPr>
        <p:spPr>
          <a:xfrm>
            <a:off x="4962018" y="5682750"/>
            <a:ext cx="215900" cy="260350"/>
          </a:xfrm>
          <a:custGeom>
            <a:avLst/>
            <a:gdLst/>
            <a:ahLst/>
            <a:cxnLst/>
            <a:rect l="l" t="t" r="r" b="b"/>
            <a:pathLst>
              <a:path w="215900" h="260350">
                <a:moveTo>
                  <a:pt x="34569" y="0"/>
                </a:moveTo>
                <a:lnTo>
                  <a:pt x="30086" y="3619"/>
                </a:lnTo>
                <a:lnTo>
                  <a:pt x="0" y="252463"/>
                </a:lnTo>
                <a:lnTo>
                  <a:pt x="825" y="255092"/>
                </a:lnTo>
                <a:lnTo>
                  <a:pt x="4279" y="258991"/>
                </a:lnTo>
                <a:lnTo>
                  <a:pt x="6769" y="260121"/>
                </a:lnTo>
                <a:lnTo>
                  <a:pt x="208584" y="260121"/>
                </a:lnTo>
                <a:lnTo>
                  <a:pt x="211061" y="258991"/>
                </a:lnTo>
                <a:lnTo>
                  <a:pt x="214541" y="255092"/>
                </a:lnTo>
                <a:lnTo>
                  <a:pt x="215353" y="252463"/>
                </a:lnTo>
                <a:lnTo>
                  <a:pt x="214070" y="241846"/>
                </a:lnTo>
                <a:lnTo>
                  <a:pt x="19710" y="241846"/>
                </a:lnTo>
                <a:lnTo>
                  <a:pt x="48234" y="5816"/>
                </a:lnTo>
                <a:lnTo>
                  <a:pt x="44678" y="1257"/>
                </a:lnTo>
                <a:lnTo>
                  <a:pt x="34569" y="0"/>
                </a:lnTo>
                <a:close/>
              </a:path>
              <a:path w="215900" h="260350">
                <a:moveTo>
                  <a:pt x="180746" y="38"/>
                </a:moveTo>
                <a:lnTo>
                  <a:pt x="170688" y="1257"/>
                </a:lnTo>
                <a:lnTo>
                  <a:pt x="167106" y="5816"/>
                </a:lnTo>
                <a:lnTo>
                  <a:pt x="195656" y="241846"/>
                </a:lnTo>
                <a:lnTo>
                  <a:pt x="214070" y="241846"/>
                </a:lnTo>
                <a:lnTo>
                  <a:pt x="185267" y="3619"/>
                </a:lnTo>
                <a:lnTo>
                  <a:pt x="180746" y="38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4" name="object 364"/>
          <p:cNvSpPr/>
          <p:nvPr/>
        </p:nvSpPr>
        <p:spPr>
          <a:xfrm>
            <a:off x="4997712" y="5766938"/>
            <a:ext cx="148590" cy="0"/>
          </a:xfrm>
          <a:custGeom>
            <a:avLst/>
            <a:gdLst/>
            <a:ahLst/>
            <a:cxnLst/>
            <a:rect l="l" t="t" r="r" b="b"/>
            <a:pathLst>
              <a:path w="148589">
                <a:moveTo>
                  <a:pt x="0" y="0"/>
                </a:moveTo>
                <a:lnTo>
                  <a:pt x="148234" y="0"/>
                </a:lnTo>
              </a:path>
            </a:pathLst>
          </a:custGeom>
          <a:ln w="18275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5" name="object 365"/>
          <p:cNvSpPr/>
          <p:nvPr/>
        </p:nvSpPr>
        <p:spPr>
          <a:xfrm>
            <a:off x="4991738" y="5607704"/>
            <a:ext cx="219760" cy="92506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6" name="object 366"/>
          <p:cNvSpPr/>
          <p:nvPr/>
        </p:nvSpPr>
        <p:spPr>
          <a:xfrm>
            <a:off x="4871832" y="6067753"/>
            <a:ext cx="398145" cy="0"/>
          </a:xfrm>
          <a:custGeom>
            <a:avLst/>
            <a:gdLst/>
            <a:ahLst/>
            <a:cxnLst/>
            <a:rect l="l" t="t" r="r" b="b"/>
            <a:pathLst>
              <a:path w="398145">
                <a:moveTo>
                  <a:pt x="0" y="0"/>
                </a:moveTo>
                <a:lnTo>
                  <a:pt x="398030" y="0"/>
                </a:lnTo>
              </a:path>
            </a:pathLst>
          </a:custGeom>
          <a:ln w="18275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7" name="object 367"/>
          <p:cNvSpPr/>
          <p:nvPr/>
        </p:nvSpPr>
        <p:spPr>
          <a:xfrm>
            <a:off x="5023568" y="5757786"/>
            <a:ext cx="0" cy="186690"/>
          </a:xfrm>
          <a:custGeom>
            <a:avLst/>
            <a:gdLst/>
            <a:ahLst/>
            <a:cxnLst/>
            <a:rect l="l" t="t" r="r" b="b"/>
            <a:pathLst>
              <a:path h="186689">
                <a:moveTo>
                  <a:pt x="0" y="0"/>
                </a:moveTo>
                <a:lnTo>
                  <a:pt x="0" y="186486"/>
                </a:lnTo>
              </a:path>
            </a:pathLst>
          </a:custGeom>
          <a:ln w="18275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8" name="object 368"/>
          <p:cNvSpPr/>
          <p:nvPr/>
        </p:nvSpPr>
        <p:spPr>
          <a:xfrm>
            <a:off x="5071831" y="5757786"/>
            <a:ext cx="0" cy="186690"/>
          </a:xfrm>
          <a:custGeom>
            <a:avLst/>
            <a:gdLst/>
            <a:ahLst/>
            <a:cxnLst/>
            <a:rect l="l" t="t" r="r" b="b"/>
            <a:pathLst>
              <a:path h="186689">
                <a:moveTo>
                  <a:pt x="0" y="0"/>
                </a:moveTo>
                <a:lnTo>
                  <a:pt x="0" y="186486"/>
                </a:lnTo>
              </a:path>
            </a:pathLst>
          </a:custGeom>
          <a:ln w="18288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9" name="object 369"/>
          <p:cNvSpPr/>
          <p:nvPr/>
        </p:nvSpPr>
        <p:spPr>
          <a:xfrm>
            <a:off x="5120089" y="5757786"/>
            <a:ext cx="0" cy="186690"/>
          </a:xfrm>
          <a:custGeom>
            <a:avLst/>
            <a:gdLst/>
            <a:ahLst/>
            <a:cxnLst/>
            <a:rect l="l" t="t" r="r" b="b"/>
            <a:pathLst>
              <a:path h="186689">
                <a:moveTo>
                  <a:pt x="0" y="0"/>
                </a:moveTo>
                <a:lnTo>
                  <a:pt x="0" y="186486"/>
                </a:lnTo>
              </a:path>
            </a:pathLst>
          </a:custGeom>
          <a:ln w="18288">
            <a:solidFill>
              <a:srgbClr val="3C3534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70" name="object 370"/>
          <p:cNvSpPr/>
          <p:nvPr/>
        </p:nvSpPr>
        <p:spPr>
          <a:xfrm>
            <a:off x="4870585" y="6394177"/>
            <a:ext cx="400685" cy="61594"/>
          </a:xfrm>
          <a:custGeom>
            <a:avLst/>
            <a:gdLst/>
            <a:ahLst/>
            <a:cxnLst/>
            <a:rect l="l" t="t" r="r" b="b"/>
            <a:pathLst>
              <a:path w="400685" h="61595">
                <a:moveTo>
                  <a:pt x="11226" y="0"/>
                </a:moveTo>
                <a:lnTo>
                  <a:pt x="5562" y="1155"/>
                </a:lnTo>
                <a:lnTo>
                  <a:pt x="0" y="9550"/>
                </a:lnTo>
                <a:lnTo>
                  <a:pt x="1117" y="15214"/>
                </a:lnTo>
                <a:lnTo>
                  <a:pt x="53992" y="40465"/>
                </a:lnTo>
                <a:lnTo>
                  <a:pt x="109216" y="54641"/>
                </a:lnTo>
                <a:lnTo>
                  <a:pt x="183896" y="60998"/>
                </a:lnTo>
                <a:lnTo>
                  <a:pt x="229280" y="58858"/>
                </a:lnTo>
                <a:lnTo>
                  <a:pt x="279403" y="51785"/>
                </a:lnTo>
                <a:lnTo>
                  <a:pt x="321591" y="41779"/>
                </a:lnTo>
                <a:lnTo>
                  <a:pt x="167275" y="41779"/>
                </a:lnTo>
                <a:lnTo>
                  <a:pt x="114260" y="36271"/>
                </a:lnTo>
                <a:lnTo>
                  <a:pt x="72105" y="26519"/>
                </a:lnTo>
                <a:lnTo>
                  <a:pt x="41275" y="15622"/>
                </a:lnTo>
                <a:lnTo>
                  <a:pt x="22233" y="6676"/>
                </a:lnTo>
                <a:lnTo>
                  <a:pt x="15443" y="2781"/>
                </a:lnTo>
                <a:lnTo>
                  <a:pt x="11226" y="0"/>
                </a:lnTo>
                <a:close/>
              </a:path>
              <a:path w="400685" h="61595">
                <a:moveTo>
                  <a:pt x="391566" y="76"/>
                </a:moveTo>
                <a:lnTo>
                  <a:pt x="386842" y="1866"/>
                </a:lnTo>
                <a:lnTo>
                  <a:pt x="304029" y="27675"/>
                </a:lnTo>
                <a:lnTo>
                  <a:pt x="230686" y="39946"/>
                </a:lnTo>
                <a:lnTo>
                  <a:pt x="167275" y="41779"/>
                </a:lnTo>
                <a:lnTo>
                  <a:pt x="321591" y="41779"/>
                </a:lnTo>
                <a:lnTo>
                  <a:pt x="334150" y="38800"/>
                </a:lnTo>
                <a:lnTo>
                  <a:pt x="393407" y="18922"/>
                </a:lnTo>
                <a:lnTo>
                  <a:pt x="398119" y="17119"/>
                </a:lnTo>
                <a:lnTo>
                  <a:pt x="400481" y="11836"/>
                </a:lnTo>
                <a:lnTo>
                  <a:pt x="396862" y="2412"/>
                </a:lnTo>
                <a:lnTo>
                  <a:pt x="391566" y="76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1" name="object 371"/>
          <p:cNvSpPr/>
          <p:nvPr/>
        </p:nvSpPr>
        <p:spPr>
          <a:xfrm>
            <a:off x="6886764" y="6648392"/>
            <a:ext cx="260350" cy="258445"/>
          </a:xfrm>
          <a:custGeom>
            <a:avLst/>
            <a:gdLst/>
            <a:ahLst/>
            <a:cxnLst/>
            <a:rect l="l" t="t" r="r" b="b"/>
            <a:pathLst>
              <a:path w="260350" h="258445">
                <a:moveTo>
                  <a:pt x="208305" y="0"/>
                </a:moveTo>
                <a:lnTo>
                  <a:pt x="186791" y="3149"/>
                </a:lnTo>
                <a:lnTo>
                  <a:pt x="194163" y="36696"/>
                </a:lnTo>
                <a:lnTo>
                  <a:pt x="205803" y="66243"/>
                </a:lnTo>
                <a:lnTo>
                  <a:pt x="221710" y="91789"/>
                </a:lnTo>
                <a:lnTo>
                  <a:pt x="241884" y="113334"/>
                </a:lnTo>
                <a:lnTo>
                  <a:pt x="247827" y="108089"/>
                </a:lnTo>
                <a:lnTo>
                  <a:pt x="253860" y="103809"/>
                </a:lnTo>
                <a:lnTo>
                  <a:pt x="259981" y="100482"/>
                </a:lnTo>
                <a:lnTo>
                  <a:pt x="239043" y="78952"/>
                </a:lnTo>
                <a:lnTo>
                  <a:pt x="223451" y="55032"/>
                </a:lnTo>
                <a:lnTo>
                  <a:pt x="213206" y="28716"/>
                </a:lnTo>
                <a:lnTo>
                  <a:pt x="208305" y="0"/>
                </a:lnTo>
                <a:close/>
              </a:path>
              <a:path w="260350" h="258445">
                <a:moveTo>
                  <a:pt x="61912" y="153733"/>
                </a:moveTo>
                <a:lnTo>
                  <a:pt x="43294" y="153733"/>
                </a:lnTo>
                <a:lnTo>
                  <a:pt x="43294" y="258419"/>
                </a:lnTo>
                <a:lnTo>
                  <a:pt x="61912" y="258419"/>
                </a:lnTo>
                <a:lnTo>
                  <a:pt x="61912" y="153733"/>
                </a:lnTo>
                <a:close/>
              </a:path>
              <a:path w="260350" h="258445">
                <a:moveTo>
                  <a:pt x="163842" y="137998"/>
                </a:moveTo>
                <a:lnTo>
                  <a:pt x="144030" y="137998"/>
                </a:lnTo>
                <a:lnTo>
                  <a:pt x="138879" y="173226"/>
                </a:lnTo>
                <a:lnTo>
                  <a:pt x="127369" y="202196"/>
                </a:lnTo>
                <a:lnTo>
                  <a:pt x="109499" y="224909"/>
                </a:lnTo>
                <a:lnTo>
                  <a:pt x="85267" y="241363"/>
                </a:lnTo>
                <a:lnTo>
                  <a:pt x="91266" y="247194"/>
                </a:lnTo>
                <a:lnTo>
                  <a:pt x="95846" y="252628"/>
                </a:lnTo>
                <a:lnTo>
                  <a:pt x="99174" y="257886"/>
                </a:lnTo>
                <a:lnTo>
                  <a:pt x="126825" y="237848"/>
                </a:lnTo>
                <a:lnTo>
                  <a:pt x="146819" y="211186"/>
                </a:lnTo>
                <a:lnTo>
                  <a:pt x="159158" y="177902"/>
                </a:lnTo>
                <a:lnTo>
                  <a:pt x="163842" y="137998"/>
                </a:lnTo>
                <a:close/>
              </a:path>
              <a:path w="260350" h="258445">
                <a:moveTo>
                  <a:pt x="160286" y="233743"/>
                </a:moveTo>
                <a:lnTo>
                  <a:pt x="161861" y="240042"/>
                </a:lnTo>
                <a:lnTo>
                  <a:pt x="163182" y="247307"/>
                </a:lnTo>
                <a:lnTo>
                  <a:pt x="164236" y="255524"/>
                </a:lnTo>
                <a:lnTo>
                  <a:pt x="182200" y="256112"/>
                </a:lnTo>
                <a:lnTo>
                  <a:pt x="190496" y="256261"/>
                </a:lnTo>
                <a:lnTo>
                  <a:pt x="198335" y="256311"/>
                </a:lnTo>
                <a:lnTo>
                  <a:pt x="211346" y="254032"/>
                </a:lnTo>
                <a:lnTo>
                  <a:pt x="221019" y="247194"/>
                </a:lnTo>
                <a:lnTo>
                  <a:pt x="226883" y="236639"/>
                </a:lnTo>
                <a:lnTo>
                  <a:pt x="192824" y="236639"/>
                </a:lnTo>
                <a:lnTo>
                  <a:pt x="185677" y="236458"/>
                </a:lnTo>
                <a:lnTo>
                  <a:pt x="177874" y="235915"/>
                </a:lnTo>
                <a:lnTo>
                  <a:pt x="169412" y="235010"/>
                </a:lnTo>
                <a:lnTo>
                  <a:pt x="160286" y="233743"/>
                </a:lnTo>
                <a:close/>
              </a:path>
              <a:path w="260350" h="258445">
                <a:moveTo>
                  <a:pt x="234530" y="120154"/>
                </a:moveTo>
                <a:lnTo>
                  <a:pt x="116230" y="120154"/>
                </a:lnTo>
                <a:lnTo>
                  <a:pt x="116230" y="137998"/>
                </a:lnTo>
                <a:lnTo>
                  <a:pt x="213550" y="137998"/>
                </a:lnTo>
                <a:lnTo>
                  <a:pt x="212854" y="163592"/>
                </a:lnTo>
                <a:lnTo>
                  <a:pt x="211275" y="203177"/>
                </a:lnTo>
                <a:lnTo>
                  <a:pt x="192824" y="236639"/>
                </a:lnTo>
                <a:lnTo>
                  <a:pt x="226883" y="236639"/>
                </a:lnTo>
                <a:lnTo>
                  <a:pt x="232298" y="177902"/>
                </a:lnTo>
                <a:lnTo>
                  <a:pt x="233872" y="137701"/>
                </a:lnTo>
                <a:lnTo>
                  <a:pt x="234530" y="120154"/>
                </a:lnTo>
                <a:close/>
              </a:path>
              <a:path w="260350" h="258445">
                <a:moveTo>
                  <a:pt x="61912" y="114388"/>
                </a:moveTo>
                <a:lnTo>
                  <a:pt x="40271" y="114388"/>
                </a:lnTo>
                <a:lnTo>
                  <a:pt x="33080" y="137701"/>
                </a:lnTo>
                <a:lnTo>
                  <a:pt x="23969" y="160032"/>
                </a:lnTo>
                <a:lnTo>
                  <a:pt x="12941" y="181382"/>
                </a:lnTo>
                <a:lnTo>
                  <a:pt x="0" y="201752"/>
                </a:lnTo>
                <a:lnTo>
                  <a:pt x="3670" y="208737"/>
                </a:lnTo>
                <a:lnTo>
                  <a:pt x="6743" y="215646"/>
                </a:lnTo>
                <a:lnTo>
                  <a:pt x="9182" y="222465"/>
                </a:lnTo>
                <a:lnTo>
                  <a:pt x="19085" y="207547"/>
                </a:lnTo>
                <a:lnTo>
                  <a:pt x="28071" y="191119"/>
                </a:lnTo>
                <a:lnTo>
                  <a:pt x="36151" y="173151"/>
                </a:lnTo>
                <a:lnTo>
                  <a:pt x="43294" y="153733"/>
                </a:lnTo>
                <a:lnTo>
                  <a:pt x="61912" y="153733"/>
                </a:lnTo>
                <a:lnTo>
                  <a:pt x="61912" y="145605"/>
                </a:lnTo>
                <a:lnTo>
                  <a:pt x="82603" y="145605"/>
                </a:lnTo>
                <a:lnTo>
                  <a:pt x="77270" y="138518"/>
                </a:lnTo>
                <a:lnTo>
                  <a:pt x="61912" y="138518"/>
                </a:lnTo>
                <a:lnTo>
                  <a:pt x="61912" y="114388"/>
                </a:lnTo>
                <a:close/>
              </a:path>
              <a:path w="260350" h="258445">
                <a:moveTo>
                  <a:pt x="82603" y="145605"/>
                </a:moveTo>
                <a:lnTo>
                  <a:pt x="61912" y="145605"/>
                </a:lnTo>
                <a:lnTo>
                  <a:pt x="67013" y="153080"/>
                </a:lnTo>
                <a:lnTo>
                  <a:pt x="72867" y="162129"/>
                </a:lnTo>
                <a:lnTo>
                  <a:pt x="79762" y="173226"/>
                </a:lnTo>
                <a:lnTo>
                  <a:pt x="86842" y="184950"/>
                </a:lnTo>
                <a:lnTo>
                  <a:pt x="102577" y="173151"/>
                </a:lnTo>
                <a:lnTo>
                  <a:pt x="92395" y="158952"/>
                </a:lnTo>
                <a:lnTo>
                  <a:pt x="83886" y="147310"/>
                </a:lnTo>
                <a:lnTo>
                  <a:pt x="82603" y="145605"/>
                </a:lnTo>
                <a:close/>
              </a:path>
              <a:path w="260350" h="258445">
                <a:moveTo>
                  <a:pt x="71882" y="131699"/>
                </a:moveTo>
                <a:lnTo>
                  <a:pt x="61912" y="138518"/>
                </a:lnTo>
                <a:lnTo>
                  <a:pt x="77270" y="138518"/>
                </a:lnTo>
                <a:lnTo>
                  <a:pt x="71882" y="131699"/>
                </a:lnTo>
                <a:close/>
              </a:path>
              <a:path w="260350" h="258445">
                <a:moveTo>
                  <a:pt x="144030" y="14960"/>
                </a:moveTo>
                <a:lnTo>
                  <a:pt x="136798" y="40846"/>
                </a:lnTo>
                <a:lnTo>
                  <a:pt x="126912" y="64211"/>
                </a:lnTo>
                <a:lnTo>
                  <a:pt x="114371" y="85051"/>
                </a:lnTo>
                <a:lnTo>
                  <a:pt x="99174" y="103365"/>
                </a:lnTo>
                <a:lnTo>
                  <a:pt x="106514" y="108089"/>
                </a:lnTo>
                <a:lnTo>
                  <a:pt x="112191" y="112636"/>
                </a:lnTo>
                <a:lnTo>
                  <a:pt x="116230" y="117005"/>
                </a:lnTo>
                <a:lnTo>
                  <a:pt x="132127" y="96529"/>
                </a:lnTo>
                <a:lnTo>
                  <a:pt x="145470" y="73393"/>
                </a:lnTo>
                <a:lnTo>
                  <a:pt x="156258" y="47599"/>
                </a:lnTo>
                <a:lnTo>
                  <a:pt x="164490" y="19151"/>
                </a:lnTo>
                <a:lnTo>
                  <a:pt x="144030" y="14960"/>
                </a:lnTo>
                <a:close/>
              </a:path>
              <a:path w="260350" h="258445">
                <a:moveTo>
                  <a:pt x="97332" y="96532"/>
                </a:moveTo>
                <a:lnTo>
                  <a:pt x="3670" y="96532"/>
                </a:lnTo>
                <a:lnTo>
                  <a:pt x="3670" y="114388"/>
                </a:lnTo>
                <a:lnTo>
                  <a:pt x="97332" y="114388"/>
                </a:lnTo>
                <a:lnTo>
                  <a:pt x="97332" y="96532"/>
                </a:lnTo>
                <a:close/>
              </a:path>
              <a:path w="260350" h="258445">
                <a:moveTo>
                  <a:pt x="61912" y="3149"/>
                </a:moveTo>
                <a:lnTo>
                  <a:pt x="43294" y="3149"/>
                </a:lnTo>
                <a:lnTo>
                  <a:pt x="43294" y="96532"/>
                </a:lnTo>
                <a:lnTo>
                  <a:pt x="61912" y="96532"/>
                </a:lnTo>
                <a:lnTo>
                  <a:pt x="61912" y="3149"/>
                </a:lnTo>
                <a:close/>
              </a:path>
              <a:path w="260350" h="258445">
                <a:moveTo>
                  <a:pt x="85534" y="20726"/>
                </a:moveTo>
                <a:lnTo>
                  <a:pt x="82070" y="34256"/>
                </a:lnTo>
                <a:lnTo>
                  <a:pt x="77984" y="48080"/>
                </a:lnTo>
                <a:lnTo>
                  <a:pt x="73279" y="62197"/>
                </a:lnTo>
                <a:lnTo>
                  <a:pt x="67957" y="76606"/>
                </a:lnTo>
                <a:lnTo>
                  <a:pt x="85534" y="83172"/>
                </a:lnTo>
                <a:lnTo>
                  <a:pt x="91296" y="66443"/>
                </a:lnTo>
                <a:lnTo>
                  <a:pt x="96540" y="51423"/>
                </a:lnTo>
                <a:lnTo>
                  <a:pt x="101263" y="38111"/>
                </a:lnTo>
                <a:lnTo>
                  <a:pt x="105460" y="26504"/>
                </a:lnTo>
                <a:lnTo>
                  <a:pt x="85534" y="20726"/>
                </a:lnTo>
                <a:close/>
              </a:path>
              <a:path w="260350" h="258445">
                <a:moveTo>
                  <a:pt x="19151" y="22034"/>
                </a:moveTo>
                <a:lnTo>
                  <a:pt x="3149" y="27546"/>
                </a:lnTo>
                <a:lnTo>
                  <a:pt x="5638" y="35418"/>
                </a:lnTo>
                <a:lnTo>
                  <a:pt x="9288" y="47599"/>
                </a:lnTo>
                <a:lnTo>
                  <a:pt x="13772" y="62965"/>
                </a:lnTo>
                <a:lnTo>
                  <a:pt x="19418" y="82638"/>
                </a:lnTo>
                <a:lnTo>
                  <a:pt x="37782" y="75552"/>
                </a:lnTo>
                <a:lnTo>
                  <a:pt x="31796" y="57747"/>
                </a:lnTo>
                <a:lnTo>
                  <a:pt x="26695" y="42892"/>
                </a:lnTo>
                <a:lnTo>
                  <a:pt x="22480" y="30987"/>
                </a:lnTo>
                <a:lnTo>
                  <a:pt x="19151" y="22034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2" name="object 372"/>
          <p:cNvSpPr/>
          <p:nvPr/>
        </p:nvSpPr>
        <p:spPr>
          <a:xfrm>
            <a:off x="7182788" y="6647874"/>
            <a:ext cx="262255" cy="264795"/>
          </a:xfrm>
          <a:custGeom>
            <a:avLst/>
            <a:gdLst/>
            <a:ahLst/>
            <a:cxnLst/>
            <a:rect l="l" t="t" r="r" b="b"/>
            <a:pathLst>
              <a:path w="262254" h="264795">
                <a:moveTo>
                  <a:pt x="145338" y="224561"/>
                </a:moveTo>
                <a:lnTo>
                  <a:pt x="132753" y="236359"/>
                </a:lnTo>
                <a:lnTo>
                  <a:pt x="140506" y="243120"/>
                </a:lnTo>
                <a:lnTo>
                  <a:pt x="148031" y="250009"/>
                </a:lnTo>
                <a:lnTo>
                  <a:pt x="155327" y="257026"/>
                </a:lnTo>
                <a:lnTo>
                  <a:pt x="162394" y="264172"/>
                </a:lnTo>
                <a:lnTo>
                  <a:pt x="176555" y="250532"/>
                </a:lnTo>
                <a:lnTo>
                  <a:pt x="169189" y="243892"/>
                </a:lnTo>
                <a:lnTo>
                  <a:pt x="161532" y="237347"/>
                </a:lnTo>
                <a:lnTo>
                  <a:pt x="153582" y="230901"/>
                </a:lnTo>
                <a:lnTo>
                  <a:pt x="145338" y="224561"/>
                </a:lnTo>
                <a:close/>
              </a:path>
              <a:path w="262254" h="264795">
                <a:moveTo>
                  <a:pt x="256844" y="32524"/>
                </a:moveTo>
                <a:lnTo>
                  <a:pt x="26504" y="32524"/>
                </a:lnTo>
                <a:lnTo>
                  <a:pt x="26504" y="133273"/>
                </a:lnTo>
                <a:lnTo>
                  <a:pt x="24845" y="169649"/>
                </a:lnTo>
                <a:lnTo>
                  <a:pt x="19872" y="200617"/>
                </a:lnTo>
                <a:lnTo>
                  <a:pt x="11588" y="226176"/>
                </a:lnTo>
                <a:lnTo>
                  <a:pt x="0" y="246329"/>
                </a:lnTo>
                <a:lnTo>
                  <a:pt x="5587" y="252107"/>
                </a:lnTo>
                <a:lnTo>
                  <a:pt x="10776" y="258104"/>
                </a:lnTo>
                <a:lnTo>
                  <a:pt x="15214" y="263906"/>
                </a:lnTo>
                <a:lnTo>
                  <a:pt x="29333" y="238234"/>
                </a:lnTo>
                <a:lnTo>
                  <a:pt x="39417" y="207378"/>
                </a:lnTo>
                <a:lnTo>
                  <a:pt x="45468" y="171340"/>
                </a:lnTo>
                <a:lnTo>
                  <a:pt x="47441" y="131023"/>
                </a:lnTo>
                <a:lnTo>
                  <a:pt x="47485" y="50888"/>
                </a:lnTo>
                <a:lnTo>
                  <a:pt x="256844" y="50888"/>
                </a:lnTo>
                <a:lnTo>
                  <a:pt x="256844" y="32524"/>
                </a:lnTo>
                <a:close/>
              </a:path>
              <a:path w="262254" h="264795">
                <a:moveTo>
                  <a:pt x="179971" y="161074"/>
                </a:moveTo>
                <a:lnTo>
                  <a:pt x="159499" y="161074"/>
                </a:lnTo>
                <a:lnTo>
                  <a:pt x="165014" y="183848"/>
                </a:lnTo>
                <a:lnTo>
                  <a:pt x="181541" y="221229"/>
                </a:lnTo>
                <a:lnTo>
                  <a:pt x="213286" y="253544"/>
                </a:lnTo>
                <a:lnTo>
                  <a:pt x="230873" y="259448"/>
                </a:lnTo>
                <a:lnTo>
                  <a:pt x="238945" y="258104"/>
                </a:lnTo>
                <a:lnTo>
                  <a:pt x="245614" y="254073"/>
                </a:lnTo>
                <a:lnTo>
                  <a:pt x="250879" y="247350"/>
                </a:lnTo>
                <a:lnTo>
                  <a:pt x="254622" y="238213"/>
                </a:lnTo>
                <a:lnTo>
                  <a:pt x="228765" y="238213"/>
                </a:lnTo>
                <a:lnTo>
                  <a:pt x="222465" y="234518"/>
                </a:lnTo>
                <a:lnTo>
                  <a:pt x="207901" y="222849"/>
                </a:lnTo>
                <a:lnTo>
                  <a:pt x="195965" y="206721"/>
                </a:lnTo>
                <a:lnTo>
                  <a:pt x="186656" y="186130"/>
                </a:lnTo>
                <a:lnTo>
                  <a:pt x="179971" y="161074"/>
                </a:lnTo>
                <a:close/>
              </a:path>
              <a:path w="262254" h="264795">
                <a:moveTo>
                  <a:pt x="241363" y="69507"/>
                </a:moveTo>
                <a:lnTo>
                  <a:pt x="203137" y="73348"/>
                </a:lnTo>
                <a:lnTo>
                  <a:pt x="162980" y="76203"/>
                </a:lnTo>
                <a:lnTo>
                  <a:pt x="120893" y="78072"/>
                </a:lnTo>
                <a:lnTo>
                  <a:pt x="76873" y="78955"/>
                </a:lnTo>
                <a:lnTo>
                  <a:pt x="76873" y="227444"/>
                </a:lnTo>
                <a:lnTo>
                  <a:pt x="73888" y="234975"/>
                </a:lnTo>
                <a:lnTo>
                  <a:pt x="67944" y="240042"/>
                </a:lnTo>
                <a:lnTo>
                  <a:pt x="81597" y="257352"/>
                </a:lnTo>
                <a:lnTo>
                  <a:pt x="123824" y="230265"/>
                </a:lnTo>
                <a:lnTo>
                  <a:pt x="139739" y="221678"/>
                </a:lnTo>
                <a:lnTo>
                  <a:pt x="97332" y="221678"/>
                </a:lnTo>
                <a:lnTo>
                  <a:pt x="97332" y="161074"/>
                </a:lnTo>
                <a:lnTo>
                  <a:pt x="254736" y="161074"/>
                </a:lnTo>
                <a:lnTo>
                  <a:pt x="254736" y="142189"/>
                </a:lnTo>
                <a:lnTo>
                  <a:pt x="97332" y="142189"/>
                </a:lnTo>
                <a:lnTo>
                  <a:pt x="97332" y="97332"/>
                </a:lnTo>
                <a:lnTo>
                  <a:pt x="153733" y="95224"/>
                </a:lnTo>
                <a:lnTo>
                  <a:pt x="174473" y="95224"/>
                </a:lnTo>
                <a:lnTo>
                  <a:pt x="174459" y="94183"/>
                </a:lnTo>
                <a:lnTo>
                  <a:pt x="213412" y="91878"/>
                </a:lnTo>
                <a:lnTo>
                  <a:pt x="231222" y="90582"/>
                </a:lnTo>
                <a:lnTo>
                  <a:pt x="247916" y="89192"/>
                </a:lnTo>
                <a:lnTo>
                  <a:pt x="241363" y="69507"/>
                </a:lnTo>
                <a:close/>
              </a:path>
              <a:path w="262254" h="264795">
                <a:moveTo>
                  <a:pt x="242404" y="190195"/>
                </a:moveTo>
                <a:lnTo>
                  <a:pt x="236118" y="228752"/>
                </a:lnTo>
                <a:lnTo>
                  <a:pt x="228765" y="238213"/>
                </a:lnTo>
                <a:lnTo>
                  <a:pt x="254622" y="238213"/>
                </a:lnTo>
                <a:lnTo>
                  <a:pt x="262089" y="197281"/>
                </a:lnTo>
                <a:lnTo>
                  <a:pt x="256476" y="195707"/>
                </a:lnTo>
                <a:lnTo>
                  <a:pt x="249923" y="193332"/>
                </a:lnTo>
                <a:lnTo>
                  <a:pt x="242404" y="190195"/>
                </a:lnTo>
                <a:close/>
              </a:path>
              <a:path w="262254" h="264795">
                <a:moveTo>
                  <a:pt x="150850" y="193332"/>
                </a:moveTo>
                <a:lnTo>
                  <a:pt x="138448" y="200125"/>
                </a:lnTo>
                <a:lnTo>
                  <a:pt x="125396" y="207114"/>
                </a:lnTo>
                <a:lnTo>
                  <a:pt x="111692" y="214299"/>
                </a:lnTo>
                <a:lnTo>
                  <a:pt x="97332" y="221678"/>
                </a:lnTo>
                <a:lnTo>
                  <a:pt x="139739" y="221678"/>
                </a:lnTo>
                <a:lnTo>
                  <a:pt x="154774" y="213804"/>
                </a:lnTo>
                <a:lnTo>
                  <a:pt x="153212" y="208381"/>
                </a:lnTo>
                <a:lnTo>
                  <a:pt x="151904" y="201561"/>
                </a:lnTo>
                <a:lnTo>
                  <a:pt x="150850" y="193332"/>
                </a:lnTo>
                <a:close/>
              </a:path>
              <a:path w="262254" h="264795">
                <a:moveTo>
                  <a:pt x="174473" y="95224"/>
                </a:moveTo>
                <a:lnTo>
                  <a:pt x="153733" y="95224"/>
                </a:lnTo>
                <a:lnTo>
                  <a:pt x="154007" y="107708"/>
                </a:lnTo>
                <a:lnTo>
                  <a:pt x="154581" y="119692"/>
                </a:lnTo>
                <a:lnTo>
                  <a:pt x="155455" y="131184"/>
                </a:lnTo>
                <a:lnTo>
                  <a:pt x="156629" y="142189"/>
                </a:lnTo>
                <a:lnTo>
                  <a:pt x="177076" y="142189"/>
                </a:lnTo>
                <a:lnTo>
                  <a:pt x="175949" y="131184"/>
                </a:lnTo>
                <a:lnTo>
                  <a:pt x="175115" y="119300"/>
                </a:lnTo>
                <a:lnTo>
                  <a:pt x="174624" y="107020"/>
                </a:lnTo>
                <a:lnTo>
                  <a:pt x="174473" y="95224"/>
                </a:lnTo>
                <a:close/>
              </a:path>
              <a:path w="262254" h="264795">
                <a:moveTo>
                  <a:pt x="140614" y="0"/>
                </a:moveTo>
                <a:lnTo>
                  <a:pt x="120688" y="8128"/>
                </a:lnTo>
                <a:lnTo>
                  <a:pt x="124240" y="13590"/>
                </a:lnTo>
                <a:lnTo>
                  <a:pt x="127830" y="19478"/>
                </a:lnTo>
                <a:lnTo>
                  <a:pt x="131455" y="25790"/>
                </a:lnTo>
                <a:lnTo>
                  <a:pt x="135115" y="32524"/>
                </a:lnTo>
                <a:lnTo>
                  <a:pt x="158978" y="32524"/>
                </a:lnTo>
                <a:lnTo>
                  <a:pt x="154094" y="23704"/>
                </a:lnTo>
                <a:lnTo>
                  <a:pt x="149405" y="15343"/>
                </a:lnTo>
                <a:lnTo>
                  <a:pt x="144912" y="7441"/>
                </a:lnTo>
                <a:lnTo>
                  <a:pt x="14061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3" name="object 373"/>
          <p:cNvSpPr/>
          <p:nvPr/>
        </p:nvSpPr>
        <p:spPr>
          <a:xfrm>
            <a:off x="7478019" y="6650497"/>
            <a:ext cx="261620" cy="250825"/>
          </a:xfrm>
          <a:custGeom>
            <a:avLst/>
            <a:gdLst/>
            <a:ahLst/>
            <a:cxnLst/>
            <a:rect l="l" t="t" r="r" b="b"/>
            <a:pathLst>
              <a:path w="261620" h="250825">
                <a:moveTo>
                  <a:pt x="258686" y="233476"/>
                </a:moveTo>
                <a:lnTo>
                  <a:pt x="2895" y="233476"/>
                </a:lnTo>
                <a:lnTo>
                  <a:pt x="2895" y="250266"/>
                </a:lnTo>
                <a:lnTo>
                  <a:pt x="258686" y="250266"/>
                </a:lnTo>
                <a:lnTo>
                  <a:pt x="258686" y="233476"/>
                </a:lnTo>
                <a:close/>
              </a:path>
              <a:path w="261620" h="250825">
                <a:moveTo>
                  <a:pt x="227469" y="169735"/>
                </a:moveTo>
                <a:lnTo>
                  <a:pt x="34899" y="169735"/>
                </a:lnTo>
                <a:lnTo>
                  <a:pt x="34899" y="233476"/>
                </a:lnTo>
                <a:lnTo>
                  <a:pt x="54317" y="233476"/>
                </a:lnTo>
                <a:lnTo>
                  <a:pt x="54317" y="186004"/>
                </a:lnTo>
                <a:lnTo>
                  <a:pt x="227469" y="186004"/>
                </a:lnTo>
                <a:lnTo>
                  <a:pt x="227469" y="169735"/>
                </a:lnTo>
                <a:close/>
              </a:path>
              <a:path w="261620" h="250825">
                <a:moveTo>
                  <a:pt x="111505" y="186004"/>
                </a:moveTo>
                <a:lnTo>
                  <a:pt x="93141" y="186004"/>
                </a:lnTo>
                <a:lnTo>
                  <a:pt x="93141" y="233476"/>
                </a:lnTo>
                <a:lnTo>
                  <a:pt x="111505" y="233476"/>
                </a:lnTo>
                <a:lnTo>
                  <a:pt x="111505" y="186004"/>
                </a:lnTo>
                <a:close/>
              </a:path>
              <a:path w="261620" h="250825">
                <a:moveTo>
                  <a:pt x="168960" y="186004"/>
                </a:moveTo>
                <a:lnTo>
                  <a:pt x="150596" y="186004"/>
                </a:lnTo>
                <a:lnTo>
                  <a:pt x="150596" y="233476"/>
                </a:lnTo>
                <a:lnTo>
                  <a:pt x="168960" y="233476"/>
                </a:lnTo>
                <a:lnTo>
                  <a:pt x="168960" y="186004"/>
                </a:lnTo>
                <a:close/>
              </a:path>
              <a:path w="261620" h="250825">
                <a:moveTo>
                  <a:pt x="227469" y="186004"/>
                </a:moveTo>
                <a:lnTo>
                  <a:pt x="208038" y="186004"/>
                </a:lnTo>
                <a:lnTo>
                  <a:pt x="208038" y="233476"/>
                </a:lnTo>
                <a:lnTo>
                  <a:pt x="227469" y="233476"/>
                </a:lnTo>
                <a:lnTo>
                  <a:pt x="227469" y="186004"/>
                </a:lnTo>
                <a:close/>
              </a:path>
              <a:path w="261620" h="250825">
                <a:moveTo>
                  <a:pt x="215125" y="95491"/>
                </a:moveTo>
                <a:lnTo>
                  <a:pt x="47231" y="95491"/>
                </a:lnTo>
                <a:lnTo>
                  <a:pt x="47231" y="157403"/>
                </a:lnTo>
                <a:lnTo>
                  <a:pt x="65582" y="157403"/>
                </a:lnTo>
                <a:lnTo>
                  <a:pt x="65582" y="148488"/>
                </a:lnTo>
                <a:lnTo>
                  <a:pt x="215125" y="148488"/>
                </a:lnTo>
                <a:lnTo>
                  <a:pt x="215125" y="132740"/>
                </a:lnTo>
                <a:lnTo>
                  <a:pt x="65595" y="132740"/>
                </a:lnTo>
                <a:lnTo>
                  <a:pt x="65595" y="111226"/>
                </a:lnTo>
                <a:lnTo>
                  <a:pt x="215125" y="111226"/>
                </a:lnTo>
                <a:lnTo>
                  <a:pt x="215125" y="95491"/>
                </a:lnTo>
                <a:close/>
              </a:path>
              <a:path w="261620" h="250825">
                <a:moveTo>
                  <a:pt x="215125" y="148488"/>
                </a:moveTo>
                <a:lnTo>
                  <a:pt x="196773" y="148488"/>
                </a:lnTo>
                <a:lnTo>
                  <a:pt x="196773" y="157403"/>
                </a:lnTo>
                <a:lnTo>
                  <a:pt x="215125" y="157403"/>
                </a:lnTo>
                <a:lnTo>
                  <a:pt x="215125" y="148488"/>
                </a:lnTo>
                <a:close/>
              </a:path>
              <a:path w="261620" h="250825">
                <a:moveTo>
                  <a:pt x="215125" y="111226"/>
                </a:moveTo>
                <a:lnTo>
                  <a:pt x="196773" y="111226"/>
                </a:lnTo>
                <a:lnTo>
                  <a:pt x="196773" y="132740"/>
                </a:lnTo>
                <a:lnTo>
                  <a:pt x="215125" y="132740"/>
                </a:lnTo>
                <a:lnTo>
                  <a:pt x="215125" y="111226"/>
                </a:lnTo>
                <a:close/>
              </a:path>
              <a:path w="261620" h="250825">
                <a:moveTo>
                  <a:pt x="151117" y="0"/>
                </a:moveTo>
                <a:lnTo>
                  <a:pt x="123304" y="0"/>
                </a:lnTo>
                <a:lnTo>
                  <a:pt x="100058" y="22560"/>
                </a:lnTo>
                <a:lnTo>
                  <a:pt x="71758" y="43284"/>
                </a:lnTo>
                <a:lnTo>
                  <a:pt x="38404" y="62175"/>
                </a:lnTo>
                <a:lnTo>
                  <a:pt x="0" y="79235"/>
                </a:lnTo>
                <a:lnTo>
                  <a:pt x="4559" y="85864"/>
                </a:lnTo>
                <a:lnTo>
                  <a:pt x="8407" y="91821"/>
                </a:lnTo>
                <a:lnTo>
                  <a:pt x="11556" y="97066"/>
                </a:lnTo>
                <a:lnTo>
                  <a:pt x="28982" y="88683"/>
                </a:lnTo>
                <a:lnTo>
                  <a:pt x="45443" y="80276"/>
                </a:lnTo>
                <a:lnTo>
                  <a:pt x="60595" y="72029"/>
                </a:lnTo>
                <a:lnTo>
                  <a:pt x="74777" y="63754"/>
                </a:lnTo>
                <a:lnTo>
                  <a:pt x="188112" y="63754"/>
                </a:lnTo>
                <a:lnTo>
                  <a:pt x="188112" y="63474"/>
                </a:lnTo>
                <a:lnTo>
                  <a:pt x="234584" y="63474"/>
                </a:lnTo>
                <a:lnTo>
                  <a:pt x="227145" y="60843"/>
                </a:lnTo>
                <a:lnTo>
                  <a:pt x="226131" y="60337"/>
                </a:lnTo>
                <a:lnTo>
                  <a:pt x="80022" y="60337"/>
                </a:lnTo>
                <a:lnTo>
                  <a:pt x="95896" y="49864"/>
                </a:lnTo>
                <a:lnTo>
                  <a:pt x="109931" y="39420"/>
                </a:lnTo>
                <a:lnTo>
                  <a:pt x="122127" y="29005"/>
                </a:lnTo>
                <a:lnTo>
                  <a:pt x="132486" y="18618"/>
                </a:lnTo>
                <a:lnTo>
                  <a:pt x="160330" y="18618"/>
                </a:lnTo>
                <a:lnTo>
                  <a:pt x="146126" y="5511"/>
                </a:lnTo>
                <a:lnTo>
                  <a:pt x="151117" y="0"/>
                </a:lnTo>
                <a:close/>
              </a:path>
              <a:path w="261620" h="250825">
                <a:moveTo>
                  <a:pt x="234584" y="63474"/>
                </a:moveTo>
                <a:lnTo>
                  <a:pt x="188112" y="63474"/>
                </a:lnTo>
                <a:lnTo>
                  <a:pt x="201821" y="71418"/>
                </a:lnTo>
                <a:lnTo>
                  <a:pt x="216447" y="78965"/>
                </a:lnTo>
                <a:lnTo>
                  <a:pt x="231991" y="86116"/>
                </a:lnTo>
                <a:lnTo>
                  <a:pt x="248450" y="92875"/>
                </a:lnTo>
                <a:lnTo>
                  <a:pt x="251777" y="86918"/>
                </a:lnTo>
                <a:lnTo>
                  <a:pt x="256057" y="80276"/>
                </a:lnTo>
                <a:lnTo>
                  <a:pt x="261302" y="72923"/>
                </a:lnTo>
                <a:lnTo>
                  <a:pt x="234584" y="63474"/>
                </a:lnTo>
                <a:close/>
              </a:path>
              <a:path w="261620" h="250825">
                <a:moveTo>
                  <a:pt x="188112" y="63754"/>
                </a:moveTo>
                <a:lnTo>
                  <a:pt x="74777" y="63754"/>
                </a:lnTo>
                <a:lnTo>
                  <a:pt x="74777" y="76593"/>
                </a:lnTo>
                <a:lnTo>
                  <a:pt x="188112" y="76593"/>
                </a:lnTo>
                <a:lnTo>
                  <a:pt x="188112" y="63754"/>
                </a:lnTo>
                <a:close/>
              </a:path>
              <a:path w="261620" h="250825">
                <a:moveTo>
                  <a:pt x="160330" y="18618"/>
                </a:moveTo>
                <a:lnTo>
                  <a:pt x="132486" y="18618"/>
                </a:lnTo>
                <a:lnTo>
                  <a:pt x="143428" y="29783"/>
                </a:lnTo>
                <a:lnTo>
                  <a:pt x="155513" y="40459"/>
                </a:lnTo>
                <a:lnTo>
                  <a:pt x="168742" y="50643"/>
                </a:lnTo>
                <a:lnTo>
                  <a:pt x="183121" y="60337"/>
                </a:lnTo>
                <a:lnTo>
                  <a:pt x="226131" y="60337"/>
                </a:lnTo>
                <a:lnTo>
                  <a:pt x="196565" y="45580"/>
                </a:lnTo>
                <a:lnTo>
                  <a:pt x="169560" y="27135"/>
                </a:lnTo>
                <a:lnTo>
                  <a:pt x="160330" y="18618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4" name="object 374"/>
          <p:cNvSpPr/>
          <p:nvPr/>
        </p:nvSpPr>
        <p:spPr>
          <a:xfrm>
            <a:off x="6992175" y="5665554"/>
            <a:ext cx="669290" cy="669290"/>
          </a:xfrm>
          <a:custGeom>
            <a:avLst/>
            <a:gdLst/>
            <a:ahLst/>
            <a:cxnLst/>
            <a:rect l="l" t="t" r="r" b="b"/>
            <a:pathLst>
              <a:path w="669290" h="669289">
                <a:moveTo>
                  <a:pt x="334429" y="0"/>
                </a:moveTo>
                <a:lnTo>
                  <a:pt x="285007" y="3626"/>
                </a:lnTo>
                <a:lnTo>
                  <a:pt x="237838" y="14159"/>
                </a:lnTo>
                <a:lnTo>
                  <a:pt x="193438" y="31083"/>
                </a:lnTo>
                <a:lnTo>
                  <a:pt x="152325" y="53880"/>
                </a:lnTo>
                <a:lnTo>
                  <a:pt x="115015" y="82032"/>
                </a:lnTo>
                <a:lnTo>
                  <a:pt x="82026" y="115022"/>
                </a:lnTo>
                <a:lnTo>
                  <a:pt x="53876" y="152333"/>
                </a:lnTo>
                <a:lnTo>
                  <a:pt x="31081" y="193448"/>
                </a:lnTo>
                <a:lnTo>
                  <a:pt x="14158" y="237849"/>
                </a:lnTo>
                <a:lnTo>
                  <a:pt x="3625" y="285020"/>
                </a:lnTo>
                <a:lnTo>
                  <a:pt x="0" y="334441"/>
                </a:lnTo>
                <a:lnTo>
                  <a:pt x="3625" y="383860"/>
                </a:lnTo>
                <a:lnTo>
                  <a:pt x="14158" y="431027"/>
                </a:lnTo>
                <a:lnTo>
                  <a:pt x="31081" y="475426"/>
                </a:lnTo>
                <a:lnTo>
                  <a:pt x="53876" y="516540"/>
                </a:lnTo>
                <a:lnTo>
                  <a:pt x="82026" y="553850"/>
                </a:lnTo>
                <a:lnTo>
                  <a:pt x="115015" y="586839"/>
                </a:lnTo>
                <a:lnTo>
                  <a:pt x="152325" y="614991"/>
                </a:lnTo>
                <a:lnTo>
                  <a:pt x="193438" y="637787"/>
                </a:lnTo>
                <a:lnTo>
                  <a:pt x="237838" y="654711"/>
                </a:lnTo>
                <a:lnTo>
                  <a:pt x="285007" y="665244"/>
                </a:lnTo>
                <a:lnTo>
                  <a:pt x="334429" y="668870"/>
                </a:lnTo>
                <a:lnTo>
                  <a:pt x="383850" y="665244"/>
                </a:lnTo>
                <a:lnTo>
                  <a:pt x="431020" y="654711"/>
                </a:lnTo>
                <a:lnTo>
                  <a:pt x="475422" y="637787"/>
                </a:lnTo>
                <a:lnTo>
                  <a:pt x="516536" y="614991"/>
                </a:lnTo>
                <a:lnTo>
                  <a:pt x="553848" y="586839"/>
                </a:lnTo>
                <a:lnTo>
                  <a:pt x="586838" y="553850"/>
                </a:lnTo>
                <a:lnTo>
                  <a:pt x="614990" y="516540"/>
                </a:lnTo>
                <a:lnTo>
                  <a:pt x="637787" y="475426"/>
                </a:lnTo>
                <a:lnTo>
                  <a:pt x="654711" y="431027"/>
                </a:lnTo>
                <a:lnTo>
                  <a:pt x="665244" y="383860"/>
                </a:lnTo>
                <a:lnTo>
                  <a:pt x="668870" y="334441"/>
                </a:lnTo>
                <a:lnTo>
                  <a:pt x="665244" y="285020"/>
                </a:lnTo>
                <a:lnTo>
                  <a:pt x="654711" y="237849"/>
                </a:lnTo>
                <a:lnTo>
                  <a:pt x="637787" y="193448"/>
                </a:lnTo>
                <a:lnTo>
                  <a:pt x="614990" y="152333"/>
                </a:lnTo>
                <a:lnTo>
                  <a:pt x="586838" y="115022"/>
                </a:lnTo>
                <a:lnTo>
                  <a:pt x="553848" y="82032"/>
                </a:lnTo>
                <a:lnTo>
                  <a:pt x="516536" y="53880"/>
                </a:lnTo>
                <a:lnTo>
                  <a:pt x="475422" y="31083"/>
                </a:lnTo>
                <a:lnTo>
                  <a:pt x="431020" y="14159"/>
                </a:lnTo>
                <a:lnTo>
                  <a:pt x="383850" y="3626"/>
                </a:lnTo>
                <a:lnTo>
                  <a:pt x="334429" y="0"/>
                </a:lnTo>
                <a:close/>
              </a:path>
            </a:pathLst>
          </a:custGeom>
          <a:solidFill>
            <a:srgbClr val="8CC9C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5" name="object 375"/>
          <p:cNvSpPr/>
          <p:nvPr/>
        </p:nvSpPr>
        <p:spPr>
          <a:xfrm>
            <a:off x="7041679" y="5970749"/>
            <a:ext cx="575310" cy="575310"/>
          </a:xfrm>
          <a:custGeom>
            <a:avLst/>
            <a:gdLst/>
            <a:ahLst/>
            <a:cxnLst/>
            <a:rect l="l" t="t" r="r" b="b"/>
            <a:pathLst>
              <a:path w="575309" h="575310">
                <a:moveTo>
                  <a:pt x="287591" y="0"/>
                </a:moveTo>
                <a:lnTo>
                  <a:pt x="241005" y="3770"/>
                </a:lnTo>
                <a:lnTo>
                  <a:pt x="196790" y="14685"/>
                </a:lnTo>
                <a:lnTo>
                  <a:pt x="155541" y="32147"/>
                </a:lnTo>
                <a:lnTo>
                  <a:pt x="117856" y="55559"/>
                </a:lnTo>
                <a:lnTo>
                  <a:pt x="84331" y="84326"/>
                </a:lnTo>
                <a:lnTo>
                  <a:pt x="55563" y="117850"/>
                </a:lnTo>
                <a:lnTo>
                  <a:pt x="32149" y="155535"/>
                </a:lnTo>
                <a:lnTo>
                  <a:pt x="14686" y="196785"/>
                </a:lnTo>
                <a:lnTo>
                  <a:pt x="3771" y="241002"/>
                </a:lnTo>
                <a:lnTo>
                  <a:pt x="0" y="287591"/>
                </a:lnTo>
                <a:lnTo>
                  <a:pt x="3771" y="334176"/>
                </a:lnTo>
                <a:lnTo>
                  <a:pt x="14686" y="378391"/>
                </a:lnTo>
                <a:lnTo>
                  <a:pt x="32149" y="419638"/>
                </a:lnTo>
                <a:lnTo>
                  <a:pt x="55563" y="457322"/>
                </a:lnTo>
                <a:lnTo>
                  <a:pt x="84331" y="490845"/>
                </a:lnTo>
                <a:lnTo>
                  <a:pt x="117856" y="519611"/>
                </a:lnTo>
                <a:lnTo>
                  <a:pt x="155541" y="543023"/>
                </a:lnTo>
                <a:lnTo>
                  <a:pt x="196790" y="560485"/>
                </a:lnTo>
                <a:lnTo>
                  <a:pt x="241005" y="571399"/>
                </a:lnTo>
                <a:lnTo>
                  <a:pt x="287591" y="575170"/>
                </a:lnTo>
                <a:lnTo>
                  <a:pt x="334173" y="571399"/>
                </a:lnTo>
                <a:lnTo>
                  <a:pt x="378386" y="560485"/>
                </a:lnTo>
                <a:lnTo>
                  <a:pt x="387706" y="556539"/>
                </a:lnTo>
                <a:lnTo>
                  <a:pt x="287591" y="556539"/>
                </a:lnTo>
                <a:lnTo>
                  <a:pt x="239306" y="552198"/>
                </a:lnTo>
                <a:lnTo>
                  <a:pt x="193834" y="539685"/>
                </a:lnTo>
                <a:lnTo>
                  <a:pt x="151941" y="519767"/>
                </a:lnTo>
                <a:lnTo>
                  <a:pt x="114393" y="493207"/>
                </a:lnTo>
                <a:lnTo>
                  <a:pt x="81956" y="460773"/>
                </a:lnTo>
                <a:lnTo>
                  <a:pt x="55394" y="423228"/>
                </a:lnTo>
                <a:lnTo>
                  <a:pt x="35473" y="381340"/>
                </a:lnTo>
                <a:lnTo>
                  <a:pt x="22959" y="335872"/>
                </a:lnTo>
                <a:lnTo>
                  <a:pt x="18618" y="287591"/>
                </a:lnTo>
                <a:lnTo>
                  <a:pt x="22959" y="239306"/>
                </a:lnTo>
                <a:lnTo>
                  <a:pt x="35473" y="193836"/>
                </a:lnTo>
                <a:lnTo>
                  <a:pt x="55394" y="151945"/>
                </a:lnTo>
                <a:lnTo>
                  <a:pt x="81956" y="114399"/>
                </a:lnTo>
                <a:lnTo>
                  <a:pt x="114393" y="81963"/>
                </a:lnTo>
                <a:lnTo>
                  <a:pt x="151941" y="55403"/>
                </a:lnTo>
                <a:lnTo>
                  <a:pt x="193834" y="35484"/>
                </a:lnTo>
                <a:lnTo>
                  <a:pt x="239306" y="22971"/>
                </a:lnTo>
                <a:lnTo>
                  <a:pt x="287591" y="18630"/>
                </a:lnTo>
                <a:lnTo>
                  <a:pt x="387706" y="18630"/>
                </a:lnTo>
                <a:lnTo>
                  <a:pt x="378386" y="14685"/>
                </a:lnTo>
                <a:lnTo>
                  <a:pt x="334173" y="3770"/>
                </a:lnTo>
                <a:lnTo>
                  <a:pt x="287591" y="0"/>
                </a:lnTo>
                <a:close/>
              </a:path>
              <a:path w="575309" h="575310">
                <a:moveTo>
                  <a:pt x="387706" y="18630"/>
                </a:moveTo>
                <a:lnTo>
                  <a:pt x="287591" y="18630"/>
                </a:lnTo>
                <a:lnTo>
                  <a:pt x="335872" y="22971"/>
                </a:lnTo>
                <a:lnTo>
                  <a:pt x="381341" y="35484"/>
                </a:lnTo>
                <a:lnTo>
                  <a:pt x="423232" y="55403"/>
                </a:lnTo>
                <a:lnTo>
                  <a:pt x="460778" y="81963"/>
                </a:lnTo>
                <a:lnTo>
                  <a:pt x="493215" y="114399"/>
                </a:lnTo>
                <a:lnTo>
                  <a:pt x="519776" y="151945"/>
                </a:lnTo>
                <a:lnTo>
                  <a:pt x="539697" y="193836"/>
                </a:lnTo>
                <a:lnTo>
                  <a:pt x="552210" y="239306"/>
                </a:lnTo>
                <a:lnTo>
                  <a:pt x="556552" y="287591"/>
                </a:lnTo>
                <a:lnTo>
                  <a:pt x="552210" y="335872"/>
                </a:lnTo>
                <a:lnTo>
                  <a:pt x="539697" y="381340"/>
                </a:lnTo>
                <a:lnTo>
                  <a:pt x="519776" y="423228"/>
                </a:lnTo>
                <a:lnTo>
                  <a:pt x="493215" y="460773"/>
                </a:lnTo>
                <a:lnTo>
                  <a:pt x="460778" y="493207"/>
                </a:lnTo>
                <a:lnTo>
                  <a:pt x="423232" y="519767"/>
                </a:lnTo>
                <a:lnTo>
                  <a:pt x="381341" y="539685"/>
                </a:lnTo>
                <a:lnTo>
                  <a:pt x="335872" y="552198"/>
                </a:lnTo>
                <a:lnTo>
                  <a:pt x="287591" y="556539"/>
                </a:lnTo>
                <a:lnTo>
                  <a:pt x="387706" y="556539"/>
                </a:lnTo>
                <a:lnTo>
                  <a:pt x="457316" y="519611"/>
                </a:lnTo>
                <a:lnTo>
                  <a:pt x="490840" y="490845"/>
                </a:lnTo>
                <a:lnTo>
                  <a:pt x="519607" y="457322"/>
                </a:lnTo>
                <a:lnTo>
                  <a:pt x="543021" y="419638"/>
                </a:lnTo>
                <a:lnTo>
                  <a:pt x="560483" y="378391"/>
                </a:lnTo>
                <a:lnTo>
                  <a:pt x="571399" y="334176"/>
                </a:lnTo>
                <a:lnTo>
                  <a:pt x="575170" y="287591"/>
                </a:lnTo>
                <a:lnTo>
                  <a:pt x="571399" y="241002"/>
                </a:lnTo>
                <a:lnTo>
                  <a:pt x="560483" y="196785"/>
                </a:lnTo>
                <a:lnTo>
                  <a:pt x="543021" y="155535"/>
                </a:lnTo>
                <a:lnTo>
                  <a:pt x="519607" y="117850"/>
                </a:lnTo>
                <a:lnTo>
                  <a:pt x="490840" y="84326"/>
                </a:lnTo>
                <a:lnTo>
                  <a:pt x="457316" y="55559"/>
                </a:lnTo>
                <a:lnTo>
                  <a:pt x="419633" y="32147"/>
                </a:lnTo>
                <a:lnTo>
                  <a:pt x="387706" y="1863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6" name="object 376"/>
          <p:cNvSpPr/>
          <p:nvPr/>
        </p:nvSpPr>
        <p:spPr>
          <a:xfrm>
            <a:off x="7065612" y="6111083"/>
            <a:ext cx="52705" cy="152400"/>
          </a:xfrm>
          <a:custGeom>
            <a:avLst/>
            <a:gdLst/>
            <a:ahLst/>
            <a:cxnLst/>
            <a:rect l="l" t="t" r="r" b="b"/>
            <a:pathLst>
              <a:path w="52704" h="152400">
                <a:moveTo>
                  <a:pt x="47396" y="0"/>
                </a:moveTo>
                <a:lnTo>
                  <a:pt x="24469" y="36187"/>
                </a:lnTo>
                <a:lnTo>
                  <a:pt x="2769" y="108947"/>
                </a:lnTo>
                <a:lnTo>
                  <a:pt x="0" y="147256"/>
                </a:lnTo>
                <a:lnTo>
                  <a:pt x="0" y="149821"/>
                </a:lnTo>
                <a:lnTo>
                  <a:pt x="2082" y="151904"/>
                </a:lnTo>
                <a:lnTo>
                  <a:pt x="7226" y="151904"/>
                </a:lnTo>
                <a:lnTo>
                  <a:pt x="9309" y="149821"/>
                </a:lnTo>
                <a:lnTo>
                  <a:pt x="9309" y="147256"/>
                </a:lnTo>
                <a:lnTo>
                  <a:pt x="11980" y="110297"/>
                </a:lnTo>
                <a:lnTo>
                  <a:pt x="19896" y="74418"/>
                </a:lnTo>
                <a:lnTo>
                  <a:pt x="32910" y="40107"/>
                </a:lnTo>
                <a:lnTo>
                  <a:pt x="50876" y="7848"/>
                </a:lnTo>
                <a:lnTo>
                  <a:pt x="52285" y="5702"/>
                </a:lnTo>
                <a:lnTo>
                  <a:pt x="51688" y="2819"/>
                </a:lnTo>
                <a:lnTo>
                  <a:pt x="47396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7" name="object 377"/>
          <p:cNvSpPr/>
          <p:nvPr/>
        </p:nvSpPr>
        <p:spPr>
          <a:xfrm>
            <a:off x="7078369" y="6335398"/>
            <a:ext cx="415925" cy="186690"/>
          </a:xfrm>
          <a:custGeom>
            <a:avLst/>
            <a:gdLst/>
            <a:ahLst/>
            <a:cxnLst/>
            <a:rect l="l" t="t" r="r" b="b"/>
            <a:pathLst>
              <a:path w="415925" h="186689">
                <a:moveTo>
                  <a:pt x="6184" y="0"/>
                </a:moveTo>
                <a:lnTo>
                  <a:pt x="3759" y="787"/>
                </a:lnTo>
                <a:lnTo>
                  <a:pt x="1320" y="1612"/>
                </a:lnTo>
                <a:lnTo>
                  <a:pt x="0" y="4254"/>
                </a:lnTo>
                <a:lnTo>
                  <a:pt x="825" y="6680"/>
                </a:lnTo>
                <a:lnTo>
                  <a:pt x="20059" y="50532"/>
                </a:lnTo>
                <a:lnTo>
                  <a:pt x="46291" y="89411"/>
                </a:lnTo>
                <a:lnTo>
                  <a:pt x="78619" y="122671"/>
                </a:lnTo>
                <a:lnTo>
                  <a:pt x="116144" y="149665"/>
                </a:lnTo>
                <a:lnTo>
                  <a:pt x="157966" y="169747"/>
                </a:lnTo>
                <a:lnTo>
                  <a:pt x="203185" y="182270"/>
                </a:lnTo>
                <a:lnTo>
                  <a:pt x="250901" y="186588"/>
                </a:lnTo>
                <a:lnTo>
                  <a:pt x="294876" y="182982"/>
                </a:lnTo>
                <a:lnTo>
                  <a:pt x="317367" y="177279"/>
                </a:lnTo>
                <a:lnTo>
                  <a:pt x="250901" y="177279"/>
                </a:lnTo>
                <a:lnTo>
                  <a:pt x="204867" y="173113"/>
                </a:lnTo>
                <a:lnTo>
                  <a:pt x="161243" y="161030"/>
                </a:lnTo>
                <a:lnTo>
                  <a:pt x="120897" y="141656"/>
                </a:lnTo>
                <a:lnTo>
                  <a:pt x="84698" y="115615"/>
                </a:lnTo>
                <a:lnTo>
                  <a:pt x="53512" y="83531"/>
                </a:lnTo>
                <a:lnTo>
                  <a:pt x="28207" y="46029"/>
                </a:lnTo>
                <a:lnTo>
                  <a:pt x="9651" y="3733"/>
                </a:lnTo>
                <a:lnTo>
                  <a:pt x="8826" y="1282"/>
                </a:lnTo>
                <a:lnTo>
                  <a:pt x="6184" y="0"/>
                </a:lnTo>
                <a:close/>
              </a:path>
              <a:path w="415925" h="186689">
                <a:moveTo>
                  <a:pt x="409816" y="121551"/>
                </a:moveTo>
                <a:lnTo>
                  <a:pt x="372314" y="146541"/>
                </a:lnTo>
                <a:lnTo>
                  <a:pt x="333976" y="163491"/>
                </a:lnTo>
                <a:lnTo>
                  <a:pt x="293321" y="173800"/>
                </a:lnTo>
                <a:lnTo>
                  <a:pt x="250901" y="177279"/>
                </a:lnTo>
                <a:lnTo>
                  <a:pt x="317367" y="177279"/>
                </a:lnTo>
                <a:lnTo>
                  <a:pt x="376763" y="154725"/>
                </a:lnTo>
                <a:lnTo>
                  <a:pt x="413537" y="130467"/>
                </a:lnTo>
                <a:lnTo>
                  <a:pt x="415912" y="125958"/>
                </a:lnTo>
                <a:lnTo>
                  <a:pt x="412737" y="121907"/>
                </a:lnTo>
                <a:lnTo>
                  <a:pt x="409816" y="121551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78" name="object 378"/>
          <p:cNvSpPr/>
          <p:nvPr/>
        </p:nvSpPr>
        <p:spPr>
          <a:xfrm>
            <a:off x="7513312" y="6322434"/>
            <a:ext cx="70765" cy="117424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9" name="object 379"/>
          <p:cNvSpPr/>
          <p:nvPr/>
        </p:nvSpPr>
        <p:spPr>
          <a:xfrm>
            <a:off x="7115174" y="6044253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214096" y="0"/>
                </a:moveTo>
                <a:lnTo>
                  <a:pt x="165063" y="5664"/>
                </a:lnTo>
                <a:lnTo>
                  <a:pt x="120022" y="21792"/>
                </a:lnTo>
                <a:lnTo>
                  <a:pt x="80266" y="47091"/>
                </a:lnTo>
                <a:lnTo>
                  <a:pt x="47092" y="80264"/>
                </a:lnTo>
                <a:lnTo>
                  <a:pt x="21793" y="120017"/>
                </a:lnTo>
                <a:lnTo>
                  <a:pt x="5664" y="165055"/>
                </a:lnTo>
                <a:lnTo>
                  <a:pt x="0" y="214083"/>
                </a:lnTo>
                <a:lnTo>
                  <a:pt x="5664" y="263111"/>
                </a:lnTo>
                <a:lnTo>
                  <a:pt x="21793" y="308150"/>
                </a:lnTo>
                <a:lnTo>
                  <a:pt x="47092" y="347903"/>
                </a:lnTo>
                <a:lnTo>
                  <a:pt x="80266" y="381076"/>
                </a:lnTo>
                <a:lnTo>
                  <a:pt x="120022" y="406375"/>
                </a:lnTo>
                <a:lnTo>
                  <a:pt x="165063" y="422503"/>
                </a:lnTo>
                <a:lnTo>
                  <a:pt x="214096" y="428167"/>
                </a:lnTo>
                <a:lnTo>
                  <a:pt x="263124" y="422503"/>
                </a:lnTo>
                <a:lnTo>
                  <a:pt x="273267" y="418871"/>
                </a:lnTo>
                <a:lnTo>
                  <a:pt x="214096" y="418871"/>
                </a:lnTo>
                <a:lnTo>
                  <a:pt x="167195" y="413453"/>
                </a:lnTo>
                <a:lnTo>
                  <a:pt x="124111" y="398024"/>
                </a:lnTo>
                <a:lnTo>
                  <a:pt x="86084" y="373823"/>
                </a:lnTo>
                <a:lnTo>
                  <a:pt x="54352" y="342090"/>
                </a:lnTo>
                <a:lnTo>
                  <a:pt x="30154" y="304063"/>
                </a:lnTo>
                <a:lnTo>
                  <a:pt x="14726" y="260981"/>
                </a:lnTo>
                <a:lnTo>
                  <a:pt x="9309" y="214083"/>
                </a:lnTo>
                <a:lnTo>
                  <a:pt x="14726" y="167182"/>
                </a:lnTo>
                <a:lnTo>
                  <a:pt x="30154" y="124099"/>
                </a:lnTo>
                <a:lnTo>
                  <a:pt x="54352" y="86072"/>
                </a:lnTo>
                <a:lnTo>
                  <a:pt x="86084" y="54340"/>
                </a:lnTo>
                <a:lnTo>
                  <a:pt x="124111" y="30141"/>
                </a:lnTo>
                <a:lnTo>
                  <a:pt x="167195" y="14714"/>
                </a:lnTo>
                <a:lnTo>
                  <a:pt x="214096" y="9296"/>
                </a:lnTo>
                <a:lnTo>
                  <a:pt x="273267" y="9296"/>
                </a:lnTo>
                <a:lnTo>
                  <a:pt x="263124" y="5664"/>
                </a:lnTo>
                <a:lnTo>
                  <a:pt x="214096" y="0"/>
                </a:lnTo>
                <a:close/>
              </a:path>
              <a:path w="428625" h="428625">
                <a:moveTo>
                  <a:pt x="273267" y="9296"/>
                </a:moveTo>
                <a:lnTo>
                  <a:pt x="214096" y="9296"/>
                </a:lnTo>
                <a:lnTo>
                  <a:pt x="260993" y="14714"/>
                </a:lnTo>
                <a:lnTo>
                  <a:pt x="304073" y="30141"/>
                </a:lnTo>
                <a:lnTo>
                  <a:pt x="342097" y="54340"/>
                </a:lnTo>
                <a:lnTo>
                  <a:pt x="373828" y="86072"/>
                </a:lnTo>
                <a:lnTo>
                  <a:pt x="398026" y="124099"/>
                </a:lnTo>
                <a:lnTo>
                  <a:pt x="413453" y="167182"/>
                </a:lnTo>
                <a:lnTo>
                  <a:pt x="418871" y="214083"/>
                </a:lnTo>
                <a:lnTo>
                  <a:pt x="413453" y="260981"/>
                </a:lnTo>
                <a:lnTo>
                  <a:pt x="398026" y="304063"/>
                </a:lnTo>
                <a:lnTo>
                  <a:pt x="373828" y="342090"/>
                </a:lnTo>
                <a:lnTo>
                  <a:pt x="342097" y="373823"/>
                </a:lnTo>
                <a:lnTo>
                  <a:pt x="304073" y="398024"/>
                </a:lnTo>
                <a:lnTo>
                  <a:pt x="260993" y="413453"/>
                </a:lnTo>
                <a:lnTo>
                  <a:pt x="214096" y="418871"/>
                </a:lnTo>
                <a:lnTo>
                  <a:pt x="273267" y="418871"/>
                </a:lnTo>
                <a:lnTo>
                  <a:pt x="347915" y="381076"/>
                </a:lnTo>
                <a:lnTo>
                  <a:pt x="381089" y="347903"/>
                </a:lnTo>
                <a:lnTo>
                  <a:pt x="406387" y="308150"/>
                </a:lnTo>
                <a:lnTo>
                  <a:pt x="422516" y="263111"/>
                </a:lnTo>
                <a:lnTo>
                  <a:pt x="428180" y="214083"/>
                </a:lnTo>
                <a:lnTo>
                  <a:pt x="422516" y="165055"/>
                </a:lnTo>
                <a:lnTo>
                  <a:pt x="406387" y="120017"/>
                </a:lnTo>
                <a:lnTo>
                  <a:pt x="381089" y="80264"/>
                </a:lnTo>
                <a:lnTo>
                  <a:pt x="347915" y="47091"/>
                </a:lnTo>
                <a:lnTo>
                  <a:pt x="308162" y="21792"/>
                </a:lnTo>
                <a:lnTo>
                  <a:pt x="273267" y="9296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0" name="object 380"/>
          <p:cNvSpPr/>
          <p:nvPr/>
        </p:nvSpPr>
        <p:spPr>
          <a:xfrm>
            <a:off x="7042759" y="5605686"/>
            <a:ext cx="576580" cy="382905"/>
          </a:xfrm>
          <a:custGeom>
            <a:avLst/>
            <a:gdLst/>
            <a:ahLst/>
            <a:cxnLst/>
            <a:rect l="l" t="t" r="r" b="b"/>
            <a:pathLst>
              <a:path w="576579" h="382904">
                <a:moveTo>
                  <a:pt x="288086" y="0"/>
                </a:moveTo>
                <a:lnTo>
                  <a:pt x="230100" y="3895"/>
                </a:lnTo>
                <a:lnTo>
                  <a:pt x="176057" y="15065"/>
                </a:lnTo>
                <a:lnTo>
                  <a:pt x="127126" y="32733"/>
                </a:lnTo>
                <a:lnTo>
                  <a:pt x="84474" y="56124"/>
                </a:lnTo>
                <a:lnTo>
                  <a:pt x="49267" y="84462"/>
                </a:lnTo>
                <a:lnTo>
                  <a:pt x="22675" y="116971"/>
                </a:lnTo>
                <a:lnTo>
                  <a:pt x="5863" y="152876"/>
                </a:lnTo>
                <a:lnTo>
                  <a:pt x="0" y="191401"/>
                </a:lnTo>
                <a:lnTo>
                  <a:pt x="5863" y="229926"/>
                </a:lnTo>
                <a:lnTo>
                  <a:pt x="22675" y="265829"/>
                </a:lnTo>
                <a:lnTo>
                  <a:pt x="49267" y="298336"/>
                </a:lnTo>
                <a:lnTo>
                  <a:pt x="84474" y="326672"/>
                </a:lnTo>
                <a:lnTo>
                  <a:pt x="127126" y="350061"/>
                </a:lnTo>
                <a:lnTo>
                  <a:pt x="176057" y="367727"/>
                </a:lnTo>
                <a:lnTo>
                  <a:pt x="230100" y="378895"/>
                </a:lnTo>
                <a:lnTo>
                  <a:pt x="288086" y="382790"/>
                </a:lnTo>
                <a:lnTo>
                  <a:pt x="346073" y="378895"/>
                </a:lnTo>
                <a:lnTo>
                  <a:pt x="400117" y="367727"/>
                </a:lnTo>
                <a:lnTo>
                  <a:pt x="409964" y="364172"/>
                </a:lnTo>
                <a:lnTo>
                  <a:pt x="288086" y="364172"/>
                </a:lnTo>
                <a:lnTo>
                  <a:pt x="233850" y="360655"/>
                </a:lnTo>
                <a:lnTo>
                  <a:pt x="183301" y="350571"/>
                </a:lnTo>
                <a:lnTo>
                  <a:pt x="137532" y="334621"/>
                </a:lnTo>
                <a:lnTo>
                  <a:pt x="97636" y="313505"/>
                </a:lnTo>
                <a:lnTo>
                  <a:pt x="64704" y="287925"/>
                </a:lnTo>
                <a:lnTo>
                  <a:pt x="39828" y="258580"/>
                </a:lnTo>
                <a:lnTo>
                  <a:pt x="18618" y="191401"/>
                </a:lnTo>
                <a:lnTo>
                  <a:pt x="24102" y="156627"/>
                </a:lnTo>
                <a:lnTo>
                  <a:pt x="64704" y="94872"/>
                </a:lnTo>
                <a:lnTo>
                  <a:pt x="97636" y="69292"/>
                </a:lnTo>
                <a:lnTo>
                  <a:pt x="137532" y="48178"/>
                </a:lnTo>
                <a:lnTo>
                  <a:pt x="183301" y="32230"/>
                </a:lnTo>
                <a:lnTo>
                  <a:pt x="233850" y="22147"/>
                </a:lnTo>
                <a:lnTo>
                  <a:pt x="288086" y="18630"/>
                </a:lnTo>
                <a:lnTo>
                  <a:pt x="409992" y="18630"/>
                </a:lnTo>
                <a:lnTo>
                  <a:pt x="400117" y="15065"/>
                </a:lnTo>
                <a:lnTo>
                  <a:pt x="346073" y="3895"/>
                </a:lnTo>
                <a:lnTo>
                  <a:pt x="288086" y="0"/>
                </a:lnTo>
                <a:close/>
              </a:path>
              <a:path w="576579" h="382904">
                <a:moveTo>
                  <a:pt x="409992" y="18630"/>
                </a:moveTo>
                <a:lnTo>
                  <a:pt x="288086" y="18630"/>
                </a:lnTo>
                <a:lnTo>
                  <a:pt x="342327" y="22147"/>
                </a:lnTo>
                <a:lnTo>
                  <a:pt x="392877" y="32230"/>
                </a:lnTo>
                <a:lnTo>
                  <a:pt x="438646" y="48178"/>
                </a:lnTo>
                <a:lnTo>
                  <a:pt x="478542" y="69292"/>
                </a:lnTo>
                <a:lnTo>
                  <a:pt x="511472" y="94872"/>
                </a:lnTo>
                <a:lnTo>
                  <a:pt x="536346" y="124217"/>
                </a:lnTo>
                <a:lnTo>
                  <a:pt x="557555" y="191401"/>
                </a:lnTo>
                <a:lnTo>
                  <a:pt x="552071" y="226172"/>
                </a:lnTo>
                <a:lnTo>
                  <a:pt x="511472" y="287925"/>
                </a:lnTo>
                <a:lnTo>
                  <a:pt x="478542" y="313505"/>
                </a:lnTo>
                <a:lnTo>
                  <a:pt x="438646" y="334621"/>
                </a:lnTo>
                <a:lnTo>
                  <a:pt x="392877" y="350571"/>
                </a:lnTo>
                <a:lnTo>
                  <a:pt x="342327" y="360655"/>
                </a:lnTo>
                <a:lnTo>
                  <a:pt x="288086" y="364172"/>
                </a:lnTo>
                <a:lnTo>
                  <a:pt x="409964" y="364172"/>
                </a:lnTo>
                <a:lnTo>
                  <a:pt x="449051" y="350061"/>
                </a:lnTo>
                <a:lnTo>
                  <a:pt x="491705" y="326672"/>
                </a:lnTo>
                <a:lnTo>
                  <a:pt x="526914" y="298336"/>
                </a:lnTo>
                <a:lnTo>
                  <a:pt x="553509" y="265829"/>
                </a:lnTo>
                <a:lnTo>
                  <a:pt x="570322" y="229926"/>
                </a:lnTo>
                <a:lnTo>
                  <a:pt x="576186" y="191401"/>
                </a:lnTo>
                <a:lnTo>
                  <a:pt x="570322" y="152876"/>
                </a:lnTo>
                <a:lnTo>
                  <a:pt x="553509" y="116971"/>
                </a:lnTo>
                <a:lnTo>
                  <a:pt x="526914" y="84462"/>
                </a:lnTo>
                <a:lnTo>
                  <a:pt x="491705" y="56124"/>
                </a:lnTo>
                <a:lnTo>
                  <a:pt x="449051" y="32733"/>
                </a:lnTo>
                <a:lnTo>
                  <a:pt x="409992" y="1863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1" name="object 381"/>
          <p:cNvSpPr/>
          <p:nvPr/>
        </p:nvSpPr>
        <p:spPr>
          <a:xfrm>
            <a:off x="7072706" y="5784293"/>
            <a:ext cx="497205" cy="193675"/>
          </a:xfrm>
          <a:custGeom>
            <a:avLst/>
            <a:gdLst/>
            <a:ahLst/>
            <a:cxnLst/>
            <a:rect l="l" t="t" r="r" b="b"/>
            <a:pathLst>
              <a:path w="497204" h="193675">
                <a:moveTo>
                  <a:pt x="4305" y="0"/>
                </a:moveTo>
                <a:lnTo>
                  <a:pt x="1955" y="1790"/>
                </a:lnTo>
                <a:lnTo>
                  <a:pt x="520" y="10490"/>
                </a:lnTo>
                <a:lnTo>
                  <a:pt x="0" y="16789"/>
                </a:lnTo>
                <a:lnTo>
                  <a:pt x="0" y="23037"/>
                </a:lnTo>
                <a:lnTo>
                  <a:pt x="6829" y="62017"/>
                </a:lnTo>
                <a:lnTo>
                  <a:pt x="26277" y="97824"/>
                </a:lnTo>
                <a:lnTo>
                  <a:pt x="56781" y="129430"/>
                </a:lnTo>
                <a:lnTo>
                  <a:pt x="96781" y="155804"/>
                </a:lnTo>
                <a:lnTo>
                  <a:pt x="144715" y="175917"/>
                </a:lnTo>
                <a:lnTo>
                  <a:pt x="199021" y="188740"/>
                </a:lnTo>
                <a:lnTo>
                  <a:pt x="258140" y="193243"/>
                </a:lnTo>
                <a:lnTo>
                  <a:pt x="308898" y="189951"/>
                </a:lnTo>
                <a:lnTo>
                  <a:pt x="339034" y="183946"/>
                </a:lnTo>
                <a:lnTo>
                  <a:pt x="258140" y="183946"/>
                </a:lnTo>
                <a:lnTo>
                  <a:pt x="201153" y="179689"/>
                </a:lnTo>
                <a:lnTo>
                  <a:pt x="148804" y="167566"/>
                </a:lnTo>
                <a:lnTo>
                  <a:pt x="102599" y="148551"/>
                </a:lnTo>
                <a:lnTo>
                  <a:pt x="64042" y="123617"/>
                </a:lnTo>
                <a:lnTo>
                  <a:pt x="34638" y="93737"/>
                </a:lnTo>
                <a:lnTo>
                  <a:pt x="15892" y="59886"/>
                </a:lnTo>
                <a:lnTo>
                  <a:pt x="9309" y="23037"/>
                </a:lnTo>
                <a:lnTo>
                  <a:pt x="9350" y="16789"/>
                </a:lnTo>
                <a:lnTo>
                  <a:pt x="9779" y="11506"/>
                </a:lnTo>
                <a:lnTo>
                  <a:pt x="10731" y="5841"/>
                </a:lnTo>
                <a:lnTo>
                  <a:pt x="11137" y="3301"/>
                </a:lnTo>
                <a:lnTo>
                  <a:pt x="9423" y="901"/>
                </a:lnTo>
                <a:lnTo>
                  <a:pt x="6896" y="482"/>
                </a:lnTo>
                <a:lnTo>
                  <a:pt x="4305" y="0"/>
                </a:lnTo>
                <a:close/>
              </a:path>
              <a:path w="497204" h="193675">
                <a:moveTo>
                  <a:pt x="492086" y="82168"/>
                </a:moveTo>
                <a:lnTo>
                  <a:pt x="489191" y="82803"/>
                </a:lnTo>
                <a:lnTo>
                  <a:pt x="487772" y="84975"/>
                </a:lnTo>
                <a:lnTo>
                  <a:pt x="458612" y="118337"/>
                </a:lnTo>
                <a:lnTo>
                  <a:pt x="419099" y="145775"/>
                </a:lnTo>
                <a:lnTo>
                  <a:pt x="371211" y="166418"/>
                </a:lnTo>
                <a:lnTo>
                  <a:pt x="316905" y="179424"/>
                </a:lnTo>
                <a:lnTo>
                  <a:pt x="258140" y="183946"/>
                </a:lnTo>
                <a:lnTo>
                  <a:pt x="339034" y="183946"/>
                </a:lnTo>
                <a:lnTo>
                  <a:pt x="400515" y="165147"/>
                </a:lnTo>
                <a:lnTo>
                  <a:pt x="439030" y="144652"/>
                </a:lnTo>
                <a:lnTo>
                  <a:pt x="471121" y="119439"/>
                </a:lnTo>
                <a:lnTo>
                  <a:pt x="495617" y="90017"/>
                </a:lnTo>
                <a:lnTo>
                  <a:pt x="497014" y="87845"/>
                </a:lnTo>
                <a:lnTo>
                  <a:pt x="496392" y="84975"/>
                </a:lnTo>
                <a:lnTo>
                  <a:pt x="492086" y="82168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2" name="object 382"/>
          <p:cNvSpPr/>
          <p:nvPr/>
        </p:nvSpPr>
        <p:spPr>
          <a:xfrm>
            <a:off x="7421894" y="5648946"/>
            <a:ext cx="74295" cy="34925"/>
          </a:xfrm>
          <a:custGeom>
            <a:avLst/>
            <a:gdLst/>
            <a:ahLst/>
            <a:cxnLst/>
            <a:rect l="l" t="t" r="r" b="b"/>
            <a:pathLst>
              <a:path w="74295" h="34925">
                <a:moveTo>
                  <a:pt x="3898" y="0"/>
                </a:moveTo>
                <a:lnTo>
                  <a:pt x="1333" y="1460"/>
                </a:lnTo>
                <a:lnTo>
                  <a:pt x="0" y="6438"/>
                </a:lnTo>
                <a:lnTo>
                  <a:pt x="1473" y="8991"/>
                </a:lnTo>
                <a:lnTo>
                  <a:pt x="3962" y="9664"/>
                </a:lnTo>
                <a:lnTo>
                  <a:pt x="20576" y="14585"/>
                </a:lnTo>
                <a:lnTo>
                  <a:pt x="36571" y="20283"/>
                </a:lnTo>
                <a:lnTo>
                  <a:pt x="51891" y="26736"/>
                </a:lnTo>
                <a:lnTo>
                  <a:pt x="66484" y="33921"/>
                </a:lnTo>
                <a:lnTo>
                  <a:pt x="67183" y="34290"/>
                </a:lnTo>
                <a:lnTo>
                  <a:pt x="67919" y="34467"/>
                </a:lnTo>
                <a:lnTo>
                  <a:pt x="70332" y="34467"/>
                </a:lnTo>
                <a:lnTo>
                  <a:pt x="71945" y="33578"/>
                </a:lnTo>
                <a:lnTo>
                  <a:pt x="73990" y="29718"/>
                </a:lnTo>
                <a:lnTo>
                  <a:pt x="73126" y="26898"/>
                </a:lnTo>
                <a:lnTo>
                  <a:pt x="23492" y="5748"/>
                </a:lnTo>
                <a:lnTo>
                  <a:pt x="6375" y="673"/>
                </a:lnTo>
                <a:lnTo>
                  <a:pt x="3898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3" name="object 383"/>
          <p:cNvSpPr/>
          <p:nvPr/>
        </p:nvSpPr>
        <p:spPr>
          <a:xfrm>
            <a:off x="7086469" y="5637114"/>
            <a:ext cx="292735" cy="120014"/>
          </a:xfrm>
          <a:custGeom>
            <a:avLst/>
            <a:gdLst/>
            <a:ahLst/>
            <a:cxnLst/>
            <a:rect l="l" t="t" r="r" b="b"/>
            <a:pathLst>
              <a:path w="292734" h="120014">
                <a:moveTo>
                  <a:pt x="244373" y="0"/>
                </a:moveTo>
                <a:lnTo>
                  <a:pt x="191081" y="3669"/>
                </a:lnTo>
                <a:lnTo>
                  <a:pt x="141046" y="14250"/>
                </a:lnTo>
                <a:lnTo>
                  <a:pt x="95656" y="31097"/>
                </a:lnTo>
                <a:lnTo>
                  <a:pt x="56298" y="53567"/>
                </a:lnTo>
                <a:lnTo>
                  <a:pt x="24361" y="81016"/>
                </a:lnTo>
                <a:lnTo>
                  <a:pt x="1231" y="112801"/>
                </a:lnTo>
                <a:lnTo>
                  <a:pt x="0" y="115062"/>
                </a:lnTo>
                <a:lnTo>
                  <a:pt x="838" y="117881"/>
                </a:lnTo>
                <a:lnTo>
                  <a:pt x="3822" y="119481"/>
                </a:lnTo>
                <a:lnTo>
                  <a:pt x="4559" y="119672"/>
                </a:lnTo>
                <a:lnTo>
                  <a:pt x="6972" y="119672"/>
                </a:lnTo>
                <a:lnTo>
                  <a:pt x="8572" y="118783"/>
                </a:lnTo>
                <a:lnTo>
                  <a:pt x="9423" y="117233"/>
                </a:lnTo>
                <a:lnTo>
                  <a:pt x="31625" y="86825"/>
                </a:lnTo>
                <a:lnTo>
                  <a:pt x="62400" y="60565"/>
                </a:lnTo>
                <a:lnTo>
                  <a:pt x="100404" y="39069"/>
                </a:lnTo>
                <a:lnTo>
                  <a:pt x="144296" y="22953"/>
                </a:lnTo>
                <a:lnTo>
                  <a:pt x="192733" y="12832"/>
                </a:lnTo>
                <a:lnTo>
                  <a:pt x="244373" y="9321"/>
                </a:lnTo>
                <a:lnTo>
                  <a:pt x="291638" y="9321"/>
                </a:lnTo>
                <a:lnTo>
                  <a:pt x="292125" y="4965"/>
                </a:lnTo>
                <a:lnTo>
                  <a:pt x="255295" y="149"/>
                </a:lnTo>
                <a:lnTo>
                  <a:pt x="244373" y="0"/>
                </a:lnTo>
                <a:close/>
              </a:path>
              <a:path w="292734" h="120014">
                <a:moveTo>
                  <a:pt x="291638" y="9321"/>
                </a:moveTo>
                <a:lnTo>
                  <a:pt x="244373" y="9321"/>
                </a:lnTo>
                <a:lnTo>
                  <a:pt x="255037" y="9466"/>
                </a:lnTo>
                <a:lnTo>
                  <a:pt x="265671" y="9901"/>
                </a:lnTo>
                <a:lnTo>
                  <a:pt x="276238" y="10623"/>
                </a:lnTo>
                <a:lnTo>
                  <a:pt x="286702" y="11633"/>
                </a:lnTo>
                <a:lnTo>
                  <a:pt x="289217" y="11963"/>
                </a:lnTo>
                <a:lnTo>
                  <a:pt x="291553" y="10083"/>
                </a:lnTo>
                <a:lnTo>
                  <a:pt x="291638" y="9321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4" name="object 384"/>
          <p:cNvSpPr/>
          <p:nvPr/>
        </p:nvSpPr>
        <p:spPr>
          <a:xfrm>
            <a:off x="7485811" y="5692105"/>
            <a:ext cx="45720" cy="41275"/>
          </a:xfrm>
          <a:custGeom>
            <a:avLst/>
            <a:gdLst/>
            <a:ahLst/>
            <a:cxnLst/>
            <a:rect l="l" t="t" r="r" b="b"/>
            <a:pathLst>
              <a:path w="45720" h="41275">
                <a:moveTo>
                  <a:pt x="11798" y="0"/>
                </a:moveTo>
                <a:lnTo>
                  <a:pt x="5981" y="952"/>
                </a:lnTo>
                <a:lnTo>
                  <a:pt x="0" y="9334"/>
                </a:lnTo>
                <a:lnTo>
                  <a:pt x="965" y="15151"/>
                </a:lnTo>
                <a:lnTo>
                  <a:pt x="5143" y="18135"/>
                </a:lnTo>
                <a:lnTo>
                  <a:pt x="11436" y="22854"/>
                </a:lnTo>
                <a:lnTo>
                  <a:pt x="17405" y="27757"/>
                </a:lnTo>
                <a:lnTo>
                  <a:pt x="23031" y="32824"/>
                </a:lnTo>
                <a:lnTo>
                  <a:pt x="28295" y="38036"/>
                </a:lnTo>
                <a:lnTo>
                  <a:pt x="30124" y="39954"/>
                </a:lnTo>
                <a:lnTo>
                  <a:pt x="32575" y="40906"/>
                </a:lnTo>
                <a:lnTo>
                  <a:pt x="37337" y="40906"/>
                </a:lnTo>
                <a:lnTo>
                  <a:pt x="39662" y="40055"/>
                </a:lnTo>
                <a:lnTo>
                  <a:pt x="45173" y="34759"/>
                </a:lnTo>
                <a:lnTo>
                  <a:pt x="45300" y="28854"/>
                </a:lnTo>
                <a:lnTo>
                  <a:pt x="41732" y="25145"/>
                </a:lnTo>
                <a:lnTo>
                  <a:pt x="35866" y="19324"/>
                </a:lnTo>
                <a:lnTo>
                  <a:pt x="29603" y="13681"/>
                </a:lnTo>
                <a:lnTo>
                  <a:pt x="22969" y="8233"/>
                </a:lnTo>
                <a:lnTo>
                  <a:pt x="15989" y="2997"/>
                </a:lnTo>
                <a:lnTo>
                  <a:pt x="11798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5" name="object 385"/>
          <p:cNvSpPr/>
          <p:nvPr/>
        </p:nvSpPr>
        <p:spPr>
          <a:xfrm>
            <a:off x="2586820" y="4931932"/>
            <a:ext cx="252361" cy="241884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86" name="object 386"/>
          <p:cNvSpPr/>
          <p:nvPr/>
        </p:nvSpPr>
        <p:spPr>
          <a:xfrm>
            <a:off x="2878120" y="4917505"/>
            <a:ext cx="258445" cy="259079"/>
          </a:xfrm>
          <a:custGeom>
            <a:avLst/>
            <a:gdLst/>
            <a:ahLst/>
            <a:cxnLst/>
            <a:rect l="l" t="t" r="r" b="b"/>
            <a:pathLst>
              <a:path w="258445" h="259079">
                <a:moveTo>
                  <a:pt x="188353" y="197281"/>
                </a:moveTo>
                <a:lnTo>
                  <a:pt x="157010" y="197281"/>
                </a:lnTo>
                <a:lnTo>
                  <a:pt x="147798" y="210761"/>
                </a:lnTo>
                <a:lnTo>
                  <a:pt x="133821" y="222602"/>
                </a:lnTo>
                <a:lnTo>
                  <a:pt x="115074" y="232800"/>
                </a:lnTo>
                <a:lnTo>
                  <a:pt x="91554" y="241350"/>
                </a:lnTo>
                <a:lnTo>
                  <a:pt x="95402" y="247129"/>
                </a:lnTo>
                <a:lnTo>
                  <a:pt x="99085" y="252895"/>
                </a:lnTo>
                <a:lnTo>
                  <a:pt x="102565" y="258660"/>
                </a:lnTo>
                <a:lnTo>
                  <a:pt x="127708" y="248593"/>
                </a:lnTo>
                <a:lnTo>
                  <a:pt x="148028" y="236207"/>
                </a:lnTo>
                <a:lnTo>
                  <a:pt x="163522" y="221506"/>
                </a:lnTo>
                <a:lnTo>
                  <a:pt x="174193" y="204495"/>
                </a:lnTo>
                <a:lnTo>
                  <a:pt x="194938" y="204495"/>
                </a:lnTo>
                <a:lnTo>
                  <a:pt x="188353" y="197281"/>
                </a:lnTo>
                <a:close/>
              </a:path>
              <a:path w="258445" h="259079">
                <a:moveTo>
                  <a:pt x="194938" y="204495"/>
                </a:moveTo>
                <a:lnTo>
                  <a:pt x="174193" y="204495"/>
                </a:lnTo>
                <a:lnTo>
                  <a:pt x="187850" y="222476"/>
                </a:lnTo>
                <a:lnTo>
                  <a:pt x="204554" y="237061"/>
                </a:lnTo>
                <a:lnTo>
                  <a:pt x="224308" y="248250"/>
                </a:lnTo>
                <a:lnTo>
                  <a:pt x="247116" y="256044"/>
                </a:lnTo>
                <a:lnTo>
                  <a:pt x="251129" y="249580"/>
                </a:lnTo>
                <a:lnTo>
                  <a:pt x="258406" y="237947"/>
                </a:lnTo>
                <a:lnTo>
                  <a:pt x="236611" y="232111"/>
                </a:lnTo>
                <a:lnTo>
                  <a:pt x="217670" y="223386"/>
                </a:lnTo>
                <a:lnTo>
                  <a:pt x="201583" y="211776"/>
                </a:lnTo>
                <a:lnTo>
                  <a:pt x="194938" y="204495"/>
                </a:lnTo>
                <a:close/>
              </a:path>
              <a:path w="258445" h="259079">
                <a:moveTo>
                  <a:pt x="255511" y="180492"/>
                </a:moveTo>
                <a:lnTo>
                  <a:pt x="96532" y="180492"/>
                </a:lnTo>
                <a:lnTo>
                  <a:pt x="96532" y="197281"/>
                </a:lnTo>
                <a:lnTo>
                  <a:pt x="255511" y="197281"/>
                </a:lnTo>
                <a:lnTo>
                  <a:pt x="255511" y="180492"/>
                </a:lnTo>
                <a:close/>
              </a:path>
              <a:path w="258445" h="259079">
                <a:moveTo>
                  <a:pt x="183108" y="157416"/>
                </a:moveTo>
                <a:lnTo>
                  <a:pt x="164757" y="157416"/>
                </a:lnTo>
                <a:lnTo>
                  <a:pt x="164401" y="166420"/>
                </a:lnTo>
                <a:lnTo>
                  <a:pt x="163563" y="174117"/>
                </a:lnTo>
                <a:lnTo>
                  <a:pt x="162255" y="180492"/>
                </a:lnTo>
                <a:lnTo>
                  <a:pt x="181152" y="180492"/>
                </a:lnTo>
                <a:lnTo>
                  <a:pt x="182194" y="174015"/>
                </a:lnTo>
                <a:lnTo>
                  <a:pt x="182834" y="166420"/>
                </a:lnTo>
                <a:lnTo>
                  <a:pt x="183108" y="157416"/>
                </a:lnTo>
                <a:close/>
              </a:path>
              <a:path w="258445" h="259079">
                <a:moveTo>
                  <a:pt x="243179" y="64541"/>
                </a:moveTo>
                <a:lnTo>
                  <a:pt x="110185" y="64541"/>
                </a:lnTo>
                <a:lnTo>
                  <a:pt x="110185" y="163182"/>
                </a:lnTo>
                <a:lnTo>
                  <a:pt x="128803" y="163182"/>
                </a:lnTo>
                <a:lnTo>
                  <a:pt x="128803" y="157416"/>
                </a:lnTo>
                <a:lnTo>
                  <a:pt x="243179" y="157416"/>
                </a:lnTo>
                <a:lnTo>
                  <a:pt x="243179" y="140614"/>
                </a:lnTo>
                <a:lnTo>
                  <a:pt x="128803" y="140614"/>
                </a:lnTo>
                <a:lnTo>
                  <a:pt x="128803" y="118833"/>
                </a:lnTo>
                <a:lnTo>
                  <a:pt x="243179" y="118833"/>
                </a:lnTo>
                <a:lnTo>
                  <a:pt x="243179" y="102590"/>
                </a:lnTo>
                <a:lnTo>
                  <a:pt x="128816" y="102590"/>
                </a:lnTo>
                <a:lnTo>
                  <a:pt x="128816" y="81330"/>
                </a:lnTo>
                <a:lnTo>
                  <a:pt x="243179" y="81330"/>
                </a:lnTo>
                <a:lnTo>
                  <a:pt x="243179" y="64541"/>
                </a:lnTo>
                <a:close/>
              </a:path>
              <a:path w="258445" h="259079">
                <a:moveTo>
                  <a:pt x="243179" y="157416"/>
                </a:moveTo>
                <a:lnTo>
                  <a:pt x="224561" y="157416"/>
                </a:lnTo>
                <a:lnTo>
                  <a:pt x="224561" y="163182"/>
                </a:lnTo>
                <a:lnTo>
                  <a:pt x="243179" y="163182"/>
                </a:lnTo>
                <a:lnTo>
                  <a:pt x="243179" y="157416"/>
                </a:lnTo>
                <a:close/>
              </a:path>
              <a:path w="258445" h="259079">
                <a:moveTo>
                  <a:pt x="243179" y="118833"/>
                </a:moveTo>
                <a:lnTo>
                  <a:pt x="224548" y="118833"/>
                </a:lnTo>
                <a:lnTo>
                  <a:pt x="224548" y="140614"/>
                </a:lnTo>
                <a:lnTo>
                  <a:pt x="243179" y="140614"/>
                </a:lnTo>
                <a:lnTo>
                  <a:pt x="243179" y="118833"/>
                </a:lnTo>
                <a:close/>
              </a:path>
              <a:path w="258445" h="259079">
                <a:moveTo>
                  <a:pt x="243179" y="81330"/>
                </a:moveTo>
                <a:lnTo>
                  <a:pt x="224561" y="81330"/>
                </a:lnTo>
                <a:lnTo>
                  <a:pt x="224561" y="102590"/>
                </a:lnTo>
                <a:lnTo>
                  <a:pt x="243179" y="102590"/>
                </a:lnTo>
                <a:lnTo>
                  <a:pt x="243179" y="81330"/>
                </a:lnTo>
                <a:close/>
              </a:path>
              <a:path w="258445" h="259079">
                <a:moveTo>
                  <a:pt x="154520" y="39357"/>
                </a:moveTo>
                <a:lnTo>
                  <a:pt x="136156" y="39357"/>
                </a:lnTo>
                <a:lnTo>
                  <a:pt x="136156" y="58762"/>
                </a:lnTo>
                <a:lnTo>
                  <a:pt x="154520" y="58762"/>
                </a:lnTo>
                <a:lnTo>
                  <a:pt x="154520" y="39357"/>
                </a:lnTo>
                <a:close/>
              </a:path>
              <a:path w="258445" h="259079">
                <a:moveTo>
                  <a:pt x="213017" y="39357"/>
                </a:moveTo>
                <a:lnTo>
                  <a:pt x="194652" y="39357"/>
                </a:lnTo>
                <a:lnTo>
                  <a:pt x="194652" y="58762"/>
                </a:lnTo>
                <a:lnTo>
                  <a:pt x="213017" y="58762"/>
                </a:lnTo>
                <a:lnTo>
                  <a:pt x="213017" y="39357"/>
                </a:lnTo>
                <a:close/>
              </a:path>
              <a:path w="258445" h="259079">
                <a:moveTo>
                  <a:pt x="255511" y="22567"/>
                </a:moveTo>
                <a:lnTo>
                  <a:pt x="97574" y="22567"/>
                </a:lnTo>
                <a:lnTo>
                  <a:pt x="97574" y="39357"/>
                </a:lnTo>
                <a:lnTo>
                  <a:pt x="255511" y="39357"/>
                </a:lnTo>
                <a:lnTo>
                  <a:pt x="255511" y="22567"/>
                </a:lnTo>
                <a:close/>
              </a:path>
              <a:path w="258445" h="259079">
                <a:moveTo>
                  <a:pt x="154520" y="0"/>
                </a:moveTo>
                <a:lnTo>
                  <a:pt x="136156" y="0"/>
                </a:lnTo>
                <a:lnTo>
                  <a:pt x="136156" y="22567"/>
                </a:lnTo>
                <a:lnTo>
                  <a:pt x="154520" y="22567"/>
                </a:lnTo>
                <a:lnTo>
                  <a:pt x="154520" y="0"/>
                </a:lnTo>
                <a:close/>
              </a:path>
              <a:path w="258445" h="259079">
                <a:moveTo>
                  <a:pt x="213017" y="0"/>
                </a:moveTo>
                <a:lnTo>
                  <a:pt x="194652" y="0"/>
                </a:lnTo>
                <a:lnTo>
                  <a:pt x="194652" y="22567"/>
                </a:lnTo>
                <a:lnTo>
                  <a:pt x="213017" y="22567"/>
                </a:lnTo>
                <a:lnTo>
                  <a:pt x="213017" y="0"/>
                </a:lnTo>
                <a:close/>
              </a:path>
              <a:path w="258445" h="259079">
                <a:moveTo>
                  <a:pt x="86309" y="14693"/>
                </a:moveTo>
                <a:lnTo>
                  <a:pt x="17576" y="14693"/>
                </a:lnTo>
                <a:lnTo>
                  <a:pt x="17562" y="169481"/>
                </a:lnTo>
                <a:lnTo>
                  <a:pt x="16478" y="190867"/>
                </a:lnTo>
                <a:lnTo>
                  <a:pt x="13184" y="210200"/>
                </a:lnTo>
                <a:lnTo>
                  <a:pt x="7691" y="227205"/>
                </a:lnTo>
                <a:lnTo>
                  <a:pt x="0" y="241884"/>
                </a:lnTo>
                <a:lnTo>
                  <a:pt x="5765" y="246595"/>
                </a:lnTo>
                <a:lnTo>
                  <a:pt x="10637" y="251587"/>
                </a:lnTo>
                <a:lnTo>
                  <a:pt x="14427" y="256565"/>
                </a:lnTo>
                <a:lnTo>
                  <a:pt x="23843" y="240013"/>
                </a:lnTo>
                <a:lnTo>
                  <a:pt x="30565" y="219981"/>
                </a:lnTo>
                <a:lnTo>
                  <a:pt x="34597" y="196470"/>
                </a:lnTo>
                <a:lnTo>
                  <a:pt x="35941" y="169481"/>
                </a:lnTo>
                <a:lnTo>
                  <a:pt x="35941" y="164757"/>
                </a:lnTo>
                <a:lnTo>
                  <a:pt x="86309" y="164757"/>
                </a:lnTo>
                <a:lnTo>
                  <a:pt x="86309" y="147967"/>
                </a:lnTo>
                <a:lnTo>
                  <a:pt x="35941" y="147967"/>
                </a:lnTo>
                <a:lnTo>
                  <a:pt x="35941" y="98120"/>
                </a:lnTo>
                <a:lnTo>
                  <a:pt x="86309" y="98120"/>
                </a:lnTo>
                <a:lnTo>
                  <a:pt x="86309" y="81318"/>
                </a:lnTo>
                <a:lnTo>
                  <a:pt x="35940" y="81318"/>
                </a:lnTo>
                <a:lnTo>
                  <a:pt x="35940" y="31750"/>
                </a:lnTo>
                <a:lnTo>
                  <a:pt x="86309" y="31750"/>
                </a:lnTo>
                <a:lnTo>
                  <a:pt x="86309" y="14693"/>
                </a:lnTo>
                <a:close/>
              </a:path>
              <a:path w="258445" h="259079">
                <a:moveTo>
                  <a:pt x="34099" y="231914"/>
                </a:moveTo>
                <a:lnTo>
                  <a:pt x="35661" y="239445"/>
                </a:lnTo>
                <a:lnTo>
                  <a:pt x="36715" y="245732"/>
                </a:lnTo>
                <a:lnTo>
                  <a:pt x="37249" y="250799"/>
                </a:lnTo>
                <a:lnTo>
                  <a:pt x="41691" y="251142"/>
                </a:lnTo>
                <a:lnTo>
                  <a:pt x="47415" y="251388"/>
                </a:lnTo>
                <a:lnTo>
                  <a:pt x="54415" y="251537"/>
                </a:lnTo>
                <a:lnTo>
                  <a:pt x="62687" y="251587"/>
                </a:lnTo>
                <a:lnTo>
                  <a:pt x="73021" y="249915"/>
                </a:lnTo>
                <a:lnTo>
                  <a:pt x="80403" y="244898"/>
                </a:lnTo>
                <a:lnTo>
                  <a:pt x="84832" y="236536"/>
                </a:lnTo>
                <a:lnTo>
                  <a:pt x="85185" y="233743"/>
                </a:lnTo>
                <a:lnTo>
                  <a:pt x="50977" y="233743"/>
                </a:lnTo>
                <a:lnTo>
                  <a:pt x="43027" y="233146"/>
                </a:lnTo>
                <a:lnTo>
                  <a:pt x="34099" y="231914"/>
                </a:lnTo>
                <a:close/>
              </a:path>
              <a:path w="258445" h="259079">
                <a:moveTo>
                  <a:pt x="86309" y="164757"/>
                </a:moveTo>
                <a:lnTo>
                  <a:pt x="68199" y="164757"/>
                </a:lnTo>
                <a:lnTo>
                  <a:pt x="68199" y="230073"/>
                </a:lnTo>
                <a:lnTo>
                  <a:pt x="64782" y="233743"/>
                </a:lnTo>
                <a:lnTo>
                  <a:pt x="85185" y="233743"/>
                </a:lnTo>
                <a:lnTo>
                  <a:pt x="86309" y="224828"/>
                </a:lnTo>
                <a:lnTo>
                  <a:pt x="86309" y="164757"/>
                </a:lnTo>
                <a:close/>
              </a:path>
              <a:path w="258445" h="259079">
                <a:moveTo>
                  <a:pt x="86309" y="98120"/>
                </a:moveTo>
                <a:lnTo>
                  <a:pt x="68199" y="98120"/>
                </a:lnTo>
                <a:lnTo>
                  <a:pt x="68199" y="147967"/>
                </a:lnTo>
                <a:lnTo>
                  <a:pt x="86309" y="147967"/>
                </a:lnTo>
                <a:lnTo>
                  <a:pt x="86309" y="98120"/>
                </a:lnTo>
                <a:close/>
              </a:path>
              <a:path w="258445" h="259079">
                <a:moveTo>
                  <a:pt x="86309" y="31750"/>
                </a:moveTo>
                <a:lnTo>
                  <a:pt x="68199" y="31750"/>
                </a:lnTo>
                <a:lnTo>
                  <a:pt x="68199" y="81318"/>
                </a:lnTo>
                <a:lnTo>
                  <a:pt x="86309" y="81318"/>
                </a:lnTo>
                <a:lnTo>
                  <a:pt x="86309" y="3175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7" name="object 387"/>
          <p:cNvSpPr/>
          <p:nvPr/>
        </p:nvSpPr>
        <p:spPr>
          <a:xfrm>
            <a:off x="2541476" y="3932225"/>
            <a:ext cx="666115" cy="666115"/>
          </a:xfrm>
          <a:custGeom>
            <a:avLst/>
            <a:gdLst/>
            <a:ahLst/>
            <a:cxnLst/>
            <a:rect l="l" t="t" r="r" b="b"/>
            <a:pathLst>
              <a:path w="666114" h="666114">
                <a:moveTo>
                  <a:pt x="332968" y="0"/>
                </a:moveTo>
                <a:lnTo>
                  <a:pt x="283767" y="3610"/>
                </a:lnTo>
                <a:lnTo>
                  <a:pt x="236806" y="14098"/>
                </a:lnTo>
                <a:lnTo>
                  <a:pt x="192601" y="30948"/>
                </a:lnTo>
                <a:lnTo>
                  <a:pt x="151668" y="53645"/>
                </a:lnTo>
                <a:lnTo>
                  <a:pt x="114520" y="81675"/>
                </a:lnTo>
                <a:lnTo>
                  <a:pt x="81675" y="114520"/>
                </a:lnTo>
                <a:lnTo>
                  <a:pt x="53645" y="151668"/>
                </a:lnTo>
                <a:lnTo>
                  <a:pt x="30948" y="192601"/>
                </a:lnTo>
                <a:lnTo>
                  <a:pt x="14098" y="236806"/>
                </a:lnTo>
                <a:lnTo>
                  <a:pt x="3610" y="283767"/>
                </a:lnTo>
                <a:lnTo>
                  <a:pt x="0" y="332968"/>
                </a:lnTo>
                <a:lnTo>
                  <a:pt x="3610" y="382169"/>
                </a:lnTo>
                <a:lnTo>
                  <a:pt x="14098" y="429129"/>
                </a:lnTo>
                <a:lnTo>
                  <a:pt x="30948" y="473333"/>
                </a:lnTo>
                <a:lnTo>
                  <a:pt x="53645" y="514265"/>
                </a:lnTo>
                <a:lnTo>
                  <a:pt x="81675" y="551410"/>
                </a:lnTo>
                <a:lnTo>
                  <a:pt x="114520" y="584254"/>
                </a:lnTo>
                <a:lnTo>
                  <a:pt x="151668" y="612282"/>
                </a:lnTo>
                <a:lnTo>
                  <a:pt x="192601" y="634978"/>
                </a:lnTo>
                <a:lnTo>
                  <a:pt x="236806" y="651827"/>
                </a:lnTo>
                <a:lnTo>
                  <a:pt x="283767" y="662314"/>
                </a:lnTo>
                <a:lnTo>
                  <a:pt x="332968" y="665924"/>
                </a:lnTo>
                <a:lnTo>
                  <a:pt x="382172" y="662314"/>
                </a:lnTo>
                <a:lnTo>
                  <a:pt x="429134" y="651827"/>
                </a:lnTo>
                <a:lnTo>
                  <a:pt x="473338" y="634978"/>
                </a:lnTo>
                <a:lnTo>
                  <a:pt x="514270" y="612282"/>
                </a:lnTo>
                <a:lnTo>
                  <a:pt x="551415" y="584254"/>
                </a:lnTo>
                <a:lnTo>
                  <a:pt x="584259" y="551410"/>
                </a:lnTo>
                <a:lnTo>
                  <a:pt x="612285" y="514265"/>
                </a:lnTo>
                <a:lnTo>
                  <a:pt x="634980" y="473333"/>
                </a:lnTo>
                <a:lnTo>
                  <a:pt x="651828" y="429129"/>
                </a:lnTo>
                <a:lnTo>
                  <a:pt x="662314" y="382169"/>
                </a:lnTo>
                <a:lnTo>
                  <a:pt x="665924" y="332968"/>
                </a:lnTo>
                <a:lnTo>
                  <a:pt x="662314" y="283767"/>
                </a:lnTo>
                <a:lnTo>
                  <a:pt x="651828" y="236806"/>
                </a:lnTo>
                <a:lnTo>
                  <a:pt x="634980" y="192601"/>
                </a:lnTo>
                <a:lnTo>
                  <a:pt x="612285" y="151668"/>
                </a:lnTo>
                <a:lnTo>
                  <a:pt x="584259" y="114520"/>
                </a:lnTo>
                <a:lnTo>
                  <a:pt x="551415" y="81675"/>
                </a:lnTo>
                <a:lnTo>
                  <a:pt x="514270" y="53645"/>
                </a:lnTo>
                <a:lnTo>
                  <a:pt x="473338" y="30948"/>
                </a:lnTo>
                <a:lnTo>
                  <a:pt x="429134" y="14098"/>
                </a:lnTo>
                <a:lnTo>
                  <a:pt x="382172" y="3610"/>
                </a:lnTo>
                <a:lnTo>
                  <a:pt x="332968" y="0"/>
                </a:lnTo>
                <a:close/>
              </a:path>
            </a:pathLst>
          </a:custGeom>
          <a:solidFill>
            <a:srgbClr val="EBA27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8" name="object 388"/>
          <p:cNvSpPr/>
          <p:nvPr/>
        </p:nvSpPr>
        <p:spPr>
          <a:xfrm>
            <a:off x="2521539" y="3871655"/>
            <a:ext cx="706120" cy="940435"/>
          </a:xfrm>
          <a:custGeom>
            <a:avLst/>
            <a:gdLst/>
            <a:ahLst/>
            <a:cxnLst/>
            <a:rect l="l" t="t" r="r" b="b"/>
            <a:pathLst>
              <a:path w="706120" h="940435">
                <a:moveTo>
                  <a:pt x="352907" y="0"/>
                </a:moveTo>
                <a:lnTo>
                  <a:pt x="311807" y="2939"/>
                </a:lnTo>
                <a:lnTo>
                  <a:pt x="272084" y="11536"/>
                </a:lnTo>
                <a:lnTo>
                  <a:pt x="234006" y="25462"/>
                </a:lnTo>
                <a:lnTo>
                  <a:pt x="197840" y="44386"/>
                </a:lnTo>
                <a:lnTo>
                  <a:pt x="163852" y="67980"/>
                </a:lnTo>
                <a:lnTo>
                  <a:pt x="132309" y="95914"/>
                </a:lnTo>
                <a:lnTo>
                  <a:pt x="103478" y="127857"/>
                </a:lnTo>
                <a:lnTo>
                  <a:pt x="77625" y="163480"/>
                </a:lnTo>
                <a:lnTo>
                  <a:pt x="55018" y="202454"/>
                </a:lnTo>
                <a:lnTo>
                  <a:pt x="35923" y="244449"/>
                </a:lnTo>
                <a:lnTo>
                  <a:pt x="20606" y="289134"/>
                </a:lnTo>
                <a:lnTo>
                  <a:pt x="9336" y="336181"/>
                </a:lnTo>
                <a:lnTo>
                  <a:pt x="2378" y="385260"/>
                </a:lnTo>
                <a:lnTo>
                  <a:pt x="0" y="436041"/>
                </a:lnTo>
                <a:lnTo>
                  <a:pt x="2361" y="486119"/>
                </a:lnTo>
                <a:lnTo>
                  <a:pt x="9298" y="536949"/>
                </a:lnTo>
                <a:lnTo>
                  <a:pt x="20586" y="587808"/>
                </a:lnTo>
                <a:lnTo>
                  <a:pt x="36005" y="637972"/>
                </a:lnTo>
                <a:lnTo>
                  <a:pt x="55331" y="686716"/>
                </a:lnTo>
                <a:lnTo>
                  <a:pt x="78341" y="733317"/>
                </a:lnTo>
                <a:lnTo>
                  <a:pt x="104813" y="777049"/>
                </a:lnTo>
                <a:lnTo>
                  <a:pt x="141139" y="825146"/>
                </a:lnTo>
                <a:lnTo>
                  <a:pt x="180335" y="865448"/>
                </a:lnTo>
                <a:lnTo>
                  <a:pt x="221754" y="897531"/>
                </a:lnTo>
                <a:lnTo>
                  <a:pt x="264753" y="920971"/>
                </a:lnTo>
                <a:lnTo>
                  <a:pt x="308685" y="935346"/>
                </a:lnTo>
                <a:lnTo>
                  <a:pt x="352907" y="940231"/>
                </a:lnTo>
                <a:lnTo>
                  <a:pt x="389739" y="936364"/>
                </a:lnTo>
                <a:lnTo>
                  <a:pt x="407449" y="930960"/>
                </a:lnTo>
                <a:lnTo>
                  <a:pt x="352907" y="930960"/>
                </a:lnTo>
                <a:lnTo>
                  <a:pt x="352907" y="921689"/>
                </a:lnTo>
                <a:lnTo>
                  <a:pt x="311767" y="917050"/>
                </a:lnTo>
                <a:lnTo>
                  <a:pt x="270764" y="903400"/>
                </a:lnTo>
                <a:lnTo>
                  <a:pt x="230505" y="881141"/>
                </a:lnTo>
                <a:lnTo>
                  <a:pt x="191591" y="850677"/>
                </a:lnTo>
                <a:lnTo>
                  <a:pt x="154627" y="812408"/>
                </a:lnTo>
                <a:lnTo>
                  <a:pt x="120218" y="766737"/>
                </a:lnTo>
                <a:lnTo>
                  <a:pt x="94539" y="724314"/>
                </a:lnTo>
                <a:lnTo>
                  <a:pt x="72218" y="679114"/>
                </a:lnTo>
                <a:lnTo>
                  <a:pt x="53471" y="631838"/>
                </a:lnTo>
                <a:lnTo>
                  <a:pt x="38514" y="583191"/>
                </a:lnTo>
                <a:lnTo>
                  <a:pt x="27562" y="533874"/>
                </a:lnTo>
                <a:lnTo>
                  <a:pt x="20833" y="484590"/>
                </a:lnTo>
                <a:lnTo>
                  <a:pt x="18542" y="436041"/>
                </a:lnTo>
                <a:lnTo>
                  <a:pt x="21151" y="383743"/>
                </a:lnTo>
                <a:lnTo>
                  <a:pt x="28771" y="333363"/>
                </a:lnTo>
                <a:lnTo>
                  <a:pt x="41083" y="285295"/>
                </a:lnTo>
                <a:lnTo>
                  <a:pt x="57774" y="239934"/>
                </a:lnTo>
                <a:lnTo>
                  <a:pt x="78527" y="197675"/>
                </a:lnTo>
                <a:lnTo>
                  <a:pt x="103026" y="158910"/>
                </a:lnTo>
                <a:lnTo>
                  <a:pt x="130957" y="124035"/>
                </a:lnTo>
                <a:lnTo>
                  <a:pt x="162002" y="93443"/>
                </a:lnTo>
                <a:lnTo>
                  <a:pt x="195847" y="67530"/>
                </a:lnTo>
                <a:lnTo>
                  <a:pt x="232176" y="46689"/>
                </a:lnTo>
                <a:lnTo>
                  <a:pt x="270672" y="31314"/>
                </a:lnTo>
                <a:lnTo>
                  <a:pt x="311021" y="21800"/>
                </a:lnTo>
                <a:lnTo>
                  <a:pt x="352907" y="18541"/>
                </a:lnTo>
                <a:lnTo>
                  <a:pt x="452882" y="18541"/>
                </a:lnTo>
                <a:lnTo>
                  <a:pt x="433726" y="11536"/>
                </a:lnTo>
                <a:lnTo>
                  <a:pt x="394005" y="2939"/>
                </a:lnTo>
                <a:lnTo>
                  <a:pt x="352907" y="0"/>
                </a:lnTo>
                <a:close/>
              </a:path>
              <a:path w="706120" h="940435">
                <a:moveTo>
                  <a:pt x="452882" y="18541"/>
                </a:moveTo>
                <a:lnTo>
                  <a:pt x="352907" y="18541"/>
                </a:lnTo>
                <a:lnTo>
                  <a:pt x="394793" y="21800"/>
                </a:lnTo>
                <a:lnTo>
                  <a:pt x="435142" y="31314"/>
                </a:lnTo>
                <a:lnTo>
                  <a:pt x="473639" y="46689"/>
                </a:lnTo>
                <a:lnTo>
                  <a:pt x="509967" y="67530"/>
                </a:lnTo>
                <a:lnTo>
                  <a:pt x="543812" y="93443"/>
                </a:lnTo>
                <a:lnTo>
                  <a:pt x="574858" y="124035"/>
                </a:lnTo>
                <a:lnTo>
                  <a:pt x="602788" y="158910"/>
                </a:lnTo>
                <a:lnTo>
                  <a:pt x="627287" y="197675"/>
                </a:lnTo>
                <a:lnTo>
                  <a:pt x="648040" y="239934"/>
                </a:lnTo>
                <a:lnTo>
                  <a:pt x="664731" y="285295"/>
                </a:lnTo>
                <a:lnTo>
                  <a:pt x="677044" y="333363"/>
                </a:lnTo>
                <a:lnTo>
                  <a:pt x="684663" y="383743"/>
                </a:lnTo>
                <a:lnTo>
                  <a:pt x="687273" y="436041"/>
                </a:lnTo>
                <a:lnTo>
                  <a:pt x="684732" y="484590"/>
                </a:lnTo>
                <a:lnTo>
                  <a:pt x="677115" y="535825"/>
                </a:lnTo>
                <a:lnTo>
                  <a:pt x="665042" y="585246"/>
                </a:lnTo>
                <a:lnTo>
                  <a:pt x="648863" y="633545"/>
                </a:lnTo>
                <a:lnTo>
                  <a:pt x="628994" y="680118"/>
                </a:lnTo>
                <a:lnTo>
                  <a:pt x="605852" y="724359"/>
                </a:lnTo>
                <a:lnTo>
                  <a:pt x="579855" y="765662"/>
                </a:lnTo>
                <a:lnTo>
                  <a:pt x="551417" y="803422"/>
                </a:lnTo>
                <a:lnTo>
                  <a:pt x="520957" y="837035"/>
                </a:lnTo>
                <a:lnTo>
                  <a:pt x="488892" y="865894"/>
                </a:lnTo>
                <a:lnTo>
                  <a:pt x="455637" y="889394"/>
                </a:lnTo>
                <a:lnTo>
                  <a:pt x="421610" y="906931"/>
                </a:lnTo>
                <a:lnTo>
                  <a:pt x="352907" y="921689"/>
                </a:lnTo>
                <a:lnTo>
                  <a:pt x="352907" y="930960"/>
                </a:lnTo>
                <a:lnTo>
                  <a:pt x="407449" y="930960"/>
                </a:lnTo>
                <a:lnTo>
                  <a:pt x="426456" y="925161"/>
                </a:lnTo>
                <a:lnTo>
                  <a:pt x="462640" y="907219"/>
                </a:lnTo>
                <a:lnTo>
                  <a:pt x="497872" y="883136"/>
                </a:lnTo>
                <a:lnTo>
                  <a:pt x="531733" y="853510"/>
                </a:lnTo>
                <a:lnTo>
                  <a:pt x="563807" y="818939"/>
                </a:lnTo>
                <a:lnTo>
                  <a:pt x="593674" y="780019"/>
                </a:lnTo>
                <a:lnTo>
                  <a:pt x="620915" y="737349"/>
                </a:lnTo>
                <a:lnTo>
                  <a:pt x="645114" y="691527"/>
                </a:lnTo>
                <a:lnTo>
                  <a:pt x="665851" y="643149"/>
                </a:lnTo>
                <a:lnTo>
                  <a:pt x="682707" y="592814"/>
                </a:lnTo>
                <a:lnTo>
                  <a:pt x="695266" y="541120"/>
                </a:lnTo>
                <a:lnTo>
                  <a:pt x="703108" y="488663"/>
                </a:lnTo>
                <a:lnTo>
                  <a:pt x="705815" y="436041"/>
                </a:lnTo>
                <a:lnTo>
                  <a:pt x="703436" y="385260"/>
                </a:lnTo>
                <a:lnTo>
                  <a:pt x="696478" y="336181"/>
                </a:lnTo>
                <a:lnTo>
                  <a:pt x="685206" y="289134"/>
                </a:lnTo>
                <a:lnTo>
                  <a:pt x="669889" y="244449"/>
                </a:lnTo>
                <a:lnTo>
                  <a:pt x="650793" y="202454"/>
                </a:lnTo>
                <a:lnTo>
                  <a:pt x="628185" y="163480"/>
                </a:lnTo>
                <a:lnTo>
                  <a:pt x="602332" y="127857"/>
                </a:lnTo>
                <a:lnTo>
                  <a:pt x="573500" y="95914"/>
                </a:lnTo>
                <a:lnTo>
                  <a:pt x="541957" y="67980"/>
                </a:lnTo>
                <a:lnTo>
                  <a:pt x="507969" y="44386"/>
                </a:lnTo>
                <a:lnTo>
                  <a:pt x="471803" y="25462"/>
                </a:lnTo>
                <a:lnTo>
                  <a:pt x="452882" y="18541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9" name="object 389"/>
          <p:cNvSpPr/>
          <p:nvPr/>
        </p:nvSpPr>
        <p:spPr>
          <a:xfrm>
            <a:off x="2562682" y="4118684"/>
            <a:ext cx="257810" cy="189865"/>
          </a:xfrm>
          <a:custGeom>
            <a:avLst/>
            <a:gdLst/>
            <a:ahLst/>
            <a:cxnLst/>
            <a:rect l="l" t="t" r="r" b="b"/>
            <a:pathLst>
              <a:path w="257810" h="189864">
                <a:moveTo>
                  <a:pt x="142112" y="0"/>
                </a:moveTo>
                <a:lnTo>
                  <a:pt x="102846" y="8816"/>
                </a:lnTo>
                <a:lnTo>
                  <a:pt x="64542" y="32236"/>
                </a:lnTo>
                <a:lnTo>
                  <a:pt x="31658" y="65716"/>
                </a:lnTo>
                <a:lnTo>
                  <a:pt x="8658" y="104711"/>
                </a:lnTo>
                <a:lnTo>
                  <a:pt x="0" y="144678"/>
                </a:lnTo>
                <a:lnTo>
                  <a:pt x="2786" y="164347"/>
                </a:lnTo>
                <a:lnTo>
                  <a:pt x="11122" y="178447"/>
                </a:lnTo>
                <a:lnTo>
                  <a:pt x="24967" y="186937"/>
                </a:lnTo>
                <a:lnTo>
                  <a:pt x="44284" y="189776"/>
                </a:lnTo>
                <a:lnTo>
                  <a:pt x="53386" y="189407"/>
                </a:lnTo>
                <a:lnTo>
                  <a:pt x="63001" y="188428"/>
                </a:lnTo>
                <a:lnTo>
                  <a:pt x="73059" y="187027"/>
                </a:lnTo>
                <a:lnTo>
                  <a:pt x="95425" y="183524"/>
                </a:lnTo>
                <a:lnTo>
                  <a:pt x="107473" y="181875"/>
                </a:lnTo>
                <a:lnTo>
                  <a:pt x="119540" y="180699"/>
                </a:lnTo>
                <a:lnTo>
                  <a:pt x="172470" y="179119"/>
                </a:lnTo>
                <a:lnTo>
                  <a:pt x="213302" y="171234"/>
                </a:lnTo>
                <a:lnTo>
                  <a:pt x="44284" y="171234"/>
                </a:lnTo>
                <a:lnTo>
                  <a:pt x="33217" y="170224"/>
                </a:lnTo>
                <a:lnTo>
                  <a:pt x="25150" y="166328"/>
                </a:lnTo>
                <a:lnTo>
                  <a:pt x="20215" y="158246"/>
                </a:lnTo>
                <a:lnTo>
                  <a:pt x="18541" y="144678"/>
                </a:lnTo>
                <a:lnTo>
                  <a:pt x="30216" y="101595"/>
                </a:lnTo>
                <a:lnTo>
                  <a:pt x="59972" y="60837"/>
                </a:lnTo>
                <a:lnTo>
                  <a:pt x="99905" y="30469"/>
                </a:lnTo>
                <a:lnTo>
                  <a:pt x="142112" y="18554"/>
                </a:lnTo>
                <a:lnTo>
                  <a:pt x="205600" y="18554"/>
                </a:lnTo>
                <a:lnTo>
                  <a:pt x="188457" y="8060"/>
                </a:lnTo>
                <a:lnTo>
                  <a:pt x="142112" y="0"/>
                </a:lnTo>
                <a:close/>
              </a:path>
              <a:path w="257810" h="189864">
                <a:moveTo>
                  <a:pt x="205600" y="18554"/>
                </a:moveTo>
                <a:lnTo>
                  <a:pt x="142112" y="18554"/>
                </a:lnTo>
                <a:lnTo>
                  <a:pt x="181408" y="25110"/>
                </a:lnTo>
                <a:lnTo>
                  <a:pt x="212112" y="43473"/>
                </a:lnTo>
                <a:lnTo>
                  <a:pt x="232095" y="71688"/>
                </a:lnTo>
                <a:lnTo>
                  <a:pt x="239229" y="107797"/>
                </a:lnTo>
                <a:lnTo>
                  <a:pt x="232448" y="135450"/>
                </a:lnTo>
                <a:lnTo>
                  <a:pt x="212170" y="151845"/>
                </a:lnTo>
                <a:lnTo>
                  <a:pt x="178499" y="159695"/>
                </a:lnTo>
                <a:lnTo>
                  <a:pt x="118455" y="162194"/>
                </a:lnTo>
                <a:lnTo>
                  <a:pt x="105441" y="163452"/>
                </a:lnTo>
                <a:lnTo>
                  <a:pt x="92732" y="165180"/>
                </a:lnTo>
                <a:lnTo>
                  <a:pt x="70702" y="168635"/>
                </a:lnTo>
                <a:lnTo>
                  <a:pt x="61264" y="169962"/>
                </a:lnTo>
                <a:lnTo>
                  <a:pt x="52408" y="170887"/>
                </a:lnTo>
                <a:lnTo>
                  <a:pt x="44284" y="171234"/>
                </a:lnTo>
                <a:lnTo>
                  <a:pt x="213302" y="171234"/>
                </a:lnTo>
                <a:lnTo>
                  <a:pt x="213507" y="171194"/>
                </a:lnTo>
                <a:lnTo>
                  <a:pt x="245117" y="149684"/>
                </a:lnTo>
                <a:lnTo>
                  <a:pt x="257771" y="107797"/>
                </a:lnTo>
                <a:lnTo>
                  <a:pt x="249124" y="64604"/>
                </a:lnTo>
                <a:lnTo>
                  <a:pt x="225062" y="30469"/>
                </a:lnTo>
                <a:lnTo>
                  <a:pt x="205600" y="18554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0" name="object 390"/>
          <p:cNvSpPr/>
          <p:nvPr/>
        </p:nvSpPr>
        <p:spPr>
          <a:xfrm>
            <a:off x="2930201" y="4118684"/>
            <a:ext cx="257810" cy="189865"/>
          </a:xfrm>
          <a:custGeom>
            <a:avLst/>
            <a:gdLst/>
            <a:ahLst/>
            <a:cxnLst/>
            <a:rect l="l" t="t" r="r" b="b"/>
            <a:pathLst>
              <a:path w="257810" h="189864">
                <a:moveTo>
                  <a:pt x="115671" y="0"/>
                </a:moveTo>
                <a:lnTo>
                  <a:pt x="69319" y="8060"/>
                </a:lnTo>
                <a:lnTo>
                  <a:pt x="32699" y="30476"/>
                </a:lnTo>
                <a:lnTo>
                  <a:pt x="8647" y="64604"/>
                </a:lnTo>
                <a:lnTo>
                  <a:pt x="0" y="107797"/>
                </a:lnTo>
                <a:lnTo>
                  <a:pt x="12655" y="149684"/>
                </a:lnTo>
                <a:lnTo>
                  <a:pt x="44269" y="171194"/>
                </a:lnTo>
                <a:lnTo>
                  <a:pt x="85307" y="179119"/>
                </a:lnTo>
                <a:lnTo>
                  <a:pt x="138231" y="180699"/>
                </a:lnTo>
                <a:lnTo>
                  <a:pt x="150298" y="181875"/>
                </a:lnTo>
                <a:lnTo>
                  <a:pt x="162346" y="183524"/>
                </a:lnTo>
                <a:lnTo>
                  <a:pt x="184713" y="187027"/>
                </a:lnTo>
                <a:lnTo>
                  <a:pt x="194775" y="188428"/>
                </a:lnTo>
                <a:lnTo>
                  <a:pt x="204391" y="189407"/>
                </a:lnTo>
                <a:lnTo>
                  <a:pt x="213487" y="189776"/>
                </a:lnTo>
                <a:lnTo>
                  <a:pt x="223237" y="189184"/>
                </a:lnTo>
                <a:lnTo>
                  <a:pt x="251856" y="171234"/>
                </a:lnTo>
                <a:lnTo>
                  <a:pt x="213487" y="171234"/>
                </a:lnTo>
                <a:lnTo>
                  <a:pt x="205363" y="170887"/>
                </a:lnTo>
                <a:lnTo>
                  <a:pt x="196508" y="169962"/>
                </a:lnTo>
                <a:lnTo>
                  <a:pt x="187074" y="168635"/>
                </a:lnTo>
                <a:lnTo>
                  <a:pt x="165044" y="165180"/>
                </a:lnTo>
                <a:lnTo>
                  <a:pt x="152331" y="163452"/>
                </a:lnTo>
                <a:lnTo>
                  <a:pt x="139316" y="162194"/>
                </a:lnTo>
                <a:lnTo>
                  <a:pt x="79278" y="159695"/>
                </a:lnTo>
                <a:lnTo>
                  <a:pt x="45605" y="151845"/>
                </a:lnTo>
                <a:lnTo>
                  <a:pt x="25325" y="135450"/>
                </a:lnTo>
                <a:lnTo>
                  <a:pt x="18542" y="107797"/>
                </a:lnTo>
                <a:lnTo>
                  <a:pt x="25676" y="71688"/>
                </a:lnTo>
                <a:lnTo>
                  <a:pt x="45661" y="43473"/>
                </a:lnTo>
                <a:lnTo>
                  <a:pt x="76368" y="25110"/>
                </a:lnTo>
                <a:lnTo>
                  <a:pt x="115671" y="18554"/>
                </a:lnTo>
                <a:lnTo>
                  <a:pt x="170857" y="18554"/>
                </a:lnTo>
                <a:lnTo>
                  <a:pt x="154931" y="8816"/>
                </a:lnTo>
                <a:lnTo>
                  <a:pt x="115671" y="0"/>
                </a:lnTo>
                <a:close/>
              </a:path>
              <a:path w="257810" h="189864">
                <a:moveTo>
                  <a:pt x="170857" y="18554"/>
                </a:moveTo>
                <a:lnTo>
                  <a:pt x="115671" y="18554"/>
                </a:lnTo>
                <a:lnTo>
                  <a:pt x="157881" y="30476"/>
                </a:lnTo>
                <a:lnTo>
                  <a:pt x="197800" y="60837"/>
                </a:lnTo>
                <a:lnTo>
                  <a:pt x="227555" y="101595"/>
                </a:lnTo>
                <a:lnTo>
                  <a:pt x="239229" y="144678"/>
                </a:lnTo>
                <a:lnTo>
                  <a:pt x="239229" y="155346"/>
                </a:lnTo>
                <a:lnTo>
                  <a:pt x="237121" y="162394"/>
                </a:lnTo>
                <a:lnTo>
                  <a:pt x="228942" y="169621"/>
                </a:lnTo>
                <a:lnTo>
                  <a:pt x="222656" y="171234"/>
                </a:lnTo>
                <a:lnTo>
                  <a:pt x="251856" y="171234"/>
                </a:lnTo>
                <a:lnTo>
                  <a:pt x="254609" y="165688"/>
                </a:lnTo>
                <a:lnTo>
                  <a:pt x="256984" y="156030"/>
                </a:lnTo>
                <a:lnTo>
                  <a:pt x="257771" y="144678"/>
                </a:lnTo>
                <a:lnTo>
                  <a:pt x="249113" y="104711"/>
                </a:lnTo>
                <a:lnTo>
                  <a:pt x="226113" y="65716"/>
                </a:lnTo>
                <a:lnTo>
                  <a:pt x="193232" y="32236"/>
                </a:lnTo>
                <a:lnTo>
                  <a:pt x="170857" y="18554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1" name="object 391"/>
          <p:cNvSpPr/>
          <p:nvPr/>
        </p:nvSpPr>
        <p:spPr>
          <a:xfrm>
            <a:off x="2729290" y="4537462"/>
            <a:ext cx="320675" cy="140970"/>
          </a:xfrm>
          <a:custGeom>
            <a:avLst/>
            <a:gdLst/>
            <a:ahLst/>
            <a:cxnLst/>
            <a:rect l="l" t="t" r="r" b="b"/>
            <a:pathLst>
              <a:path w="320675" h="140970">
                <a:moveTo>
                  <a:pt x="55575" y="0"/>
                </a:moveTo>
                <a:lnTo>
                  <a:pt x="39872" y="539"/>
                </a:lnTo>
                <a:lnTo>
                  <a:pt x="21548" y="4313"/>
                </a:lnTo>
                <a:lnTo>
                  <a:pt x="6344" y="14557"/>
                </a:lnTo>
                <a:lnTo>
                  <a:pt x="0" y="34505"/>
                </a:lnTo>
                <a:lnTo>
                  <a:pt x="13116" y="70936"/>
                </a:lnTo>
                <a:lnTo>
                  <a:pt x="48334" y="105329"/>
                </a:lnTo>
                <a:lnTo>
                  <a:pt x="99457" y="130923"/>
                </a:lnTo>
                <a:lnTo>
                  <a:pt x="160286" y="140957"/>
                </a:lnTo>
                <a:lnTo>
                  <a:pt x="221123" y="130923"/>
                </a:lnTo>
                <a:lnTo>
                  <a:pt x="238118" y="122415"/>
                </a:lnTo>
                <a:lnTo>
                  <a:pt x="160286" y="122415"/>
                </a:lnTo>
                <a:lnTo>
                  <a:pt x="105129" y="113560"/>
                </a:lnTo>
                <a:lnTo>
                  <a:pt x="60072" y="91476"/>
                </a:lnTo>
                <a:lnTo>
                  <a:pt x="29686" y="62884"/>
                </a:lnTo>
                <a:lnTo>
                  <a:pt x="18542" y="34505"/>
                </a:lnTo>
                <a:lnTo>
                  <a:pt x="19120" y="29332"/>
                </a:lnTo>
                <a:lnTo>
                  <a:pt x="23171" y="24142"/>
                </a:lnTo>
                <a:lnTo>
                  <a:pt x="34165" y="20143"/>
                </a:lnTo>
                <a:lnTo>
                  <a:pt x="55575" y="18542"/>
                </a:lnTo>
                <a:lnTo>
                  <a:pt x="315509" y="18542"/>
                </a:lnTo>
                <a:lnTo>
                  <a:pt x="314242" y="14557"/>
                </a:lnTo>
                <a:lnTo>
                  <a:pt x="299289" y="4483"/>
                </a:lnTo>
                <a:lnTo>
                  <a:pt x="160286" y="4483"/>
                </a:lnTo>
                <a:lnTo>
                  <a:pt x="143907" y="4249"/>
                </a:lnTo>
                <a:lnTo>
                  <a:pt x="127985" y="3646"/>
                </a:lnTo>
                <a:lnTo>
                  <a:pt x="75753" y="585"/>
                </a:lnTo>
                <a:lnTo>
                  <a:pt x="65325" y="160"/>
                </a:lnTo>
                <a:lnTo>
                  <a:pt x="55575" y="0"/>
                </a:lnTo>
                <a:close/>
              </a:path>
              <a:path w="320675" h="140970">
                <a:moveTo>
                  <a:pt x="315509" y="18542"/>
                </a:moveTo>
                <a:lnTo>
                  <a:pt x="265010" y="18542"/>
                </a:lnTo>
                <a:lnTo>
                  <a:pt x="286420" y="20143"/>
                </a:lnTo>
                <a:lnTo>
                  <a:pt x="297414" y="24142"/>
                </a:lnTo>
                <a:lnTo>
                  <a:pt x="301465" y="29332"/>
                </a:lnTo>
                <a:lnTo>
                  <a:pt x="302044" y="34505"/>
                </a:lnTo>
                <a:lnTo>
                  <a:pt x="290899" y="62884"/>
                </a:lnTo>
                <a:lnTo>
                  <a:pt x="260511" y="91476"/>
                </a:lnTo>
                <a:lnTo>
                  <a:pt x="215451" y="113560"/>
                </a:lnTo>
                <a:lnTo>
                  <a:pt x="160286" y="122415"/>
                </a:lnTo>
                <a:lnTo>
                  <a:pt x="238118" y="122415"/>
                </a:lnTo>
                <a:lnTo>
                  <a:pt x="272249" y="105329"/>
                </a:lnTo>
                <a:lnTo>
                  <a:pt x="307469" y="70936"/>
                </a:lnTo>
                <a:lnTo>
                  <a:pt x="320586" y="34505"/>
                </a:lnTo>
                <a:lnTo>
                  <a:pt x="315509" y="18542"/>
                </a:lnTo>
                <a:close/>
              </a:path>
              <a:path w="320675" h="140970">
                <a:moveTo>
                  <a:pt x="265010" y="18542"/>
                </a:moveTo>
                <a:lnTo>
                  <a:pt x="55575" y="18542"/>
                </a:lnTo>
                <a:lnTo>
                  <a:pt x="64935" y="18698"/>
                </a:lnTo>
                <a:lnTo>
                  <a:pt x="75052" y="19115"/>
                </a:lnTo>
                <a:lnTo>
                  <a:pt x="127274" y="22180"/>
                </a:lnTo>
                <a:lnTo>
                  <a:pt x="143509" y="22789"/>
                </a:lnTo>
                <a:lnTo>
                  <a:pt x="160286" y="23025"/>
                </a:lnTo>
                <a:lnTo>
                  <a:pt x="177063" y="22789"/>
                </a:lnTo>
                <a:lnTo>
                  <a:pt x="193298" y="22180"/>
                </a:lnTo>
                <a:lnTo>
                  <a:pt x="245537" y="19115"/>
                </a:lnTo>
                <a:lnTo>
                  <a:pt x="255655" y="18698"/>
                </a:lnTo>
                <a:lnTo>
                  <a:pt x="265010" y="18542"/>
                </a:lnTo>
                <a:close/>
              </a:path>
              <a:path w="320675" h="140970">
                <a:moveTo>
                  <a:pt x="265010" y="0"/>
                </a:moveTo>
                <a:lnTo>
                  <a:pt x="255260" y="160"/>
                </a:lnTo>
                <a:lnTo>
                  <a:pt x="244833" y="585"/>
                </a:lnTo>
                <a:lnTo>
                  <a:pt x="192595" y="3646"/>
                </a:lnTo>
                <a:lnTo>
                  <a:pt x="176672" y="4249"/>
                </a:lnTo>
                <a:lnTo>
                  <a:pt x="160286" y="4483"/>
                </a:lnTo>
                <a:lnTo>
                  <a:pt x="299289" y="4483"/>
                </a:lnTo>
                <a:lnTo>
                  <a:pt x="299037" y="4313"/>
                </a:lnTo>
                <a:lnTo>
                  <a:pt x="280713" y="539"/>
                </a:lnTo>
                <a:lnTo>
                  <a:pt x="265010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2" name="object 392"/>
          <p:cNvSpPr/>
          <p:nvPr/>
        </p:nvSpPr>
        <p:spPr>
          <a:xfrm>
            <a:off x="2814283" y="4425338"/>
            <a:ext cx="144145" cy="41275"/>
          </a:xfrm>
          <a:custGeom>
            <a:avLst/>
            <a:gdLst/>
            <a:ahLst/>
            <a:cxnLst/>
            <a:rect l="l" t="t" r="r" b="b"/>
            <a:pathLst>
              <a:path w="144145" h="41275">
                <a:moveTo>
                  <a:pt x="18541" y="0"/>
                </a:moveTo>
                <a:lnTo>
                  <a:pt x="0" y="0"/>
                </a:lnTo>
                <a:lnTo>
                  <a:pt x="5283" y="16611"/>
                </a:lnTo>
                <a:lnTo>
                  <a:pt x="20086" y="29592"/>
                </a:lnTo>
                <a:lnTo>
                  <a:pt x="42835" y="38042"/>
                </a:lnTo>
                <a:lnTo>
                  <a:pt x="71958" y="41059"/>
                </a:lnTo>
                <a:lnTo>
                  <a:pt x="101075" y="38042"/>
                </a:lnTo>
                <a:lnTo>
                  <a:pt x="123824" y="29592"/>
                </a:lnTo>
                <a:lnTo>
                  <a:pt x="131895" y="22517"/>
                </a:lnTo>
                <a:lnTo>
                  <a:pt x="71958" y="22517"/>
                </a:lnTo>
                <a:lnTo>
                  <a:pt x="49692" y="20520"/>
                </a:lnTo>
                <a:lnTo>
                  <a:pt x="32877" y="15316"/>
                </a:lnTo>
                <a:lnTo>
                  <a:pt x="22248" y="8083"/>
                </a:lnTo>
                <a:lnTo>
                  <a:pt x="18541" y="0"/>
                </a:lnTo>
                <a:close/>
              </a:path>
              <a:path w="144145" h="41275">
                <a:moveTo>
                  <a:pt x="143916" y="0"/>
                </a:moveTo>
                <a:lnTo>
                  <a:pt x="125374" y="0"/>
                </a:lnTo>
                <a:lnTo>
                  <a:pt x="121667" y="8083"/>
                </a:lnTo>
                <a:lnTo>
                  <a:pt x="111039" y="15316"/>
                </a:lnTo>
                <a:lnTo>
                  <a:pt x="94224" y="20520"/>
                </a:lnTo>
                <a:lnTo>
                  <a:pt x="71958" y="22517"/>
                </a:lnTo>
                <a:lnTo>
                  <a:pt x="131895" y="22517"/>
                </a:lnTo>
                <a:lnTo>
                  <a:pt x="138630" y="16611"/>
                </a:lnTo>
                <a:lnTo>
                  <a:pt x="143916" y="0"/>
                </a:lnTo>
                <a:close/>
              </a:path>
            </a:pathLst>
          </a:custGeom>
          <a:solidFill>
            <a:srgbClr val="3C35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3" name="object 393"/>
          <p:cNvSpPr/>
          <p:nvPr/>
        </p:nvSpPr>
        <p:spPr>
          <a:xfrm>
            <a:off x="4786940" y="3166799"/>
            <a:ext cx="262255" cy="260350"/>
          </a:xfrm>
          <a:custGeom>
            <a:avLst/>
            <a:gdLst/>
            <a:ahLst/>
            <a:cxnLst/>
            <a:rect l="l" t="t" r="r" b="b"/>
            <a:pathLst>
              <a:path w="262254" h="260350">
                <a:moveTo>
                  <a:pt x="63487" y="144538"/>
                </a:moveTo>
                <a:lnTo>
                  <a:pt x="44856" y="144538"/>
                </a:lnTo>
                <a:lnTo>
                  <a:pt x="44856" y="259968"/>
                </a:lnTo>
                <a:lnTo>
                  <a:pt x="63487" y="259968"/>
                </a:lnTo>
                <a:lnTo>
                  <a:pt x="63487" y="144538"/>
                </a:lnTo>
                <a:close/>
              </a:path>
              <a:path w="262254" h="260350">
                <a:moveTo>
                  <a:pt x="122250" y="233730"/>
                </a:moveTo>
                <a:lnTo>
                  <a:pt x="123469" y="241426"/>
                </a:lnTo>
                <a:lnTo>
                  <a:pt x="124523" y="248513"/>
                </a:lnTo>
                <a:lnTo>
                  <a:pt x="125399" y="254990"/>
                </a:lnTo>
                <a:lnTo>
                  <a:pt x="141401" y="255573"/>
                </a:lnTo>
                <a:lnTo>
                  <a:pt x="148416" y="255717"/>
                </a:lnTo>
                <a:lnTo>
                  <a:pt x="154774" y="255765"/>
                </a:lnTo>
                <a:lnTo>
                  <a:pt x="167865" y="253881"/>
                </a:lnTo>
                <a:lnTo>
                  <a:pt x="177211" y="248227"/>
                </a:lnTo>
                <a:lnTo>
                  <a:pt x="182815" y="238802"/>
                </a:lnTo>
                <a:lnTo>
                  <a:pt x="183235" y="235838"/>
                </a:lnTo>
                <a:lnTo>
                  <a:pt x="152679" y="235838"/>
                </a:lnTo>
                <a:lnTo>
                  <a:pt x="144683" y="235706"/>
                </a:lnTo>
                <a:lnTo>
                  <a:pt x="136945" y="235308"/>
                </a:lnTo>
                <a:lnTo>
                  <a:pt x="129467" y="234649"/>
                </a:lnTo>
                <a:lnTo>
                  <a:pt x="122250" y="233730"/>
                </a:lnTo>
                <a:close/>
              </a:path>
              <a:path w="262254" h="260350">
                <a:moveTo>
                  <a:pt x="184683" y="71869"/>
                </a:moveTo>
                <a:lnTo>
                  <a:pt x="164744" y="71869"/>
                </a:lnTo>
                <a:lnTo>
                  <a:pt x="164744" y="231368"/>
                </a:lnTo>
                <a:lnTo>
                  <a:pt x="160731" y="235838"/>
                </a:lnTo>
                <a:lnTo>
                  <a:pt x="183235" y="235838"/>
                </a:lnTo>
                <a:lnTo>
                  <a:pt x="184683" y="225602"/>
                </a:lnTo>
                <a:lnTo>
                  <a:pt x="184683" y="71869"/>
                </a:lnTo>
                <a:close/>
              </a:path>
              <a:path w="262254" h="260350">
                <a:moveTo>
                  <a:pt x="126707" y="114363"/>
                </a:moveTo>
                <a:lnTo>
                  <a:pt x="117526" y="140490"/>
                </a:lnTo>
                <a:lnTo>
                  <a:pt x="108080" y="165071"/>
                </a:lnTo>
                <a:lnTo>
                  <a:pt x="98372" y="188104"/>
                </a:lnTo>
                <a:lnTo>
                  <a:pt x="88404" y="209588"/>
                </a:lnTo>
                <a:lnTo>
                  <a:pt x="95923" y="212394"/>
                </a:lnTo>
                <a:lnTo>
                  <a:pt x="102488" y="215188"/>
                </a:lnTo>
                <a:lnTo>
                  <a:pt x="108089" y="217995"/>
                </a:lnTo>
                <a:lnTo>
                  <a:pt x="118248" y="195830"/>
                </a:lnTo>
                <a:lnTo>
                  <a:pt x="128015" y="172351"/>
                </a:lnTo>
                <a:lnTo>
                  <a:pt x="137393" y="147558"/>
                </a:lnTo>
                <a:lnTo>
                  <a:pt x="146380" y="121450"/>
                </a:lnTo>
                <a:lnTo>
                  <a:pt x="126707" y="114363"/>
                </a:lnTo>
                <a:close/>
              </a:path>
              <a:path w="262254" h="260350">
                <a:moveTo>
                  <a:pt x="216433" y="113842"/>
                </a:moveTo>
                <a:lnTo>
                  <a:pt x="198323" y="121970"/>
                </a:lnTo>
                <a:lnTo>
                  <a:pt x="209198" y="143926"/>
                </a:lnTo>
                <a:lnTo>
                  <a:pt x="220117" y="167212"/>
                </a:lnTo>
                <a:lnTo>
                  <a:pt x="230836" y="191275"/>
                </a:lnTo>
                <a:lnTo>
                  <a:pt x="241604" y="216674"/>
                </a:lnTo>
                <a:lnTo>
                  <a:pt x="262077" y="206717"/>
                </a:lnTo>
                <a:lnTo>
                  <a:pt x="249960" y="179622"/>
                </a:lnTo>
                <a:lnTo>
                  <a:pt x="238464" y="155427"/>
                </a:lnTo>
                <a:lnTo>
                  <a:pt x="227251" y="133421"/>
                </a:lnTo>
                <a:lnTo>
                  <a:pt x="216433" y="113842"/>
                </a:lnTo>
                <a:close/>
              </a:path>
              <a:path w="262254" h="260350">
                <a:moveTo>
                  <a:pt x="63487" y="98107"/>
                </a:moveTo>
                <a:lnTo>
                  <a:pt x="44335" y="98107"/>
                </a:lnTo>
                <a:lnTo>
                  <a:pt x="35751" y="121970"/>
                </a:lnTo>
                <a:lnTo>
                  <a:pt x="25506" y="144995"/>
                </a:lnTo>
                <a:lnTo>
                  <a:pt x="13587" y="167212"/>
                </a:lnTo>
                <a:lnTo>
                  <a:pt x="0" y="188607"/>
                </a:lnTo>
                <a:lnTo>
                  <a:pt x="3848" y="195427"/>
                </a:lnTo>
                <a:lnTo>
                  <a:pt x="7251" y="202514"/>
                </a:lnTo>
                <a:lnTo>
                  <a:pt x="10223" y="209867"/>
                </a:lnTo>
                <a:lnTo>
                  <a:pt x="19772" y="195348"/>
                </a:lnTo>
                <a:lnTo>
                  <a:pt x="28725" y="179622"/>
                </a:lnTo>
                <a:lnTo>
                  <a:pt x="37085" y="162686"/>
                </a:lnTo>
                <a:lnTo>
                  <a:pt x="44856" y="144538"/>
                </a:lnTo>
                <a:lnTo>
                  <a:pt x="63487" y="144538"/>
                </a:lnTo>
                <a:lnTo>
                  <a:pt x="63487" y="132740"/>
                </a:lnTo>
                <a:lnTo>
                  <a:pt x="88346" y="132740"/>
                </a:lnTo>
                <a:lnTo>
                  <a:pt x="82221" y="126631"/>
                </a:lnTo>
                <a:lnTo>
                  <a:pt x="81475" y="125920"/>
                </a:lnTo>
                <a:lnTo>
                  <a:pt x="63487" y="125920"/>
                </a:lnTo>
                <a:lnTo>
                  <a:pt x="63487" y="98107"/>
                </a:lnTo>
                <a:close/>
              </a:path>
              <a:path w="262254" h="260350">
                <a:moveTo>
                  <a:pt x="88346" y="132740"/>
                </a:moveTo>
                <a:lnTo>
                  <a:pt x="63487" y="132740"/>
                </a:lnTo>
                <a:lnTo>
                  <a:pt x="70107" y="139657"/>
                </a:lnTo>
                <a:lnTo>
                  <a:pt x="76860" y="147034"/>
                </a:lnTo>
                <a:lnTo>
                  <a:pt x="83746" y="154868"/>
                </a:lnTo>
                <a:lnTo>
                  <a:pt x="90766" y="163156"/>
                </a:lnTo>
                <a:lnTo>
                  <a:pt x="104406" y="150050"/>
                </a:lnTo>
                <a:lnTo>
                  <a:pt x="98099" y="142896"/>
                </a:lnTo>
                <a:lnTo>
                  <a:pt x="90703" y="135091"/>
                </a:lnTo>
                <a:lnTo>
                  <a:pt x="88346" y="132740"/>
                </a:lnTo>
                <a:close/>
              </a:path>
              <a:path w="262254" h="260350">
                <a:moveTo>
                  <a:pt x="72656" y="117513"/>
                </a:moveTo>
                <a:lnTo>
                  <a:pt x="63487" y="125920"/>
                </a:lnTo>
                <a:lnTo>
                  <a:pt x="81475" y="125920"/>
                </a:lnTo>
                <a:lnTo>
                  <a:pt x="72656" y="117513"/>
                </a:lnTo>
                <a:close/>
              </a:path>
              <a:path w="262254" h="260350">
                <a:moveTo>
                  <a:pt x="117720" y="92595"/>
                </a:moveTo>
                <a:lnTo>
                  <a:pt x="97586" y="92595"/>
                </a:lnTo>
                <a:lnTo>
                  <a:pt x="101091" y="95923"/>
                </a:lnTo>
                <a:lnTo>
                  <a:pt x="105105" y="100012"/>
                </a:lnTo>
                <a:lnTo>
                  <a:pt x="109664" y="104927"/>
                </a:lnTo>
                <a:lnTo>
                  <a:pt x="116267" y="94973"/>
                </a:lnTo>
                <a:lnTo>
                  <a:pt x="117720" y="92595"/>
                </a:lnTo>
                <a:close/>
              </a:path>
              <a:path w="262254" h="260350">
                <a:moveTo>
                  <a:pt x="253949" y="59016"/>
                </a:moveTo>
                <a:lnTo>
                  <a:pt x="230339" y="59016"/>
                </a:lnTo>
                <a:lnTo>
                  <a:pt x="227351" y="66195"/>
                </a:lnTo>
                <a:lnTo>
                  <a:pt x="223642" y="74625"/>
                </a:lnTo>
                <a:lnTo>
                  <a:pt x="219211" y="84302"/>
                </a:lnTo>
                <a:lnTo>
                  <a:pt x="214058" y="95224"/>
                </a:lnTo>
                <a:lnTo>
                  <a:pt x="221767" y="97662"/>
                </a:lnTo>
                <a:lnTo>
                  <a:pt x="228231" y="100291"/>
                </a:lnTo>
                <a:lnTo>
                  <a:pt x="233489" y="103085"/>
                </a:lnTo>
                <a:lnTo>
                  <a:pt x="240376" y="89020"/>
                </a:lnTo>
                <a:lnTo>
                  <a:pt x="246081" y="76984"/>
                </a:lnTo>
                <a:lnTo>
                  <a:pt x="250605" y="66981"/>
                </a:lnTo>
                <a:lnTo>
                  <a:pt x="253949" y="59016"/>
                </a:lnTo>
                <a:close/>
              </a:path>
              <a:path w="262254" h="260350">
                <a:moveTo>
                  <a:pt x="97586" y="80263"/>
                </a:moveTo>
                <a:lnTo>
                  <a:pt x="1308" y="80263"/>
                </a:lnTo>
                <a:lnTo>
                  <a:pt x="1308" y="98107"/>
                </a:lnTo>
                <a:lnTo>
                  <a:pt x="97586" y="98107"/>
                </a:lnTo>
                <a:lnTo>
                  <a:pt x="97586" y="92595"/>
                </a:lnTo>
                <a:lnTo>
                  <a:pt x="117720" y="92595"/>
                </a:lnTo>
                <a:lnTo>
                  <a:pt x="121407" y="86563"/>
                </a:lnTo>
                <a:lnTo>
                  <a:pt x="97586" y="86563"/>
                </a:lnTo>
                <a:lnTo>
                  <a:pt x="97586" y="80263"/>
                </a:lnTo>
                <a:close/>
              </a:path>
              <a:path w="262254" h="260350">
                <a:moveTo>
                  <a:pt x="141655" y="0"/>
                </a:moveTo>
                <a:lnTo>
                  <a:pt x="131333" y="24585"/>
                </a:lnTo>
                <a:lnTo>
                  <a:pt x="120545" y="47210"/>
                </a:lnTo>
                <a:lnTo>
                  <a:pt x="109294" y="67870"/>
                </a:lnTo>
                <a:lnTo>
                  <a:pt x="97586" y="86563"/>
                </a:lnTo>
                <a:lnTo>
                  <a:pt x="121407" y="86563"/>
                </a:lnTo>
                <a:lnTo>
                  <a:pt x="122970" y="84005"/>
                </a:lnTo>
                <a:lnTo>
                  <a:pt x="129854" y="71869"/>
                </a:lnTo>
                <a:lnTo>
                  <a:pt x="136677" y="59016"/>
                </a:lnTo>
                <a:lnTo>
                  <a:pt x="253949" y="59016"/>
                </a:lnTo>
                <a:lnTo>
                  <a:pt x="253949" y="40385"/>
                </a:lnTo>
                <a:lnTo>
                  <a:pt x="146126" y="40385"/>
                </a:lnTo>
                <a:lnTo>
                  <a:pt x="149994" y="32257"/>
                </a:lnTo>
                <a:lnTo>
                  <a:pt x="153793" y="24053"/>
                </a:lnTo>
                <a:lnTo>
                  <a:pt x="157677" y="15443"/>
                </a:lnTo>
                <a:lnTo>
                  <a:pt x="161594" y="6540"/>
                </a:lnTo>
                <a:lnTo>
                  <a:pt x="141655" y="0"/>
                </a:lnTo>
                <a:close/>
              </a:path>
              <a:path w="262254" h="260350">
                <a:moveTo>
                  <a:pt x="63487" y="40652"/>
                </a:moveTo>
                <a:lnTo>
                  <a:pt x="44856" y="40652"/>
                </a:lnTo>
                <a:lnTo>
                  <a:pt x="44856" y="80263"/>
                </a:lnTo>
                <a:lnTo>
                  <a:pt x="63487" y="80263"/>
                </a:lnTo>
                <a:lnTo>
                  <a:pt x="63487" y="40652"/>
                </a:lnTo>
                <a:close/>
              </a:path>
              <a:path w="262254" h="260350">
                <a:moveTo>
                  <a:pt x="102577" y="13106"/>
                </a:moveTo>
                <a:lnTo>
                  <a:pt x="82473" y="16351"/>
                </a:lnTo>
                <a:lnTo>
                  <a:pt x="59155" y="19532"/>
                </a:lnTo>
                <a:lnTo>
                  <a:pt x="32624" y="22646"/>
                </a:lnTo>
                <a:lnTo>
                  <a:pt x="2882" y="25692"/>
                </a:lnTo>
                <a:lnTo>
                  <a:pt x="4821" y="32368"/>
                </a:lnTo>
                <a:lnTo>
                  <a:pt x="6375" y="38633"/>
                </a:lnTo>
                <a:lnTo>
                  <a:pt x="7594" y="44576"/>
                </a:lnTo>
                <a:lnTo>
                  <a:pt x="35835" y="41683"/>
                </a:lnTo>
                <a:lnTo>
                  <a:pt x="44856" y="40652"/>
                </a:lnTo>
                <a:lnTo>
                  <a:pt x="63487" y="40652"/>
                </a:lnTo>
                <a:lnTo>
                  <a:pt x="63487" y="38290"/>
                </a:lnTo>
                <a:lnTo>
                  <a:pt x="86309" y="35340"/>
                </a:lnTo>
                <a:lnTo>
                  <a:pt x="107568" y="32257"/>
                </a:lnTo>
                <a:lnTo>
                  <a:pt x="102577" y="13106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4" name="object 394"/>
          <p:cNvSpPr/>
          <p:nvPr/>
        </p:nvSpPr>
        <p:spPr>
          <a:xfrm>
            <a:off x="5083754" y="3175179"/>
            <a:ext cx="258445" cy="240665"/>
          </a:xfrm>
          <a:custGeom>
            <a:avLst/>
            <a:gdLst/>
            <a:ahLst/>
            <a:cxnLst/>
            <a:rect l="l" t="t" r="r" b="b"/>
            <a:pathLst>
              <a:path w="258445" h="240664">
                <a:moveTo>
                  <a:pt x="258140" y="224307"/>
                </a:moveTo>
                <a:lnTo>
                  <a:pt x="0" y="224307"/>
                </a:lnTo>
                <a:lnTo>
                  <a:pt x="0" y="240563"/>
                </a:lnTo>
                <a:lnTo>
                  <a:pt x="258140" y="240563"/>
                </a:lnTo>
                <a:lnTo>
                  <a:pt x="258140" y="224307"/>
                </a:lnTo>
                <a:close/>
              </a:path>
              <a:path w="258445" h="240664">
                <a:moveTo>
                  <a:pt x="139039" y="204901"/>
                </a:moveTo>
                <a:lnTo>
                  <a:pt x="120154" y="204901"/>
                </a:lnTo>
                <a:lnTo>
                  <a:pt x="120154" y="224307"/>
                </a:lnTo>
                <a:lnTo>
                  <a:pt x="139039" y="224307"/>
                </a:lnTo>
                <a:lnTo>
                  <a:pt x="139039" y="204901"/>
                </a:lnTo>
                <a:close/>
              </a:path>
              <a:path w="258445" h="240664">
                <a:moveTo>
                  <a:pt x="238988" y="189420"/>
                </a:moveTo>
                <a:lnTo>
                  <a:pt x="20459" y="189420"/>
                </a:lnTo>
                <a:lnTo>
                  <a:pt x="20459" y="204901"/>
                </a:lnTo>
                <a:lnTo>
                  <a:pt x="238988" y="204901"/>
                </a:lnTo>
                <a:lnTo>
                  <a:pt x="238988" y="189420"/>
                </a:lnTo>
                <a:close/>
              </a:path>
              <a:path w="258445" h="240664">
                <a:moveTo>
                  <a:pt x="139039" y="167373"/>
                </a:moveTo>
                <a:lnTo>
                  <a:pt x="120154" y="167373"/>
                </a:lnTo>
                <a:lnTo>
                  <a:pt x="120154" y="189420"/>
                </a:lnTo>
                <a:lnTo>
                  <a:pt x="139039" y="189420"/>
                </a:lnTo>
                <a:lnTo>
                  <a:pt x="139039" y="167373"/>
                </a:lnTo>
                <a:close/>
              </a:path>
              <a:path w="258445" h="240664">
                <a:moveTo>
                  <a:pt x="229019" y="78181"/>
                </a:moveTo>
                <a:lnTo>
                  <a:pt x="30949" y="78181"/>
                </a:lnTo>
                <a:lnTo>
                  <a:pt x="30949" y="176822"/>
                </a:lnTo>
                <a:lnTo>
                  <a:pt x="49301" y="176822"/>
                </a:lnTo>
                <a:lnTo>
                  <a:pt x="49301" y="167373"/>
                </a:lnTo>
                <a:lnTo>
                  <a:pt x="229019" y="167373"/>
                </a:lnTo>
                <a:lnTo>
                  <a:pt x="229019" y="152158"/>
                </a:lnTo>
                <a:lnTo>
                  <a:pt x="49301" y="152158"/>
                </a:lnTo>
                <a:lnTo>
                  <a:pt x="49301" y="129603"/>
                </a:lnTo>
                <a:lnTo>
                  <a:pt x="229019" y="129603"/>
                </a:lnTo>
                <a:lnTo>
                  <a:pt x="229019" y="115697"/>
                </a:lnTo>
                <a:lnTo>
                  <a:pt x="49301" y="115697"/>
                </a:lnTo>
                <a:lnTo>
                  <a:pt x="49301" y="93395"/>
                </a:lnTo>
                <a:lnTo>
                  <a:pt x="229019" y="93395"/>
                </a:lnTo>
                <a:lnTo>
                  <a:pt x="229019" y="78181"/>
                </a:lnTo>
                <a:close/>
              </a:path>
              <a:path w="258445" h="240664">
                <a:moveTo>
                  <a:pt x="229019" y="167373"/>
                </a:moveTo>
                <a:lnTo>
                  <a:pt x="210654" y="167373"/>
                </a:lnTo>
                <a:lnTo>
                  <a:pt x="210654" y="176555"/>
                </a:lnTo>
                <a:lnTo>
                  <a:pt x="229019" y="176555"/>
                </a:lnTo>
                <a:lnTo>
                  <a:pt x="229019" y="167373"/>
                </a:lnTo>
                <a:close/>
              </a:path>
              <a:path w="258445" h="240664">
                <a:moveTo>
                  <a:pt x="139039" y="129603"/>
                </a:moveTo>
                <a:lnTo>
                  <a:pt x="120141" y="129603"/>
                </a:lnTo>
                <a:lnTo>
                  <a:pt x="120141" y="152158"/>
                </a:lnTo>
                <a:lnTo>
                  <a:pt x="139039" y="152158"/>
                </a:lnTo>
                <a:lnTo>
                  <a:pt x="139039" y="129603"/>
                </a:lnTo>
                <a:close/>
              </a:path>
              <a:path w="258445" h="240664">
                <a:moveTo>
                  <a:pt x="229019" y="129603"/>
                </a:moveTo>
                <a:lnTo>
                  <a:pt x="210654" y="129603"/>
                </a:lnTo>
                <a:lnTo>
                  <a:pt x="210654" y="152158"/>
                </a:lnTo>
                <a:lnTo>
                  <a:pt x="229019" y="152158"/>
                </a:lnTo>
                <a:lnTo>
                  <a:pt x="229019" y="129603"/>
                </a:lnTo>
                <a:close/>
              </a:path>
              <a:path w="258445" h="240664">
                <a:moveTo>
                  <a:pt x="139039" y="93395"/>
                </a:moveTo>
                <a:lnTo>
                  <a:pt x="120141" y="93395"/>
                </a:lnTo>
                <a:lnTo>
                  <a:pt x="120141" y="115697"/>
                </a:lnTo>
                <a:lnTo>
                  <a:pt x="139039" y="115697"/>
                </a:lnTo>
                <a:lnTo>
                  <a:pt x="139039" y="93395"/>
                </a:lnTo>
                <a:close/>
              </a:path>
              <a:path w="258445" h="240664">
                <a:moveTo>
                  <a:pt x="229019" y="93395"/>
                </a:moveTo>
                <a:lnTo>
                  <a:pt x="210654" y="93395"/>
                </a:lnTo>
                <a:lnTo>
                  <a:pt x="210654" y="115697"/>
                </a:lnTo>
                <a:lnTo>
                  <a:pt x="229019" y="115697"/>
                </a:lnTo>
                <a:lnTo>
                  <a:pt x="229019" y="93395"/>
                </a:lnTo>
                <a:close/>
              </a:path>
              <a:path w="258445" h="240664">
                <a:moveTo>
                  <a:pt x="139039" y="59296"/>
                </a:moveTo>
                <a:lnTo>
                  <a:pt x="120154" y="59296"/>
                </a:lnTo>
                <a:lnTo>
                  <a:pt x="120154" y="78181"/>
                </a:lnTo>
                <a:lnTo>
                  <a:pt x="139039" y="78181"/>
                </a:lnTo>
                <a:lnTo>
                  <a:pt x="139039" y="59296"/>
                </a:lnTo>
                <a:close/>
              </a:path>
              <a:path w="258445" h="240664">
                <a:moveTo>
                  <a:pt x="258140" y="43014"/>
                </a:moveTo>
                <a:lnTo>
                  <a:pt x="2095" y="43014"/>
                </a:lnTo>
                <a:lnTo>
                  <a:pt x="2095" y="59296"/>
                </a:lnTo>
                <a:lnTo>
                  <a:pt x="258140" y="59296"/>
                </a:lnTo>
                <a:lnTo>
                  <a:pt x="258140" y="43014"/>
                </a:lnTo>
                <a:close/>
              </a:path>
              <a:path w="258445" h="240664">
                <a:moveTo>
                  <a:pt x="139039" y="22428"/>
                </a:moveTo>
                <a:lnTo>
                  <a:pt x="120154" y="22428"/>
                </a:lnTo>
                <a:lnTo>
                  <a:pt x="120154" y="43014"/>
                </a:lnTo>
                <a:lnTo>
                  <a:pt x="139039" y="43014"/>
                </a:lnTo>
                <a:lnTo>
                  <a:pt x="139039" y="22428"/>
                </a:lnTo>
                <a:close/>
              </a:path>
              <a:path w="258445" h="240664">
                <a:moveTo>
                  <a:pt x="233210" y="0"/>
                </a:moveTo>
                <a:lnTo>
                  <a:pt x="188859" y="2512"/>
                </a:lnTo>
                <a:lnTo>
                  <a:pt x="138179" y="4529"/>
                </a:lnTo>
                <a:lnTo>
                  <a:pt x="81169" y="6052"/>
                </a:lnTo>
                <a:lnTo>
                  <a:pt x="17830" y="7086"/>
                </a:lnTo>
                <a:lnTo>
                  <a:pt x="19227" y="13385"/>
                </a:lnTo>
                <a:lnTo>
                  <a:pt x="20579" y="19975"/>
                </a:lnTo>
                <a:lnTo>
                  <a:pt x="21501" y="24930"/>
                </a:lnTo>
                <a:lnTo>
                  <a:pt x="120154" y="22428"/>
                </a:lnTo>
                <a:lnTo>
                  <a:pt x="139039" y="22428"/>
                </a:lnTo>
                <a:lnTo>
                  <a:pt x="139039" y="21907"/>
                </a:lnTo>
                <a:lnTo>
                  <a:pt x="236359" y="17843"/>
                </a:lnTo>
                <a:lnTo>
                  <a:pt x="233210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5" name="object 395"/>
          <p:cNvSpPr/>
          <p:nvPr/>
        </p:nvSpPr>
        <p:spPr>
          <a:xfrm>
            <a:off x="4608909" y="2119559"/>
            <a:ext cx="940435" cy="947419"/>
          </a:xfrm>
          <a:custGeom>
            <a:avLst/>
            <a:gdLst/>
            <a:ahLst/>
            <a:cxnLst/>
            <a:rect l="l" t="t" r="r" b="b"/>
            <a:pathLst>
              <a:path w="940435" h="947419">
                <a:moveTo>
                  <a:pt x="888110" y="0"/>
                </a:moveTo>
                <a:lnTo>
                  <a:pt x="52120" y="0"/>
                </a:lnTo>
                <a:lnTo>
                  <a:pt x="31830" y="4097"/>
                </a:lnTo>
                <a:lnTo>
                  <a:pt x="15263" y="15270"/>
                </a:lnTo>
                <a:lnTo>
                  <a:pt x="4095" y="31841"/>
                </a:lnTo>
                <a:lnTo>
                  <a:pt x="0" y="52133"/>
                </a:lnTo>
                <a:lnTo>
                  <a:pt x="0" y="895032"/>
                </a:lnTo>
                <a:lnTo>
                  <a:pt x="4095" y="915327"/>
                </a:lnTo>
                <a:lnTo>
                  <a:pt x="15263" y="931894"/>
                </a:lnTo>
                <a:lnTo>
                  <a:pt x="31830" y="943059"/>
                </a:lnTo>
                <a:lnTo>
                  <a:pt x="52120" y="947153"/>
                </a:lnTo>
                <a:lnTo>
                  <a:pt x="888110" y="947153"/>
                </a:lnTo>
                <a:lnTo>
                  <a:pt x="908401" y="943059"/>
                </a:lnTo>
                <a:lnTo>
                  <a:pt x="924967" y="931894"/>
                </a:lnTo>
                <a:lnTo>
                  <a:pt x="936136" y="915327"/>
                </a:lnTo>
                <a:lnTo>
                  <a:pt x="940231" y="895032"/>
                </a:lnTo>
                <a:lnTo>
                  <a:pt x="940231" y="878166"/>
                </a:lnTo>
                <a:lnTo>
                  <a:pt x="113017" y="878166"/>
                </a:lnTo>
                <a:lnTo>
                  <a:pt x="95687" y="877910"/>
                </a:lnTo>
                <a:lnTo>
                  <a:pt x="81533" y="873771"/>
                </a:lnTo>
                <a:lnTo>
                  <a:pt x="71990" y="860695"/>
                </a:lnTo>
                <a:lnTo>
                  <a:pt x="68491" y="833627"/>
                </a:lnTo>
                <a:lnTo>
                  <a:pt x="68491" y="113537"/>
                </a:lnTo>
                <a:lnTo>
                  <a:pt x="89059" y="72511"/>
                </a:lnTo>
                <a:lnTo>
                  <a:pt x="940231" y="69011"/>
                </a:lnTo>
                <a:lnTo>
                  <a:pt x="940231" y="52133"/>
                </a:lnTo>
                <a:lnTo>
                  <a:pt x="936136" y="31841"/>
                </a:lnTo>
                <a:lnTo>
                  <a:pt x="924967" y="15270"/>
                </a:lnTo>
                <a:lnTo>
                  <a:pt x="908401" y="4097"/>
                </a:lnTo>
                <a:lnTo>
                  <a:pt x="888110" y="0"/>
                </a:lnTo>
                <a:close/>
              </a:path>
              <a:path w="940435" h="947419">
                <a:moveTo>
                  <a:pt x="940231" y="69011"/>
                </a:moveTo>
                <a:lnTo>
                  <a:pt x="827201" y="69011"/>
                </a:lnTo>
                <a:lnTo>
                  <a:pt x="850569" y="72511"/>
                </a:lnTo>
                <a:lnTo>
                  <a:pt x="864052" y="82054"/>
                </a:lnTo>
                <a:lnTo>
                  <a:pt x="870241" y="96208"/>
                </a:lnTo>
                <a:lnTo>
                  <a:pt x="871727" y="113537"/>
                </a:lnTo>
                <a:lnTo>
                  <a:pt x="871727" y="833627"/>
                </a:lnTo>
                <a:lnTo>
                  <a:pt x="870655" y="854126"/>
                </a:lnTo>
                <a:lnTo>
                  <a:pt x="865157" y="867932"/>
                </a:lnTo>
                <a:lnTo>
                  <a:pt x="851813" y="875720"/>
                </a:lnTo>
                <a:lnTo>
                  <a:pt x="827201" y="878166"/>
                </a:lnTo>
                <a:lnTo>
                  <a:pt x="940231" y="878166"/>
                </a:lnTo>
                <a:lnTo>
                  <a:pt x="940231" y="69011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6" name="object 396"/>
          <p:cNvSpPr/>
          <p:nvPr/>
        </p:nvSpPr>
        <p:spPr>
          <a:xfrm>
            <a:off x="5022731" y="2219931"/>
            <a:ext cx="113030" cy="66675"/>
          </a:xfrm>
          <a:custGeom>
            <a:avLst/>
            <a:gdLst/>
            <a:ahLst/>
            <a:cxnLst/>
            <a:rect l="l" t="t" r="r" b="b"/>
            <a:pathLst>
              <a:path w="113029" h="66675">
                <a:moveTo>
                  <a:pt x="111556" y="0"/>
                </a:moveTo>
                <a:lnTo>
                  <a:pt x="1028" y="0"/>
                </a:lnTo>
                <a:lnTo>
                  <a:pt x="406" y="3340"/>
                </a:lnTo>
                <a:lnTo>
                  <a:pt x="0" y="6769"/>
                </a:lnTo>
                <a:lnTo>
                  <a:pt x="0" y="10274"/>
                </a:lnTo>
                <a:lnTo>
                  <a:pt x="4423" y="32183"/>
                </a:lnTo>
                <a:lnTo>
                  <a:pt x="16487" y="50084"/>
                </a:lnTo>
                <a:lnTo>
                  <a:pt x="34386" y="62157"/>
                </a:lnTo>
                <a:lnTo>
                  <a:pt x="56311" y="66586"/>
                </a:lnTo>
                <a:lnTo>
                  <a:pt x="78215" y="62157"/>
                </a:lnTo>
                <a:lnTo>
                  <a:pt x="96102" y="50084"/>
                </a:lnTo>
                <a:lnTo>
                  <a:pt x="108162" y="32183"/>
                </a:lnTo>
                <a:lnTo>
                  <a:pt x="112585" y="10274"/>
                </a:lnTo>
                <a:lnTo>
                  <a:pt x="112585" y="6769"/>
                </a:lnTo>
                <a:lnTo>
                  <a:pt x="112179" y="3340"/>
                </a:lnTo>
                <a:lnTo>
                  <a:pt x="111556" y="0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7" name="object 397"/>
          <p:cNvSpPr/>
          <p:nvPr/>
        </p:nvSpPr>
        <p:spPr>
          <a:xfrm>
            <a:off x="4880749" y="2228412"/>
            <a:ext cx="68580" cy="17145"/>
          </a:xfrm>
          <a:custGeom>
            <a:avLst/>
            <a:gdLst/>
            <a:ahLst/>
            <a:cxnLst/>
            <a:rect l="l" t="t" r="r" b="b"/>
            <a:pathLst>
              <a:path w="68579" h="17144">
                <a:moveTo>
                  <a:pt x="64376" y="0"/>
                </a:moveTo>
                <a:lnTo>
                  <a:pt x="3733" y="0"/>
                </a:lnTo>
                <a:lnTo>
                  <a:pt x="0" y="3708"/>
                </a:lnTo>
                <a:lnTo>
                  <a:pt x="0" y="12941"/>
                </a:lnTo>
                <a:lnTo>
                  <a:pt x="3733" y="16675"/>
                </a:lnTo>
                <a:lnTo>
                  <a:pt x="64376" y="16675"/>
                </a:lnTo>
                <a:lnTo>
                  <a:pt x="68097" y="12941"/>
                </a:lnTo>
                <a:lnTo>
                  <a:pt x="68097" y="3708"/>
                </a:lnTo>
                <a:lnTo>
                  <a:pt x="64376" y="0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8" name="object 398"/>
          <p:cNvSpPr/>
          <p:nvPr/>
        </p:nvSpPr>
        <p:spPr>
          <a:xfrm>
            <a:off x="5070694" y="2371224"/>
            <a:ext cx="17145" cy="68580"/>
          </a:xfrm>
          <a:custGeom>
            <a:avLst/>
            <a:gdLst/>
            <a:ahLst/>
            <a:cxnLst/>
            <a:rect l="l" t="t" r="r" b="b"/>
            <a:pathLst>
              <a:path w="17145" h="68580">
                <a:moveTo>
                  <a:pt x="12941" y="0"/>
                </a:moveTo>
                <a:lnTo>
                  <a:pt x="3721" y="0"/>
                </a:lnTo>
                <a:lnTo>
                  <a:pt x="0" y="3721"/>
                </a:lnTo>
                <a:lnTo>
                  <a:pt x="0" y="64389"/>
                </a:lnTo>
                <a:lnTo>
                  <a:pt x="3721" y="68097"/>
                </a:lnTo>
                <a:lnTo>
                  <a:pt x="12941" y="68097"/>
                </a:lnTo>
                <a:lnTo>
                  <a:pt x="16662" y="64389"/>
                </a:lnTo>
                <a:lnTo>
                  <a:pt x="16662" y="3721"/>
                </a:lnTo>
                <a:lnTo>
                  <a:pt x="12941" y="0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99" name="object 399"/>
          <p:cNvSpPr/>
          <p:nvPr/>
        </p:nvSpPr>
        <p:spPr>
          <a:xfrm>
            <a:off x="5217819" y="2228412"/>
            <a:ext cx="68580" cy="17145"/>
          </a:xfrm>
          <a:custGeom>
            <a:avLst/>
            <a:gdLst/>
            <a:ahLst/>
            <a:cxnLst/>
            <a:rect l="l" t="t" r="r" b="b"/>
            <a:pathLst>
              <a:path w="68579" h="17144">
                <a:moveTo>
                  <a:pt x="64363" y="0"/>
                </a:moveTo>
                <a:lnTo>
                  <a:pt x="3733" y="0"/>
                </a:lnTo>
                <a:lnTo>
                  <a:pt x="0" y="3708"/>
                </a:lnTo>
                <a:lnTo>
                  <a:pt x="0" y="12941"/>
                </a:lnTo>
                <a:lnTo>
                  <a:pt x="3733" y="16675"/>
                </a:lnTo>
                <a:lnTo>
                  <a:pt x="64363" y="16675"/>
                </a:lnTo>
                <a:lnTo>
                  <a:pt x="68110" y="12941"/>
                </a:lnTo>
                <a:lnTo>
                  <a:pt x="68110" y="3708"/>
                </a:lnTo>
                <a:lnTo>
                  <a:pt x="64363" y="0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0" name="object 400"/>
          <p:cNvSpPr/>
          <p:nvPr/>
        </p:nvSpPr>
        <p:spPr>
          <a:xfrm>
            <a:off x="5089968" y="2249407"/>
            <a:ext cx="117475" cy="123189"/>
          </a:xfrm>
          <a:custGeom>
            <a:avLst/>
            <a:gdLst/>
            <a:ahLst/>
            <a:cxnLst/>
            <a:rect l="l" t="t" r="r" b="b"/>
            <a:pathLst>
              <a:path w="117475" h="123189">
                <a:moveTo>
                  <a:pt x="6883" y="0"/>
                </a:moveTo>
                <a:lnTo>
                  <a:pt x="152" y="6286"/>
                </a:lnTo>
                <a:lnTo>
                  <a:pt x="0" y="11556"/>
                </a:lnTo>
                <a:lnTo>
                  <a:pt x="103263" y="121742"/>
                </a:lnTo>
                <a:lnTo>
                  <a:pt x="105486" y="122643"/>
                </a:lnTo>
                <a:lnTo>
                  <a:pt x="109766" y="122643"/>
                </a:lnTo>
                <a:lnTo>
                  <a:pt x="111810" y="121881"/>
                </a:lnTo>
                <a:lnTo>
                  <a:pt x="113423" y="120357"/>
                </a:lnTo>
                <a:lnTo>
                  <a:pt x="116789" y="117233"/>
                </a:lnTo>
                <a:lnTo>
                  <a:pt x="116979" y="111950"/>
                </a:lnTo>
                <a:lnTo>
                  <a:pt x="113804" y="108597"/>
                </a:lnTo>
                <a:lnTo>
                  <a:pt x="12166" y="152"/>
                </a:lnTo>
                <a:lnTo>
                  <a:pt x="6883" y="0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1" name="object 401"/>
          <p:cNvSpPr/>
          <p:nvPr/>
        </p:nvSpPr>
        <p:spPr>
          <a:xfrm>
            <a:off x="4708540" y="2220851"/>
            <a:ext cx="741045" cy="745490"/>
          </a:xfrm>
          <a:custGeom>
            <a:avLst/>
            <a:gdLst/>
            <a:ahLst/>
            <a:cxnLst/>
            <a:rect l="l" t="t" r="r" b="b"/>
            <a:pathLst>
              <a:path w="741045" h="745489">
                <a:moveTo>
                  <a:pt x="152069" y="0"/>
                </a:moveTo>
                <a:lnTo>
                  <a:pt x="41071" y="0"/>
                </a:lnTo>
                <a:lnTo>
                  <a:pt x="17471" y="2539"/>
                </a:lnTo>
                <a:lnTo>
                  <a:pt x="5262" y="11429"/>
                </a:lnTo>
                <a:lnTo>
                  <a:pt x="689" y="25399"/>
                </a:lnTo>
                <a:lnTo>
                  <a:pt x="0" y="40639"/>
                </a:lnTo>
                <a:lnTo>
                  <a:pt x="0" y="704850"/>
                </a:lnTo>
                <a:lnTo>
                  <a:pt x="2516" y="727710"/>
                </a:lnTo>
                <a:lnTo>
                  <a:pt x="10134" y="740410"/>
                </a:lnTo>
                <a:lnTo>
                  <a:pt x="22952" y="745490"/>
                </a:lnTo>
                <a:lnTo>
                  <a:pt x="718832" y="745490"/>
                </a:lnTo>
                <a:lnTo>
                  <a:pt x="731561" y="739140"/>
                </a:lnTo>
                <a:lnTo>
                  <a:pt x="738732" y="727710"/>
                </a:lnTo>
                <a:lnTo>
                  <a:pt x="740981" y="704850"/>
                </a:lnTo>
                <a:lnTo>
                  <a:pt x="740981" y="698500"/>
                </a:lnTo>
                <a:lnTo>
                  <a:pt x="165268" y="698500"/>
                </a:lnTo>
                <a:lnTo>
                  <a:pt x="157089" y="694690"/>
                </a:lnTo>
                <a:lnTo>
                  <a:pt x="119244" y="661669"/>
                </a:lnTo>
                <a:lnTo>
                  <a:pt x="90429" y="595629"/>
                </a:lnTo>
                <a:lnTo>
                  <a:pt x="75412" y="521969"/>
                </a:lnTo>
                <a:lnTo>
                  <a:pt x="65424" y="477519"/>
                </a:lnTo>
                <a:lnTo>
                  <a:pt x="63563" y="449579"/>
                </a:lnTo>
                <a:lnTo>
                  <a:pt x="71151" y="425450"/>
                </a:lnTo>
                <a:lnTo>
                  <a:pt x="78918" y="411479"/>
                </a:lnTo>
                <a:lnTo>
                  <a:pt x="63034" y="411479"/>
                </a:lnTo>
                <a:lnTo>
                  <a:pt x="56772" y="410209"/>
                </a:lnTo>
                <a:lnTo>
                  <a:pt x="50972" y="406399"/>
                </a:lnTo>
                <a:lnTo>
                  <a:pt x="46367" y="398779"/>
                </a:lnTo>
                <a:lnTo>
                  <a:pt x="43897" y="389889"/>
                </a:lnTo>
                <a:lnTo>
                  <a:pt x="43916" y="379729"/>
                </a:lnTo>
                <a:lnTo>
                  <a:pt x="46278" y="372109"/>
                </a:lnTo>
                <a:lnTo>
                  <a:pt x="50838" y="367029"/>
                </a:lnTo>
                <a:lnTo>
                  <a:pt x="56831" y="364489"/>
                </a:lnTo>
                <a:lnTo>
                  <a:pt x="81034" y="364489"/>
                </a:lnTo>
                <a:lnTo>
                  <a:pt x="76635" y="361949"/>
                </a:lnTo>
                <a:lnTo>
                  <a:pt x="71526" y="353059"/>
                </a:lnTo>
                <a:lnTo>
                  <a:pt x="68973" y="344169"/>
                </a:lnTo>
                <a:lnTo>
                  <a:pt x="69315" y="334009"/>
                </a:lnTo>
                <a:lnTo>
                  <a:pt x="72349" y="325119"/>
                </a:lnTo>
                <a:lnTo>
                  <a:pt x="77876" y="317499"/>
                </a:lnTo>
                <a:lnTo>
                  <a:pt x="84948" y="314959"/>
                </a:lnTo>
                <a:lnTo>
                  <a:pt x="109651" y="314959"/>
                </a:lnTo>
                <a:lnTo>
                  <a:pt x="109217" y="302259"/>
                </a:lnTo>
                <a:lnTo>
                  <a:pt x="111518" y="292099"/>
                </a:lnTo>
                <a:lnTo>
                  <a:pt x="116134" y="283209"/>
                </a:lnTo>
                <a:lnTo>
                  <a:pt x="122643" y="279399"/>
                </a:lnTo>
                <a:lnTo>
                  <a:pt x="158478" y="279399"/>
                </a:lnTo>
                <a:lnTo>
                  <a:pt x="163456" y="271780"/>
                </a:lnTo>
                <a:lnTo>
                  <a:pt x="171386" y="267969"/>
                </a:lnTo>
                <a:lnTo>
                  <a:pt x="213730" y="267969"/>
                </a:lnTo>
                <a:lnTo>
                  <a:pt x="214798" y="264159"/>
                </a:lnTo>
                <a:lnTo>
                  <a:pt x="225334" y="250189"/>
                </a:lnTo>
                <a:lnTo>
                  <a:pt x="239737" y="241299"/>
                </a:lnTo>
                <a:lnTo>
                  <a:pt x="740981" y="241299"/>
                </a:lnTo>
                <a:lnTo>
                  <a:pt x="740981" y="228599"/>
                </a:lnTo>
                <a:lnTo>
                  <a:pt x="370497" y="228599"/>
                </a:lnTo>
                <a:lnTo>
                  <a:pt x="320287" y="223519"/>
                </a:lnTo>
                <a:lnTo>
                  <a:pt x="274200" y="207009"/>
                </a:lnTo>
                <a:lnTo>
                  <a:pt x="233547" y="180339"/>
                </a:lnTo>
                <a:lnTo>
                  <a:pt x="199643" y="147319"/>
                </a:lnTo>
                <a:lnTo>
                  <a:pt x="173799" y="106679"/>
                </a:lnTo>
                <a:lnTo>
                  <a:pt x="157330" y="59689"/>
                </a:lnTo>
                <a:lnTo>
                  <a:pt x="151549" y="10159"/>
                </a:lnTo>
                <a:lnTo>
                  <a:pt x="151549" y="6349"/>
                </a:lnTo>
                <a:lnTo>
                  <a:pt x="151904" y="2539"/>
                </a:lnTo>
                <a:lnTo>
                  <a:pt x="152069" y="0"/>
                </a:lnTo>
                <a:close/>
              </a:path>
              <a:path w="741045" h="745489">
                <a:moveTo>
                  <a:pt x="226252" y="340359"/>
                </a:moveTo>
                <a:lnTo>
                  <a:pt x="179641" y="340359"/>
                </a:lnTo>
                <a:lnTo>
                  <a:pt x="213360" y="342899"/>
                </a:lnTo>
                <a:lnTo>
                  <a:pt x="231460" y="353059"/>
                </a:lnTo>
                <a:lnTo>
                  <a:pt x="240116" y="380999"/>
                </a:lnTo>
                <a:lnTo>
                  <a:pt x="245503" y="434339"/>
                </a:lnTo>
                <a:lnTo>
                  <a:pt x="246016" y="455929"/>
                </a:lnTo>
                <a:lnTo>
                  <a:pt x="242601" y="467359"/>
                </a:lnTo>
                <a:lnTo>
                  <a:pt x="232034" y="473709"/>
                </a:lnTo>
                <a:lnTo>
                  <a:pt x="184719" y="485139"/>
                </a:lnTo>
                <a:lnTo>
                  <a:pt x="172550" y="495300"/>
                </a:lnTo>
                <a:lnTo>
                  <a:pt x="178638" y="552450"/>
                </a:lnTo>
                <a:lnTo>
                  <a:pt x="196836" y="595629"/>
                </a:lnTo>
                <a:lnTo>
                  <a:pt x="204876" y="601979"/>
                </a:lnTo>
                <a:lnTo>
                  <a:pt x="236169" y="647700"/>
                </a:lnTo>
                <a:lnTo>
                  <a:pt x="245098" y="673100"/>
                </a:lnTo>
                <a:lnTo>
                  <a:pt x="230313" y="685800"/>
                </a:lnTo>
                <a:lnTo>
                  <a:pt x="190461" y="697229"/>
                </a:lnTo>
                <a:lnTo>
                  <a:pt x="175013" y="698500"/>
                </a:lnTo>
                <a:lnTo>
                  <a:pt x="740981" y="698500"/>
                </a:lnTo>
                <a:lnTo>
                  <a:pt x="740981" y="697229"/>
                </a:lnTo>
                <a:lnTo>
                  <a:pt x="569404" y="697229"/>
                </a:lnTo>
                <a:lnTo>
                  <a:pt x="536256" y="679450"/>
                </a:lnTo>
                <a:lnTo>
                  <a:pt x="532734" y="647700"/>
                </a:lnTo>
                <a:lnTo>
                  <a:pt x="542560" y="618490"/>
                </a:lnTo>
                <a:lnTo>
                  <a:pt x="549452" y="604519"/>
                </a:lnTo>
                <a:lnTo>
                  <a:pt x="558495" y="591819"/>
                </a:lnTo>
                <a:lnTo>
                  <a:pt x="565869" y="574040"/>
                </a:lnTo>
                <a:lnTo>
                  <a:pt x="570835" y="558800"/>
                </a:lnTo>
                <a:lnTo>
                  <a:pt x="572655" y="552450"/>
                </a:lnTo>
                <a:lnTo>
                  <a:pt x="570997" y="513079"/>
                </a:lnTo>
                <a:lnTo>
                  <a:pt x="557914" y="492759"/>
                </a:lnTo>
                <a:lnTo>
                  <a:pt x="543016" y="483869"/>
                </a:lnTo>
                <a:lnTo>
                  <a:pt x="535914" y="482600"/>
                </a:lnTo>
                <a:lnTo>
                  <a:pt x="514699" y="473709"/>
                </a:lnTo>
                <a:lnTo>
                  <a:pt x="503724" y="459739"/>
                </a:lnTo>
                <a:lnTo>
                  <a:pt x="499615" y="447039"/>
                </a:lnTo>
                <a:lnTo>
                  <a:pt x="498995" y="440689"/>
                </a:lnTo>
                <a:lnTo>
                  <a:pt x="509332" y="386079"/>
                </a:lnTo>
                <a:lnTo>
                  <a:pt x="529894" y="356869"/>
                </a:lnTo>
                <a:lnTo>
                  <a:pt x="483514" y="356869"/>
                </a:lnTo>
                <a:lnTo>
                  <a:pt x="468672" y="350519"/>
                </a:lnTo>
                <a:lnTo>
                  <a:pt x="466603" y="347979"/>
                </a:lnTo>
                <a:lnTo>
                  <a:pt x="240259" y="347979"/>
                </a:lnTo>
                <a:lnTo>
                  <a:pt x="226252" y="340359"/>
                </a:lnTo>
                <a:close/>
              </a:path>
              <a:path w="741045" h="745489">
                <a:moveTo>
                  <a:pt x="632744" y="340359"/>
                </a:moveTo>
                <a:lnTo>
                  <a:pt x="573038" y="340359"/>
                </a:lnTo>
                <a:lnTo>
                  <a:pt x="596188" y="342899"/>
                </a:lnTo>
                <a:lnTo>
                  <a:pt x="624025" y="354329"/>
                </a:lnTo>
                <a:lnTo>
                  <a:pt x="652005" y="382269"/>
                </a:lnTo>
                <a:lnTo>
                  <a:pt x="670327" y="424179"/>
                </a:lnTo>
                <a:lnTo>
                  <a:pt x="676138" y="466089"/>
                </a:lnTo>
                <a:lnTo>
                  <a:pt x="675315" y="497839"/>
                </a:lnTo>
                <a:lnTo>
                  <a:pt x="656956" y="590550"/>
                </a:lnTo>
                <a:lnTo>
                  <a:pt x="636784" y="643890"/>
                </a:lnTo>
                <a:lnTo>
                  <a:pt x="612711" y="680719"/>
                </a:lnTo>
                <a:lnTo>
                  <a:pt x="573788" y="697229"/>
                </a:lnTo>
                <a:lnTo>
                  <a:pt x="740981" y="697229"/>
                </a:lnTo>
                <a:lnTo>
                  <a:pt x="740981" y="400049"/>
                </a:lnTo>
                <a:lnTo>
                  <a:pt x="679559" y="400049"/>
                </a:lnTo>
                <a:lnTo>
                  <a:pt x="673455" y="397509"/>
                </a:lnTo>
                <a:lnTo>
                  <a:pt x="668575" y="392429"/>
                </a:lnTo>
                <a:lnTo>
                  <a:pt x="665753" y="384809"/>
                </a:lnTo>
                <a:lnTo>
                  <a:pt x="665197" y="375919"/>
                </a:lnTo>
                <a:lnTo>
                  <a:pt x="667118" y="367029"/>
                </a:lnTo>
                <a:lnTo>
                  <a:pt x="671257" y="358139"/>
                </a:lnTo>
                <a:lnTo>
                  <a:pt x="649559" y="358139"/>
                </a:lnTo>
                <a:lnTo>
                  <a:pt x="642327" y="355599"/>
                </a:lnTo>
                <a:lnTo>
                  <a:pt x="636420" y="350519"/>
                </a:lnTo>
                <a:lnTo>
                  <a:pt x="632861" y="341629"/>
                </a:lnTo>
                <a:lnTo>
                  <a:pt x="632744" y="340359"/>
                </a:lnTo>
                <a:close/>
              </a:path>
              <a:path w="741045" h="745489">
                <a:moveTo>
                  <a:pt x="81034" y="364489"/>
                </a:moveTo>
                <a:lnTo>
                  <a:pt x="56831" y="364489"/>
                </a:lnTo>
                <a:lnTo>
                  <a:pt x="63088" y="365759"/>
                </a:lnTo>
                <a:lnTo>
                  <a:pt x="68881" y="369569"/>
                </a:lnTo>
                <a:lnTo>
                  <a:pt x="73482" y="377189"/>
                </a:lnTo>
                <a:lnTo>
                  <a:pt x="75946" y="387349"/>
                </a:lnTo>
                <a:lnTo>
                  <a:pt x="75930" y="396239"/>
                </a:lnTo>
                <a:lnTo>
                  <a:pt x="73575" y="403859"/>
                </a:lnTo>
                <a:lnTo>
                  <a:pt x="69024" y="408939"/>
                </a:lnTo>
                <a:lnTo>
                  <a:pt x="63034" y="411479"/>
                </a:lnTo>
                <a:lnTo>
                  <a:pt x="78918" y="411479"/>
                </a:lnTo>
                <a:lnTo>
                  <a:pt x="89509" y="392429"/>
                </a:lnTo>
                <a:lnTo>
                  <a:pt x="111365" y="367029"/>
                </a:lnTo>
                <a:lnTo>
                  <a:pt x="90487" y="367029"/>
                </a:lnTo>
                <a:lnTo>
                  <a:pt x="83234" y="365759"/>
                </a:lnTo>
                <a:lnTo>
                  <a:pt x="81034" y="364489"/>
                </a:lnTo>
                <a:close/>
              </a:path>
              <a:path w="741045" h="745489">
                <a:moveTo>
                  <a:pt x="740981" y="351789"/>
                </a:moveTo>
                <a:lnTo>
                  <a:pt x="682927" y="351789"/>
                </a:lnTo>
                <a:lnTo>
                  <a:pt x="689038" y="353059"/>
                </a:lnTo>
                <a:lnTo>
                  <a:pt x="693918" y="358139"/>
                </a:lnTo>
                <a:lnTo>
                  <a:pt x="696739" y="365759"/>
                </a:lnTo>
                <a:lnTo>
                  <a:pt x="697291" y="374649"/>
                </a:lnTo>
                <a:lnTo>
                  <a:pt x="695363" y="384809"/>
                </a:lnTo>
                <a:lnTo>
                  <a:pt x="691223" y="392429"/>
                </a:lnTo>
                <a:lnTo>
                  <a:pt x="685719" y="397509"/>
                </a:lnTo>
                <a:lnTo>
                  <a:pt x="679559" y="400049"/>
                </a:lnTo>
                <a:lnTo>
                  <a:pt x="740981" y="400049"/>
                </a:lnTo>
                <a:lnTo>
                  <a:pt x="740981" y="351789"/>
                </a:lnTo>
                <a:close/>
              </a:path>
              <a:path w="741045" h="745489">
                <a:moveTo>
                  <a:pt x="109651" y="314959"/>
                </a:moveTo>
                <a:lnTo>
                  <a:pt x="84948" y="314959"/>
                </a:lnTo>
                <a:lnTo>
                  <a:pt x="92198" y="316230"/>
                </a:lnTo>
                <a:lnTo>
                  <a:pt x="98796" y="321309"/>
                </a:lnTo>
                <a:lnTo>
                  <a:pt x="103911" y="328930"/>
                </a:lnTo>
                <a:lnTo>
                  <a:pt x="106457" y="339089"/>
                </a:lnTo>
                <a:lnTo>
                  <a:pt x="106113" y="349249"/>
                </a:lnTo>
                <a:lnTo>
                  <a:pt x="103080" y="358139"/>
                </a:lnTo>
                <a:lnTo>
                  <a:pt x="97561" y="364489"/>
                </a:lnTo>
                <a:lnTo>
                  <a:pt x="90487" y="367029"/>
                </a:lnTo>
                <a:lnTo>
                  <a:pt x="111365" y="367029"/>
                </a:lnTo>
                <a:lnTo>
                  <a:pt x="115737" y="361949"/>
                </a:lnTo>
                <a:lnTo>
                  <a:pt x="142786" y="346709"/>
                </a:lnTo>
                <a:lnTo>
                  <a:pt x="165729" y="341629"/>
                </a:lnTo>
                <a:lnTo>
                  <a:pt x="132003" y="341629"/>
                </a:lnTo>
                <a:lnTo>
                  <a:pt x="124755" y="340359"/>
                </a:lnTo>
                <a:lnTo>
                  <a:pt x="118136" y="335280"/>
                </a:lnTo>
                <a:lnTo>
                  <a:pt x="112863" y="326389"/>
                </a:lnTo>
                <a:lnTo>
                  <a:pt x="109651" y="314959"/>
                </a:lnTo>
                <a:close/>
              </a:path>
              <a:path w="741045" h="745489">
                <a:moveTo>
                  <a:pt x="740981" y="306069"/>
                </a:moveTo>
                <a:lnTo>
                  <a:pt x="651965" y="306069"/>
                </a:lnTo>
                <a:lnTo>
                  <a:pt x="659193" y="307339"/>
                </a:lnTo>
                <a:lnTo>
                  <a:pt x="665100" y="313689"/>
                </a:lnTo>
                <a:lnTo>
                  <a:pt x="668658" y="322580"/>
                </a:lnTo>
                <a:lnTo>
                  <a:pt x="669591" y="332739"/>
                </a:lnTo>
                <a:lnTo>
                  <a:pt x="667626" y="342899"/>
                </a:lnTo>
                <a:lnTo>
                  <a:pt x="663023" y="350519"/>
                </a:lnTo>
                <a:lnTo>
                  <a:pt x="656729" y="356869"/>
                </a:lnTo>
                <a:lnTo>
                  <a:pt x="649559" y="358139"/>
                </a:lnTo>
                <a:lnTo>
                  <a:pt x="671257" y="358139"/>
                </a:lnTo>
                <a:lnTo>
                  <a:pt x="676763" y="353059"/>
                </a:lnTo>
                <a:lnTo>
                  <a:pt x="682927" y="351789"/>
                </a:lnTo>
                <a:lnTo>
                  <a:pt x="740981" y="351789"/>
                </a:lnTo>
                <a:lnTo>
                  <a:pt x="740981" y="306069"/>
                </a:lnTo>
                <a:close/>
              </a:path>
              <a:path w="741045" h="745489">
                <a:moveTo>
                  <a:pt x="740981" y="248919"/>
                </a:moveTo>
                <a:lnTo>
                  <a:pt x="493306" y="248919"/>
                </a:lnTo>
                <a:lnTo>
                  <a:pt x="508162" y="255269"/>
                </a:lnTo>
                <a:lnTo>
                  <a:pt x="519553" y="269239"/>
                </a:lnTo>
                <a:lnTo>
                  <a:pt x="526378" y="288289"/>
                </a:lnTo>
                <a:lnTo>
                  <a:pt x="527532" y="309880"/>
                </a:lnTo>
                <a:lnTo>
                  <a:pt x="522563" y="330199"/>
                </a:lnTo>
                <a:lnTo>
                  <a:pt x="512624" y="345439"/>
                </a:lnTo>
                <a:lnTo>
                  <a:pt x="499134" y="355599"/>
                </a:lnTo>
                <a:lnTo>
                  <a:pt x="483514" y="356869"/>
                </a:lnTo>
                <a:lnTo>
                  <a:pt x="529894" y="356869"/>
                </a:lnTo>
                <a:lnTo>
                  <a:pt x="550037" y="344169"/>
                </a:lnTo>
                <a:lnTo>
                  <a:pt x="559117" y="341629"/>
                </a:lnTo>
                <a:lnTo>
                  <a:pt x="573038" y="340359"/>
                </a:lnTo>
                <a:lnTo>
                  <a:pt x="632744" y="340359"/>
                </a:lnTo>
                <a:lnTo>
                  <a:pt x="632393" y="336549"/>
                </a:lnTo>
                <a:lnTo>
                  <a:pt x="606628" y="336549"/>
                </a:lnTo>
                <a:lnTo>
                  <a:pt x="599883" y="332739"/>
                </a:lnTo>
                <a:lnTo>
                  <a:pt x="595653" y="326389"/>
                </a:lnTo>
                <a:lnTo>
                  <a:pt x="557644" y="326389"/>
                </a:lnTo>
                <a:lnTo>
                  <a:pt x="549479" y="323849"/>
                </a:lnTo>
                <a:lnTo>
                  <a:pt x="543215" y="316230"/>
                </a:lnTo>
                <a:lnTo>
                  <a:pt x="539454" y="306069"/>
                </a:lnTo>
                <a:lnTo>
                  <a:pt x="538797" y="293369"/>
                </a:lnTo>
                <a:lnTo>
                  <a:pt x="541531" y="281939"/>
                </a:lnTo>
                <a:lnTo>
                  <a:pt x="547001" y="274319"/>
                </a:lnTo>
                <a:lnTo>
                  <a:pt x="554424" y="267969"/>
                </a:lnTo>
                <a:lnTo>
                  <a:pt x="740981" y="267969"/>
                </a:lnTo>
                <a:lnTo>
                  <a:pt x="740981" y="248919"/>
                </a:lnTo>
                <a:close/>
              </a:path>
              <a:path w="741045" h="745489">
                <a:moveTo>
                  <a:pt x="740981" y="241299"/>
                </a:moveTo>
                <a:lnTo>
                  <a:pt x="255416" y="241299"/>
                </a:lnTo>
                <a:lnTo>
                  <a:pt x="269428" y="250189"/>
                </a:lnTo>
                <a:lnTo>
                  <a:pt x="280276" y="264159"/>
                </a:lnTo>
                <a:lnTo>
                  <a:pt x="286461" y="284480"/>
                </a:lnTo>
                <a:lnTo>
                  <a:pt x="286573" y="306069"/>
                </a:lnTo>
                <a:lnTo>
                  <a:pt x="280863" y="325119"/>
                </a:lnTo>
                <a:lnTo>
                  <a:pt x="270319" y="340359"/>
                </a:lnTo>
                <a:lnTo>
                  <a:pt x="255930" y="347979"/>
                </a:lnTo>
                <a:lnTo>
                  <a:pt x="466603" y="347979"/>
                </a:lnTo>
                <a:lnTo>
                  <a:pt x="457288" y="336549"/>
                </a:lnTo>
                <a:lnTo>
                  <a:pt x="450467" y="317499"/>
                </a:lnTo>
                <a:lnTo>
                  <a:pt x="449313" y="295909"/>
                </a:lnTo>
                <a:lnTo>
                  <a:pt x="454281" y="275589"/>
                </a:lnTo>
                <a:lnTo>
                  <a:pt x="464218" y="260349"/>
                </a:lnTo>
                <a:lnTo>
                  <a:pt x="477700" y="250189"/>
                </a:lnTo>
                <a:lnTo>
                  <a:pt x="493306" y="248919"/>
                </a:lnTo>
                <a:lnTo>
                  <a:pt x="740981" y="248919"/>
                </a:lnTo>
                <a:lnTo>
                  <a:pt x="740981" y="241299"/>
                </a:lnTo>
                <a:close/>
              </a:path>
              <a:path w="741045" h="745489">
                <a:moveTo>
                  <a:pt x="158478" y="279399"/>
                </a:moveTo>
                <a:lnTo>
                  <a:pt x="129879" y="279399"/>
                </a:lnTo>
                <a:lnTo>
                  <a:pt x="136494" y="284480"/>
                </a:lnTo>
                <a:lnTo>
                  <a:pt x="141769" y="293369"/>
                </a:lnTo>
                <a:lnTo>
                  <a:pt x="144983" y="306069"/>
                </a:lnTo>
                <a:lnTo>
                  <a:pt x="145409" y="317499"/>
                </a:lnTo>
                <a:lnTo>
                  <a:pt x="143113" y="328930"/>
                </a:lnTo>
                <a:lnTo>
                  <a:pt x="138507" y="336549"/>
                </a:lnTo>
                <a:lnTo>
                  <a:pt x="132003" y="341629"/>
                </a:lnTo>
                <a:lnTo>
                  <a:pt x="165729" y="341629"/>
                </a:lnTo>
                <a:lnTo>
                  <a:pt x="179641" y="340359"/>
                </a:lnTo>
                <a:lnTo>
                  <a:pt x="226252" y="340359"/>
                </a:lnTo>
                <a:lnTo>
                  <a:pt x="216312" y="326389"/>
                </a:lnTo>
                <a:lnTo>
                  <a:pt x="171639" y="326389"/>
                </a:lnTo>
                <a:lnTo>
                  <a:pt x="163925" y="322580"/>
                </a:lnTo>
                <a:lnTo>
                  <a:pt x="157953" y="313689"/>
                </a:lnTo>
                <a:lnTo>
                  <a:pt x="154558" y="303530"/>
                </a:lnTo>
                <a:lnTo>
                  <a:pt x="154502" y="290830"/>
                </a:lnTo>
                <a:lnTo>
                  <a:pt x="157648" y="280669"/>
                </a:lnTo>
                <a:lnTo>
                  <a:pt x="158478" y="279399"/>
                </a:lnTo>
                <a:close/>
              </a:path>
              <a:path w="741045" h="745489">
                <a:moveTo>
                  <a:pt x="740981" y="274319"/>
                </a:moveTo>
                <a:lnTo>
                  <a:pt x="612305" y="274319"/>
                </a:lnTo>
                <a:lnTo>
                  <a:pt x="619046" y="278130"/>
                </a:lnTo>
                <a:lnTo>
                  <a:pt x="624127" y="285749"/>
                </a:lnTo>
                <a:lnTo>
                  <a:pt x="627062" y="295909"/>
                </a:lnTo>
                <a:lnTo>
                  <a:pt x="627367" y="308609"/>
                </a:lnTo>
                <a:lnTo>
                  <a:pt x="624851" y="320039"/>
                </a:lnTo>
                <a:lnTo>
                  <a:pt x="620112" y="328930"/>
                </a:lnTo>
                <a:lnTo>
                  <a:pt x="613815" y="335280"/>
                </a:lnTo>
                <a:lnTo>
                  <a:pt x="606628" y="336549"/>
                </a:lnTo>
                <a:lnTo>
                  <a:pt x="632393" y="336549"/>
                </a:lnTo>
                <a:lnTo>
                  <a:pt x="740981" y="306069"/>
                </a:lnTo>
                <a:lnTo>
                  <a:pt x="740981" y="274319"/>
                </a:lnTo>
                <a:close/>
              </a:path>
              <a:path w="741045" h="745489">
                <a:moveTo>
                  <a:pt x="213730" y="267969"/>
                </a:moveTo>
                <a:lnTo>
                  <a:pt x="180004" y="267969"/>
                </a:lnTo>
                <a:lnTo>
                  <a:pt x="187707" y="271780"/>
                </a:lnTo>
                <a:lnTo>
                  <a:pt x="193669" y="280669"/>
                </a:lnTo>
                <a:lnTo>
                  <a:pt x="197065" y="290830"/>
                </a:lnTo>
                <a:lnTo>
                  <a:pt x="197137" y="303530"/>
                </a:lnTo>
                <a:lnTo>
                  <a:pt x="193998" y="313689"/>
                </a:lnTo>
                <a:lnTo>
                  <a:pt x="188193" y="321309"/>
                </a:lnTo>
                <a:lnTo>
                  <a:pt x="180263" y="326389"/>
                </a:lnTo>
                <a:lnTo>
                  <a:pt x="216312" y="326389"/>
                </a:lnTo>
                <a:lnTo>
                  <a:pt x="215409" y="325119"/>
                </a:lnTo>
                <a:lnTo>
                  <a:pt x="209232" y="306069"/>
                </a:lnTo>
                <a:lnTo>
                  <a:pt x="209105" y="284480"/>
                </a:lnTo>
                <a:lnTo>
                  <a:pt x="213730" y="267969"/>
                </a:lnTo>
                <a:close/>
              </a:path>
              <a:path w="741045" h="745489">
                <a:moveTo>
                  <a:pt x="740981" y="267969"/>
                </a:moveTo>
                <a:lnTo>
                  <a:pt x="563016" y="267969"/>
                </a:lnTo>
                <a:lnTo>
                  <a:pt x="571185" y="271780"/>
                </a:lnTo>
                <a:lnTo>
                  <a:pt x="577454" y="278130"/>
                </a:lnTo>
                <a:lnTo>
                  <a:pt x="581216" y="289559"/>
                </a:lnTo>
                <a:lnTo>
                  <a:pt x="581863" y="300989"/>
                </a:lnTo>
                <a:lnTo>
                  <a:pt x="579123" y="312419"/>
                </a:lnTo>
                <a:lnTo>
                  <a:pt x="573654" y="321309"/>
                </a:lnTo>
                <a:lnTo>
                  <a:pt x="566234" y="326389"/>
                </a:lnTo>
                <a:lnTo>
                  <a:pt x="595653" y="326389"/>
                </a:lnTo>
                <a:lnTo>
                  <a:pt x="594807" y="325119"/>
                </a:lnTo>
                <a:lnTo>
                  <a:pt x="591879" y="314959"/>
                </a:lnTo>
                <a:lnTo>
                  <a:pt x="591578" y="302259"/>
                </a:lnTo>
                <a:lnTo>
                  <a:pt x="594084" y="290830"/>
                </a:lnTo>
                <a:lnTo>
                  <a:pt x="598817" y="280669"/>
                </a:lnTo>
                <a:lnTo>
                  <a:pt x="605112" y="275589"/>
                </a:lnTo>
                <a:lnTo>
                  <a:pt x="612305" y="274319"/>
                </a:lnTo>
                <a:lnTo>
                  <a:pt x="740981" y="274319"/>
                </a:lnTo>
                <a:lnTo>
                  <a:pt x="740981" y="267969"/>
                </a:lnTo>
                <a:close/>
              </a:path>
              <a:path w="741045" h="745489">
                <a:moveTo>
                  <a:pt x="699909" y="0"/>
                </a:moveTo>
                <a:lnTo>
                  <a:pt x="588937" y="0"/>
                </a:lnTo>
                <a:lnTo>
                  <a:pt x="589102" y="2539"/>
                </a:lnTo>
                <a:lnTo>
                  <a:pt x="589457" y="6349"/>
                </a:lnTo>
                <a:lnTo>
                  <a:pt x="589457" y="10159"/>
                </a:lnTo>
                <a:lnTo>
                  <a:pt x="583675" y="59689"/>
                </a:lnTo>
                <a:lnTo>
                  <a:pt x="567204" y="106679"/>
                </a:lnTo>
                <a:lnTo>
                  <a:pt x="541358" y="147319"/>
                </a:lnTo>
                <a:lnTo>
                  <a:pt x="507451" y="180339"/>
                </a:lnTo>
                <a:lnTo>
                  <a:pt x="466796" y="207009"/>
                </a:lnTo>
                <a:lnTo>
                  <a:pt x="420707" y="223519"/>
                </a:lnTo>
                <a:lnTo>
                  <a:pt x="370497" y="228599"/>
                </a:lnTo>
                <a:lnTo>
                  <a:pt x="740981" y="228599"/>
                </a:lnTo>
                <a:lnTo>
                  <a:pt x="740981" y="40639"/>
                </a:lnTo>
                <a:lnTo>
                  <a:pt x="740227" y="25399"/>
                </a:lnTo>
                <a:lnTo>
                  <a:pt x="735547" y="11429"/>
                </a:lnTo>
                <a:lnTo>
                  <a:pt x="723316" y="2539"/>
                </a:lnTo>
                <a:lnTo>
                  <a:pt x="699909" y="0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2" name="object 402"/>
          <p:cNvSpPr/>
          <p:nvPr/>
        </p:nvSpPr>
        <p:spPr>
          <a:xfrm>
            <a:off x="2581702" y="3165223"/>
            <a:ext cx="261620" cy="261620"/>
          </a:xfrm>
          <a:custGeom>
            <a:avLst/>
            <a:gdLst/>
            <a:ahLst/>
            <a:cxnLst/>
            <a:rect l="l" t="t" r="r" b="b"/>
            <a:pathLst>
              <a:path w="261619" h="261619">
                <a:moveTo>
                  <a:pt x="154254" y="192811"/>
                </a:moveTo>
                <a:lnTo>
                  <a:pt x="135496" y="192811"/>
                </a:lnTo>
                <a:lnTo>
                  <a:pt x="130043" y="211044"/>
                </a:lnTo>
                <a:lnTo>
                  <a:pt x="118278" y="225604"/>
                </a:lnTo>
                <a:lnTo>
                  <a:pt x="100202" y="236490"/>
                </a:lnTo>
                <a:lnTo>
                  <a:pt x="75818" y="243700"/>
                </a:lnTo>
                <a:lnTo>
                  <a:pt x="78435" y="247027"/>
                </a:lnTo>
                <a:lnTo>
                  <a:pt x="81838" y="252971"/>
                </a:lnTo>
                <a:lnTo>
                  <a:pt x="86042" y="261543"/>
                </a:lnTo>
                <a:lnTo>
                  <a:pt x="114508" y="251497"/>
                </a:lnTo>
                <a:lnTo>
                  <a:pt x="135364" y="236693"/>
                </a:lnTo>
                <a:lnTo>
                  <a:pt x="148612" y="217131"/>
                </a:lnTo>
                <a:lnTo>
                  <a:pt x="154254" y="192811"/>
                </a:lnTo>
                <a:close/>
              </a:path>
              <a:path w="261619" h="261619">
                <a:moveTo>
                  <a:pt x="197015" y="192811"/>
                </a:moveTo>
                <a:lnTo>
                  <a:pt x="178384" y="192811"/>
                </a:lnTo>
                <a:lnTo>
                  <a:pt x="178384" y="228485"/>
                </a:lnTo>
                <a:lnTo>
                  <a:pt x="179777" y="240311"/>
                </a:lnTo>
                <a:lnTo>
                  <a:pt x="183957" y="248756"/>
                </a:lnTo>
                <a:lnTo>
                  <a:pt x="190926" y="253822"/>
                </a:lnTo>
                <a:lnTo>
                  <a:pt x="200685" y="255511"/>
                </a:lnTo>
                <a:lnTo>
                  <a:pt x="231914" y="255511"/>
                </a:lnTo>
                <a:lnTo>
                  <a:pt x="241846" y="254297"/>
                </a:lnTo>
                <a:lnTo>
                  <a:pt x="249353" y="250655"/>
                </a:lnTo>
                <a:lnTo>
                  <a:pt x="254433" y="244586"/>
                </a:lnTo>
                <a:lnTo>
                  <a:pt x="256348" y="238455"/>
                </a:lnTo>
                <a:lnTo>
                  <a:pt x="200685" y="238455"/>
                </a:lnTo>
                <a:lnTo>
                  <a:pt x="197015" y="234518"/>
                </a:lnTo>
                <a:lnTo>
                  <a:pt x="197015" y="192811"/>
                </a:lnTo>
                <a:close/>
              </a:path>
              <a:path w="261619" h="261619">
                <a:moveTo>
                  <a:pt x="53771" y="160540"/>
                </a:moveTo>
                <a:lnTo>
                  <a:pt x="35153" y="160540"/>
                </a:lnTo>
                <a:lnTo>
                  <a:pt x="35153" y="226390"/>
                </a:lnTo>
                <a:lnTo>
                  <a:pt x="32257" y="233032"/>
                </a:lnTo>
                <a:lnTo>
                  <a:pt x="26492" y="237934"/>
                </a:lnTo>
                <a:lnTo>
                  <a:pt x="40131" y="254723"/>
                </a:lnTo>
                <a:lnTo>
                  <a:pt x="46253" y="249135"/>
                </a:lnTo>
                <a:lnTo>
                  <a:pt x="50888" y="245186"/>
                </a:lnTo>
                <a:lnTo>
                  <a:pt x="54038" y="242925"/>
                </a:lnTo>
                <a:lnTo>
                  <a:pt x="62260" y="236693"/>
                </a:lnTo>
                <a:lnTo>
                  <a:pt x="70762" y="230455"/>
                </a:lnTo>
                <a:lnTo>
                  <a:pt x="80182" y="223767"/>
                </a:lnTo>
                <a:lnTo>
                  <a:pt x="85487" y="220103"/>
                </a:lnTo>
                <a:lnTo>
                  <a:pt x="53771" y="220103"/>
                </a:lnTo>
                <a:lnTo>
                  <a:pt x="53771" y="160540"/>
                </a:lnTo>
                <a:close/>
              </a:path>
              <a:path w="261619" h="261619">
                <a:moveTo>
                  <a:pt x="243179" y="198843"/>
                </a:moveTo>
                <a:lnTo>
                  <a:pt x="235394" y="238455"/>
                </a:lnTo>
                <a:lnTo>
                  <a:pt x="256348" y="238455"/>
                </a:lnTo>
                <a:lnTo>
                  <a:pt x="261556" y="206184"/>
                </a:lnTo>
                <a:lnTo>
                  <a:pt x="254368" y="203568"/>
                </a:lnTo>
                <a:lnTo>
                  <a:pt x="248259" y="201129"/>
                </a:lnTo>
                <a:lnTo>
                  <a:pt x="243179" y="198843"/>
                </a:lnTo>
                <a:close/>
              </a:path>
              <a:path w="261619" h="261619">
                <a:moveTo>
                  <a:pt x="84734" y="197523"/>
                </a:moveTo>
                <a:lnTo>
                  <a:pt x="76484" y="203657"/>
                </a:lnTo>
                <a:lnTo>
                  <a:pt x="69622" y="208695"/>
                </a:lnTo>
                <a:lnTo>
                  <a:pt x="53771" y="220103"/>
                </a:lnTo>
                <a:lnTo>
                  <a:pt x="85487" y="220103"/>
                </a:lnTo>
                <a:lnTo>
                  <a:pt x="88925" y="217728"/>
                </a:lnTo>
                <a:lnTo>
                  <a:pt x="87172" y="210388"/>
                </a:lnTo>
                <a:lnTo>
                  <a:pt x="85788" y="203657"/>
                </a:lnTo>
                <a:lnTo>
                  <a:pt x="84734" y="197523"/>
                </a:lnTo>
                <a:close/>
              </a:path>
              <a:path w="261619" h="261619">
                <a:moveTo>
                  <a:pt x="237413" y="109918"/>
                </a:moveTo>
                <a:lnTo>
                  <a:pt x="98120" y="109918"/>
                </a:lnTo>
                <a:lnTo>
                  <a:pt x="98120" y="198843"/>
                </a:lnTo>
                <a:lnTo>
                  <a:pt x="116471" y="198843"/>
                </a:lnTo>
                <a:lnTo>
                  <a:pt x="116471" y="192811"/>
                </a:lnTo>
                <a:lnTo>
                  <a:pt x="237413" y="192811"/>
                </a:lnTo>
                <a:lnTo>
                  <a:pt x="237413" y="177330"/>
                </a:lnTo>
                <a:lnTo>
                  <a:pt x="116471" y="177330"/>
                </a:lnTo>
                <a:lnTo>
                  <a:pt x="116471" y="158445"/>
                </a:lnTo>
                <a:lnTo>
                  <a:pt x="237413" y="158445"/>
                </a:lnTo>
                <a:lnTo>
                  <a:pt x="237413" y="144017"/>
                </a:lnTo>
                <a:lnTo>
                  <a:pt x="116471" y="144017"/>
                </a:lnTo>
                <a:lnTo>
                  <a:pt x="116471" y="125399"/>
                </a:lnTo>
                <a:lnTo>
                  <a:pt x="237413" y="125399"/>
                </a:lnTo>
                <a:lnTo>
                  <a:pt x="237413" y="109918"/>
                </a:lnTo>
                <a:close/>
              </a:path>
              <a:path w="261619" h="261619">
                <a:moveTo>
                  <a:pt x="237413" y="192811"/>
                </a:moveTo>
                <a:lnTo>
                  <a:pt x="219049" y="192811"/>
                </a:lnTo>
                <a:lnTo>
                  <a:pt x="219049" y="197802"/>
                </a:lnTo>
                <a:lnTo>
                  <a:pt x="237413" y="197802"/>
                </a:lnTo>
                <a:lnTo>
                  <a:pt x="237413" y="192811"/>
                </a:lnTo>
                <a:close/>
              </a:path>
              <a:path w="261619" h="261619">
                <a:moveTo>
                  <a:pt x="237413" y="158445"/>
                </a:moveTo>
                <a:lnTo>
                  <a:pt x="219049" y="158445"/>
                </a:lnTo>
                <a:lnTo>
                  <a:pt x="219049" y="177330"/>
                </a:lnTo>
                <a:lnTo>
                  <a:pt x="237413" y="177330"/>
                </a:lnTo>
                <a:lnTo>
                  <a:pt x="237413" y="158445"/>
                </a:lnTo>
                <a:close/>
              </a:path>
              <a:path w="261619" h="261619">
                <a:moveTo>
                  <a:pt x="86829" y="142709"/>
                </a:moveTo>
                <a:lnTo>
                  <a:pt x="2882" y="142709"/>
                </a:lnTo>
                <a:lnTo>
                  <a:pt x="2882" y="160540"/>
                </a:lnTo>
                <a:lnTo>
                  <a:pt x="86829" y="160540"/>
                </a:lnTo>
                <a:lnTo>
                  <a:pt x="86829" y="142709"/>
                </a:lnTo>
                <a:close/>
              </a:path>
              <a:path w="261619" h="261619">
                <a:moveTo>
                  <a:pt x="237413" y="125399"/>
                </a:moveTo>
                <a:lnTo>
                  <a:pt x="219049" y="125399"/>
                </a:lnTo>
                <a:lnTo>
                  <a:pt x="219049" y="144017"/>
                </a:lnTo>
                <a:lnTo>
                  <a:pt x="237413" y="144017"/>
                </a:lnTo>
                <a:lnTo>
                  <a:pt x="237413" y="125399"/>
                </a:lnTo>
                <a:close/>
              </a:path>
              <a:path w="261619" h="261619">
                <a:moveTo>
                  <a:pt x="53771" y="106768"/>
                </a:moveTo>
                <a:lnTo>
                  <a:pt x="35153" y="106768"/>
                </a:lnTo>
                <a:lnTo>
                  <a:pt x="35153" y="142709"/>
                </a:lnTo>
                <a:lnTo>
                  <a:pt x="53771" y="142709"/>
                </a:lnTo>
                <a:lnTo>
                  <a:pt x="53771" y="106768"/>
                </a:lnTo>
                <a:close/>
              </a:path>
              <a:path w="261619" h="261619">
                <a:moveTo>
                  <a:pt x="79222" y="91033"/>
                </a:moveTo>
                <a:lnTo>
                  <a:pt x="19405" y="91033"/>
                </a:lnTo>
                <a:lnTo>
                  <a:pt x="19405" y="106768"/>
                </a:lnTo>
                <a:lnTo>
                  <a:pt x="79222" y="106768"/>
                </a:lnTo>
                <a:lnTo>
                  <a:pt x="79222" y="91033"/>
                </a:lnTo>
                <a:close/>
              </a:path>
              <a:path w="261619" h="261619">
                <a:moveTo>
                  <a:pt x="32537" y="2870"/>
                </a:moveTo>
                <a:lnTo>
                  <a:pt x="26660" y="25253"/>
                </a:lnTo>
                <a:lnTo>
                  <a:pt x="19278" y="46226"/>
                </a:lnTo>
                <a:lnTo>
                  <a:pt x="10391" y="65786"/>
                </a:lnTo>
                <a:lnTo>
                  <a:pt x="0" y="83934"/>
                </a:lnTo>
                <a:lnTo>
                  <a:pt x="4533" y="89522"/>
                </a:lnTo>
                <a:lnTo>
                  <a:pt x="9004" y="95389"/>
                </a:lnTo>
                <a:lnTo>
                  <a:pt x="13373" y="101523"/>
                </a:lnTo>
                <a:lnTo>
                  <a:pt x="15392" y="98107"/>
                </a:lnTo>
                <a:lnTo>
                  <a:pt x="17399" y="94614"/>
                </a:lnTo>
                <a:lnTo>
                  <a:pt x="19405" y="91033"/>
                </a:lnTo>
                <a:lnTo>
                  <a:pt x="79222" y="91033"/>
                </a:lnTo>
                <a:lnTo>
                  <a:pt x="79222" y="88925"/>
                </a:lnTo>
                <a:lnTo>
                  <a:pt x="20459" y="88925"/>
                </a:lnTo>
                <a:lnTo>
                  <a:pt x="24254" y="81548"/>
                </a:lnTo>
                <a:lnTo>
                  <a:pt x="27903" y="73972"/>
                </a:lnTo>
                <a:lnTo>
                  <a:pt x="31402" y="66199"/>
                </a:lnTo>
                <a:lnTo>
                  <a:pt x="34747" y="58229"/>
                </a:lnTo>
                <a:lnTo>
                  <a:pt x="86309" y="58229"/>
                </a:lnTo>
                <a:lnTo>
                  <a:pt x="86309" y="40386"/>
                </a:lnTo>
                <a:lnTo>
                  <a:pt x="41567" y="40386"/>
                </a:lnTo>
                <a:lnTo>
                  <a:pt x="44275" y="32289"/>
                </a:lnTo>
                <a:lnTo>
                  <a:pt x="46976" y="23596"/>
                </a:lnTo>
                <a:lnTo>
                  <a:pt x="49325" y="15509"/>
                </a:lnTo>
                <a:lnTo>
                  <a:pt x="51676" y="6819"/>
                </a:lnTo>
                <a:lnTo>
                  <a:pt x="32537" y="2870"/>
                </a:lnTo>
                <a:close/>
              </a:path>
              <a:path w="261619" h="261619">
                <a:moveTo>
                  <a:pt x="255511" y="76073"/>
                </a:moveTo>
                <a:lnTo>
                  <a:pt x="84467" y="76073"/>
                </a:lnTo>
                <a:lnTo>
                  <a:pt x="84467" y="91808"/>
                </a:lnTo>
                <a:lnTo>
                  <a:pt x="255511" y="91808"/>
                </a:lnTo>
                <a:lnTo>
                  <a:pt x="255511" y="76073"/>
                </a:lnTo>
                <a:close/>
              </a:path>
              <a:path w="261619" h="261619">
                <a:moveTo>
                  <a:pt x="132219" y="45897"/>
                </a:moveTo>
                <a:lnTo>
                  <a:pt x="116738" y="54813"/>
                </a:lnTo>
                <a:lnTo>
                  <a:pt x="120902" y="60821"/>
                </a:lnTo>
                <a:lnTo>
                  <a:pt x="124610" y="66367"/>
                </a:lnTo>
                <a:lnTo>
                  <a:pt x="127859" y="71450"/>
                </a:lnTo>
                <a:lnTo>
                  <a:pt x="130644" y="76073"/>
                </a:lnTo>
                <a:lnTo>
                  <a:pt x="140081" y="76073"/>
                </a:lnTo>
                <a:lnTo>
                  <a:pt x="150050" y="70294"/>
                </a:lnTo>
                <a:lnTo>
                  <a:pt x="144905" y="62969"/>
                </a:lnTo>
                <a:lnTo>
                  <a:pt x="140215" y="56462"/>
                </a:lnTo>
                <a:lnTo>
                  <a:pt x="135986" y="50772"/>
                </a:lnTo>
                <a:lnTo>
                  <a:pt x="132219" y="45897"/>
                </a:lnTo>
                <a:close/>
              </a:path>
              <a:path w="261619" h="261619">
                <a:moveTo>
                  <a:pt x="201472" y="45897"/>
                </a:moveTo>
                <a:lnTo>
                  <a:pt x="197663" y="53839"/>
                </a:lnTo>
                <a:lnTo>
                  <a:pt x="193703" y="61514"/>
                </a:lnTo>
                <a:lnTo>
                  <a:pt x="189596" y="68923"/>
                </a:lnTo>
                <a:lnTo>
                  <a:pt x="185343" y="76073"/>
                </a:lnTo>
                <a:lnTo>
                  <a:pt x="206324" y="76073"/>
                </a:lnTo>
                <a:lnTo>
                  <a:pt x="211226" y="68897"/>
                </a:lnTo>
                <a:lnTo>
                  <a:pt x="215722" y="61823"/>
                </a:lnTo>
                <a:lnTo>
                  <a:pt x="219849" y="54813"/>
                </a:lnTo>
                <a:lnTo>
                  <a:pt x="201472" y="45897"/>
                </a:lnTo>
                <a:close/>
              </a:path>
              <a:path w="261619" h="261619">
                <a:moveTo>
                  <a:pt x="244500" y="29375"/>
                </a:moveTo>
                <a:lnTo>
                  <a:pt x="94970" y="29375"/>
                </a:lnTo>
                <a:lnTo>
                  <a:pt x="94970" y="45110"/>
                </a:lnTo>
                <a:lnTo>
                  <a:pt x="244500" y="45110"/>
                </a:lnTo>
                <a:lnTo>
                  <a:pt x="244500" y="29375"/>
                </a:lnTo>
                <a:close/>
              </a:path>
              <a:path w="261619" h="261619">
                <a:moveTo>
                  <a:pt x="166319" y="0"/>
                </a:moveTo>
                <a:lnTo>
                  <a:pt x="150317" y="9436"/>
                </a:lnTo>
                <a:lnTo>
                  <a:pt x="155994" y="16967"/>
                </a:lnTo>
                <a:lnTo>
                  <a:pt x="160629" y="23596"/>
                </a:lnTo>
                <a:lnTo>
                  <a:pt x="164223" y="29375"/>
                </a:lnTo>
                <a:lnTo>
                  <a:pt x="175628" y="29375"/>
                </a:lnTo>
                <a:lnTo>
                  <a:pt x="184162" y="24650"/>
                </a:lnTo>
                <a:lnTo>
                  <a:pt x="180388" y="18875"/>
                </a:lnTo>
                <a:lnTo>
                  <a:pt x="176155" y="12844"/>
                </a:lnTo>
                <a:lnTo>
                  <a:pt x="171464" y="6553"/>
                </a:lnTo>
                <a:lnTo>
                  <a:pt x="166319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3" name="object 403"/>
          <p:cNvSpPr/>
          <p:nvPr/>
        </p:nvSpPr>
        <p:spPr>
          <a:xfrm>
            <a:off x="2879297" y="3182267"/>
            <a:ext cx="259715" cy="241300"/>
          </a:xfrm>
          <a:custGeom>
            <a:avLst/>
            <a:gdLst/>
            <a:ahLst/>
            <a:cxnLst/>
            <a:rect l="l" t="t" r="r" b="b"/>
            <a:pathLst>
              <a:path w="259714" h="241300">
                <a:moveTo>
                  <a:pt x="62953" y="216420"/>
                </a:moveTo>
                <a:lnTo>
                  <a:pt x="64350" y="225348"/>
                </a:lnTo>
                <a:lnTo>
                  <a:pt x="65392" y="233299"/>
                </a:lnTo>
                <a:lnTo>
                  <a:pt x="66103" y="240296"/>
                </a:lnTo>
                <a:lnTo>
                  <a:pt x="107556" y="240830"/>
                </a:lnTo>
                <a:lnTo>
                  <a:pt x="123617" y="238630"/>
                </a:lnTo>
                <a:lnTo>
                  <a:pt x="135091" y="232035"/>
                </a:lnTo>
                <a:lnTo>
                  <a:pt x="141976" y="221049"/>
                </a:lnTo>
                <a:lnTo>
                  <a:pt x="142275" y="219049"/>
                </a:lnTo>
                <a:lnTo>
                  <a:pt x="103365" y="219049"/>
                </a:lnTo>
                <a:lnTo>
                  <a:pt x="92862" y="218790"/>
                </a:lnTo>
                <a:lnTo>
                  <a:pt x="82630" y="218263"/>
                </a:lnTo>
                <a:lnTo>
                  <a:pt x="72663" y="217472"/>
                </a:lnTo>
                <a:lnTo>
                  <a:pt x="62953" y="216420"/>
                </a:lnTo>
                <a:close/>
              </a:path>
              <a:path w="259714" h="241300">
                <a:moveTo>
                  <a:pt x="144272" y="123037"/>
                </a:moveTo>
                <a:lnTo>
                  <a:pt x="121970" y="123037"/>
                </a:lnTo>
                <a:lnTo>
                  <a:pt x="121970" y="200164"/>
                </a:lnTo>
                <a:lnTo>
                  <a:pt x="120808" y="208425"/>
                </a:lnTo>
                <a:lnTo>
                  <a:pt x="117321" y="214326"/>
                </a:lnTo>
                <a:lnTo>
                  <a:pt x="111506" y="217868"/>
                </a:lnTo>
                <a:lnTo>
                  <a:pt x="103365" y="219049"/>
                </a:lnTo>
                <a:lnTo>
                  <a:pt x="142275" y="219049"/>
                </a:lnTo>
                <a:lnTo>
                  <a:pt x="144272" y="205676"/>
                </a:lnTo>
                <a:lnTo>
                  <a:pt x="144272" y="123037"/>
                </a:lnTo>
                <a:close/>
              </a:path>
              <a:path w="259714" h="241300">
                <a:moveTo>
                  <a:pt x="259181" y="103365"/>
                </a:moveTo>
                <a:lnTo>
                  <a:pt x="0" y="103365"/>
                </a:lnTo>
                <a:lnTo>
                  <a:pt x="0" y="123037"/>
                </a:lnTo>
                <a:lnTo>
                  <a:pt x="259181" y="123037"/>
                </a:lnTo>
                <a:lnTo>
                  <a:pt x="259181" y="103365"/>
                </a:lnTo>
                <a:close/>
              </a:path>
              <a:path w="259714" h="241300">
                <a:moveTo>
                  <a:pt x="232168" y="0"/>
                </a:moveTo>
                <a:lnTo>
                  <a:pt x="27546" y="0"/>
                </a:lnTo>
                <a:lnTo>
                  <a:pt x="27546" y="19672"/>
                </a:lnTo>
                <a:lnTo>
                  <a:pt x="197269" y="19672"/>
                </a:lnTo>
                <a:lnTo>
                  <a:pt x="121970" y="74510"/>
                </a:lnTo>
                <a:lnTo>
                  <a:pt x="121970" y="103365"/>
                </a:lnTo>
                <a:lnTo>
                  <a:pt x="144272" y="103365"/>
                </a:lnTo>
                <a:lnTo>
                  <a:pt x="144272" y="84734"/>
                </a:lnTo>
                <a:lnTo>
                  <a:pt x="232168" y="20459"/>
                </a:lnTo>
                <a:lnTo>
                  <a:pt x="23216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4" name="object 404"/>
          <p:cNvSpPr/>
          <p:nvPr/>
        </p:nvSpPr>
        <p:spPr>
          <a:xfrm>
            <a:off x="2457268" y="2122504"/>
            <a:ext cx="833755" cy="940435"/>
          </a:xfrm>
          <a:custGeom>
            <a:avLst/>
            <a:gdLst/>
            <a:ahLst/>
            <a:cxnLst/>
            <a:rect l="l" t="t" r="r" b="b"/>
            <a:pathLst>
              <a:path w="833754" h="940435">
                <a:moveTo>
                  <a:pt x="788479" y="852424"/>
                </a:moveTo>
                <a:lnTo>
                  <a:pt x="43903" y="852424"/>
                </a:lnTo>
                <a:lnTo>
                  <a:pt x="26815" y="855878"/>
                </a:lnTo>
                <a:lnTo>
                  <a:pt x="12860" y="865295"/>
                </a:lnTo>
                <a:lnTo>
                  <a:pt x="3450" y="879255"/>
                </a:lnTo>
                <a:lnTo>
                  <a:pt x="0" y="896340"/>
                </a:lnTo>
                <a:lnTo>
                  <a:pt x="3450" y="913432"/>
                </a:lnTo>
                <a:lnTo>
                  <a:pt x="12860" y="927382"/>
                </a:lnTo>
                <a:lnTo>
                  <a:pt x="26815" y="936784"/>
                </a:lnTo>
                <a:lnTo>
                  <a:pt x="43903" y="940231"/>
                </a:lnTo>
                <a:lnTo>
                  <a:pt x="788479" y="940231"/>
                </a:lnTo>
                <a:lnTo>
                  <a:pt x="805572" y="936784"/>
                </a:lnTo>
                <a:lnTo>
                  <a:pt x="819527" y="927382"/>
                </a:lnTo>
                <a:lnTo>
                  <a:pt x="828934" y="913432"/>
                </a:lnTo>
                <a:lnTo>
                  <a:pt x="832383" y="896340"/>
                </a:lnTo>
                <a:lnTo>
                  <a:pt x="828934" y="879255"/>
                </a:lnTo>
                <a:lnTo>
                  <a:pt x="819527" y="865295"/>
                </a:lnTo>
                <a:lnTo>
                  <a:pt x="805572" y="855878"/>
                </a:lnTo>
                <a:lnTo>
                  <a:pt x="788479" y="852424"/>
                </a:lnTo>
                <a:close/>
              </a:path>
              <a:path w="833754" h="940435">
                <a:moveTo>
                  <a:pt x="423392" y="0"/>
                </a:moveTo>
                <a:lnTo>
                  <a:pt x="376704" y="3627"/>
                </a:lnTo>
                <a:lnTo>
                  <a:pt x="332321" y="14142"/>
                </a:lnTo>
                <a:lnTo>
                  <a:pt x="290785" y="30997"/>
                </a:lnTo>
                <a:lnTo>
                  <a:pt x="252640" y="53643"/>
                </a:lnTo>
                <a:lnTo>
                  <a:pt x="218428" y="81532"/>
                </a:lnTo>
                <a:lnTo>
                  <a:pt x="188693" y="114114"/>
                </a:lnTo>
                <a:lnTo>
                  <a:pt x="163977" y="150841"/>
                </a:lnTo>
                <a:lnTo>
                  <a:pt x="144823" y="191164"/>
                </a:lnTo>
                <a:lnTo>
                  <a:pt x="131775" y="234534"/>
                </a:lnTo>
                <a:lnTo>
                  <a:pt x="125374" y="280403"/>
                </a:lnTo>
                <a:lnTo>
                  <a:pt x="13677" y="280403"/>
                </a:lnTo>
                <a:lnTo>
                  <a:pt x="13411" y="286537"/>
                </a:lnTo>
                <a:lnTo>
                  <a:pt x="13208" y="292709"/>
                </a:lnTo>
                <a:lnTo>
                  <a:pt x="13208" y="298958"/>
                </a:lnTo>
                <a:lnTo>
                  <a:pt x="15947" y="346611"/>
                </a:lnTo>
                <a:lnTo>
                  <a:pt x="23964" y="392652"/>
                </a:lnTo>
                <a:lnTo>
                  <a:pt x="36952" y="436779"/>
                </a:lnTo>
                <a:lnTo>
                  <a:pt x="54608" y="478687"/>
                </a:lnTo>
                <a:lnTo>
                  <a:pt x="76627" y="518072"/>
                </a:lnTo>
                <a:lnTo>
                  <a:pt x="102704" y="554633"/>
                </a:lnTo>
                <a:lnTo>
                  <a:pt x="132536" y="588064"/>
                </a:lnTo>
                <a:lnTo>
                  <a:pt x="165816" y="618062"/>
                </a:lnTo>
                <a:lnTo>
                  <a:pt x="202242" y="644324"/>
                </a:lnTo>
                <a:lnTo>
                  <a:pt x="241508" y="666547"/>
                </a:lnTo>
                <a:lnTo>
                  <a:pt x="283310" y="684426"/>
                </a:lnTo>
                <a:lnTo>
                  <a:pt x="327343" y="697659"/>
                </a:lnTo>
                <a:lnTo>
                  <a:pt x="373303" y="705942"/>
                </a:lnTo>
                <a:lnTo>
                  <a:pt x="373303" y="852424"/>
                </a:lnTo>
                <a:lnTo>
                  <a:pt x="459092" y="852424"/>
                </a:lnTo>
                <a:lnTo>
                  <a:pt x="459092" y="707453"/>
                </a:lnTo>
                <a:lnTo>
                  <a:pt x="506650" y="700527"/>
                </a:lnTo>
                <a:lnTo>
                  <a:pt x="552280" y="688323"/>
                </a:lnTo>
                <a:lnTo>
                  <a:pt x="595655" y="671169"/>
                </a:lnTo>
                <a:lnTo>
                  <a:pt x="614993" y="660844"/>
                </a:lnTo>
                <a:lnTo>
                  <a:pt x="423392" y="660844"/>
                </a:lnTo>
                <a:lnTo>
                  <a:pt x="375779" y="657740"/>
                </a:lnTo>
                <a:lnTo>
                  <a:pt x="330040" y="648691"/>
                </a:lnTo>
                <a:lnTo>
                  <a:pt x="286566" y="634088"/>
                </a:lnTo>
                <a:lnTo>
                  <a:pt x="245749" y="614324"/>
                </a:lnTo>
                <a:lnTo>
                  <a:pt x="207982" y="589791"/>
                </a:lnTo>
                <a:lnTo>
                  <a:pt x="173658" y="560881"/>
                </a:lnTo>
                <a:lnTo>
                  <a:pt x="143167" y="527985"/>
                </a:lnTo>
                <a:lnTo>
                  <a:pt x="116903" y="491497"/>
                </a:lnTo>
                <a:lnTo>
                  <a:pt x="95256" y="451809"/>
                </a:lnTo>
                <a:lnTo>
                  <a:pt x="78621" y="409312"/>
                </a:lnTo>
                <a:lnTo>
                  <a:pt x="67388" y="364399"/>
                </a:lnTo>
                <a:lnTo>
                  <a:pt x="61950" y="317461"/>
                </a:lnTo>
                <a:lnTo>
                  <a:pt x="207900" y="317461"/>
                </a:lnTo>
                <a:lnTo>
                  <a:pt x="238879" y="274967"/>
                </a:lnTo>
                <a:lnTo>
                  <a:pt x="198145" y="274967"/>
                </a:lnTo>
                <a:lnTo>
                  <a:pt x="208176" y="226304"/>
                </a:lnTo>
                <a:lnTo>
                  <a:pt x="228024" y="182076"/>
                </a:lnTo>
                <a:lnTo>
                  <a:pt x="256472" y="143499"/>
                </a:lnTo>
                <a:lnTo>
                  <a:pt x="292303" y="111789"/>
                </a:lnTo>
                <a:lnTo>
                  <a:pt x="334302" y="88163"/>
                </a:lnTo>
                <a:lnTo>
                  <a:pt x="375063" y="88163"/>
                </a:lnTo>
                <a:lnTo>
                  <a:pt x="385914" y="73279"/>
                </a:lnTo>
                <a:lnTo>
                  <a:pt x="393985" y="72074"/>
                </a:lnTo>
                <a:lnTo>
                  <a:pt x="402142" y="71142"/>
                </a:lnTo>
                <a:lnTo>
                  <a:pt x="410389" y="70500"/>
                </a:lnTo>
                <a:lnTo>
                  <a:pt x="418731" y="70167"/>
                </a:lnTo>
                <a:lnTo>
                  <a:pt x="614401" y="70167"/>
                </a:lnTo>
                <a:lnTo>
                  <a:pt x="594132" y="53643"/>
                </a:lnTo>
                <a:lnTo>
                  <a:pt x="555987" y="30997"/>
                </a:lnTo>
                <a:lnTo>
                  <a:pt x="514453" y="14142"/>
                </a:lnTo>
                <a:lnTo>
                  <a:pt x="470074" y="3627"/>
                </a:lnTo>
                <a:lnTo>
                  <a:pt x="423392" y="0"/>
                </a:lnTo>
                <a:close/>
              </a:path>
              <a:path w="833754" h="940435">
                <a:moveTo>
                  <a:pt x="832475" y="317461"/>
                </a:moveTo>
                <a:lnTo>
                  <a:pt x="784834" y="317461"/>
                </a:lnTo>
                <a:lnTo>
                  <a:pt x="779393" y="364399"/>
                </a:lnTo>
                <a:lnTo>
                  <a:pt x="768157" y="409312"/>
                </a:lnTo>
                <a:lnTo>
                  <a:pt x="751519" y="451809"/>
                </a:lnTo>
                <a:lnTo>
                  <a:pt x="729870" y="491497"/>
                </a:lnTo>
                <a:lnTo>
                  <a:pt x="703604" y="527985"/>
                </a:lnTo>
                <a:lnTo>
                  <a:pt x="673112" y="560881"/>
                </a:lnTo>
                <a:lnTo>
                  <a:pt x="638787" y="589791"/>
                </a:lnTo>
                <a:lnTo>
                  <a:pt x="601021" y="614324"/>
                </a:lnTo>
                <a:lnTo>
                  <a:pt x="560206" y="634088"/>
                </a:lnTo>
                <a:lnTo>
                  <a:pt x="516735" y="648691"/>
                </a:lnTo>
                <a:lnTo>
                  <a:pt x="470999" y="657740"/>
                </a:lnTo>
                <a:lnTo>
                  <a:pt x="423392" y="660844"/>
                </a:lnTo>
                <a:lnTo>
                  <a:pt x="614993" y="660844"/>
                </a:lnTo>
                <a:lnTo>
                  <a:pt x="674336" y="623308"/>
                </a:lnTo>
                <a:lnTo>
                  <a:pt x="708988" y="593254"/>
                </a:lnTo>
                <a:lnTo>
                  <a:pt x="740080" y="559551"/>
                </a:lnTo>
                <a:lnTo>
                  <a:pt x="767284" y="522526"/>
                </a:lnTo>
                <a:lnTo>
                  <a:pt x="790274" y="482503"/>
                </a:lnTo>
                <a:lnTo>
                  <a:pt x="808723" y="439809"/>
                </a:lnTo>
                <a:lnTo>
                  <a:pt x="822306" y="394770"/>
                </a:lnTo>
                <a:lnTo>
                  <a:pt x="830695" y="347711"/>
                </a:lnTo>
                <a:lnTo>
                  <a:pt x="832475" y="317461"/>
                </a:lnTo>
                <a:close/>
              </a:path>
              <a:path w="833754" h="940435">
                <a:moveTo>
                  <a:pt x="207900" y="317461"/>
                </a:moveTo>
                <a:lnTo>
                  <a:pt x="125374" y="317461"/>
                </a:lnTo>
                <a:lnTo>
                  <a:pt x="131765" y="363321"/>
                </a:lnTo>
                <a:lnTo>
                  <a:pt x="144809" y="406685"/>
                </a:lnTo>
                <a:lnTo>
                  <a:pt x="163960" y="447004"/>
                </a:lnTo>
                <a:lnTo>
                  <a:pt x="188677" y="483729"/>
                </a:lnTo>
                <a:lnTo>
                  <a:pt x="218414" y="516312"/>
                </a:lnTo>
                <a:lnTo>
                  <a:pt x="252629" y="544202"/>
                </a:lnTo>
                <a:lnTo>
                  <a:pt x="290778" y="566850"/>
                </a:lnTo>
                <a:lnTo>
                  <a:pt x="332317" y="583707"/>
                </a:lnTo>
                <a:lnTo>
                  <a:pt x="376703" y="594224"/>
                </a:lnTo>
                <a:lnTo>
                  <a:pt x="423392" y="597852"/>
                </a:lnTo>
                <a:lnTo>
                  <a:pt x="470074" y="594224"/>
                </a:lnTo>
                <a:lnTo>
                  <a:pt x="514453" y="583707"/>
                </a:lnTo>
                <a:lnTo>
                  <a:pt x="555987" y="566850"/>
                </a:lnTo>
                <a:lnTo>
                  <a:pt x="594132" y="544202"/>
                </a:lnTo>
                <a:lnTo>
                  <a:pt x="620702" y="522541"/>
                </a:lnTo>
                <a:lnTo>
                  <a:pt x="423379" y="522541"/>
                </a:lnTo>
                <a:lnTo>
                  <a:pt x="371956" y="516655"/>
                </a:lnTo>
                <a:lnTo>
                  <a:pt x="324730" y="499887"/>
                </a:lnTo>
                <a:lnTo>
                  <a:pt x="283003" y="473569"/>
                </a:lnTo>
                <a:lnTo>
                  <a:pt x="248079" y="439037"/>
                </a:lnTo>
                <a:lnTo>
                  <a:pt x="221259" y="397624"/>
                </a:lnTo>
                <a:lnTo>
                  <a:pt x="247455" y="361607"/>
                </a:lnTo>
                <a:lnTo>
                  <a:pt x="206743" y="361607"/>
                </a:lnTo>
                <a:lnTo>
                  <a:pt x="204518" y="353576"/>
                </a:lnTo>
                <a:lnTo>
                  <a:pt x="202620" y="345408"/>
                </a:lnTo>
                <a:lnTo>
                  <a:pt x="201015" y="337125"/>
                </a:lnTo>
                <a:lnTo>
                  <a:pt x="199669" y="328752"/>
                </a:lnTo>
                <a:lnTo>
                  <a:pt x="207900" y="317461"/>
                </a:lnTo>
                <a:close/>
              </a:path>
              <a:path w="833754" h="940435">
                <a:moveTo>
                  <a:pt x="617595" y="72771"/>
                </a:moveTo>
                <a:lnTo>
                  <a:pt x="457530" y="72771"/>
                </a:lnTo>
                <a:lnTo>
                  <a:pt x="502416" y="84395"/>
                </a:lnTo>
                <a:lnTo>
                  <a:pt x="543185" y="104459"/>
                </a:lnTo>
                <a:lnTo>
                  <a:pt x="578819" y="131958"/>
                </a:lnTo>
                <a:lnTo>
                  <a:pt x="608302" y="165891"/>
                </a:lnTo>
                <a:lnTo>
                  <a:pt x="630620" y="205253"/>
                </a:lnTo>
                <a:lnTo>
                  <a:pt x="644756" y="249041"/>
                </a:lnTo>
                <a:lnTo>
                  <a:pt x="649693" y="296252"/>
                </a:lnTo>
                <a:lnTo>
                  <a:pt x="645096" y="341859"/>
                </a:lnTo>
                <a:lnTo>
                  <a:pt x="631909" y="384336"/>
                </a:lnTo>
                <a:lnTo>
                  <a:pt x="611043" y="422775"/>
                </a:lnTo>
                <a:lnTo>
                  <a:pt x="583409" y="456264"/>
                </a:lnTo>
                <a:lnTo>
                  <a:pt x="549915" y="483896"/>
                </a:lnTo>
                <a:lnTo>
                  <a:pt x="511473" y="504759"/>
                </a:lnTo>
                <a:lnTo>
                  <a:pt x="468991" y="517944"/>
                </a:lnTo>
                <a:lnTo>
                  <a:pt x="423379" y="522541"/>
                </a:lnTo>
                <a:lnTo>
                  <a:pt x="620702" y="522541"/>
                </a:lnTo>
                <a:lnTo>
                  <a:pt x="658078" y="483729"/>
                </a:lnTo>
                <a:lnTo>
                  <a:pt x="682794" y="447004"/>
                </a:lnTo>
                <a:lnTo>
                  <a:pt x="701946" y="406685"/>
                </a:lnTo>
                <a:lnTo>
                  <a:pt x="714990" y="363321"/>
                </a:lnTo>
                <a:lnTo>
                  <a:pt x="721385" y="317461"/>
                </a:lnTo>
                <a:lnTo>
                  <a:pt x="832475" y="317461"/>
                </a:lnTo>
                <a:lnTo>
                  <a:pt x="833564" y="298958"/>
                </a:lnTo>
                <a:lnTo>
                  <a:pt x="833564" y="292709"/>
                </a:lnTo>
                <a:lnTo>
                  <a:pt x="833361" y="286537"/>
                </a:lnTo>
                <a:lnTo>
                  <a:pt x="833081" y="280403"/>
                </a:lnTo>
                <a:lnTo>
                  <a:pt x="721385" y="280403"/>
                </a:lnTo>
                <a:lnTo>
                  <a:pt x="714990" y="234534"/>
                </a:lnTo>
                <a:lnTo>
                  <a:pt x="701946" y="191164"/>
                </a:lnTo>
                <a:lnTo>
                  <a:pt x="682794" y="150841"/>
                </a:lnTo>
                <a:lnTo>
                  <a:pt x="658078" y="114114"/>
                </a:lnTo>
                <a:lnTo>
                  <a:pt x="628343" y="81532"/>
                </a:lnTo>
                <a:lnTo>
                  <a:pt x="617595" y="72771"/>
                </a:lnTo>
                <a:close/>
              </a:path>
              <a:path w="833754" h="940435">
                <a:moveTo>
                  <a:pt x="614401" y="70167"/>
                </a:moveTo>
                <a:lnTo>
                  <a:pt x="418731" y="70167"/>
                </a:lnTo>
                <a:lnTo>
                  <a:pt x="206743" y="361607"/>
                </a:lnTo>
                <a:lnTo>
                  <a:pt x="247455" y="361607"/>
                </a:lnTo>
                <a:lnTo>
                  <a:pt x="457530" y="72771"/>
                </a:lnTo>
                <a:lnTo>
                  <a:pt x="617595" y="72771"/>
                </a:lnTo>
                <a:lnTo>
                  <a:pt x="614401" y="70167"/>
                </a:lnTo>
                <a:close/>
              </a:path>
              <a:path w="833754" h="940435">
                <a:moveTo>
                  <a:pt x="375063" y="88163"/>
                </a:moveTo>
                <a:lnTo>
                  <a:pt x="334302" y="88163"/>
                </a:lnTo>
                <a:lnTo>
                  <a:pt x="198145" y="274967"/>
                </a:lnTo>
                <a:lnTo>
                  <a:pt x="238879" y="274967"/>
                </a:lnTo>
                <a:lnTo>
                  <a:pt x="375063" y="88163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5" name="object 405"/>
          <p:cNvSpPr/>
          <p:nvPr/>
        </p:nvSpPr>
        <p:spPr>
          <a:xfrm>
            <a:off x="405733" y="3168095"/>
            <a:ext cx="250190" cy="259079"/>
          </a:xfrm>
          <a:custGeom>
            <a:avLst/>
            <a:gdLst/>
            <a:ahLst/>
            <a:cxnLst/>
            <a:rect l="l" t="t" r="r" b="b"/>
            <a:pathLst>
              <a:path w="250190" h="259080">
                <a:moveTo>
                  <a:pt x="231381" y="143243"/>
                </a:moveTo>
                <a:lnTo>
                  <a:pt x="87883" y="143243"/>
                </a:lnTo>
                <a:lnTo>
                  <a:pt x="87876" y="167106"/>
                </a:lnTo>
                <a:lnTo>
                  <a:pt x="87472" y="180970"/>
                </a:lnTo>
                <a:lnTo>
                  <a:pt x="77175" y="221517"/>
                </a:lnTo>
                <a:lnTo>
                  <a:pt x="55879" y="245808"/>
                </a:lnTo>
                <a:lnTo>
                  <a:pt x="60947" y="249834"/>
                </a:lnTo>
                <a:lnTo>
                  <a:pt x="65938" y="254127"/>
                </a:lnTo>
                <a:lnTo>
                  <a:pt x="70827" y="258673"/>
                </a:lnTo>
                <a:lnTo>
                  <a:pt x="80647" y="248377"/>
                </a:lnTo>
                <a:lnTo>
                  <a:pt x="88599" y="237683"/>
                </a:lnTo>
                <a:lnTo>
                  <a:pt x="94682" y="226594"/>
                </a:lnTo>
                <a:lnTo>
                  <a:pt x="98894" y="215112"/>
                </a:lnTo>
                <a:lnTo>
                  <a:pt x="231381" y="215112"/>
                </a:lnTo>
                <a:lnTo>
                  <a:pt x="231381" y="200952"/>
                </a:lnTo>
                <a:lnTo>
                  <a:pt x="102044" y="200952"/>
                </a:lnTo>
                <a:lnTo>
                  <a:pt x="103098" y="194995"/>
                </a:lnTo>
                <a:lnTo>
                  <a:pt x="103797" y="188455"/>
                </a:lnTo>
                <a:lnTo>
                  <a:pt x="104139" y="181279"/>
                </a:lnTo>
                <a:lnTo>
                  <a:pt x="231381" y="181279"/>
                </a:lnTo>
                <a:lnTo>
                  <a:pt x="231381" y="167106"/>
                </a:lnTo>
                <a:lnTo>
                  <a:pt x="104673" y="167106"/>
                </a:lnTo>
                <a:lnTo>
                  <a:pt x="104673" y="147701"/>
                </a:lnTo>
                <a:lnTo>
                  <a:pt x="231381" y="147701"/>
                </a:lnTo>
                <a:lnTo>
                  <a:pt x="231381" y="143243"/>
                </a:lnTo>
                <a:close/>
              </a:path>
              <a:path w="250190" h="259080">
                <a:moveTo>
                  <a:pt x="177863" y="236893"/>
                </a:moveTo>
                <a:lnTo>
                  <a:pt x="179793" y="243370"/>
                </a:lnTo>
                <a:lnTo>
                  <a:pt x="181101" y="249313"/>
                </a:lnTo>
                <a:lnTo>
                  <a:pt x="181800" y="254736"/>
                </a:lnTo>
                <a:lnTo>
                  <a:pt x="188461" y="254964"/>
                </a:lnTo>
                <a:lnTo>
                  <a:pt x="201577" y="255234"/>
                </a:lnTo>
                <a:lnTo>
                  <a:pt x="208038" y="255270"/>
                </a:lnTo>
                <a:lnTo>
                  <a:pt x="218254" y="253432"/>
                </a:lnTo>
                <a:lnTo>
                  <a:pt x="225548" y="247919"/>
                </a:lnTo>
                <a:lnTo>
                  <a:pt x="229923" y="238734"/>
                </a:lnTo>
                <a:lnTo>
                  <a:pt x="203834" y="238734"/>
                </a:lnTo>
                <a:lnTo>
                  <a:pt x="197789" y="238425"/>
                </a:lnTo>
                <a:lnTo>
                  <a:pt x="191444" y="238013"/>
                </a:lnTo>
                <a:lnTo>
                  <a:pt x="184802" y="237502"/>
                </a:lnTo>
                <a:lnTo>
                  <a:pt x="177863" y="236893"/>
                </a:lnTo>
                <a:close/>
              </a:path>
              <a:path w="250190" h="259080">
                <a:moveTo>
                  <a:pt x="167106" y="215112"/>
                </a:moveTo>
                <a:lnTo>
                  <a:pt x="150317" y="215112"/>
                </a:lnTo>
                <a:lnTo>
                  <a:pt x="150317" y="251853"/>
                </a:lnTo>
                <a:lnTo>
                  <a:pt x="167106" y="251853"/>
                </a:lnTo>
                <a:lnTo>
                  <a:pt x="167106" y="215112"/>
                </a:lnTo>
                <a:close/>
              </a:path>
              <a:path w="250190" h="259080">
                <a:moveTo>
                  <a:pt x="231381" y="215112"/>
                </a:moveTo>
                <a:lnTo>
                  <a:pt x="214604" y="215112"/>
                </a:lnTo>
                <a:lnTo>
                  <a:pt x="214604" y="234188"/>
                </a:lnTo>
                <a:lnTo>
                  <a:pt x="211010" y="238734"/>
                </a:lnTo>
                <a:lnTo>
                  <a:pt x="229923" y="238734"/>
                </a:lnTo>
                <a:lnTo>
                  <a:pt x="231300" y="226594"/>
                </a:lnTo>
                <a:lnTo>
                  <a:pt x="231381" y="215112"/>
                </a:lnTo>
                <a:close/>
              </a:path>
              <a:path w="250190" h="259080">
                <a:moveTo>
                  <a:pt x="60604" y="28333"/>
                </a:moveTo>
                <a:lnTo>
                  <a:pt x="0" y="28333"/>
                </a:lnTo>
                <a:lnTo>
                  <a:pt x="0" y="230073"/>
                </a:lnTo>
                <a:lnTo>
                  <a:pt x="17322" y="230073"/>
                </a:lnTo>
                <a:lnTo>
                  <a:pt x="17322" y="210667"/>
                </a:lnTo>
                <a:lnTo>
                  <a:pt x="60604" y="210667"/>
                </a:lnTo>
                <a:lnTo>
                  <a:pt x="60604" y="193878"/>
                </a:lnTo>
                <a:lnTo>
                  <a:pt x="17310" y="193878"/>
                </a:lnTo>
                <a:lnTo>
                  <a:pt x="17310" y="45135"/>
                </a:lnTo>
                <a:lnTo>
                  <a:pt x="60604" y="45135"/>
                </a:lnTo>
                <a:lnTo>
                  <a:pt x="60604" y="28333"/>
                </a:lnTo>
                <a:close/>
              </a:path>
              <a:path w="250190" h="259080">
                <a:moveTo>
                  <a:pt x="167106" y="181279"/>
                </a:moveTo>
                <a:lnTo>
                  <a:pt x="150317" y="181279"/>
                </a:lnTo>
                <a:lnTo>
                  <a:pt x="150317" y="200952"/>
                </a:lnTo>
                <a:lnTo>
                  <a:pt x="167106" y="200952"/>
                </a:lnTo>
                <a:lnTo>
                  <a:pt x="167106" y="181279"/>
                </a:lnTo>
                <a:close/>
              </a:path>
              <a:path w="250190" h="259080">
                <a:moveTo>
                  <a:pt x="231381" y="181279"/>
                </a:moveTo>
                <a:lnTo>
                  <a:pt x="214591" y="181279"/>
                </a:lnTo>
                <a:lnTo>
                  <a:pt x="214591" y="200952"/>
                </a:lnTo>
                <a:lnTo>
                  <a:pt x="231381" y="200952"/>
                </a:lnTo>
                <a:lnTo>
                  <a:pt x="231381" y="181279"/>
                </a:lnTo>
                <a:close/>
              </a:path>
              <a:path w="250190" h="259080">
                <a:moveTo>
                  <a:pt x="60604" y="45135"/>
                </a:moveTo>
                <a:lnTo>
                  <a:pt x="43281" y="45135"/>
                </a:lnTo>
                <a:lnTo>
                  <a:pt x="43281" y="193878"/>
                </a:lnTo>
                <a:lnTo>
                  <a:pt x="60604" y="193878"/>
                </a:lnTo>
                <a:lnTo>
                  <a:pt x="60604" y="45135"/>
                </a:lnTo>
                <a:close/>
              </a:path>
              <a:path w="250190" h="259080">
                <a:moveTo>
                  <a:pt x="167119" y="147701"/>
                </a:moveTo>
                <a:lnTo>
                  <a:pt x="150317" y="147701"/>
                </a:lnTo>
                <a:lnTo>
                  <a:pt x="150317" y="167106"/>
                </a:lnTo>
                <a:lnTo>
                  <a:pt x="167119" y="167106"/>
                </a:lnTo>
                <a:lnTo>
                  <a:pt x="167119" y="147701"/>
                </a:lnTo>
                <a:close/>
              </a:path>
              <a:path w="250190" h="259080">
                <a:moveTo>
                  <a:pt x="231381" y="147701"/>
                </a:moveTo>
                <a:lnTo>
                  <a:pt x="214604" y="147701"/>
                </a:lnTo>
                <a:lnTo>
                  <a:pt x="214604" y="167106"/>
                </a:lnTo>
                <a:lnTo>
                  <a:pt x="231381" y="167106"/>
                </a:lnTo>
                <a:lnTo>
                  <a:pt x="231381" y="147701"/>
                </a:lnTo>
                <a:close/>
              </a:path>
              <a:path w="250190" h="259080">
                <a:moveTo>
                  <a:pt x="115430" y="86575"/>
                </a:moveTo>
                <a:lnTo>
                  <a:pt x="104707" y="101622"/>
                </a:lnTo>
                <a:lnTo>
                  <a:pt x="92214" y="115558"/>
                </a:lnTo>
                <a:lnTo>
                  <a:pt x="77950" y="128382"/>
                </a:lnTo>
                <a:lnTo>
                  <a:pt x="61912" y="140093"/>
                </a:lnTo>
                <a:lnTo>
                  <a:pt x="66459" y="144475"/>
                </a:lnTo>
                <a:lnTo>
                  <a:pt x="70662" y="149098"/>
                </a:lnTo>
                <a:lnTo>
                  <a:pt x="74498" y="154000"/>
                </a:lnTo>
                <a:lnTo>
                  <a:pt x="79044" y="150507"/>
                </a:lnTo>
                <a:lnTo>
                  <a:pt x="83502" y="146913"/>
                </a:lnTo>
                <a:lnTo>
                  <a:pt x="87883" y="143243"/>
                </a:lnTo>
                <a:lnTo>
                  <a:pt x="231381" y="143243"/>
                </a:lnTo>
                <a:lnTo>
                  <a:pt x="231381" y="133019"/>
                </a:lnTo>
                <a:lnTo>
                  <a:pt x="98894" y="133019"/>
                </a:lnTo>
                <a:lnTo>
                  <a:pt x="104673" y="127584"/>
                </a:lnTo>
                <a:lnTo>
                  <a:pt x="110185" y="121818"/>
                </a:lnTo>
                <a:lnTo>
                  <a:pt x="115430" y="115697"/>
                </a:lnTo>
                <a:lnTo>
                  <a:pt x="194386" y="115697"/>
                </a:lnTo>
                <a:lnTo>
                  <a:pt x="194652" y="115430"/>
                </a:lnTo>
                <a:lnTo>
                  <a:pt x="194652" y="101523"/>
                </a:lnTo>
                <a:lnTo>
                  <a:pt x="126974" y="101523"/>
                </a:lnTo>
                <a:lnTo>
                  <a:pt x="129070" y="98717"/>
                </a:lnTo>
                <a:lnTo>
                  <a:pt x="131165" y="95846"/>
                </a:lnTo>
                <a:lnTo>
                  <a:pt x="133261" y="92862"/>
                </a:lnTo>
                <a:lnTo>
                  <a:pt x="115430" y="86575"/>
                </a:lnTo>
                <a:close/>
              </a:path>
              <a:path w="250190" h="259080">
                <a:moveTo>
                  <a:pt x="194386" y="115697"/>
                </a:moveTo>
                <a:lnTo>
                  <a:pt x="171576" y="115697"/>
                </a:lnTo>
                <a:lnTo>
                  <a:pt x="154787" y="133019"/>
                </a:lnTo>
                <a:lnTo>
                  <a:pt x="177088" y="133019"/>
                </a:lnTo>
                <a:lnTo>
                  <a:pt x="194386" y="115697"/>
                </a:lnTo>
                <a:close/>
              </a:path>
              <a:path w="250190" h="259080">
                <a:moveTo>
                  <a:pt x="94183" y="13906"/>
                </a:moveTo>
                <a:lnTo>
                  <a:pt x="77393" y="13906"/>
                </a:lnTo>
                <a:lnTo>
                  <a:pt x="77393" y="73202"/>
                </a:lnTo>
                <a:lnTo>
                  <a:pt x="73012" y="73723"/>
                </a:lnTo>
                <a:lnTo>
                  <a:pt x="68821" y="74168"/>
                </a:lnTo>
                <a:lnTo>
                  <a:pt x="64795" y="74510"/>
                </a:lnTo>
                <a:lnTo>
                  <a:pt x="69519" y="92087"/>
                </a:lnTo>
                <a:lnTo>
                  <a:pt x="90965" y="88299"/>
                </a:lnTo>
                <a:lnTo>
                  <a:pt x="113066" y="84804"/>
                </a:lnTo>
                <a:lnTo>
                  <a:pt x="135822" y="81604"/>
                </a:lnTo>
                <a:lnTo>
                  <a:pt x="159232" y="78701"/>
                </a:lnTo>
                <a:lnTo>
                  <a:pt x="159322" y="71361"/>
                </a:lnTo>
                <a:lnTo>
                  <a:pt x="94183" y="71361"/>
                </a:lnTo>
                <a:lnTo>
                  <a:pt x="94183" y="13906"/>
                </a:lnTo>
                <a:close/>
              </a:path>
              <a:path w="250190" h="259080">
                <a:moveTo>
                  <a:pt x="186778" y="0"/>
                </a:moveTo>
                <a:lnTo>
                  <a:pt x="170002" y="0"/>
                </a:lnTo>
                <a:lnTo>
                  <a:pt x="170112" y="66382"/>
                </a:lnTo>
                <a:lnTo>
                  <a:pt x="171526" y="76600"/>
                </a:lnTo>
                <a:lnTo>
                  <a:pt x="176099" y="84470"/>
                </a:lnTo>
                <a:lnTo>
                  <a:pt x="183723" y="89192"/>
                </a:lnTo>
                <a:lnTo>
                  <a:pt x="194398" y="90766"/>
                </a:lnTo>
                <a:lnTo>
                  <a:pt x="219570" y="90766"/>
                </a:lnTo>
                <a:lnTo>
                  <a:pt x="229607" y="89325"/>
                </a:lnTo>
                <a:lnTo>
                  <a:pt x="237413" y="85001"/>
                </a:lnTo>
                <a:lnTo>
                  <a:pt x="242991" y="77790"/>
                </a:lnTo>
                <a:lnTo>
                  <a:pt x="243906" y="75031"/>
                </a:lnTo>
                <a:lnTo>
                  <a:pt x="190626" y="75031"/>
                </a:lnTo>
                <a:lnTo>
                  <a:pt x="186778" y="70650"/>
                </a:lnTo>
                <a:lnTo>
                  <a:pt x="186778" y="50634"/>
                </a:lnTo>
                <a:lnTo>
                  <a:pt x="202048" y="44522"/>
                </a:lnTo>
                <a:lnTo>
                  <a:pt x="216101" y="38242"/>
                </a:lnTo>
                <a:lnTo>
                  <a:pt x="224861" y="33845"/>
                </a:lnTo>
                <a:lnTo>
                  <a:pt x="186778" y="33845"/>
                </a:lnTo>
                <a:lnTo>
                  <a:pt x="186778" y="0"/>
                </a:lnTo>
                <a:close/>
              </a:path>
              <a:path w="250190" h="259080">
                <a:moveTo>
                  <a:pt x="233222" y="43281"/>
                </a:moveTo>
                <a:lnTo>
                  <a:pt x="232346" y="53086"/>
                </a:lnTo>
                <a:lnTo>
                  <a:pt x="231381" y="60159"/>
                </a:lnTo>
                <a:lnTo>
                  <a:pt x="230339" y="64541"/>
                </a:lnTo>
                <a:lnTo>
                  <a:pt x="228942" y="71539"/>
                </a:lnTo>
                <a:lnTo>
                  <a:pt x="224650" y="75031"/>
                </a:lnTo>
                <a:lnTo>
                  <a:pt x="243906" y="75031"/>
                </a:lnTo>
                <a:lnTo>
                  <a:pt x="246341" y="67691"/>
                </a:lnTo>
                <a:lnTo>
                  <a:pt x="247561" y="61734"/>
                </a:lnTo>
                <a:lnTo>
                  <a:pt x="248691" y="55181"/>
                </a:lnTo>
                <a:lnTo>
                  <a:pt x="249745" y="48006"/>
                </a:lnTo>
                <a:lnTo>
                  <a:pt x="234276" y="43637"/>
                </a:lnTo>
                <a:lnTo>
                  <a:pt x="233222" y="43281"/>
                </a:lnTo>
                <a:close/>
              </a:path>
              <a:path w="250190" h="259080">
                <a:moveTo>
                  <a:pt x="133527" y="787"/>
                </a:moveTo>
                <a:lnTo>
                  <a:pt x="116751" y="787"/>
                </a:lnTo>
                <a:lnTo>
                  <a:pt x="116751" y="68478"/>
                </a:lnTo>
                <a:lnTo>
                  <a:pt x="101523" y="70497"/>
                </a:lnTo>
                <a:lnTo>
                  <a:pt x="94183" y="71361"/>
                </a:lnTo>
                <a:lnTo>
                  <a:pt x="159322" y="71361"/>
                </a:lnTo>
                <a:lnTo>
                  <a:pt x="159588" y="67246"/>
                </a:lnTo>
                <a:lnTo>
                  <a:pt x="159707" y="66382"/>
                </a:lnTo>
                <a:lnTo>
                  <a:pt x="133527" y="66382"/>
                </a:lnTo>
                <a:lnTo>
                  <a:pt x="133527" y="42760"/>
                </a:lnTo>
                <a:lnTo>
                  <a:pt x="160553" y="42760"/>
                </a:lnTo>
                <a:lnTo>
                  <a:pt x="160553" y="28079"/>
                </a:lnTo>
                <a:lnTo>
                  <a:pt x="133527" y="28079"/>
                </a:lnTo>
                <a:lnTo>
                  <a:pt x="133527" y="787"/>
                </a:lnTo>
                <a:close/>
              </a:path>
              <a:path w="250190" h="259080">
                <a:moveTo>
                  <a:pt x="160286" y="62179"/>
                </a:moveTo>
                <a:lnTo>
                  <a:pt x="133527" y="66382"/>
                </a:lnTo>
                <a:lnTo>
                  <a:pt x="159707" y="66382"/>
                </a:lnTo>
                <a:lnTo>
                  <a:pt x="160286" y="62179"/>
                </a:lnTo>
                <a:close/>
              </a:path>
              <a:path w="250190" h="259080">
                <a:moveTo>
                  <a:pt x="231114" y="10490"/>
                </a:moveTo>
                <a:lnTo>
                  <a:pt x="220970" y="16871"/>
                </a:lnTo>
                <a:lnTo>
                  <a:pt x="210199" y="22891"/>
                </a:lnTo>
                <a:lnTo>
                  <a:pt x="198801" y="28549"/>
                </a:lnTo>
                <a:lnTo>
                  <a:pt x="186778" y="33845"/>
                </a:lnTo>
                <a:lnTo>
                  <a:pt x="224861" y="33845"/>
                </a:lnTo>
                <a:lnTo>
                  <a:pt x="228943" y="31796"/>
                </a:lnTo>
                <a:lnTo>
                  <a:pt x="240576" y="25184"/>
                </a:lnTo>
                <a:lnTo>
                  <a:pt x="231114" y="1049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6" name="object 406"/>
          <p:cNvSpPr/>
          <p:nvPr/>
        </p:nvSpPr>
        <p:spPr>
          <a:xfrm>
            <a:off x="689947" y="3179637"/>
            <a:ext cx="261620" cy="246379"/>
          </a:xfrm>
          <a:custGeom>
            <a:avLst/>
            <a:gdLst/>
            <a:ahLst/>
            <a:cxnLst/>
            <a:rect l="l" t="t" r="r" b="b"/>
            <a:pathLst>
              <a:path w="261619" h="246380">
                <a:moveTo>
                  <a:pt x="255790" y="0"/>
                </a:moveTo>
                <a:lnTo>
                  <a:pt x="27546" y="0"/>
                </a:lnTo>
                <a:lnTo>
                  <a:pt x="27430" y="107562"/>
                </a:lnTo>
                <a:lnTo>
                  <a:pt x="27233" y="120942"/>
                </a:lnTo>
                <a:lnTo>
                  <a:pt x="24454" y="160488"/>
                </a:lnTo>
                <a:lnTo>
                  <a:pt x="13514" y="201675"/>
                </a:lnTo>
                <a:lnTo>
                  <a:pt x="0" y="228511"/>
                </a:lnTo>
                <a:lnTo>
                  <a:pt x="5245" y="233400"/>
                </a:lnTo>
                <a:lnTo>
                  <a:pt x="10236" y="239166"/>
                </a:lnTo>
                <a:lnTo>
                  <a:pt x="14960" y="245821"/>
                </a:lnTo>
                <a:lnTo>
                  <a:pt x="24062" y="229075"/>
                </a:lnTo>
                <a:lnTo>
                  <a:pt x="40932" y="182587"/>
                </a:lnTo>
                <a:lnTo>
                  <a:pt x="45462" y="142976"/>
                </a:lnTo>
                <a:lnTo>
                  <a:pt x="46964" y="91554"/>
                </a:lnTo>
                <a:lnTo>
                  <a:pt x="257098" y="91554"/>
                </a:lnTo>
                <a:lnTo>
                  <a:pt x="257098" y="75298"/>
                </a:lnTo>
                <a:lnTo>
                  <a:pt x="46964" y="75298"/>
                </a:lnTo>
                <a:lnTo>
                  <a:pt x="46964" y="16802"/>
                </a:lnTo>
                <a:lnTo>
                  <a:pt x="255790" y="16802"/>
                </a:lnTo>
                <a:lnTo>
                  <a:pt x="255790" y="0"/>
                </a:lnTo>
                <a:close/>
              </a:path>
              <a:path w="261619" h="246380">
                <a:moveTo>
                  <a:pt x="235064" y="166852"/>
                </a:moveTo>
                <a:lnTo>
                  <a:pt x="66903" y="166852"/>
                </a:lnTo>
                <a:lnTo>
                  <a:pt x="66903" y="245554"/>
                </a:lnTo>
                <a:lnTo>
                  <a:pt x="85788" y="245554"/>
                </a:lnTo>
                <a:lnTo>
                  <a:pt x="85788" y="234010"/>
                </a:lnTo>
                <a:lnTo>
                  <a:pt x="235064" y="234010"/>
                </a:lnTo>
                <a:lnTo>
                  <a:pt x="235064" y="217220"/>
                </a:lnTo>
                <a:lnTo>
                  <a:pt x="85788" y="217220"/>
                </a:lnTo>
                <a:lnTo>
                  <a:pt x="85788" y="183641"/>
                </a:lnTo>
                <a:lnTo>
                  <a:pt x="235064" y="183641"/>
                </a:lnTo>
                <a:lnTo>
                  <a:pt x="235064" y="166852"/>
                </a:lnTo>
                <a:close/>
              </a:path>
              <a:path w="261619" h="246380">
                <a:moveTo>
                  <a:pt x="235064" y="234010"/>
                </a:moveTo>
                <a:lnTo>
                  <a:pt x="216179" y="234010"/>
                </a:lnTo>
                <a:lnTo>
                  <a:pt x="216179" y="245300"/>
                </a:lnTo>
                <a:lnTo>
                  <a:pt x="235064" y="245300"/>
                </a:lnTo>
                <a:lnTo>
                  <a:pt x="235064" y="234010"/>
                </a:lnTo>
                <a:close/>
              </a:path>
              <a:path w="261619" h="246380">
                <a:moveTo>
                  <a:pt x="235064" y="183641"/>
                </a:moveTo>
                <a:lnTo>
                  <a:pt x="216179" y="183641"/>
                </a:lnTo>
                <a:lnTo>
                  <a:pt x="216179" y="217220"/>
                </a:lnTo>
                <a:lnTo>
                  <a:pt x="235064" y="217220"/>
                </a:lnTo>
                <a:lnTo>
                  <a:pt x="235064" y="183641"/>
                </a:lnTo>
                <a:close/>
              </a:path>
              <a:path w="261619" h="246380">
                <a:moveTo>
                  <a:pt x="142976" y="91554"/>
                </a:moveTo>
                <a:lnTo>
                  <a:pt x="121729" y="91554"/>
                </a:lnTo>
                <a:lnTo>
                  <a:pt x="145746" y="117299"/>
                </a:lnTo>
                <a:lnTo>
                  <a:pt x="175047" y="138128"/>
                </a:lnTo>
                <a:lnTo>
                  <a:pt x="209629" y="154037"/>
                </a:lnTo>
                <a:lnTo>
                  <a:pt x="249491" y="165023"/>
                </a:lnTo>
                <a:lnTo>
                  <a:pt x="253326" y="157492"/>
                </a:lnTo>
                <a:lnTo>
                  <a:pt x="257365" y="151117"/>
                </a:lnTo>
                <a:lnTo>
                  <a:pt x="261556" y="145872"/>
                </a:lnTo>
                <a:lnTo>
                  <a:pt x="245325" y="143016"/>
                </a:lnTo>
                <a:lnTo>
                  <a:pt x="229949" y="139441"/>
                </a:lnTo>
                <a:lnTo>
                  <a:pt x="215425" y="135144"/>
                </a:lnTo>
                <a:lnTo>
                  <a:pt x="201752" y="130124"/>
                </a:lnTo>
                <a:lnTo>
                  <a:pt x="212684" y="124644"/>
                </a:lnTo>
                <a:lnTo>
                  <a:pt x="219874" y="120942"/>
                </a:lnTo>
                <a:lnTo>
                  <a:pt x="182587" y="120942"/>
                </a:lnTo>
                <a:lnTo>
                  <a:pt x="171658" y="114578"/>
                </a:lnTo>
                <a:lnTo>
                  <a:pt x="161410" y="107562"/>
                </a:lnTo>
                <a:lnTo>
                  <a:pt x="151848" y="99889"/>
                </a:lnTo>
                <a:lnTo>
                  <a:pt x="142976" y="91554"/>
                </a:lnTo>
                <a:close/>
              </a:path>
              <a:path w="261619" h="246380">
                <a:moveTo>
                  <a:pt x="94449" y="91554"/>
                </a:moveTo>
                <a:lnTo>
                  <a:pt x="75552" y="91554"/>
                </a:lnTo>
                <a:lnTo>
                  <a:pt x="75552" y="132930"/>
                </a:lnTo>
                <a:lnTo>
                  <a:pt x="72847" y="138595"/>
                </a:lnTo>
                <a:lnTo>
                  <a:pt x="67424" y="142976"/>
                </a:lnTo>
                <a:lnTo>
                  <a:pt x="79222" y="160807"/>
                </a:lnTo>
                <a:lnTo>
                  <a:pt x="83781" y="158026"/>
                </a:lnTo>
                <a:lnTo>
                  <a:pt x="88061" y="155917"/>
                </a:lnTo>
                <a:lnTo>
                  <a:pt x="133010" y="143458"/>
                </a:lnTo>
                <a:lnTo>
                  <a:pt x="145605" y="140627"/>
                </a:lnTo>
                <a:lnTo>
                  <a:pt x="145111" y="135144"/>
                </a:lnTo>
                <a:lnTo>
                  <a:pt x="145041" y="134061"/>
                </a:lnTo>
                <a:lnTo>
                  <a:pt x="94449" y="134061"/>
                </a:lnTo>
                <a:lnTo>
                  <a:pt x="94449" y="91554"/>
                </a:lnTo>
                <a:close/>
              </a:path>
              <a:path w="261619" h="246380">
                <a:moveTo>
                  <a:pt x="144551" y="121196"/>
                </a:moveTo>
                <a:lnTo>
                  <a:pt x="121010" y="127442"/>
                </a:lnTo>
                <a:lnTo>
                  <a:pt x="94449" y="134061"/>
                </a:lnTo>
                <a:lnTo>
                  <a:pt x="145041" y="134061"/>
                </a:lnTo>
                <a:lnTo>
                  <a:pt x="144825" y="130124"/>
                </a:lnTo>
                <a:lnTo>
                  <a:pt x="144706" y="127442"/>
                </a:lnTo>
                <a:lnTo>
                  <a:pt x="144551" y="121196"/>
                </a:lnTo>
                <a:close/>
              </a:path>
              <a:path w="261619" h="246380">
                <a:moveTo>
                  <a:pt x="229552" y="93649"/>
                </a:moveTo>
                <a:lnTo>
                  <a:pt x="218451" y="100769"/>
                </a:lnTo>
                <a:lnTo>
                  <a:pt x="206922" y="107691"/>
                </a:lnTo>
                <a:lnTo>
                  <a:pt x="194967" y="114414"/>
                </a:lnTo>
                <a:lnTo>
                  <a:pt x="182587" y="120942"/>
                </a:lnTo>
                <a:lnTo>
                  <a:pt x="219874" y="120942"/>
                </a:lnTo>
                <a:lnTo>
                  <a:pt x="223191" y="119233"/>
                </a:lnTo>
                <a:lnTo>
                  <a:pt x="233272" y="113890"/>
                </a:lnTo>
                <a:lnTo>
                  <a:pt x="242925" y="108610"/>
                </a:lnTo>
                <a:lnTo>
                  <a:pt x="229552" y="93649"/>
                </a:lnTo>
                <a:close/>
              </a:path>
              <a:path w="261619" h="246380">
                <a:moveTo>
                  <a:pt x="240309" y="37782"/>
                </a:moveTo>
                <a:lnTo>
                  <a:pt x="65328" y="37782"/>
                </a:lnTo>
                <a:lnTo>
                  <a:pt x="65328" y="54038"/>
                </a:lnTo>
                <a:lnTo>
                  <a:pt x="240309" y="54038"/>
                </a:lnTo>
                <a:lnTo>
                  <a:pt x="240309" y="37782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7" name="object 407"/>
          <p:cNvSpPr/>
          <p:nvPr/>
        </p:nvSpPr>
        <p:spPr>
          <a:xfrm>
            <a:off x="216421" y="2269865"/>
            <a:ext cx="940435" cy="650240"/>
          </a:xfrm>
          <a:custGeom>
            <a:avLst/>
            <a:gdLst/>
            <a:ahLst/>
            <a:cxnLst/>
            <a:rect l="l" t="t" r="r" b="b"/>
            <a:pathLst>
              <a:path w="940435" h="650239">
                <a:moveTo>
                  <a:pt x="337204" y="177"/>
                </a:moveTo>
                <a:lnTo>
                  <a:pt x="271769" y="8964"/>
                </a:lnTo>
                <a:lnTo>
                  <a:pt x="220531" y="26217"/>
                </a:lnTo>
                <a:lnTo>
                  <a:pt x="181706" y="48831"/>
                </a:lnTo>
                <a:lnTo>
                  <a:pt x="134165" y="97728"/>
                </a:lnTo>
                <a:lnTo>
                  <a:pt x="114884" y="130822"/>
                </a:lnTo>
                <a:lnTo>
                  <a:pt x="98048" y="171030"/>
                </a:lnTo>
                <a:lnTo>
                  <a:pt x="91109" y="194322"/>
                </a:lnTo>
                <a:lnTo>
                  <a:pt x="65735" y="249835"/>
                </a:lnTo>
                <a:lnTo>
                  <a:pt x="35653" y="296183"/>
                </a:lnTo>
                <a:lnTo>
                  <a:pt x="10522" y="327957"/>
                </a:lnTo>
                <a:lnTo>
                  <a:pt x="0" y="339750"/>
                </a:lnTo>
                <a:lnTo>
                  <a:pt x="55169" y="388404"/>
                </a:lnTo>
                <a:lnTo>
                  <a:pt x="89788" y="421941"/>
                </a:lnTo>
                <a:lnTo>
                  <a:pt x="118464" y="455950"/>
                </a:lnTo>
                <a:lnTo>
                  <a:pt x="155803" y="506018"/>
                </a:lnTo>
                <a:lnTo>
                  <a:pt x="181401" y="535339"/>
                </a:lnTo>
                <a:lnTo>
                  <a:pt x="197089" y="552513"/>
                </a:lnTo>
                <a:lnTo>
                  <a:pt x="209308" y="564201"/>
                </a:lnTo>
                <a:lnTo>
                  <a:pt x="224497" y="577062"/>
                </a:lnTo>
                <a:lnTo>
                  <a:pt x="238286" y="589618"/>
                </a:lnTo>
                <a:lnTo>
                  <a:pt x="287874" y="620110"/>
                </a:lnTo>
                <a:lnTo>
                  <a:pt x="333357" y="633219"/>
                </a:lnTo>
                <a:lnTo>
                  <a:pt x="399090" y="641683"/>
                </a:lnTo>
                <a:lnTo>
                  <a:pt x="489915" y="643089"/>
                </a:lnTo>
                <a:lnTo>
                  <a:pt x="593136" y="649719"/>
                </a:lnTo>
                <a:lnTo>
                  <a:pt x="656982" y="642789"/>
                </a:lnTo>
                <a:lnTo>
                  <a:pt x="707947" y="614073"/>
                </a:lnTo>
                <a:lnTo>
                  <a:pt x="772528" y="555345"/>
                </a:lnTo>
                <a:lnTo>
                  <a:pt x="799578" y="531120"/>
                </a:lnTo>
                <a:lnTo>
                  <a:pt x="402391" y="531120"/>
                </a:lnTo>
                <a:lnTo>
                  <a:pt x="346967" y="526819"/>
                </a:lnTo>
                <a:lnTo>
                  <a:pt x="306901" y="511086"/>
                </a:lnTo>
                <a:lnTo>
                  <a:pt x="260159" y="479298"/>
                </a:lnTo>
                <a:lnTo>
                  <a:pt x="217893" y="452464"/>
                </a:lnTo>
                <a:lnTo>
                  <a:pt x="194449" y="437078"/>
                </a:lnTo>
                <a:lnTo>
                  <a:pt x="181406" y="427343"/>
                </a:lnTo>
                <a:lnTo>
                  <a:pt x="170345" y="417461"/>
                </a:lnTo>
                <a:lnTo>
                  <a:pt x="149900" y="400912"/>
                </a:lnTo>
                <a:lnTo>
                  <a:pt x="114965" y="377156"/>
                </a:lnTo>
                <a:lnTo>
                  <a:pt x="71902" y="354255"/>
                </a:lnTo>
                <a:lnTo>
                  <a:pt x="27076" y="340271"/>
                </a:lnTo>
                <a:lnTo>
                  <a:pt x="54232" y="331031"/>
                </a:lnTo>
                <a:lnTo>
                  <a:pt x="80075" y="312848"/>
                </a:lnTo>
                <a:lnTo>
                  <a:pt x="108634" y="287564"/>
                </a:lnTo>
                <a:lnTo>
                  <a:pt x="143941" y="257022"/>
                </a:lnTo>
                <a:lnTo>
                  <a:pt x="194927" y="218226"/>
                </a:lnTo>
                <a:lnTo>
                  <a:pt x="246780" y="182957"/>
                </a:lnTo>
                <a:lnTo>
                  <a:pt x="293431" y="154425"/>
                </a:lnTo>
                <a:lnTo>
                  <a:pt x="328815" y="135839"/>
                </a:lnTo>
                <a:lnTo>
                  <a:pt x="388132" y="120875"/>
                </a:lnTo>
                <a:lnTo>
                  <a:pt x="415174" y="119701"/>
                </a:lnTo>
                <a:lnTo>
                  <a:pt x="820811" y="119701"/>
                </a:lnTo>
                <a:lnTo>
                  <a:pt x="808189" y="99060"/>
                </a:lnTo>
                <a:lnTo>
                  <a:pt x="778229" y="66581"/>
                </a:lnTo>
                <a:lnTo>
                  <a:pt x="747880" y="43503"/>
                </a:lnTo>
                <a:lnTo>
                  <a:pt x="714317" y="26693"/>
                </a:lnTo>
                <a:lnTo>
                  <a:pt x="677926" y="14127"/>
                </a:lnTo>
                <a:lnTo>
                  <a:pt x="486192" y="14127"/>
                </a:lnTo>
                <a:lnTo>
                  <a:pt x="470617" y="13653"/>
                </a:lnTo>
                <a:lnTo>
                  <a:pt x="456907" y="11315"/>
                </a:lnTo>
                <a:lnTo>
                  <a:pt x="443686" y="8247"/>
                </a:lnTo>
                <a:lnTo>
                  <a:pt x="422187" y="3677"/>
                </a:lnTo>
                <a:lnTo>
                  <a:pt x="418617" y="2959"/>
                </a:lnTo>
                <a:lnTo>
                  <a:pt x="337204" y="177"/>
                </a:lnTo>
                <a:close/>
              </a:path>
              <a:path w="940435" h="650239">
                <a:moveTo>
                  <a:pt x="820945" y="119921"/>
                </a:moveTo>
                <a:lnTo>
                  <a:pt x="545092" y="119921"/>
                </a:lnTo>
                <a:lnTo>
                  <a:pt x="559950" y="120811"/>
                </a:lnTo>
                <a:lnTo>
                  <a:pt x="605079" y="129658"/>
                </a:lnTo>
                <a:lnTo>
                  <a:pt x="648390" y="146432"/>
                </a:lnTo>
                <a:lnTo>
                  <a:pt x="684765" y="166895"/>
                </a:lnTo>
                <a:lnTo>
                  <a:pt x="709129" y="186817"/>
                </a:lnTo>
                <a:lnTo>
                  <a:pt x="755552" y="232822"/>
                </a:lnTo>
                <a:lnTo>
                  <a:pt x="800474" y="271467"/>
                </a:lnTo>
                <a:lnTo>
                  <a:pt x="834395" y="298079"/>
                </a:lnTo>
                <a:lnTo>
                  <a:pt x="879127" y="324934"/>
                </a:lnTo>
                <a:lnTo>
                  <a:pt x="909840" y="332346"/>
                </a:lnTo>
                <a:lnTo>
                  <a:pt x="903376" y="333438"/>
                </a:lnTo>
                <a:lnTo>
                  <a:pt x="840572" y="357920"/>
                </a:lnTo>
                <a:lnTo>
                  <a:pt x="806856" y="377450"/>
                </a:lnTo>
                <a:lnTo>
                  <a:pt x="775121" y="407162"/>
                </a:lnTo>
                <a:lnTo>
                  <a:pt x="730262" y="458419"/>
                </a:lnTo>
                <a:lnTo>
                  <a:pt x="702086" y="497585"/>
                </a:lnTo>
                <a:lnTo>
                  <a:pt x="668210" y="517952"/>
                </a:lnTo>
                <a:lnTo>
                  <a:pt x="606597" y="526100"/>
                </a:lnTo>
                <a:lnTo>
                  <a:pt x="402391" y="531120"/>
                </a:lnTo>
                <a:lnTo>
                  <a:pt x="799578" y="531120"/>
                </a:lnTo>
                <a:lnTo>
                  <a:pt x="837895" y="480246"/>
                </a:lnTo>
                <a:lnTo>
                  <a:pt x="862329" y="434162"/>
                </a:lnTo>
                <a:lnTo>
                  <a:pt x="891095" y="377450"/>
                </a:lnTo>
                <a:lnTo>
                  <a:pt x="908731" y="347784"/>
                </a:lnTo>
                <a:lnTo>
                  <a:pt x="922696" y="335112"/>
                </a:lnTo>
                <a:lnTo>
                  <a:pt x="940244" y="329730"/>
                </a:lnTo>
                <a:lnTo>
                  <a:pt x="926515" y="317879"/>
                </a:lnTo>
                <a:lnTo>
                  <a:pt x="911679" y="298273"/>
                </a:lnTo>
                <a:lnTo>
                  <a:pt x="896599" y="276003"/>
                </a:lnTo>
                <a:lnTo>
                  <a:pt x="882141" y="256159"/>
                </a:lnTo>
                <a:lnTo>
                  <a:pt x="868542" y="229267"/>
                </a:lnTo>
                <a:lnTo>
                  <a:pt x="853581" y="188272"/>
                </a:lnTo>
                <a:lnTo>
                  <a:pt x="834412" y="141946"/>
                </a:lnTo>
                <a:lnTo>
                  <a:pt x="820945" y="119921"/>
                </a:lnTo>
                <a:close/>
              </a:path>
              <a:path w="940435" h="650239">
                <a:moveTo>
                  <a:pt x="820811" y="119701"/>
                </a:moveTo>
                <a:lnTo>
                  <a:pt x="415174" y="119701"/>
                </a:lnTo>
                <a:lnTo>
                  <a:pt x="435571" y="121589"/>
                </a:lnTo>
                <a:lnTo>
                  <a:pt x="453348" y="123973"/>
                </a:lnTo>
                <a:lnTo>
                  <a:pt x="473438" y="124885"/>
                </a:lnTo>
                <a:lnTo>
                  <a:pt x="493530" y="124368"/>
                </a:lnTo>
                <a:lnTo>
                  <a:pt x="511314" y="122466"/>
                </a:lnTo>
                <a:lnTo>
                  <a:pt x="522843" y="120802"/>
                </a:lnTo>
                <a:lnTo>
                  <a:pt x="533347" y="119943"/>
                </a:lnTo>
                <a:lnTo>
                  <a:pt x="820945" y="119921"/>
                </a:lnTo>
                <a:lnTo>
                  <a:pt x="820811" y="119701"/>
                </a:lnTo>
                <a:close/>
              </a:path>
              <a:path w="940435" h="650239">
                <a:moveTo>
                  <a:pt x="592313" y="0"/>
                </a:moveTo>
                <a:lnTo>
                  <a:pt x="556046" y="1887"/>
                </a:lnTo>
                <a:lnTo>
                  <a:pt x="524268" y="7975"/>
                </a:lnTo>
                <a:lnTo>
                  <a:pt x="503965" y="12360"/>
                </a:lnTo>
                <a:lnTo>
                  <a:pt x="486192" y="14127"/>
                </a:lnTo>
                <a:lnTo>
                  <a:pt x="677926" y="14127"/>
                </a:lnTo>
                <a:lnTo>
                  <a:pt x="674712" y="13017"/>
                </a:lnTo>
                <a:lnTo>
                  <a:pt x="632169" y="3360"/>
                </a:lnTo>
                <a:lnTo>
                  <a:pt x="592313" y="0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08" name="object 408"/>
          <p:cNvSpPr/>
          <p:nvPr/>
        </p:nvSpPr>
        <p:spPr>
          <a:xfrm>
            <a:off x="7037011" y="3178863"/>
            <a:ext cx="244513" cy="247903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9" name="object 409"/>
          <p:cNvSpPr/>
          <p:nvPr/>
        </p:nvSpPr>
        <p:spPr>
          <a:xfrm>
            <a:off x="7328832" y="3165997"/>
            <a:ext cx="246379" cy="258445"/>
          </a:xfrm>
          <a:custGeom>
            <a:avLst/>
            <a:gdLst/>
            <a:ahLst/>
            <a:cxnLst/>
            <a:rect l="l" t="t" r="r" b="b"/>
            <a:pathLst>
              <a:path w="246379" h="258444">
                <a:moveTo>
                  <a:pt x="230606" y="125145"/>
                </a:moveTo>
                <a:lnTo>
                  <a:pt x="98907" y="125145"/>
                </a:lnTo>
                <a:lnTo>
                  <a:pt x="98907" y="258406"/>
                </a:lnTo>
                <a:lnTo>
                  <a:pt x="117271" y="258406"/>
                </a:lnTo>
                <a:lnTo>
                  <a:pt x="117271" y="210667"/>
                </a:lnTo>
                <a:lnTo>
                  <a:pt x="230606" y="210667"/>
                </a:lnTo>
                <a:lnTo>
                  <a:pt x="230606" y="194919"/>
                </a:lnTo>
                <a:lnTo>
                  <a:pt x="117271" y="194919"/>
                </a:lnTo>
                <a:lnTo>
                  <a:pt x="117271" y="176034"/>
                </a:lnTo>
                <a:lnTo>
                  <a:pt x="230606" y="176034"/>
                </a:lnTo>
                <a:lnTo>
                  <a:pt x="230606" y="160286"/>
                </a:lnTo>
                <a:lnTo>
                  <a:pt x="117259" y="160286"/>
                </a:lnTo>
                <a:lnTo>
                  <a:pt x="117259" y="141401"/>
                </a:lnTo>
                <a:lnTo>
                  <a:pt x="230606" y="141401"/>
                </a:lnTo>
                <a:lnTo>
                  <a:pt x="230606" y="125145"/>
                </a:lnTo>
                <a:close/>
              </a:path>
              <a:path w="246379" h="258444">
                <a:moveTo>
                  <a:pt x="154787" y="235838"/>
                </a:moveTo>
                <a:lnTo>
                  <a:pt x="156552" y="243535"/>
                </a:lnTo>
                <a:lnTo>
                  <a:pt x="157848" y="250189"/>
                </a:lnTo>
                <a:lnTo>
                  <a:pt x="158724" y="255790"/>
                </a:lnTo>
                <a:lnTo>
                  <a:pt x="183581" y="255914"/>
                </a:lnTo>
                <a:lnTo>
                  <a:pt x="223461" y="247975"/>
                </a:lnTo>
                <a:lnTo>
                  <a:pt x="229017" y="237413"/>
                </a:lnTo>
                <a:lnTo>
                  <a:pt x="194932" y="237413"/>
                </a:lnTo>
                <a:lnTo>
                  <a:pt x="186616" y="237315"/>
                </a:lnTo>
                <a:lnTo>
                  <a:pt x="177155" y="237021"/>
                </a:lnTo>
                <a:lnTo>
                  <a:pt x="166546" y="236529"/>
                </a:lnTo>
                <a:lnTo>
                  <a:pt x="154787" y="235838"/>
                </a:lnTo>
                <a:close/>
              </a:path>
              <a:path w="246379" h="258444">
                <a:moveTo>
                  <a:pt x="230606" y="210667"/>
                </a:moveTo>
                <a:lnTo>
                  <a:pt x="212242" y="210667"/>
                </a:lnTo>
                <a:lnTo>
                  <a:pt x="212242" y="232879"/>
                </a:lnTo>
                <a:lnTo>
                  <a:pt x="206463" y="237413"/>
                </a:lnTo>
                <a:lnTo>
                  <a:pt x="229017" y="237413"/>
                </a:lnTo>
                <a:lnTo>
                  <a:pt x="230606" y="226148"/>
                </a:lnTo>
                <a:lnTo>
                  <a:pt x="230606" y="210667"/>
                </a:lnTo>
                <a:close/>
              </a:path>
              <a:path w="246379" h="258444">
                <a:moveTo>
                  <a:pt x="230606" y="176034"/>
                </a:moveTo>
                <a:lnTo>
                  <a:pt x="212255" y="176034"/>
                </a:lnTo>
                <a:lnTo>
                  <a:pt x="212255" y="194919"/>
                </a:lnTo>
                <a:lnTo>
                  <a:pt x="230606" y="194919"/>
                </a:lnTo>
                <a:lnTo>
                  <a:pt x="230606" y="176034"/>
                </a:lnTo>
                <a:close/>
              </a:path>
              <a:path w="246379" h="258444">
                <a:moveTo>
                  <a:pt x="230606" y="141401"/>
                </a:moveTo>
                <a:lnTo>
                  <a:pt x="212242" y="141401"/>
                </a:lnTo>
                <a:lnTo>
                  <a:pt x="212242" y="160286"/>
                </a:lnTo>
                <a:lnTo>
                  <a:pt x="230606" y="160286"/>
                </a:lnTo>
                <a:lnTo>
                  <a:pt x="230606" y="141401"/>
                </a:lnTo>
                <a:close/>
              </a:path>
              <a:path w="246379" h="258444">
                <a:moveTo>
                  <a:pt x="246354" y="92608"/>
                </a:moveTo>
                <a:lnTo>
                  <a:pt x="84747" y="92608"/>
                </a:lnTo>
                <a:lnTo>
                  <a:pt x="84747" y="108864"/>
                </a:lnTo>
                <a:lnTo>
                  <a:pt x="246354" y="108864"/>
                </a:lnTo>
                <a:lnTo>
                  <a:pt x="246354" y="92608"/>
                </a:lnTo>
                <a:close/>
              </a:path>
              <a:path w="246379" h="258444">
                <a:moveTo>
                  <a:pt x="173672" y="73723"/>
                </a:moveTo>
                <a:lnTo>
                  <a:pt x="154787" y="73723"/>
                </a:lnTo>
                <a:lnTo>
                  <a:pt x="154787" y="92608"/>
                </a:lnTo>
                <a:lnTo>
                  <a:pt x="173672" y="92608"/>
                </a:lnTo>
                <a:lnTo>
                  <a:pt x="173672" y="73723"/>
                </a:lnTo>
                <a:close/>
              </a:path>
              <a:path w="246379" h="258444">
                <a:moveTo>
                  <a:pt x="234810" y="57988"/>
                </a:moveTo>
                <a:lnTo>
                  <a:pt x="96812" y="57988"/>
                </a:lnTo>
                <a:lnTo>
                  <a:pt x="96812" y="73723"/>
                </a:lnTo>
                <a:lnTo>
                  <a:pt x="234810" y="73723"/>
                </a:lnTo>
                <a:lnTo>
                  <a:pt x="234810" y="57988"/>
                </a:lnTo>
                <a:close/>
              </a:path>
              <a:path w="246379" h="258444">
                <a:moveTo>
                  <a:pt x="173672" y="39877"/>
                </a:moveTo>
                <a:lnTo>
                  <a:pt x="154787" y="39877"/>
                </a:lnTo>
                <a:lnTo>
                  <a:pt x="154787" y="57988"/>
                </a:lnTo>
                <a:lnTo>
                  <a:pt x="173672" y="57988"/>
                </a:lnTo>
                <a:lnTo>
                  <a:pt x="173672" y="39877"/>
                </a:lnTo>
                <a:close/>
              </a:path>
              <a:path w="246379" h="258444">
                <a:moveTo>
                  <a:pt x="242150" y="23622"/>
                </a:moveTo>
                <a:lnTo>
                  <a:pt x="89458" y="23622"/>
                </a:lnTo>
                <a:lnTo>
                  <a:pt x="89458" y="39877"/>
                </a:lnTo>
                <a:lnTo>
                  <a:pt x="242150" y="39877"/>
                </a:lnTo>
                <a:lnTo>
                  <a:pt x="242150" y="23622"/>
                </a:lnTo>
                <a:close/>
              </a:path>
              <a:path w="246379" h="258444">
                <a:moveTo>
                  <a:pt x="173672" y="0"/>
                </a:moveTo>
                <a:lnTo>
                  <a:pt x="154787" y="0"/>
                </a:lnTo>
                <a:lnTo>
                  <a:pt x="154787" y="23622"/>
                </a:lnTo>
                <a:lnTo>
                  <a:pt x="173672" y="23622"/>
                </a:lnTo>
                <a:lnTo>
                  <a:pt x="173672" y="0"/>
                </a:lnTo>
                <a:close/>
              </a:path>
              <a:path w="246379" h="258444">
                <a:moveTo>
                  <a:pt x="73469" y="21247"/>
                </a:moveTo>
                <a:lnTo>
                  <a:pt x="0" y="21247"/>
                </a:lnTo>
                <a:lnTo>
                  <a:pt x="0" y="246341"/>
                </a:lnTo>
                <a:lnTo>
                  <a:pt x="18630" y="246341"/>
                </a:lnTo>
                <a:lnTo>
                  <a:pt x="18630" y="224574"/>
                </a:lnTo>
                <a:lnTo>
                  <a:pt x="73469" y="224574"/>
                </a:lnTo>
                <a:lnTo>
                  <a:pt x="73469" y="206984"/>
                </a:lnTo>
                <a:lnTo>
                  <a:pt x="18630" y="206984"/>
                </a:lnTo>
                <a:lnTo>
                  <a:pt x="18630" y="163182"/>
                </a:lnTo>
                <a:lnTo>
                  <a:pt x="73469" y="163182"/>
                </a:lnTo>
                <a:lnTo>
                  <a:pt x="73469" y="145072"/>
                </a:lnTo>
                <a:lnTo>
                  <a:pt x="18630" y="145072"/>
                </a:lnTo>
                <a:lnTo>
                  <a:pt x="18630" y="101269"/>
                </a:lnTo>
                <a:lnTo>
                  <a:pt x="73469" y="101269"/>
                </a:lnTo>
                <a:lnTo>
                  <a:pt x="73469" y="83159"/>
                </a:lnTo>
                <a:lnTo>
                  <a:pt x="18630" y="83159"/>
                </a:lnTo>
                <a:lnTo>
                  <a:pt x="18630" y="39357"/>
                </a:lnTo>
                <a:lnTo>
                  <a:pt x="73469" y="39357"/>
                </a:lnTo>
                <a:lnTo>
                  <a:pt x="73469" y="21247"/>
                </a:lnTo>
                <a:close/>
              </a:path>
              <a:path w="246379" h="258444">
                <a:moveTo>
                  <a:pt x="73469" y="224574"/>
                </a:moveTo>
                <a:lnTo>
                  <a:pt x="54838" y="224574"/>
                </a:lnTo>
                <a:lnTo>
                  <a:pt x="54838" y="243192"/>
                </a:lnTo>
                <a:lnTo>
                  <a:pt x="73469" y="243192"/>
                </a:lnTo>
                <a:lnTo>
                  <a:pt x="73469" y="224574"/>
                </a:lnTo>
                <a:close/>
              </a:path>
              <a:path w="246379" h="258444">
                <a:moveTo>
                  <a:pt x="73469" y="163182"/>
                </a:moveTo>
                <a:lnTo>
                  <a:pt x="54838" y="163182"/>
                </a:lnTo>
                <a:lnTo>
                  <a:pt x="54838" y="206984"/>
                </a:lnTo>
                <a:lnTo>
                  <a:pt x="73469" y="206984"/>
                </a:lnTo>
                <a:lnTo>
                  <a:pt x="73469" y="163182"/>
                </a:lnTo>
                <a:close/>
              </a:path>
              <a:path w="246379" h="258444">
                <a:moveTo>
                  <a:pt x="73469" y="101269"/>
                </a:moveTo>
                <a:lnTo>
                  <a:pt x="54838" y="101269"/>
                </a:lnTo>
                <a:lnTo>
                  <a:pt x="54838" y="145072"/>
                </a:lnTo>
                <a:lnTo>
                  <a:pt x="73469" y="145072"/>
                </a:lnTo>
                <a:lnTo>
                  <a:pt x="73469" y="101269"/>
                </a:lnTo>
                <a:close/>
              </a:path>
              <a:path w="246379" h="258444">
                <a:moveTo>
                  <a:pt x="73469" y="39357"/>
                </a:moveTo>
                <a:lnTo>
                  <a:pt x="54838" y="39357"/>
                </a:lnTo>
                <a:lnTo>
                  <a:pt x="54838" y="83159"/>
                </a:lnTo>
                <a:lnTo>
                  <a:pt x="73469" y="83159"/>
                </a:lnTo>
                <a:lnTo>
                  <a:pt x="73469" y="39357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0" name="object 410"/>
          <p:cNvSpPr/>
          <p:nvPr/>
        </p:nvSpPr>
        <p:spPr>
          <a:xfrm>
            <a:off x="7250972" y="2599423"/>
            <a:ext cx="84785" cy="84759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1" name="object 411"/>
          <p:cNvSpPr/>
          <p:nvPr/>
        </p:nvSpPr>
        <p:spPr>
          <a:xfrm>
            <a:off x="6841157" y="2293084"/>
            <a:ext cx="940435" cy="558165"/>
          </a:xfrm>
          <a:custGeom>
            <a:avLst/>
            <a:gdLst/>
            <a:ahLst/>
            <a:cxnLst/>
            <a:rect l="l" t="t" r="r" b="b"/>
            <a:pathLst>
              <a:path w="940434" h="558164">
                <a:moveTo>
                  <a:pt x="123329" y="442787"/>
                </a:moveTo>
                <a:lnTo>
                  <a:pt x="162510" y="467625"/>
                </a:lnTo>
                <a:lnTo>
                  <a:pt x="204757" y="490340"/>
                </a:lnTo>
                <a:lnTo>
                  <a:pt x="249853" y="510684"/>
                </a:lnTo>
                <a:lnTo>
                  <a:pt x="297578" y="528410"/>
                </a:lnTo>
                <a:lnTo>
                  <a:pt x="347713" y="543269"/>
                </a:lnTo>
                <a:lnTo>
                  <a:pt x="408022" y="554586"/>
                </a:lnTo>
                <a:lnTo>
                  <a:pt x="468110" y="557924"/>
                </a:lnTo>
                <a:lnTo>
                  <a:pt x="527219" y="554334"/>
                </a:lnTo>
                <a:lnTo>
                  <a:pt x="584586" y="544868"/>
                </a:lnTo>
                <a:lnTo>
                  <a:pt x="639453" y="530577"/>
                </a:lnTo>
                <a:lnTo>
                  <a:pt x="682139" y="515634"/>
                </a:lnTo>
                <a:lnTo>
                  <a:pt x="363677" y="515634"/>
                </a:lnTo>
                <a:lnTo>
                  <a:pt x="342768" y="513900"/>
                </a:lnTo>
                <a:lnTo>
                  <a:pt x="300931" y="507470"/>
                </a:lnTo>
                <a:lnTo>
                  <a:pt x="238322" y="490525"/>
                </a:lnTo>
                <a:lnTo>
                  <a:pt x="198196" y="476423"/>
                </a:lnTo>
                <a:lnTo>
                  <a:pt x="159822" y="460463"/>
                </a:lnTo>
                <a:lnTo>
                  <a:pt x="123329" y="442787"/>
                </a:lnTo>
                <a:close/>
              </a:path>
              <a:path w="940434" h="558164">
                <a:moveTo>
                  <a:pt x="701757" y="0"/>
                </a:moveTo>
                <a:lnTo>
                  <a:pt x="592488" y="35657"/>
                </a:lnTo>
                <a:lnTo>
                  <a:pt x="425526" y="126544"/>
                </a:lnTo>
                <a:lnTo>
                  <a:pt x="409246" y="134178"/>
                </a:lnTo>
                <a:lnTo>
                  <a:pt x="257255" y="186200"/>
                </a:lnTo>
                <a:lnTo>
                  <a:pt x="132684" y="205255"/>
                </a:lnTo>
                <a:lnTo>
                  <a:pt x="37758" y="210828"/>
                </a:lnTo>
                <a:lnTo>
                  <a:pt x="0" y="210910"/>
                </a:lnTo>
                <a:lnTo>
                  <a:pt x="35221" y="234628"/>
                </a:lnTo>
                <a:lnTo>
                  <a:pt x="75283" y="256071"/>
                </a:lnTo>
                <a:lnTo>
                  <a:pt x="119432" y="274470"/>
                </a:lnTo>
                <a:lnTo>
                  <a:pt x="166913" y="289057"/>
                </a:lnTo>
                <a:lnTo>
                  <a:pt x="216973" y="299064"/>
                </a:lnTo>
                <a:lnTo>
                  <a:pt x="268859" y="303722"/>
                </a:lnTo>
                <a:lnTo>
                  <a:pt x="266477" y="314651"/>
                </a:lnTo>
                <a:lnTo>
                  <a:pt x="264706" y="325794"/>
                </a:lnTo>
                <a:lnTo>
                  <a:pt x="263601" y="337147"/>
                </a:lnTo>
                <a:lnTo>
                  <a:pt x="263220" y="348705"/>
                </a:lnTo>
                <a:lnTo>
                  <a:pt x="270517" y="400862"/>
                </a:lnTo>
                <a:lnTo>
                  <a:pt x="291050" y="447409"/>
                </a:lnTo>
                <a:lnTo>
                  <a:pt x="322783" y="486336"/>
                </a:lnTo>
                <a:lnTo>
                  <a:pt x="363677" y="515634"/>
                </a:lnTo>
                <a:lnTo>
                  <a:pt x="682139" y="515634"/>
                </a:lnTo>
                <a:lnTo>
                  <a:pt x="691060" y="512511"/>
                </a:lnTo>
                <a:lnTo>
                  <a:pt x="698098" y="509436"/>
                </a:lnTo>
                <a:lnTo>
                  <a:pt x="452234" y="509436"/>
                </a:lnTo>
                <a:lnTo>
                  <a:pt x="401434" y="501241"/>
                </a:lnTo>
                <a:lnTo>
                  <a:pt x="357312" y="478422"/>
                </a:lnTo>
                <a:lnTo>
                  <a:pt x="322517" y="443627"/>
                </a:lnTo>
                <a:lnTo>
                  <a:pt x="299698" y="399505"/>
                </a:lnTo>
                <a:lnTo>
                  <a:pt x="291503" y="348705"/>
                </a:lnTo>
                <a:lnTo>
                  <a:pt x="291931" y="337088"/>
                </a:lnTo>
                <a:lnTo>
                  <a:pt x="293189" y="325701"/>
                </a:lnTo>
                <a:lnTo>
                  <a:pt x="295232" y="314563"/>
                </a:lnTo>
                <a:lnTo>
                  <a:pt x="298018" y="303696"/>
                </a:lnTo>
                <a:lnTo>
                  <a:pt x="343889" y="299641"/>
                </a:lnTo>
                <a:lnTo>
                  <a:pt x="389760" y="290222"/>
                </a:lnTo>
                <a:lnTo>
                  <a:pt x="435149" y="274938"/>
                </a:lnTo>
                <a:lnTo>
                  <a:pt x="479578" y="253290"/>
                </a:lnTo>
                <a:lnTo>
                  <a:pt x="522566" y="224778"/>
                </a:lnTo>
                <a:lnTo>
                  <a:pt x="527723" y="220829"/>
                </a:lnTo>
                <a:lnTo>
                  <a:pt x="538200" y="213069"/>
                </a:lnTo>
                <a:lnTo>
                  <a:pt x="581803" y="213069"/>
                </a:lnTo>
                <a:lnTo>
                  <a:pt x="562457" y="195429"/>
                </a:lnTo>
                <a:lnTo>
                  <a:pt x="588966" y="177139"/>
                </a:lnTo>
                <a:lnTo>
                  <a:pt x="615902" y="159769"/>
                </a:lnTo>
                <a:lnTo>
                  <a:pt x="643299" y="143478"/>
                </a:lnTo>
                <a:lnTo>
                  <a:pt x="671195" y="128423"/>
                </a:lnTo>
                <a:lnTo>
                  <a:pt x="694956" y="128423"/>
                </a:lnTo>
                <a:lnTo>
                  <a:pt x="683717" y="122226"/>
                </a:lnTo>
                <a:lnTo>
                  <a:pt x="731358" y="101703"/>
                </a:lnTo>
                <a:lnTo>
                  <a:pt x="780667" y="85964"/>
                </a:lnTo>
                <a:lnTo>
                  <a:pt x="831806" y="75772"/>
                </a:lnTo>
                <a:lnTo>
                  <a:pt x="884939" y="71887"/>
                </a:lnTo>
                <a:lnTo>
                  <a:pt x="932913" y="71887"/>
                </a:lnTo>
                <a:lnTo>
                  <a:pt x="801587" y="14746"/>
                </a:lnTo>
                <a:lnTo>
                  <a:pt x="701757" y="0"/>
                </a:lnTo>
                <a:close/>
              </a:path>
              <a:path w="940434" h="558164">
                <a:moveTo>
                  <a:pt x="581803" y="213069"/>
                </a:moveTo>
                <a:lnTo>
                  <a:pt x="538200" y="213069"/>
                </a:lnTo>
                <a:lnTo>
                  <a:pt x="568807" y="238263"/>
                </a:lnTo>
                <a:lnTo>
                  <a:pt x="592396" y="270171"/>
                </a:lnTo>
                <a:lnTo>
                  <a:pt x="607571" y="307438"/>
                </a:lnTo>
                <a:lnTo>
                  <a:pt x="612940" y="348705"/>
                </a:lnTo>
                <a:lnTo>
                  <a:pt x="604745" y="399505"/>
                </a:lnTo>
                <a:lnTo>
                  <a:pt x="581927" y="443627"/>
                </a:lnTo>
                <a:lnTo>
                  <a:pt x="547136" y="478422"/>
                </a:lnTo>
                <a:lnTo>
                  <a:pt x="503021" y="501241"/>
                </a:lnTo>
                <a:lnTo>
                  <a:pt x="452234" y="509436"/>
                </a:lnTo>
                <a:lnTo>
                  <a:pt x="698098" y="509436"/>
                </a:lnTo>
                <a:lnTo>
                  <a:pt x="738646" y="491721"/>
                </a:lnTo>
                <a:lnTo>
                  <a:pt x="755760" y="482741"/>
                </a:lnTo>
                <a:lnTo>
                  <a:pt x="585444" y="482741"/>
                </a:lnTo>
                <a:lnTo>
                  <a:pt x="608683" y="454718"/>
                </a:lnTo>
                <a:lnTo>
                  <a:pt x="626238" y="422533"/>
                </a:lnTo>
                <a:lnTo>
                  <a:pt x="637338" y="386943"/>
                </a:lnTo>
                <a:lnTo>
                  <a:pt x="641210" y="348705"/>
                </a:lnTo>
                <a:lnTo>
                  <a:pt x="635600" y="302924"/>
                </a:lnTo>
                <a:lnTo>
                  <a:pt x="619688" y="261237"/>
                </a:lnTo>
                <a:lnTo>
                  <a:pt x="594849" y="224965"/>
                </a:lnTo>
                <a:lnTo>
                  <a:pt x="581803" y="213069"/>
                </a:lnTo>
                <a:close/>
              </a:path>
              <a:path w="940434" h="558164">
                <a:moveTo>
                  <a:pt x="694956" y="128423"/>
                </a:moveTo>
                <a:lnTo>
                  <a:pt x="671195" y="128423"/>
                </a:lnTo>
                <a:lnTo>
                  <a:pt x="715645" y="157092"/>
                </a:lnTo>
                <a:lnTo>
                  <a:pt x="755927" y="188758"/>
                </a:lnTo>
                <a:lnTo>
                  <a:pt x="789747" y="222554"/>
                </a:lnTo>
                <a:lnTo>
                  <a:pt x="814812" y="257611"/>
                </a:lnTo>
                <a:lnTo>
                  <a:pt x="828827" y="293059"/>
                </a:lnTo>
                <a:lnTo>
                  <a:pt x="829500" y="328029"/>
                </a:lnTo>
                <a:lnTo>
                  <a:pt x="819098" y="345552"/>
                </a:lnTo>
                <a:lnTo>
                  <a:pt x="756812" y="397927"/>
                </a:lnTo>
                <a:lnTo>
                  <a:pt x="708363" y="427836"/>
                </a:lnTo>
                <a:lnTo>
                  <a:pt x="650668" y="456931"/>
                </a:lnTo>
                <a:lnTo>
                  <a:pt x="585444" y="482741"/>
                </a:lnTo>
                <a:lnTo>
                  <a:pt x="755760" y="482741"/>
                </a:lnTo>
                <a:lnTo>
                  <a:pt x="818716" y="446175"/>
                </a:lnTo>
                <a:lnTo>
                  <a:pt x="849680" y="423521"/>
                </a:lnTo>
                <a:lnTo>
                  <a:pt x="889665" y="383704"/>
                </a:lnTo>
                <a:lnTo>
                  <a:pt x="898109" y="330833"/>
                </a:lnTo>
                <a:lnTo>
                  <a:pt x="885198" y="292548"/>
                </a:lnTo>
                <a:lnTo>
                  <a:pt x="860459" y="254596"/>
                </a:lnTo>
                <a:lnTo>
                  <a:pt x="825916" y="217781"/>
                </a:lnTo>
                <a:lnTo>
                  <a:pt x="783594" y="182911"/>
                </a:lnTo>
                <a:lnTo>
                  <a:pt x="735519" y="150790"/>
                </a:lnTo>
                <a:lnTo>
                  <a:pt x="694956" y="128423"/>
                </a:lnTo>
                <a:close/>
              </a:path>
              <a:path w="940434" h="558164">
                <a:moveTo>
                  <a:pt x="932913" y="71887"/>
                </a:moveTo>
                <a:lnTo>
                  <a:pt x="884939" y="71887"/>
                </a:lnTo>
                <a:lnTo>
                  <a:pt x="940231" y="75071"/>
                </a:lnTo>
                <a:lnTo>
                  <a:pt x="932913" y="71887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2" name="object 412"/>
          <p:cNvSpPr/>
          <p:nvPr/>
        </p:nvSpPr>
        <p:spPr>
          <a:xfrm>
            <a:off x="1476123" y="3166262"/>
            <a:ext cx="260350" cy="244475"/>
          </a:xfrm>
          <a:custGeom>
            <a:avLst/>
            <a:gdLst/>
            <a:ahLst/>
            <a:cxnLst/>
            <a:rect l="l" t="t" r="r" b="b"/>
            <a:pathLst>
              <a:path w="260350" h="244475">
                <a:moveTo>
                  <a:pt x="259994" y="223774"/>
                </a:moveTo>
                <a:lnTo>
                  <a:pt x="87896" y="223774"/>
                </a:lnTo>
                <a:lnTo>
                  <a:pt x="87896" y="244233"/>
                </a:lnTo>
                <a:lnTo>
                  <a:pt x="259994" y="244233"/>
                </a:lnTo>
                <a:lnTo>
                  <a:pt x="259994" y="223774"/>
                </a:lnTo>
                <a:close/>
              </a:path>
              <a:path w="260350" h="244475">
                <a:moveTo>
                  <a:pt x="99961" y="193078"/>
                </a:moveTo>
                <a:lnTo>
                  <a:pt x="0" y="215112"/>
                </a:lnTo>
                <a:lnTo>
                  <a:pt x="6045" y="236372"/>
                </a:lnTo>
                <a:lnTo>
                  <a:pt x="77514" y="218609"/>
                </a:lnTo>
                <a:lnTo>
                  <a:pt x="99174" y="213537"/>
                </a:lnTo>
                <a:lnTo>
                  <a:pt x="99259" y="204628"/>
                </a:lnTo>
                <a:lnTo>
                  <a:pt x="99428" y="200088"/>
                </a:lnTo>
                <a:lnTo>
                  <a:pt x="99961" y="193078"/>
                </a:lnTo>
                <a:close/>
              </a:path>
              <a:path w="260350" h="244475">
                <a:moveTo>
                  <a:pt x="186791" y="45910"/>
                </a:moveTo>
                <a:lnTo>
                  <a:pt x="164490" y="45910"/>
                </a:lnTo>
                <a:lnTo>
                  <a:pt x="164490" y="223774"/>
                </a:lnTo>
                <a:lnTo>
                  <a:pt x="186791" y="223774"/>
                </a:lnTo>
                <a:lnTo>
                  <a:pt x="186791" y="45910"/>
                </a:lnTo>
                <a:close/>
              </a:path>
              <a:path w="260350" h="244475">
                <a:moveTo>
                  <a:pt x="70821" y="108610"/>
                </a:moveTo>
                <a:lnTo>
                  <a:pt x="47091" y="108610"/>
                </a:lnTo>
                <a:lnTo>
                  <a:pt x="36102" y="123759"/>
                </a:lnTo>
                <a:lnTo>
                  <a:pt x="25158" y="137599"/>
                </a:lnTo>
                <a:lnTo>
                  <a:pt x="14262" y="150128"/>
                </a:lnTo>
                <a:lnTo>
                  <a:pt x="3416" y="161340"/>
                </a:lnTo>
                <a:lnTo>
                  <a:pt x="8394" y="180746"/>
                </a:lnTo>
                <a:lnTo>
                  <a:pt x="79135" y="170125"/>
                </a:lnTo>
                <a:lnTo>
                  <a:pt x="97078" y="167640"/>
                </a:lnTo>
                <a:lnTo>
                  <a:pt x="97599" y="161163"/>
                </a:lnTo>
                <a:lnTo>
                  <a:pt x="98045" y="157403"/>
                </a:lnTo>
                <a:lnTo>
                  <a:pt x="33591" y="157403"/>
                </a:lnTo>
                <a:lnTo>
                  <a:pt x="49856" y="137011"/>
                </a:lnTo>
                <a:lnTo>
                  <a:pt x="66381" y="114908"/>
                </a:lnTo>
                <a:lnTo>
                  <a:pt x="70821" y="108610"/>
                </a:lnTo>
                <a:close/>
              </a:path>
              <a:path w="260350" h="244475">
                <a:moveTo>
                  <a:pt x="99428" y="147701"/>
                </a:moveTo>
                <a:lnTo>
                  <a:pt x="88626" y="149386"/>
                </a:lnTo>
                <a:lnTo>
                  <a:pt x="33591" y="157403"/>
                </a:lnTo>
                <a:lnTo>
                  <a:pt x="98045" y="157403"/>
                </a:lnTo>
                <a:lnTo>
                  <a:pt x="98429" y="154239"/>
                </a:lnTo>
                <a:lnTo>
                  <a:pt x="99428" y="147701"/>
                </a:lnTo>
                <a:close/>
              </a:path>
              <a:path w="260350" h="244475">
                <a:moveTo>
                  <a:pt x="55105" y="0"/>
                </a:moveTo>
                <a:lnTo>
                  <a:pt x="42249" y="26713"/>
                </a:lnTo>
                <a:lnTo>
                  <a:pt x="28867" y="51227"/>
                </a:lnTo>
                <a:lnTo>
                  <a:pt x="14960" y="73543"/>
                </a:lnTo>
                <a:lnTo>
                  <a:pt x="533" y="93662"/>
                </a:lnTo>
                <a:lnTo>
                  <a:pt x="5778" y="111493"/>
                </a:lnTo>
                <a:lnTo>
                  <a:pt x="33980" y="109428"/>
                </a:lnTo>
                <a:lnTo>
                  <a:pt x="47091" y="108610"/>
                </a:lnTo>
                <a:lnTo>
                  <a:pt x="70821" y="108610"/>
                </a:lnTo>
                <a:lnTo>
                  <a:pt x="82472" y="92087"/>
                </a:lnTo>
                <a:lnTo>
                  <a:pt x="25450" y="92087"/>
                </a:lnTo>
                <a:lnTo>
                  <a:pt x="37983" y="73144"/>
                </a:lnTo>
                <a:lnTo>
                  <a:pt x="50644" y="52795"/>
                </a:lnTo>
                <a:lnTo>
                  <a:pt x="63434" y="31038"/>
                </a:lnTo>
                <a:lnTo>
                  <a:pt x="76352" y="7874"/>
                </a:lnTo>
                <a:lnTo>
                  <a:pt x="55105" y="0"/>
                </a:lnTo>
                <a:close/>
              </a:path>
              <a:path w="260350" h="244475">
                <a:moveTo>
                  <a:pt x="80022" y="55880"/>
                </a:moveTo>
                <a:lnTo>
                  <a:pt x="58635" y="91173"/>
                </a:lnTo>
                <a:lnTo>
                  <a:pt x="25450" y="92087"/>
                </a:lnTo>
                <a:lnTo>
                  <a:pt x="82472" y="92087"/>
                </a:lnTo>
                <a:lnTo>
                  <a:pt x="83170" y="91097"/>
                </a:lnTo>
                <a:lnTo>
                  <a:pt x="100228" y="65582"/>
                </a:lnTo>
                <a:lnTo>
                  <a:pt x="80022" y="55880"/>
                </a:lnTo>
                <a:close/>
              </a:path>
              <a:path w="260350" h="244475">
                <a:moveTo>
                  <a:pt x="250278" y="25450"/>
                </a:moveTo>
                <a:lnTo>
                  <a:pt x="101536" y="25450"/>
                </a:lnTo>
                <a:lnTo>
                  <a:pt x="101536" y="45910"/>
                </a:lnTo>
                <a:lnTo>
                  <a:pt x="250278" y="45910"/>
                </a:lnTo>
                <a:lnTo>
                  <a:pt x="250278" y="2545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3" name="object 413"/>
          <p:cNvSpPr/>
          <p:nvPr/>
        </p:nvSpPr>
        <p:spPr>
          <a:xfrm>
            <a:off x="1770058" y="3180958"/>
            <a:ext cx="261620" cy="246379"/>
          </a:xfrm>
          <a:custGeom>
            <a:avLst/>
            <a:gdLst/>
            <a:ahLst/>
            <a:cxnLst/>
            <a:rect l="l" t="t" r="r" b="b"/>
            <a:pathLst>
              <a:path w="261619" h="246380">
                <a:moveTo>
                  <a:pt x="255777" y="0"/>
                </a:moveTo>
                <a:lnTo>
                  <a:pt x="27546" y="0"/>
                </a:lnTo>
                <a:lnTo>
                  <a:pt x="27430" y="107556"/>
                </a:lnTo>
                <a:lnTo>
                  <a:pt x="27233" y="120929"/>
                </a:lnTo>
                <a:lnTo>
                  <a:pt x="24449" y="160480"/>
                </a:lnTo>
                <a:lnTo>
                  <a:pt x="13508" y="201672"/>
                </a:lnTo>
                <a:lnTo>
                  <a:pt x="0" y="228498"/>
                </a:lnTo>
                <a:lnTo>
                  <a:pt x="5245" y="233400"/>
                </a:lnTo>
                <a:lnTo>
                  <a:pt x="10236" y="239166"/>
                </a:lnTo>
                <a:lnTo>
                  <a:pt x="14947" y="245808"/>
                </a:lnTo>
                <a:lnTo>
                  <a:pt x="24049" y="229063"/>
                </a:lnTo>
                <a:lnTo>
                  <a:pt x="40919" y="182587"/>
                </a:lnTo>
                <a:lnTo>
                  <a:pt x="45449" y="142976"/>
                </a:lnTo>
                <a:lnTo>
                  <a:pt x="46951" y="91554"/>
                </a:lnTo>
                <a:lnTo>
                  <a:pt x="257086" y="91554"/>
                </a:lnTo>
                <a:lnTo>
                  <a:pt x="257086" y="75298"/>
                </a:lnTo>
                <a:lnTo>
                  <a:pt x="46951" y="75298"/>
                </a:lnTo>
                <a:lnTo>
                  <a:pt x="46951" y="16789"/>
                </a:lnTo>
                <a:lnTo>
                  <a:pt x="255777" y="16789"/>
                </a:lnTo>
                <a:lnTo>
                  <a:pt x="255777" y="0"/>
                </a:lnTo>
                <a:close/>
              </a:path>
              <a:path w="261619" h="246380">
                <a:moveTo>
                  <a:pt x="235051" y="166852"/>
                </a:moveTo>
                <a:lnTo>
                  <a:pt x="66890" y="166852"/>
                </a:lnTo>
                <a:lnTo>
                  <a:pt x="66890" y="245554"/>
                </a:lnTo>
                <a:lnTo>
                  <a:pt x="85775" y="245554"/>
                </a:lnTo>
                <a:lnTo>
                  <a:pt x="85775" y="234010"/>
                </a:lnTo>
                <a:lnTo>
                  <a:pt x="235051" y="234010"/>
                </a:lnTo>
                <a:lnTo>
                  <a:pt x="235051" y="217220"/>
                </a:lnTo>
                <a:lnTo>
                  <a:pt x="85775" y="217220"/>
                </a:lnTo>
                <a:lnTo>
                  <a:pt x="85775" y="183642"/>
                </a:lnTo>
                <a:lnTo>
                  <a:pt x="235051" y="183642"/>
                </a:lnTo>
                <a:lnTo>
                  <a:pt x="235051" y="166852"/>
                </a:lnTo>
                <a:close/>
              </a:path>
              <a:path w="261619" h="246380">
                <a:moveTo>
                  <a:pt x="235051" y="234010"/>
                </a:moveTo>
                <a:lnTo>
                  <a:pt x="216166" y="234010"/>
                </a:lnTo>
                <a:lnTo>
                  <a:pt x="216166" y="245275"/>
                </a:lnTo>
                <a:lnTo>
                  <a:pt x="235051" y="245275"/>
                </a:lnTo>
                <a:lnTo>
                  <a:pt x="235051" y="234010"/>
                </a:lnTo>
                <a:close/>
              </a:path>
              <a:path w="261619" h="246380">
                <a:moveTo>
                  <a:pt x="235051" y="183642"/>
                </a:moveTo>
                <a:lnTo>
                  <a:pt x="216166" y="183642"/>
                </a:lnTo>
                <a:lnTo>
                  <a:pt x="216166" y="217220"/>
                </a:lnTo>
                <a:lnTo>
                  <a:pt x="235051" y="217220"/>
                </a:lnTo>
                <a:lnTo>
                  <a:pt x="235051" y="183642"/>
                </a:lnTo>
                <a:close/>
              </a:path>
              <a:path w="261619" h="246380">
                <a:moveTo>
                  <a:pt x="142976" y="91554"/>
                </a:moveTo>
                <a:lnTo>
                  <a:pt x="121716" y="91554"/>
                </a:lnTo>
                <a:lnTo>
                  <a:pt x="145741" y="117297"/>
                </a:lnTo>
                <a:lnTo>
                  <a:pt x="175045" y="138122"/>
                </a:lnTo>
                <a:lnTo>
                  <a:pt x="209629" y="154026"/>
                </a:lnTo>
                <a:lnTo>
                  <a:pt x="249491" y="165011"/>
                </a:lnTo>
                <a:lnTo>
                  <a:pt x="253326" y="157480"/>
                </a:lnTo>
                <a:lnTo>
                  <a:pt x="257352" y="151104"/>
                </a:lnTo>
                <a:lnTo>
                  <a:pt x="261556" y="145859"/>
                </a:lnTo>
                <a:lnTo>
                  <a:pt x="245207" y="142976"/>
                </a:lnTo>
                <a:lnTo>
                  <a:pt x="229938" y="139423"/>
                </a:lnTo>
                <a:lnTo>
                  <a:pt x="215413" y="135126"/>
                </a:lnTo>
                <a:lnTo>
                  <a:pt x="201739" y="130111"/>
                </a:lnTo>
                <a:lnTo>
                  <a:pt x="212673" y="124637"/>
                </a:lnTo>
                <a:lnTo>
                  <a:pt x="219878" y="120929"/>
                </a:lnTo>
                <a:lnTo>
                  <a:pt x="182587" y="120929"/>
                </a:lnTo>
                <a:lnTo>
                  <a:pt x="171651" y="114571"/>
                </a:lnTo>
                <a:lnTo>
                  <a:pt x="161401" y="107556"/>
                </a:lnTo>
                <a:lnTo>
                  <a:pt x="151841" y="99883"/>
                </a:lnTo>
                <a:lnTo>
                  <a:pt x="142976" y="91554"/>
                </a:lnTo>
                <a:close/>
              </a:path>
              <a:path w="261619" h="246380">
                <a:moveTo>
                  <a:pt x="94449" y="91554"/>
                </a:moveTo>
                <a:lnTo>
                  <a:pt x="75552" y="91554"/>
                </a:lnTo>
                <a:lnTo>
                  <a:pt x="75552" y="132918"/>
                </a:lnTo>
                <a:lnTo>
                  <a:pt x="72834" y="138595"/>
                </a:lnTo>
                <a:lnTo>
                  <a:pt x="67424" y="142976"/>
                </a:lnTo>
                <a:lnTo>
                  <a:pt x="79222" y="160807"/>
                </a:lnTo>
                <a:lnTo>
                  <a:pt x="83769" y="158000"/>
                </a:lnTo>
                <a:lnTo>
                  <a:pt x="88061" y="155905"/>
                </a:lnTo>
                <a:lnTo>
                  <a:pt x="132997" y="143442"/>
                </a:lnTo>
                <a:lnTo>
                  <a:pt x="145592" y="140601"/>
                </a:lnTo>
                <a:lnTo>
                  <a:pt x="145098" y="135126"/>
                </a:lnTo>
                <a:lnTo>
                  <a:pt x="145031" y="134061"/>
                </a:lnTo>
                <a:lnTo>
                  <a:pt x="94449" y="134061"/>
                </a:lnTo>
                <a:lnTo>
                  <a:pt x="94449" y="91554"/>
                </a:lnTo>
                <a:close/>
              </a:path>
              <a:path w="261619" h="246380">
                <a:moveTo>
                  <a:pt x="144551" y="121196"/>
                </a:moveTo>
                <a:lnTo>
                  <a:pt x="121000" y="127423"/>
                </a:lnTo>
                <a:lnTo>
                  <a:pt x="94449" y="134061"/>
                </a:lnTo>
                <a:lnTo>
                  <a:pt x="145031" y="134061"/>
                </a:lnTo>
                <a:lnTo>
                  <a:pt x="144729" y="128358"/>
                </a:lnTo>
                <a:lnTo>
                  <a:pt x="144551" y="121196"/>
                </a:lnTo>
                <a:close/>
              </a:path>
              <a:path w="261619" h="246380">
                <a:moveTo>
                  <a:pt x="229539" y="93649"/>
                </a:moveTo>
                <a:lnTo>
                  <a:pt x="218440" y="100769"/>
                </a:lnTo>
                <a:lnTo>
                  <a:pt x="206916" y="107689"/>
                </a:lnTo>
                <a:lnTo>
                  <a:pt x="194965" y="114409"/>
                </a:lnTo>
                <a:lnTo>
                  <a:pt x="182587" y="120929"/>
                </a:lnTo>
                <a:lnTo>
                  <a:pt x="219878" y="120929"/>
                </a:lnTo>
                <a:lnTo>
                  <a:pt x="223185" y="119227"/>
                </a:lnTo>
                <a:lnTo>
                  <a:pt x="233270" y="113884"/>
                </a:lnTo>
                <a:lnTo>
                  <a:pt x="242925" y="108610"/>
                </a:lnTo>
                <a:lnTo>
                  <a:pt x="229539" y="93649"/>
                </a:lnTo>
                <a:close/>
              </a:path>
              <a:path w="261619" h="246380">
                <a:moveTo>
                  <a:pt x="240296" y="37769"/>
                </a:moveTo>
                <a:lnTo>
                  <a:pt x="65328" y="37769"/>
                </a:lnTo>
                <a:lnTo>
                  <a:pt x="65328" y="54025"/>
                </a:lnTo>
                <a:lnTo>
                  <a:pt x="240296" y="54025"/>
                </a:lnTo>
                <a:lnTo>
                  <a:pt x="240296" y="37769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4" name="object 414"/>
          <p:cNvSpPr/>
          <p:nvPr/>
        </p:nvSpPr>
        <p:spPr>
          <a:xfrm>
            <a:off x="1296541" y="2397369"/>
            <a:ext cx="940435" cy="390525"/>
          </a:xfrm>
          <a:custGeom>
            <a:avLst/>
            <a:gdLst/>
            <a:ahLst/>
            <a:cxnLst/>
            <a:rect l="l" t="t" r="r" b="b"/>
            <a:pathLst>
              <a:path w="940435" h="390525">
                <a:moveTo>
                  <a:pt x="358194" y="0"/>
                </a:moveTo>
                <a:lnTo>
                  <a:pt x="304523" y="9190"/>
                </a:lnTo>
                <a:lnTo>
                  <a:pt x="242411" y="43410"/>
                </a:lnTo>
                <a:lnTo>
                  <a:pt x="213529" y="68691"/>
                </a:lnTo>
                <a:lnTo>
                  <a:pt x="164642" y="117383"/>
                </a:lnTo>
                <a:lnTo>
                  <a:pt x="112023" y="175102"/>
                </a:lnTo>
                <a:lnTo>
                  <a:pt x="82489" y="207652"/>
                </a:lnTo>
                <a:lnTo>
                  <a:pt x="31905" y="249078"/>
                </a:lnTo>
                <a:lnTo>
                  <a:pt x="0" y="259585"/>
                </a:lnTo>
                <a:lnTo>
                  <a:pt x="33675" y="278024"/>
                </a:lnTo>
                <a:lnTo>
                  <a:pt x="68200" y="298653"/>
                </a:lnTo>
                <a:lnTo>
                  <a:pt x="95117" y="315449"/>
                </a:lnTo>
                <a:lnTo>
                  <a:pt x="105968" y="322387"/>
                </a:lnTo>
                <a:lnTo>
                  <a:pt x="215931" y="371573"/>
                </a:lnTo>
                <a:lnTo>
                  <a:pt x="322695" y="389676"/>
                </a:lnTo>
                <a:lnTo>
                  <a:pt x="403468" y="390450"/>
                </a:lnTo>
                <a:lnTo>
                  <a:pt x="435457" y="387652"/>
                </a:lnTo>
                <a:lnTo>
                  <a:pt x="451051" y="386076"/>
                </a:lnTo>
                <a:lnTo>
                  <a:pt x="463824" y="385531"/>
                </a:lnTo>
                <a:lnTo>
                  <a:pt x="577710" y="385531"/>
                </a:lnTo>
                <a:lnTo>
                  <a:pt x="578583" y="385469"/>
                </a:lnTo>
                <a:lnTo>
                  <a:pt x="637643" y="375768"/>
                </a:lnTo>
                <a:lnTo>
                  <a:pt x="696610" y="362301"/>
                </a:lnTo>
                <a:lnTo>
                  <a:pt x="751623" y="347045"/>
                </a:lnTo>
                <a:lnTo>
                  <a:pt x="798821" y="331978"/>
                </a:lnTo>
                <a:lnTo>
                  <a:pt x="854329" y="310322"/>
                </a:lnTo>
                <a:lnTo>
                  <a:pt x="908199" y="277424"/>
                </a:lnTo>
                <a:lnTo>
                  <a:pt x="940219" y="256575"/>
                </a:lnTo>
                <a:lnTo>
                  <a:pt x="922414" y="252343"/>
                </a:lnTo>
                <a:lnTo>
                  <a:pt x="905630" y="245093"/>
                </a:lnTo>
                <a:lnTo>
                  <a:pt x="890580" y="236221"/>
                </a:lnTo>
                <a:lnTo>
                  <a:pt x="877976" y="227124"/>
                </a:lnTo>
                <a:lnTo>
                  <a:pt x="867664" y="218094"/>
                </a:lnTo>
                <a:lnTo>
                  <a:pt x="235432" y="218094"/>
                </a:lnTo>
                <a:lnTo>
                  <a:pt x="250482" y="207325"/>
                </a:lnTo>
                <a:lnTo>
                  <a:pt x="274163" y="188757"/>
                </a:lnTo>
                <a:lnTo>
                  <a:pt x="294090" y="180032"/>
                </a:lnTo>
                <a:lnTo>
                  <a:pt x="148043" y="180032"/>
                </a:lnTo>
                <a:lnTo>
                  <a:pt x="166677" y="165947"/>
                </a:lnTo>
                <a:lnTo>
                  <a:pt x="186802" y="147487"/>
                </a:lnTo>
                <a:lnTo>
                  <a:pt x="207278" y="126995"/>
                </a:lnTo>
                <a:lnTo>
                  <a:pt x="247214" y="86111"/>
                </a:lnTo>
                <a:lnTo>
                  <a:pt x="271311" y="64750"/>
                </a:lnTo>
                <a:lnTo>
                  <a:pt x="300926" y="46115"/>
                </a:lnTo>
                <a:lnTo>
                  <a:pt x="337731" y="33589"/>
                </a:lnTo>
                <a:lnTo>
                  <a:pt x="359755" y="33360"/>
                </a:lnTo>
                <a:lnTo>
                  <a:pt x="428377" y="33360"/>
                </a:lnTo>
                <a:lnTo>
                  <a:pt x="417115" y="25656"/>
                </a:lnTo>
                <a:lnTo>
                  <a:pt x="402199" y="15943"/>
                </a:lnTo>
                <a:lnTo>
                  <a:pt x="382193" y="5953"/>
                </a:lnTo>
                <a:lnTo>
                  <a:pt x="358194" y="0"/>
                </a:lnTo>
                <a:close/>
              </a:path>
              <a:path w="940435" h="390525">
                <a:moveTo>
                  <a:pt x="577710" y="385531"/>
                </a:moveTo>
                <a:lnTo>
                  <a:pt x="463824" y="385531"/>
                </a:lnTo>
                <a:lnTo>
                  <a:pt x="472456" y="385548"/>
                </a:lnTo>
                <a:lnTo>
                  <a:pt x="475627" y="385658"/>
                </a:lnTo>
                <a:lnTo>
                  <a:pt x="523291" y="389424"/>
                </a:lnTo>
                <a:lnTo>
                  <a:pt x="577710" y="385531"/>
                </a:lnTo>
                <a:close/>
              </a:path>
              <a:path w="940435" h="390525">
                <a:moveTo>
                  <a:pt x="317809" y="202248"/>
                </a:moveTo>
                <a:lnTo>
                  <a:pt x="279156" y="206225"/>
                </a:lnTo>
                <a:lnTo>
                  <a:pt x="235432" y="218094"/>
                </a:lnTo>
                <a:lnTo>
                  <a:pt x="867664" y="218094"/>
                </a:lnTo>
                <a:lnTo>
                  <a:pt x="867431" y="217891"/>
                </a:lnTo>
                <a:lnTo>
                  <a:pt x="466585" y="217891"/>
                </a:lnTo>
                <a:lnTo>
                  <a:pt x="373062" y="206143"/>
                </a:lnTo>
                <a:lnTo>
                  <a:pt x="317809" y="202248"/>
                </a:lnTo>
                <a:close/>
              </a:path>
              <a:path w="940435" h="390525">
                <a:moveTo>
                  <a:pt x="585471" y="211756"/>
                </a:moveTo>
                <a:lnTo>
                  <a:pt x="532288" y="211984"/>
                </a:lnTo>
                <a:lnTo>
                  <a:pt x="499289" y="213867"/>
                </a:lnTo>
                <a:lnTo>
                  <a:pt x="466585" y="217891"/>
                </a:lnTo>
                <a:lnTo>
                  <a:pt x="867431" y="217891"/>
                </a:lnTo>
                <a:lnTo>
                  <a:pt x="862094" y="213217"/>
                </a:lnTo>
                <a:lnTo>
                  <a:pt x="861532" y="212697"/>
                </a:lnTo>
                <a:lnTo>
                  <a:pt x="678726" y="212697"/>
                </a:lnTo>
                <a:lnTo>
                  <a:pt x="585471" y="211756"/>
                </a:lnTo>
                <a:close/>
              </a:path>
              <a:path w="940435" h="390525">
                <a:moveTo>
                  <a:pt x="834554" y="187754"/>
                </a:moveTo>
                <a:lnTo>
                  <a:pt x="597166" y="187754"/>
                </a:lnTo>
                <a:lnTo>
                  <a:pt x="627923" y="190322"/>
                </a:lnTo>
                <a:lnTo>
                  <a:pt x="646671" y="193777"/>
                </a:lnTo>
                <a:lnTo>
                  <a:pt x="661056" y="200456"/>
                </a:lnTo>
                <a:lnTo>
                  <a:pt x="678726" y="212697"/>
                </a:lnTo>
                <a:lnTo>
                  <a:pt x="861532" y="212697"/>
                </a:lnTo>
                <a:lnTo>
                  <a:pt x="839417" y="192205"/>
                </a:lnTo>
                <a:lnTo>
                  <a:pt x="834554" y="187754"/>
                </a:lnTo>
                <a:close/>
              </a:path>
              <a:path w="940435" h="390525">
                <a:moveTo>
                  <a:pt x="819500" y="173974"/>
                </a:moveTo>
                <a:lnTo>
                  <a:pt x="471068" y="173974"/>
                </a:lnTo>
                <a:lnTo>
                  <a:pt x="500877" y="187499"/>
                </a:lnTo>
                <a:lnTo>
                  <a:pt x="523949" y="193442"/>
                </a:lnTo>
                <a:lnTo>
                  <a:pt x="552105" y="193096"/>
                </a:lnTo>
                <a:lnTo>
                  <a:pt x="597166" y="187754"/>
                </a:lnTo>
                <a:lnTo>
                  <a:pt x="834554" y="187754"/>
                </a:lnTo>
                <a:lnTo>
                  <a:pt x="819500" y="173974"/>
                </a:lnTo>
                <a:close/>
              </a:path>
              <a:path w="940435" h="390525">
                <a:moveTo>
                  <a:pt x="457777" y="177953"/>
                </a:moveTo>
                <a:lnTo>
                  <a:pt x="323187" y="177953"/>
                </a:lnTo>
                <a:lnTo>
                  <a:pt x="371157" y="180731"/>
                </a:lnTo>
                <a:lnTo>
                  <a:pt x="401800" y="185304"/>
                </a:lnTo>
                <a:lnTo>
                  <a:pt x="422422" y="186125"/>
                </a:lnTo>
                <a:lnTo>
                  <a:pt x="442389" y="182560"/>
                </a:lnTo>
                <a:lnTo>
                  <a:pt x="457777" y="177953"/>
                </a:lnTo>
                <a:close/>
              </a:path>
              <a:path w="940435" h="390525">
                <a:moveTo>
                  <a:pt x="350533" y="47290"/>
                </a:moveTo>
                <a:lnTo>
                  <a:pt x="300335" y="68051"/>
                </a:lnTo>
                <a:lnTo>
                  <a:pt x="255186" y="99127"/>
                </a:lnTo>
                <a:lnTo>
                  <a:pt x="197421" y="148155"/>
                </a:lnTo>
                <a:lnTo>
                  <a:pt x="180072" y="159555"/>
                </a:lnTo>
                <a:lnTo>
                  <a:pt x="148043" y="180032"/>
                </a:lnTo>
                <a:lnTo>
                  <a:pt x="294090" y="180032"/>
                </a:lnTo>
                <a:lnTo>
                  <a:pt x="294627" y="179797"/>
                </a:lnTo>
                <a:lnTo>
                  <a:pt x="323187" y="177953"/>
                </a:lnTo>
                <a:lnTo>
                  <a:pt x="457777" y="177953"/>
                </a:lnTo>
                <a:lnTo>
                  <a:pt x="471068" y="173974"/>
                </a:lnTo>
                <a:lnTo>
                  <a:pt x="819500" y="173974"/>
                </a:lnTo>
                <a:lnTo>
                  <a:pt x="813537" y="168517"/>
                </a:lnTo>
                <a:lnTo>
                  <a:pt x="788047" y="146581"/>
                </a:lnTo>
                <a:lnTo>
                  <a:pt x="759040" y="120316"/>
                </a:lnTo>
                <a:lnTo>
                  <a:pt x="726565" y="88003"/>
                </a:lnTo>
                <a:lnTo>
                  <a:pt x="700117" y="60589"/>
                </a:lnTo>
                <a:lnTo>
                  <a:pt x="689190" y="49019"/>
                </a:lnTo>
                <a:lnTo>
                  <a:pt x="687501" y="47863"/>
                </a:lnTo>
                <a:lnTo>
                  <a:pt x="401434" y="47863"/>
                </a:lnTo>
                <a:lnTo>
                  <a:pt x="350533" y="47290"/>
                </a:lnTo>
                <a:close/>
              </a:path>
              <a:path w="940435" h="390525">
                <a:moveTo>
                  <a:pt x="428377" y="33360"/>
                </a:moveTo>
                <a:lnTo>
                  <a:pt x="359755" y="33360"/>
                </a:lnTo>
                <a:lnTo>
                  <a:pt x="380312" y="38540"/>
                </a:lnTo>
                <a:lnTo>
                  <a:pt x="395504" y="44813"/>
                </a:lnTo>
                <a:lnTo>
                  <a:pt x="401434" y="47863"/>
                </a:lnTo>
                <a:lnTo>
                  <a:pt x="687501" y="47863"/>
                </a:lnTo>
                <a:lnTo>
                  <a:pt x="680930" y="43368"/>
                </a:lnTo>
                <a:lnTo>
                  <a:pt x="461822" y="43368"/>
                </a:lnTo>
                <a:lnTo>
                  <a:pt x="452681" y="43145"/>
                </a:lnTo>
                <a:lnTo>
                  <a:pt x="441464" y="40091"/>
                </a:lnTo>
                <a:lnTo>
                  <a:pt x="429388" y="34052"/>
                </a:lnTo>
                <a:lnTo>
                  <a:pt x="428377" y="33360"/>
                </a:lnTo>
                <a:close/>
              </a:path>
              <a:path w="940435" h="390525">
                <a:moveTo>
                  <a:pt x="563791" y="1178"/>
                </a:moveTo>
                <a:lnTo>
                  <a:pt x="542773" y="4753"/>
                </a:lnTo>
                <a:lnTo>
                  <a:pt x="518856" y="14953"/>
                </a:lnTo>
                <a:lnTo>
                  <a:pt x="496623" y="26994"/>
                </a:lnTo>
                <a:lnTo>
                  <a:pt x="480656" y="36091"/>
                </a:lnTo>
                <a:lnTo>
                  <a:pt x="470582" y="40952"/>
                </a:lnTo>
                <a:lnTo>
                  <a:pt x="461822" y="43368"/>
                </a:lnTo>
                <a:lnTo>
                  <a:pt x="680930" y="43368"/>
                </a:lnTo>
                <a:lnTo>
                  <a:pt x="646749" y="19982"/>
                </a:lnTo>
                <a:lnTo>
                  <a:pt x="612065" y="6368"/>
                </a:lnTo>
                <a:lnTo>
                  <a:pt x="584593" y="2119"/>
                </a:lnTo>
                <a:lnTo>
                  <a:pt x="563791" y="1178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5" name="object 415"/>
          <p:cNvSpPr/>
          <p:nvPr/>
        </p:nvSpPr>
        <p:spPr>
          <a:xfrm>
            <a:off x="4785891" y="4914094"/>
            <a:ext cx="266065" cy="262255"/>
          </a:xfrm>
          <a:custGeom>
            <a:avLst/>
            <a:gdLst/>
            <a:ahLst/>
            <a:cxnLst/>
            <a:rect l="l" t="t" r="r" b="b"/>
            <a:pathLst>
              <a:path w="266064" h="262254">
                <a:moveTo>
                  <a:pt x="127762" y="139827"/>
                </a:moveTo>
                <a:lnTo>
                  <a:pt x="109143" y="139827"/>
                </a:lnTo>
                <a:lnTo>
                  <a:pt x="108673" y="163572"/>
                </a:lnTo>
                <a:lnTo>
                  <a:pt x="107305" y="183053"/>
                </a:lnTo>
                <a:lnTo>
                  <a:pt x="90381" y="228107"/>
                </a:lnTo>
                <a:lnTo>
                  <a:pt x="68732" y="245033"/>
                </a:lnTo>
                <a:lnTo>
                  <a:pt x="73695" y="250539"/>
                </a:lnTo>
                <a:lnTo>
                  <a:pt x="77838" y="256133"/>
                </a:lnTo>
                <a:lnTo>
                  <a:pt x="81330" y="262077"/>
                </a:lnTo>
                <a:lnTo>
                  <a:pt x="95008" y="251738"/>
                </a:lnTo>
                <a:lnTo>
                  <a:pt x="119100" y="219329"/>
                </a:lnTo>
                <a:lnTo>
                  <a:pt x="127121" y="166734"/>
                </a:lnTo>
                <a:lnTo>
                  <a:pt x="127762" y="139827"/>
                </a:lnTo>
                <a:close/>
              </a:path>
              <a:path w="266064" h="262254">
                <a:moveTo>
                  <a:pt x="58242" y="122250"/>
                </a:moveTo>
                <a:lnTo>
                  <a:pt x="39878" y="122250"/>
                </a:lnTo>
                <a:lnTo>
                  <a:pt x="39878" y="261289"/>
                </a:lnTo>
                <a:lnTo>
                  <a:pt x="58242" y="261289"/>
                </a:lnTo>
                <a:lnTo>
                  <a:pt x="58242" y="122250"/>
                </a:lnTo>
                <a:close/>
              </a:path>
              <a:path w="266064" h="262254">
                <a:moveTo>
                  <a:pt x="172885" y="139827"/>
                </a:moveTo>
                <a:lnTo>
                  <a:pt x="154520" y="139827"/>
                </a:lnTo>
                <a:lnTo>
                  <a:pt x="154520" y="256565"/>
                </a:lnTo>
                <a:lnTo>
                  <a:pt x="172885" y="256565"/>
                </a:lnTo>
                <a:lnTo>
                  <a:pt x="172885" y="139827"/>
                </a:lnTo>
                <a:close/>
              </a:path>
              <a:path w="266064" h="262254">
                <a:moveTo>
                  <a:pt x="218008" y="139306"/>
                </a:moveTo>
                <a:lnTo>
                  <a:pt x="199644" y="139306"/>
                </a:lnTo>
                <a:lnTo>
                  <a:pt x="199644" y="227190"/>
                </a:lnTo>
                <a:lnTo>
                  <a:pt x="201437" y="240047"/>
                </a:lnTo>
                <a:lnTo>
                  <a:pt x="206536" y="249226"/>
                </a:lnTo>
                <a:lnTo>
                  <a:pt x="214945" y="254731"/>
                </a:lnTo>
                <a:lnTo>
                  <a:pt x="226669" y="256565"/>
                </a:lnTo>
                <a:lnTo>
                  <a:pt x="235585" y="256565"/>
                </a:lnTo>
                <a:lnTo>
                  <a:pt x="245981" y="254996"/>
                </a:lnTo>
                <a:lnTo>
                  <a:pt x="253819" y="250539"/>
                </a:lnTo>
                <a:lnTo>
                  <a:pt x="259098" y="243195"/>
                </a:lnTo>
                <a:lnTo>
                  <a:pt x="260425" y="238213"/>
                </a:lnTo>
                <a:lnTo>
                  <a:pt x="221335" y="238213"/>
                </a:lnTo>
                <a:lnTo>
                  <a:pt x="218008" y="233146"/>
                </a:lnTo>
                <a:lnTo>
                  <a:pt x="218008" y="139306"/>
                </a:lnTo>
                <a:close/>
              </a:path>
              <a:path w="266064" h="262254">
                <a:moveTo>
                  <a:pt x="247129" y="191503"/>
                </a:moveTo>
                <a:lnTo>
                  <a:pt x="243814" y="233489"/>
                </a:lnTo>
                <a:lnTo>
                  <a:pt x="233756" y="238213"/>
                </a:lnTo>
                <a:lnTo>
                  <a:pt x="260425" y="238213"/>
                </a:lnTo>
                <a:lnTo>
                  <a:pt x="265493" y="199123"/>
                </a:lnTo>
                <a:lnTo>
                  <a:pt x="259016" y="196837"/>
                </a:lnTo>
                <a:lnTo>
                  <a:pt x="252895" y="194310"/>
                </a:lnTo>
                <a:lnTo>
                  <a:pt x="247129" y="191503"/>
                </a:lnTo>
                <a:close/>
              </a:path>
              <a:path w="266064" h="262254">
                <a:moveTo>
                  <a:pt x="58242" y="73977"/>
                </a:moveTo>
                <a:lnTo>
                  <a:pt x="39090" y="73977"/>
                </a:lnTo>
                <a:lnTo>
                  <a:pt x="32025" y="100511"/>
                </a:lnTo>
                <a:lnTo>
                  <a:pt x="23155" y="125536"/>
                </a:lnTo>
                <a:lnTo>
                  <a:pt x="12480" y="149051"/>
                </a:lnTo>
                <a:lnTo>
                  <a:pt x="0" y="171056"/>
                </a:lnTo>
                <a:lnTo>
                  <a:pt x="3327" y="178917"/>
                </a:lnTo>
                <a:lnTo>
                  <a:pt x="6121" y="186613"/>
                </a:lnTo>
                <a:lnTo>
                  <a:pt x="8394" y="194132"/>
                </a:lnTo>
                <a:lnTo>
                  <a:pt x="16955" y="180196"/>
                </a:lnTo>
                <a:lnTo>
                  <a:pt x="25113" y="163425"/>
                </a:lnTo>
                <a:lnTo>
                  <a:pt x="32695" y="144258"/>
                </a:lnTo>
                <a:lnTo>
                  <a:pt x="39878" y="122250"/>
                </a:lnTo>
                <a:lnTo>
                  <a:pt x="58242" y="122250"/>
                </a:lnTo>
                <a:lnTo>
                  <a:pt x="58242" y="112814"/>
                </a:lnTo>
                <a:lnTo>
                  <a:pt x="79707" y="112814"/>
                </a:lnTo>
                <a:lnTo>
                  <a:pt x="75758" y="108089"/>
                </a:lnTo>
                <a:lnTo>
                  <a:pt x="58242" y="108089"/>
                </a:lnTo>
                <a:lnTo>
                  <a:pt x="58242" y="73977"/>
                </a:lnTo>
                <a:close/>
              </a:path>
              <a:path w="266064" h="262254">
                <a:moveTo>
                  <a:pt x="79707" y="112814"/>
                </a:moveTo>
                <a:lnTo>
                  <a:pt x="58242" y="112814"/>
                </a:lnTo>
                <a:lnTo>
                  <a:pt x="63345" y="119390"/>
                </a:lnTo>
                <a:lnTo>
                  <a:pt x="68935" y="126885"/>
                </a:lnTo>
                <a:lnTo>
                  <a:pt x="74233" y="134214"/>
                </a:lnTo>
                <a:lnTo>
                  <a:pt x="80022" y="142455"/>
                </a:lnTo>
                <a:lnTo>
                  <a:pt x="94183" y="130911"/>
                </a:lnTo>
                <a:lnTo>
                  <a:pt x="88065" y="123075"/>
                </a:lnTo>
                <a:lnTo>
                  <a:pt x="81786" y="115301"/>
                </a:lnTo>
                <a:lnTo>
                  <a:pt x="79707" y="112814"/>
                </a:lnTo>
                <a:close/>
              </a:path>
              <a:path w="266064" h="262254">
                <a:moveTo>
                  <a:pt x="250767" y="121475"/>
                </a:moveTo>
                <a:lnTo>
                  <a:pt x="225615" y="121475"/>
                </a:lnTo>
                <a:lnTo>
                  <a:pt x="229476" y="127241"/>
                </a:lnTo>
                <a:lnTo>
                  <a:pt x="233400" y="133273"/>
                </a:lnTo>
                <a:lnTo>
                  <a:pt x="237426" y="139573"/>
                </a:lnTo>
                <a:lnTo>
                  <a:pt x="254990" y="127495"/>
                </a:lnTo>
                <a:lnTo>
                  <a:pt x="250767" y="121475"/>
                </a:lnTo>
                <a:close/>
              </a:path>
              <a:path w="266064" h="262254">
                <a:moveTo>
                  <a:pt x="156883" y="55892"/>
                </a:moveTo>
                <a:lnTo>
                  <a:pt x="147180" y="55892"/>
                </a:lnTo>
                <a:lnTo>
                  <a:pt x="138491" y="67591"/>
                </a:lnTo>
                <a:lnTo>
                  <a:pt x="129473" y="78571"/>
                </a:lnTo>
                <a:lnTo>
                  <a:pt x="99517" y="106768"/>
                </a:lnTo>
                <a:lnTo>
                  <a:pt x="93395" y="110451"/>
                </a:lnTo>
                <a:lnTo>
                  <a:pt x="101523" y="129870"/>
                </a:lnTo>
                <a:lnTo>
                  <a:pt x="108356" y="127939"/>
                </a:lnTo>
                <a:lnTo>
                  <a:pt x="114909" y="126885"/>
                </a:lnTo>
                <a:lnTo>
                  <a:pt x="121208" y="126720"/>
                </a:lnTo>
                <a:lnTo>
                  <a:pt x="144064" y="125211"/>
                </a:lnTo>
                <a:lnTo>
                  <a:pt x="196266" y="122584"/>
                </a:lnTo>
                <a:lnTo>
                  <a:pt x="225615" y="121475"/>
                </a:lnTo>
                <a:lnTo>
                  <a:pt x="250767" y="121475"/>
                </a:lnTo>
                <a:lnTo>
                  <a:pt x="243812" y="111559"/>
                </a:lnTo>
                <a:lnTo>
                  <a:pt x="240526" y="107035"/>
                </a:lnTo>
                <a:lnTo>
                  <a:pt x="126453" y="107035"/>
                </a:lnTo>
                <a:lnTo>
                  <a:pt x="136501" y="96804"/>
                </a:lnTo>
                <a:lnTo>
                  <a:pt x="146853" y="85918"/>
                </a:lnTo>
                <a:lnTo>
                  <a:pt x="157883" y="73977"/>
                </a:lnTo>
                <a:lnTo>
                  <a:pt x="169214" y="61391"/>
                </a:lnTo>
                <a:lnTo>
                  <a:pt x="156883" y="55892"/>
                </a:lnTo>
                <a:close/>
              </a:path>
              <a:path w="266064" h="262254">
                <a:moveTo>
                  <a:pt x="68732" y="99949"/>
                </a:moveTo>
                <a:lnTo>
                  <a:pt x="58242" y="108089"/>
                </a:lnTo>
                <a:lnTo>
                  <a:pt x="75758" y="108089"/>
                </a:lnTo>
                <a:lnTo>
                  <a:pt x="68732" y="99949"/>
                </a:lnTo>
                <a:close/>
              </a:path>
              <a:path w="266064" h="262254">
                <a:moveTo>
                  <a:pt x="213029" y="70827"/>
                </a:moveTo>
                <a:lnTo>
                  <a:pt x="197281" y="81064"/>
                </a:lnTo>
                <a:lnTo>
                  <a:pt x="201365" y="86526"/>
                </a:lnTo>
                <a:lnTo>
                  <a:pt x="205481" y="92151"/>
                </a:lnTo>
                <a:lnTo>
                  <a:pt x="209627" y="97937"/>
                </a:lnTo>
                <a:lnTo>
                  <a:pt x="213804" y="103886"/>
                </a:lnTo>
                <a:lnTo>
                  <a:pt x="126453" y="107035"/>
                </a:lnTo>
                <a:lnTo>
                  <a:pt x="240526" y="107035"/>
                </a:lnTo>
                <a:lnTo>
                  <a:pt x="233095" y="96804"/>
                </a:lnTo>
                <a:lnTo>
                  <a:pt x="222836" y="83227"/>
                </a:lnTo>
                <a:lnTo>
                  <a:pt x="213029" y="70827"/>
                </a:lnTo>
                <a:close/>
              </a:path>
              <a:path w="266064" h="262254">
                <a:moveTo>
                  <a:pt x="87109" y="56146"/>
                </a:moveTo>
                <a:lnTo>
                  <a:pt x="5511" y="56146"/>
                </a:lnTo>
                <a:lnTo>
                  <a:pt x="5511" y="73977"/>
                </a:lnTo>
                <a:lnTo>
                  <a:pt x="87109" y="73977"/>
                </a:lnTo>
                <a:lnTo>
                  <a:pt x="87109" y="56146"/>
                </a:lnTo>
                <a:close/>
              </a:path>
              <a:path w="266064" h="262254">
                <a:moveTo>
                  <a:pt x="58242" y="3149"/>
                </a:moveTo>
                <a:lnTo>
                  <a:pt x="39878" y="3149"/>
                </a:lnTo>
                <a:lnTo>
                  <a:pt x="39878" y="56146"/>
                </a:lnTo>
                <a:lnTo>
                  <a:pt x="58242" y="56146"/>
                </a:lnTo>
                <a:lnTo>
                  <a:pt x="58242" y="3149"/>
                </a:lnTo>
                <a:close/>
              </a:path>
              <a:path w="266064" h="262254">
                <a:moveTo>
                  <a:pt x="254736" y="37515"/>
                </a:moveTo>
                <a:lnTo>
                  <a:pt x="91033" y="37515"/>
                </a:lnTo>
                <a:lnTo>
                  <a:pt x="91033" y="55892"/>
                </a:lnTo>
                <a:lnTo>
                  <a:pt x="254736" y="55892"/>
                </a:lnTo>
                <a:lnTo>
                  <a:pt x="254736" y="37515"/>
                </a:lnTo>
                <a:close/>
              </a:path>
              <a:path w="266064" h="262254">
                <a:moveTo>
                  <a:pt x="163957" y="0"/>
                </a:moveTo>
                <a:lnTo>
                  <a:pt x="147701" y="10756"/>
                </a:lnTo>
                <a:lnTo>
                  <a:pt x="151949" y="16759"/>
                </a:lnTo>
                <a:lnTo>
                  <a:pt x="156294" y="23221"/>
                </a:lnTo>
                <a:lnTo>
                  <a:pt x="160736" y="30141"/>
                </a:lnTo>
                <a:lnTo>
                  <a:pt x="165277" y="37515"/>
                </a:lnTo>
                <a:lnTo>
                  <a:pt x="171843" y="37515"/>
                </a:lnTo>
                <a:lnTo>
                  <a:pt x="184429" y="28600"/>
                </a:lnTo>
                <a:lnTo>
                  <a:pt x="173540" y="13323"/>
                </a:lnTo>
                <a:lnTo>
                  <a:pt x="163957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6" name="object 416"/>
          <p:cNvSpPr/>
          <p:nvPr/>
        </p:nvSpPr>
        <p:spPr>
          <a:xfrm>
            <a:off x="5085065" y="4931407"/>
            <a:ext cx="259715" cy="241300"/>
          </a:xfrm>
          <a:custGeom>
            <a:avLst/>
            <a:gdLst/>
            <a:ahLst/>
            <a:cxnLst/>
            <a:rect l="l" t="t" r="r" b="b"/>
            <a:pathLst>
              <a:path w="259714" h="241300">
                <a:moveTo>
                  <a:pt x="62966" y="216433"/>
                </a:moveTo>
                <a:lnTo>
                  <a:pt x="64350" y="225348"/>
                </a:lnTo>
                <a:lnTo>
                  <a:pt x="65405" y="233311"/>
                </a:lnTo>
                <a:lnTo>
                  <a:pt x="66116" y="240309"/>
                </a:lnTo>
                <a:lnTo>
                  <a:pt x="107569" y="240830"/>
                </a:lnTo>
                <a:lnTo>
                  <a:pt x="123630" y="238632"/>
                </a:lnTo>
                <a:lnTo>
                  <a:pt x="135104" y="232041"/>
                </a:lnTo>
                <a:lnTo>
                  <a:pt x="141989" y="221059"/>
                </a:lnTo>
                <a:lnTo>
                  <a:pt x="142287" y="219062"/>
                </a:lnTo>
                <a:lnTo>
                  <a:pt x="103365" y="219062"/>
                </a:lnTo>
                <a:lnTo>
                  <a:pt x="92868" y="218797"/>
                </a:lnTo>
                <a:lnTo>
                  <a:pt x="82637" y="218271"/>
                </a:lnTo>
                <a:lnTo>
                  <a:pt x="72670" y="217483"/>
                </a:lnTo>
                <a:lnTo>
                  <a:pt x="62966" y="216433"/>
                </a:lnTo>
                <a:close/>
              </a:path>
              <a:path w="259714" h="241300">
                <a:moveTo>
                  <a:pt x="144284" y="123050"/>
                </a:moveTo>
                <a:lnTo>
                  <a:pt x="121983" y="123050"/>
                </a:lnTo>
                <a:lnTo>
                  <a:pt x="121983" y="200177"/>
                </a:lnTo>
                <a:lnTo>
                  <a:pt x="120819" y="208437"/>
                </a:lnTo>
                <a:lnTo>
                  <a:pt x="117327" y="214339"/>
                </a:lnTo>
                <a:lnTo>
                  <a:pt x="111508" y="217881"/>
                </a:lnTo>
                <a:lnTo>
                  <a:pt x="103365" y="219062"/>
                </a:lnTo>
                <a:lnTo>
                  <a:pt x="142287" y="219062"/>
                </a:lnTo>
                <a:lnTo>
                  <a:pt x="144284" y="205689"/>
                </a:lnTo>
                <a:lnTo>
                  <a:pt x="144284" y="123050"/>
                </a:lnTo>
                <a:close/>
              </a:path>
              <a:path w="259714" h="241300">
                <a:moveTo>
                  <a:pt x="259194" y="103365"/>
                </a:moveTo>
                <a:lnTo>
                  <a:pt x="0" y="103365"/>
                </a:lnTo>
                <a:lnTo>
                  <a:pt x="0" y="123050"/>
                </a:lnTo>
                <a:lnTo>
                  <a:pt x="259194" y="123050"/>
                </a:lnTo>
                <a:lnTo>
                  <a:pt x="259194" y="103365"/>
                </a:lnTo>
                <a:close/>
              </a:path>
              <a:path w="259714" h="241300">
                <a:moveTo>
                  <a:pt x="232168" y="0"/>
                </a:moveTo>
                <a:lnTo>
                  <a:pt x="27546" y="0"/>
                </a:lnTo>
                <a:lnTo>
                  <a:pt x="27546" y="19685"/>
                </a:lnTo>
                <a:lnTo>
                  <a:pt x="197281" y="19685"/>
                </a:lnTo>
                <a:lnTo>
                  <a:pt x="121983" y="74510"/>
                </a:lnTo>
                <a:lnTo>
                  <a:pt x="121983" y="103365"/>
                </a:lnTo>
                <a:lnTo>
                  <a:pt x="144284" y="103365"/>
                </a:lnTo>
                <a:lnTo>
                  <a:pt x="144284" y="84734"/>
                </a:lnTo>
                <a:lnTo>
                  <a:pt x="232168" y="20472"/>
                </a:lnTo>
                <a:lnTo>
                  <a:pt x="232168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7" name="object 417"/>
          <p:cNvSpPr/>
          <p:nvPr/>
        </p:nvSpPr>
        <p:spPr>
          <a:xfrm>
            <a:off x="4628264" y="3872230"/>
            <a:ext cx="902969" cy="939800"/>
          </a:xfrm>
          <a:custGeom>
            <a:avLst/>
            <a:gdLst/>
            <a:ahLst/>
            <a:cxnLst/>
            <a:rect l="l" t="t" r="r" b="b"/>
            <a:pathLst>
              <a:path w="902970" h="939800">
                <a:moveTo>
                  <a:pt x="776331" y="0"/>
                </a:moveTo>
                <a:lnTo>
                  <a:pt x="733612" y="2647"/>
                </a:lnTo>
                <a:lnTo>
                  <a:pt x="693332" y="18272"/>
                </a:lnTo>
                <a:lnTo>
                  <a:pt x="658741" y="46675"/>
                </a:lnTo>
                <a:lnTo>
                  <a:pt x="350258" y="396027"/>
                </a:lnTo>
                <a:lnTo>
                  <a:pt x="329366" y="427573"/>
                </a:lnTo>
                <a:lnTo>
                  <a:pt x="314116" y="436700"/>
                </a:lnTo>
                <a:lnTo>
                  <a:pt x="298975" y="450872"/>
                </a:lnTo>
                <a:lnTo>
                  <a:pt x="283282" y="468539"/>
                </a:lnTo>
                <a:lnTo>
                  <a:pt x="266374" y="488152"/>
                </a:lnTo>
                <a:lnTo>
                  <a:pt x="26979" y="759297"/>
                </a:lnTo>
                <a:lnTo>
                  <a:pt x="5407" y="796620"/>
                </a:lnTo>
                <a:lnTo>
                  <a:pt x="0" y="837871"/>
                </a:lnTo>
                <a:lnTo>
                  <a:pt x="10454" y="878128"/>
                </a:lnTo>
                <a:lnTo>
                  <a:pt x="36466" y="912472"/>
                </a:lnTo>
                <a:lnTo>
                  <a:pt x="73772" y="934035"/>
                </a:lnTo>
                <a:lnTo>
                  <a:pt x="115023" y="939434"/>
                </a:lnTo>
                <a:lnTo>
                  <a:pt x="155286" y="928974"/>
                </a:lnTo>
                <a:lnTo>
                  <a:pt x="189628" y="902960"/>
                </a:lnTo>
                <a:lnTo>
                  <a:pt x="217956" y="858353"/>
                </a:lnTo>
                <a:lnTo>
                  <a:pt x="77146" y="858353"/>
                </a:lnTo>
                <a:lnTo>
                  <a:pt x="60581" y="856184"/>
                </a:lnTo>
                <a:lnTo>
                  <a:pt x="45597" y="847524"/>
                </a:lnTo>
                <a:lnTo>
                  <a:pt x="35143" y="833724"/>
                </a:lnTo>
                <a:lnTo>
                  <a:pt x="30934" y="817549"/>
                </a:lnTo>
                <a:lnTo>
                  <a:pt x="33094" y="800979"/>
                </a:lnTo>
                <a:lnTo>
                  <a:pt x="41749" y="785993"/>
                </a:lnTo>
                <a:lnTo>
                  <a:pt x="55552" y="775546"/>
                </a:lnTo>
                <a:lnTo>
                  <a:pt x="71731" y="771340"/>
                </a:lnTo>
                <a:lnTo>
                  <a:pt x="273214" y="771340"/>
                </a:lnTo>
                <a:lnTo>
                  <a:pt x="378540" y="605488"/>
                </a:lnTo>
                <a:lnTo>
                  <a:pt x="479054" y="605488"/>
                </a:lnTo>
                <a:lnTo>
                  <a:pt x="411192" y="545556"/>
                </a:lnTo>
                <a:lnTo>
                  <a:pt x="425950" y="528856"/>
                </a:lnTo>
                <a:lnTo>
                  <a:pt x="448314" y="528856"/>
                </a:lnTo>
                <a:lnTo>
                  <a:pt x="435754" y="517769"/>
                </a:lnTo>
                <a:lnTo>
                  <a:pt x="450511" y="501068"/>
                </a:lnTo>
                <a:lnTo>
                  <a:pt x="472899" y="501068"/>
                </a:lnTo>
                <a:lnTo>
                  <a:pt x="460316" y="489956"/>
                </a:lnTo>
                <a:lnTo>
                  <a:pt x="475060" y="473268"/>
                </a:lnTo>
                <a:lnTo>
                  <a:pt x="497461" y="473268"/>
                </a:lnTo>
                <a:lnTo>
                  <a:pt x="484890" y="462168"/>
                </a:lnTo>
                <a:lnTo>
                  <a:pt x="499622" y="445480"/>
                </a:lnTo>
                <a:lnTo>
                  <a:pt x="521992" y="445480"/>
                </a:lnTo>
                <a:lnTo>
                  <a:pt x="509401" y="434368"/>
                </a:lnTo>
                <a:lnTo>
                  <a:pt x="524133" y="417655"/>
                </a:lnTo>
                <a:lnTo>
                  <a:pt x="546537" y="417655"/>
                </a:lnTo>
                <a:lnTo>
                  <a:pt x="533963" y="406555"/>
                </a:lnTo>
                <a:lnTo>
                  <a:pt x="548695" y="389867"/>
                </a:lnTo>
                <a:lnTo>
                  <a:pt x="571101" y="389867"/>
                </a:lnTo>
                <a:lnTo>
                  <a:pt x="558512" y="378755"/>
                </a:lnTo>
                <a:lnTo>
                  <a:pt x="573270" y="362054"/>
                </a:lnTo>
                <a:lnTo>
                  <a:pt x="595672" y="362054"/>
                </a:lnTo>
                <a:lnTo>
                  <a:pt x="583087" y="350942"/>
                </a:lnTo>
                <a:lnTo>
                  <a:pt x="597819" y="334267"/>
                </a:lnTo>
                <a:lnTo>
                  <a:pt x="620268" y="334267"/>
                </a:lnTo>
                <a:lnTo>
                  <a:pt x="607661" y="323129"/>
                </a:lnTo>
                <a:lnTo>
                  <a:pt x="622368" y="306454"/>
                </a:lnTo>
                <a:lnTo>
                  <a:pt x="644784" y="306454"/>
                </a:lnTo>
                <a:lnTo>
                  <a:pt x="632185" y="295328"/>
                </a:lnTo>
                <a:lnTo>
                  <a:pt x="646917" y="278641"/>
                </a:lnTo>
                <a:lnTo>
                  <a:pt x="669314" y="278641"/>
                </a:lnTo>
                <a:lnTo>
                  <a:pt x="656734" y="267528"/>
                </a:lnTo>
                <a:lnTo>
                  <a:pt x="671479" y="250853"/>
                </a:lnTo>
                <a:lnTo>
                  <a:pt x="693881" y="250853"/>
                </a:lnTo>
                <a:lnTo>
                  <a:pt x="681283" y="239728"/>
                </a:lnTo>
                <a:lnTo>
                  <a:pt x="696015" y="223040"/>
                </a:lnTo>
                <a:lnTo>
                  <a:pt x="718430" y="223040"/>
                </a:lnTo>
                <a:lnTo>
                  <a:pt x="705845" y="211927"/>
                </a:lnTo>
                <a:lnTo>
                  <a:pt x="720590" y="195227"/>
                </a:lnTo>
                <a:lnTo>
                  <a:pt x="742966" y="195227"/>
                </a:lnTo>
                <a:lnTo>
                  <a:pt x="730381" y="184114"/>
                </a:lnTo>
                <a:lnTo>
                  <a:pt x="745113" y="167427"/>
                </a:lnTo>
                <a:lnTo>
                  <a:pt x="767512" y="167427"/>
                </a:lnTo>
                <a:lnTo>
                  <a:pt x="754930" y="156314"/>
                </a:lnTo>
                <a:lnTo>
                  <a:pt x="769688" y="139639"/>
                </a:lnTo>
                <a:lnTo>
                  <a:pt x="792088" y="139639"/>
                </a:lnTo>
                <a:lnTo>
                  <a:pt x="779492" y="128514"/>
                </a:lnTo>
                <a:lnTo>
                  <a:pt x="794224" y="111826"/>
                </a:lnTo>
                <a:lnTo>
                  <a:pt x="816649" y="111826"/>
                </a:lnTo>
                <a:lnTo>
                  <a:pt x="804067" y="100714"/>
                </a:lnTo>
                <a:lnTo>
                  <a:pt x="818799" y="84038"/>
                </a:lnTo>
                <a:lnTo>
                  <a:pt x="891191" y="84038"/>
                </a:lnTo>
                <a:lnTo>
                  <a:pt x="879399" y="60924"/>
                </a:lnTo>
                <a:lnTo>
                  <a:pt x="856086" y="34445"/>
                </a:lnTo>
                <a:lnTo>
                  <a:pt x="818240" y="10532"/>
                </a:lnTo>
                <a:lnTo>
                  <a:pt x="776331" y="0"/>
                </a:lnTo>
                <a:close/>
              </a:path>
              <a:path w="902970" h="939800">
                <a:moveTo>
                  <a:pt x="273214" y="771340"/>
                </a:moveTo>
                <a:lnTo>
                  <a:pt x="71731" y="771340"/>
                </a:lnTo>
                <a:lnTo>
                  <a:pt x="88305" y="773502"/>
                </a:lnTo>
                <a:lnTo>
                  <a:pt x="103293" y="782157"/>
                </a:lnTo>
                <a:lnTo>
                  <a:pt x="113740" y="795967"/>
                </a:lnTo>
                <a:lnTo>
                  <a:pt x="117943" y="812148"/>
                </a:lnTo>
                <a:lnTo>
                  <a:pt x="115773" y="828720"/>
                </a:lnTo>
                <a:lnTo>
                  <a:pt x="107103" y="843702"/>
                </a:lnTo>
                <a:lnTo>
                  <a:pt x="93312" y="854152"/>
                </a:lnTo>
                <a:lnTo>
                  <a:pt x="77146" y="858353"/>
                </a:lnTo>
                <a:lnTo>
                  <a:pt x="217956" y="858353"/>
                </a:lnTo>
                <a:lnTo>
                  <a:pt x="273214" y="771340"/>
                </a:lnTo>
                <a:close/>
              </a:path>
              <a:path w="902970" h="939800">
                <a:moveTo>
                  <a:pt x="479054" y="605488"/>
                </a:moveTo>
                <a:lnTo>
                  <a:pt x="378540" y="605488"/>
                </a:lnTo>
                <a:lnTo>
                  <a:pt x="406704" y="619674"/>
                </a:lnTo>
                <a:lnTo>
                  <a:pt x="436686" y="627046"/>
                </a:lnTo>
                <a:lnTo>
                  <a:pt x="467303" y="627683"/>
                </a:lnTo>
                <a:lnTo>
                  <a:pt x="497374" y="621668"/>
                </a:lnTo>
                <a:lnTo>
                  <a:pt x="479054" y="605488"/>
                </a:lnTo>
                <a:close/>
              </a:path>
              <a:path w="902970" h="939800">
                <a:moveTo>
                  <a:pt x="448314" y="528856"/>
                </a:moveTo>
                <a:lnTo>
                  <a:pt x="425950" y="528856"/>
                </a:lnTo>
                <a:lnTo>
                  <a:pt x="520209" y="612117"/>
                </a:lnTo>
                <a:lnTo>
                  <a:pt x="524794" y="609717"/>
                </a:lnTo>
                <a:lnTo>
                  <a:pt x="529201" y="607037"/>
                </a:lnTo>
                <a:lnTo>
                  <a:pt x="533557" y="604103"/>
                </a:lnTo>
                <a:lnTo>
                  <a:pt x="448314" y="528856"/>
                </a:lnTo>
                <a:close/>
              </a:path>
              <a:path w="902970" h="939800">
                <a:moveTo>
                  <a:pt x="472899" y="501068"/>
                </a:moveTo>
                <a:lnTo>
                  <a:pt x="450511" y="501068"/>
                </a:lnTo>
                <a:lnTo>
                  <a:pt x="551172" y="589968"/>
                </a:lnTo>
                <a:lnTo>
                  <a:pt x="554143" y="587149"/>
                </a:lnTo>
                <a:lnTo>
                  <a:pt x="557090" y="584241"/>
                </a:lnTo>
                <a:lnTo>
                  <a:pt x="561459" y="579275"/>
                </a:lnTo>
                <a:lnTo>
                  <a:pt x="472899" y="501068"/>
                </a:lnTo>
                <a:close/>
              </a:path>
              <a:path w="902970" h="939800">
                <a:moveTo>
                  <a:pt x="497461" y="473268"/>
                </a:moveTo>
                <a:lnTo>
                  <a:pt x="475060" y="473268"/>
                </a:lnTo>
                <a:lnTo>
                  <a:pt x="576203" y="562600"/>
                </a:lnTo>
                <a:lnTo>
                  <a:pt x="586020" y="551462"/>
                </a:lnTo>
                <a:lnTo>
                  <a:pt x="497461" y="473268"/>
                </a:lnTo>
                <a:close/>
              </a:path>
              <a:path w="902970" h="939800">
                <a:moveTo>
                  <a:pt x="521992" y="445480"/>
                </a:moveTo>
                <a:lnTo>
                  <a:pt x="499622" y="445480"/>
                </a:lnTo>
                <a:lnTo>
                  <a:pt x="600752" y="534787"/>
                </a:lnTo>
                <a:lnTo>
                  <a:pt x="610569" y="523662"/>
                </a:lnTo>
                <a:lnTo>
                  <a:pt x="521992" y="445480"/>
                </a:lnTo>
                <a:close/>
              </a:path>
              <a:path w="902970" h="939800">
                <a:moveTo>
                  <a:pt x="546537" y="417655"/>
                </a:moveTo>
                <a:lnTo>
                  <a:pt x="524133" y="417655"/>
                </a:lnTo>
                <a:lnTo>
                  <a:pt x="625301" y="506987"/>
                </a:lnTo>
                <a:lnTo>
                  <a:pt x="635131" y="495861"/>
                </a:lnTo>
                <a:lnTo>
                  <a:pt x="546537" y="417655"/>
                </a:lnTo>
                <a:close/>
              </a:path>
              <a:path w="902970" h="939800">
                <a:moveTo>
                  <a:pt x="571101" y="389867"/>
                </a:moveTo>
                <a:lnTo>
                  <a:pt x="548695" y="389867"/>
                </a:lnTo>
                <a:lnTo>
                  <a:pt x="649863" y="479186"/>
                </a:lnTo>
                <a:lnTo>
                  <a:pt x="659680" y="468061"/>
                </a:lnTo>
                <a:lnTo>
                  <a:pt x="571101" y="389867"/>
                </a:lnTo>
                <a:close/>
              </a:path>
              <a:path w="902970" h="939800">
                <a:moveTo>
                  <a:pt x="595672" y="362054"/>
                </a:moveTo>
                <a:lnTo>
                  <a:pt x="573270" y="362054"/>
                </a:lnTo>
                <a:lnTo>
                  <a:pt x="674412" y="451373"/>
                </a:lnTo>
                <a:lnTo>
                  <a:pt x="684229" y="440248"/>
                </a:lnTo>
                <a:lnTo>
                  <a:pt x="595672" y="362054"/>
                </a:lnTo>
                <a:close/>
              </a:path>
              <a:path w="902970" h="939800">
                <a:moveTo>
                  <a:pt x="620268" y="334267"/>
                </a:moveTo>
                <a:lnTo>
                  <a:pt x="597819" y="334267"/>
                </a:lnTo>
                <a:lnTo>
                  <a:pt x="698974" y="423586"/>
                </a:lnTo>
                <a:lnTo>
                  <a:pt x="708779" y="412460"/>
                </a:lnTo>
                <a:lnTo>
                  <a:pt x="620268" y="334267"/>
                </a:lnTo>
                <a:close/>
              </a:path>
              <a:path w="902970" h="939800">
                <a:moveTo>
                  <a:pt x="644784" y="306454"/>
                </a:moveTo>
                <a:lnTo>
                  <a:pt x="622368" y="306454"/>
                </a:lnTo>
                <a:lnTo>
                  <a:pt x="723511" y="395773"/>
                </a:lnTo>
                <a:lnTo>
                  <a:pt x="733340" y="384647"/>
                </a:lnTo>
                <a:lnTo>
                  <a:pt x="644784" y="306454"/>
                </a:lnTo>
                <a:close/>
              </a:path>
              <a:path w="902970" h="939800">
                <a:moveTo>
                  <a:pt x="669314" y="278641"/>
                </a:moveTo>
                <a:lnTo>
                  <a:pt x="646917" y="278641"/>
                </a:lnTo>
                <a:lnTo>
                  <a:pt x="748085" y="367972"/>
                </a:lnTo>
                <a:lnTo>
                  <a:pt x="757851" y="356847"/>
                </a:lnTo>
                <a:lnTo>
                  <a:pt x="669314" y="278641"/>
                </a:lnTo>
                <a:close/>
              </a:path>
              <a:path w="902970" h="939800">
                <a:moveTo>
                  <a:pt x="693881" y="250853"/>
                </a:moveTo>
                <a:lnTo>
                  <a:pt x="671479" y="250853"/>
                </a:lnTo>
                <a:lnTo>
                  <a:pt x="772609" y="340172"/>
                </a:lnTo>
                <a:lnTo>
                  <a:pt x="782426" y="329047"/>
                </a:lnTo>
                <a:lnTo>
                  <a:pt x="693881" y="250853"/>
                </a:lnTo>
                <a:close/>
              </a:path>
              <a:path w="902970" h="939800">
                <a:moveTo>
                  <a:pt x="718430" y="223040"/>
                </a:moveTo>
                <a:lnTo>
                  <a:pt x="696015" y="223040"/>
                </a:lnTo>
                <a:lnTo>
                  <a:pt x="797183" y="312359"/>
                </a:lnTo>
                <a:lnTo>
                  <a:pt x="807000" y="301247"/>
                </a:lnTo>
                <a:lnTo>
                  <a:pt x="718430" y="223040"/>
                </a:lnTo>
                <a:close/>
              </a:path>
              <a:path w="902970" h="939800">
                <a:moveTo>
                  <a:pt x="742966" y="195227"/>
                </a:moveTo>
                <a:lnTo>
                  <a:pt x="720590" y="195227"/>
                </a:lnTo>
                <a:lnTo>
                  <a:pt x="821745" y="284559"/>
                </a:lnTo>
                <a:lnTo>
                  <a:pt x="831549" y="273446"/>
                </a:lnTo>
                <a:lnTo>
                  <a:pt x="742966" y="195227"/>
                </a:lnTo>
                <a:close/>
              </a:path>
              <a:path w="902970" h="939800">
                <a:moveTo>
                  <a:pt x="767512" y="167427"/>
                </a:moveTo>
                <a:lnTo>
                  <a:pt x="745113" y="167427"/>
                </a:lnTo>
                <a:lnTo>
                  <a:pt x="846256" y="256758"/>
                </a:lnTo>
                <a:lnTo>
                  <a:pt x="856060" y="245633"/>
                </a:lnTo>
                <a:lnTo>
                  <a:pt x="767512" y="167427"/>
                </a:lnTo>
                <a:close/>
              </a:path>
              <a:path w="902970" h="939800">
                <a:moveTo>
                  <a:pt x="792088" y="139639"/>
                </a:moveTo>
                <a:lnTo>
                  <a:pt x="769688" y="139639"/>
                </a:lnTo>
                <a:lnTo>
                  <a:pt x="870691" y="228818"/>
                </a:lnTo>
                <a:lnTo>
                  <a:pt x="873904" y="224996"/>
                </a:lnTo>
                <a:lnTo>
                  <a:pt x="876876" y="221021"/>
                </a:lnTo>
                <a:lnTo>
                  <a:pt x="879581" y="216919"/>
                </a:lnTo>
                <a:lnTo>
                  <a:pt x="792088" y="139639"/>
                </a:lnTo>
                <a:close/>
              </a:path>
              <a:path w="902970" h="939800">
                <a:moveTo>
                  <a:pt x="816649" y="111826"/>
                </a:moveTo>
                <a:lnTo>
                  <a:pt x="794224" y="111826"/>
                </a:lnTo>
                <a:lnTo>
                  <a:pt x="890782" y="197107"/>
                </a:lnTo>
                <a:lnTo>
                  <a:pt x="893017" y="192268"/>
                </a:lnTo>
                <a:lnTo>
                  <a:pt x="894872" y="187340"/>
                </a:lnTo>
                <a:lnTo>
                  <a:pt x="896497" y="182349"/>
                </a:lnTo>
                <a:lnTo>
                  <a:pt x="816649" y="111826"/>
                </a:lnTo>
                <a:close/>
              </a:path>
              <a:path w="902970" h="939800">
                <a:moveTo>
                  <a:pt x="891191" y="84038"/>
                </a:moveTo>
                <a:lnTo>
                  <a:pt x="818799" y="84038"/>
                </a:lnTo>
                <a:lnTo>
                  <a:pt x="902111" y="157622"/>
                </a:lnTo>
                <a:lnTo>
                  <a:pt x="902508" y="124070"/>
                </a:lnTo>
                <a:lnTo>
                  <a:pt x="894905" y="91319"/>
                </a:lnTo>
                <a:lnTo>
                  <a:pt x="891191" y="84038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8" name="object 418"/>
          <p:cNvSpPr/>
          <p:nvPr/>
        </p:nvSpPr>
        <p:spPr>
          <a:xfrm>
            <a:off x="1490544" y="4929837"/>
            <a:ext cx="261620" cy="246379"/>
          </a:xfrm>
          <a:custGeom>
            <a:avLst/>
            <a:gdLst/>
            <a:ahLst/>
            <a:cxnLst/>
            <a:rect l="l" t="t" r="r" b="b"/>
            <a:pathLst>
              <a:path w="261619" h="246379">
                <a:moveTo>
                  <a:pt x="255790" y="0"/>
                </a:moveTo>
                <a:lnTo>
                  <a:pt x="27546" y="0"/>
                </a:lnTo>
                <a:lnTo>
                  <a:pt x="27430" y="107562"/>
                </a:lnTo>
                <a:lnTo>
                  <a:pt x="27233" y="120942"/>
                </a:lnTo>
                <a:lnTo>
                  <a:pt x="24454" y="160491"/>
                </a:lnTo>
                <a:lnTo>
                  <a:pt x="13509" y="201683"/>
                </a:lnTo>
                <a:lnTo>
                  <a:pt x="0" y="228498"/>
                </a:lnTo>
                <a:lnTo>
                  <a:pt x="5245" y="233400"/>
                </a:lnTo>
                <a:lnTo>
                  <a:pt x="10236" y="239179"/>
                </a:lnTo>
                <a:lnTo>
                  <a:pt x="14960" y="245808"/>
                </a:lnTo>
                <a:lnTo>
                  <a:pt x="24056" y="229070"/>
                </a:lnTo>
                <a:lnTo>
                  <a:pt x="40932" y="182587"/>
                </a:lnTo>
                <a:lnTo>
                  <a:pt x="45462" y="142976"/>
                </a:lnTo>
                <a:lnTo>
                  <a:pt x="46964" y="91554"/>
                </a:lnTo>
                <a:lnTo>
                  <a:pt x="257098" y="91554"/>
                </a:lnTo>
                <a:lnTo>
                  <a:pt x="257098" y="75298"/>
                </a:lnTo>
                <a:lnTo>
                  <a:pt x="46964" y="75298"/>
                </a:lnTo>
                <a:lnTo>
                  <a:pt x="46964" y="16789"/>
                </a:lnTo>
                <a:lnTo>
                  <a:pt x="255790" y="16789"/>
                </a:lnTo>
                <a:lnTo>
                  <a:pt x="255790" y="0"/>
                </a:lnTo>
                <a:close/>
              </a:path>
              <a:path w="261619" h="246379">
                <a:moveTo>
                  <a:pt x="235064" y="166852"/>
                </a:moveTo>
                <a:lnTo>
                  <a:pt x="66903" y="166852"/>
                </a:lnTo>
                <a:lnTo>
                  <a:pt x="66903" y="245554"/>
                </a:lnTo>
                <a:lnTo>
                  <a:pt x="85788" y="245554"/>
                </a:lnTo>
                <a:lnTo>
                  <a:pt x="85788" y="234010"/>
                </a:lnTo>
                <a:lnTo>
                  <a:pt x="235064" y="234010"/>
                </a:lnTo>
                <a:lnTo>
                  <a:pt x="235064" y="217233"/>
                </a:lnTo>
                <a:lnTo>
                  <a:pt x="85788" y="217233"/>
                </a:lnTo>
                <a:lnTo>
                  <a:pt x="85788" y="183642"/>
                </a:lnTo>
                <a:lnTo>
                  <a:pt x="235064" y="183642"/>
                </a:lnTo>
                <a:lnTo>
                  <a:pt x="235064" y="166852"/>
                </a:lnTo>
                <a:close/>
              </a:path>
              <a:path w="261619" h="246379">
                <a:moveTo>
                  <a:pt x="235064" y="234010"/>
                </a:moveTo>
                <a:lnTo>
                  <a:pt x="216179" y="234010"/>
                </a:lnTo>
                <a:lnTo>
                  <a:pt x="216179" y="245287"/>
                </a:lnTo>
                <a:lnTo>
                  <a:pt x="235064" y="245287"/>
                </a:lnTo>
                <a:lnTo>
                  <a:pt x="235064" y="234010"/>
                </a:lnTo>
                <a:close/>
              </a:path>
              <a:path w="261619" h="246379">
                <a:moveTo>
                  <a:pt x="235064" y="183642"/>
                </a:moveTo>
                <a:lnTo>
                  <a:pt x="216179" y="183642"/>
                </a:lnTo>
                <a:lnTo>
                  <a:pt x="216179" y="217233"/>
                </a:lnTo>
                <a:lnTo>
                  <a:pt x="235064" y="217233"/>
                </a:lnTo>
                <a:lnTo>
                  <a:pt x="235064" y="183642"/>
                </a:lnTo>
                <a:close/>
              </a:path>
              <a:path w="261619" h="246379">
                <a:moveTo>
                  <a:pt x="142976" y="91554"/>
                </a:moveTo>
                <a:lnTo>
                  <a:pt x="121729" y="91554"/>
                </a:lnTo>
                <a:lnTo>
                  <a:pt x="145746" y="117299"/>
                </a:lnTo>
                <a:lnTo>
                  <a:pt x="175047" y="138126"/>
                </a:lnTo>
                <a:lnTo>
                  <a:pt x="209629" y="154031"/>
                </a:lnTo>
                <a:lnTo>
                  <a:pt x="249491" y="165011"/>
                </a:lnTo>
                <a:lnTo>
                  <a:pt x="253339" y="157492"/>
                </a:lnTo>
                <a:lnTo>
                  <a:pt x="257365" y="151104"/>
                </a:lnTo>
                <a:lnTo>
                  <a:pt x="261556" y="145859"/>
                </a:lnTo>
                <a:lnTo>
                  <a:pt x="245323" y="143009"/>
                </a:lnTo>
                <a:lnTo>
                  <a:pt x="229943" y="139434"/>
                </a:lnTo>
                <a:lnTo>
                  <a:pt x="215415" y="135138"/>
                </a:lnTo>
                <a:lnTo>
                  <a:pt x="201739" y="130124"/>
                </a:lnTo>
                <a:lnTo>
                  <a:pt x="212678" y="124649"/>
                </a:lnTo>
                <a:lnTo>
                  <a:pt x="219881" y="120942"/>
                </a:lnTo>
                <a:lnTo>
                  <a:pt x="182587" y="120942"/>
                </a:lnTo>
                <a:lnTo>
                  <a:pt x="171655" y="114582"/>
                </a:lnTo>
                <a:lnTo>
                  <a:pt x="161410" y="107562"/>
                </a:lnTo>
                <a:lnTo>
                  <a:pt x="151851" y="99885"/>
                </a:lnTo>
                <a:lnTo>
                  <a:pt x="142976" y="91554"/>
                </a:lnTo>
                <a:close/>
              </a:path>
              <a:path w="261619" h="246379">
                <a:moveTo>
                  <a:pt x="94449" y="91554"/>
                </a:moveTo>
                <a:lnTo>
                  <a:pt x="75564" y="91554"/>
                </a:lnTo>
                <a:lnTo>
                  <a:pt x="75564" y="132930"/>
                </a:lnTo>
                <a:lnTo>
                  <a:pt x="72847" y="138607"/>
                </a:lnTo>
                <a:lnTo>
                  <a:pt x="67424" y="142976"/>
                </a:lnTo>
                <a:lnTo>
                  <a:pt x="79235" y="160820"/>
                </a:lnTo>
                <a:lnTo>
                  <a:pt x="83781" y="158013"/>
                </a:lnTo>
                <a:lnTo>
                  <a:pt x="88061" y="155917"/>
                </a:lnTo>
                <a:lnTo>
                  <a:pt x="133010" y="143455"/>
                </a:lnTo>
                <a:lnTo>
                  <a:pt x="145605" y="140614"/>
                </a:lnTo>
                <a:lnTo>
                  <a:pt x="145098" y="135138"/>
                </a:lnTo>
                <a:lnTo>
                  <a:pt x="145030" y="134061"/>
                </a:lnTo>
                <a:lnTo>
                  <a:pt x="94449" y="134061"/>
                </a:lnTo>
                <a:lnTo>
                  <a:pt x="94449" y="91554"/>
                </a:lnTo>
                <a:close/>
              </a:path>
              <a:path w="261619" h="246379">
                <a:moveTo>
                  <a:pt x="144551" y="121208"/>
                </a:moveTo>
                <a:lnTo>
                  <a:pt x="121010" y="127434"/>
                </a:lnTo>
                <a:lnTo>
                  <a:pt x="94449" y="134061"/>
                </a:lnTo>
                <a:lnTo>
                  <a:pt x="145030" y="134061"/>
                </a:lnTo>
                <a:lnTo>
                  <a:pt x="144729" y="128371"/>
                </a:lnTo>
                <a:lnTo>
                  <a:pt x="144551" y="121208"/>
                </a:lnTo>
                <a:close/>
              </a:path>
              <a:path w="261619" h="246379">
                <a:moveTo>
                  <a:pt x="229565" y="93662"/>
                </a:moveTo>
                <a:lnTo>
                  <a:pt x="218458" y="100780"/>
                </a:lnTo>
                <a:lnTo>
                  <a:pt x="206929" y="107697"/>
                </a:lnTo>
                <a:lnTo>
                  <a:pt x="194973" y="114416"/>
                </a:lnTo>
                <a:lnTo>
                  <a:pt x="182587" y="120942"/>
                </a:lnTo>
                <a:lnTo>
                  <a:pt x="219881" y="120942"/>
                </a:lnTo>
                <a:lnTo>
                  <a:pt x="223189" y="119238"/>
                </a:lnTo>
                <a:lnTo>
                  <a:pt x="233272" y="113891"/>
                </a:lnTo>
                <a:lnTo>
                  <a:pt x="242925" y="108610"/>
                </a:lnTo>
                <a:lnTo>
                  <a:pt x="229565" y="93662"/>
                </a:lnTo>
                <a:close/>
              </a:path>
              <a:path w="261619" h="246379">
                <a:moveTo>
                  <a:pt x="240309" y="37782"/>
                </a:moveTo>
                <a:lnTo>
                  <a:pt x="65328" y="37782"/>
                </a:lnTo>
                <a:lnTo>
                  <a:pt x="65328" y="54051"/>
                </a:lnTo>
                <a:lnTo>
                  <a:pt x="240309" y="54051"/>
                </a:lnTo>
                <a:lnTo>
                  <a:pt x="240309" y="37782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9" name="object 419"/>
          <p:cNvSpPr/>
          <p:nvPr/>
        </p:nvSpPr>
        <p:spPr>
          <a:xfrm>
            <a:off x="1791813" y="4914356"/>
            <a:ext cx="251460" cy="262255"/>
          </a:xfrm>
          <a:custGeom>
            <a:avLst/>
            <a:gdLst/>
            <a:ahLst/>
            <a:cxnLst/>
            <a:rect l="l" t="t" r="r" b="b"/>
            <a:pathLst>
              <a:path w="251460" h="262254">
                <a:moveTo>
                  <a:pt x="210667" y="120954"/>
                </a:moveTo>
                <a:lnTo>
                  <a:pt x="41186" y="120954"/>
                </a:lnTo>
                <a:lnTo>
                  <a:pt x="41186" y="163182"/>
                </a:lnTo>
                <a:lnTo>
                  <a:pt x="60070" y="163182"/>
                </a:lnTo>
                <a:lnTo>
                  <a:pt x="60070" y="157149"/>
                </a:lnTo>
                <a:lnTo>
                  <a:pt x="210667" y="157149"/>
                </a:lnTo>
                <a:lnTo>
                  <a:pt x="210667" y="145605"/>
                </a:lnTo>
                <a:lnTo>
                  <a:pt x="60083" y="145605"/>
                </a:lnTo>
                <a:lnTo>
                  <a:pt x="60083" y="132486"/>
                </a:lnTo>
                <a:lnTo>
                  <a:pt x="210667" y="132486"/>
                </a:lnTo>
                <a:lnTo>
                  <a:pt x="210667" y="120954"/>
                </a:lnTo>
                <a:close/>
              </a:path>
              <a:path w="251460" h="262254">
                <a:moveTo>
                  <a:pt x="210667" y="157149"/>
                </a:moveTo>
                <a:lnTo>
                  <a:pt x="191782" y="157149"/>
                </a:lnTo>
                <a:lnTo>
                  <a:pt x="191782" y="163182"/>
                </a:lnTo>
                <a:lnTo>
                  <a:pt x="210667" y="163182"/>
                </a:lnTo>
                <a:lnTo>
                  <a:pt x="210667" y="157149"/>
                </a:lnTo>
                <a:close/>
              </a:path>
              <a:path w="251460" h="262254">
                <a:moveTo>
                  <a:pt x="210667" y="132486"/>
                </a:moveTo>
                <a:lnTo>
                  <a:pt x="191782" y="132486"/>
                </a:lnTo>
                <a:lnTo>
                  <a:pt x="191782" y="145605"/>
                </a:lnTo>
                <a:lnTo>
                  <a:pt x="210667" y="145605"/>
                </a:lnTo>
                <a:lnTo>
                  <a:pt x="210667" y="132486"/>
                </a:lnTo>
                <a:close/>
              </a:path>
              <a:path w="251460" h="262254">
                <a:moveTo>
                  <a:pt x="246087" y="95757"/>
                </a:moveTo>
                <a:lnTo>
                  <a:pt x="6299" y="95757"/>
                </a:lnTo>
                <a:lnTo>
                  <a:pt x="6299" y="135369"/>
                </a:lnTo>
                <a:lnTo>
                  <a:pt x="25984" y="135369"/>
                </a:lnTo>
                <a:lnTo>
                  <a:pt x="25984" y="108343"/>
                </a:lnTo>
                <a:lnTo>
                  <a:pt x="246087" y="108343"/>
                </a:lnTo>
                <a:lnTo>
                  <a:pt x="246087" y="95757"/>
                </a:lnTo>
                <a:close/>
              </a:path>
              <a:path w="251460" h="262254">
                <a:moveTo>
                  <a:pt x="246087" y="108343"/>
                </a:moveTo>
                <a:lnTo>
                  <a:pt x="226402" y="108343"/>
                </a:lnTo>
                <a:lnTo>
                  <a:pt x="226402" y="135369"/>
                </a:lnTo>
                <a:lnTo>
                  <a:pt x="246087" y="135369"/>
                </a:lnTo>
                <a:lnTo>
                  <a:pt x="246087" y="108343"/>
                </a:lnTo>
                <a:close/>
              </a:path>
              <a:path w="251460" h="262254">
                <a:moveTo>
                  <a:pt x="212242" y="46964"/>
                </a:moveTo>
                <a:lnTo>
                  <a:pt x="38569" y="46964"/>
                </a:lnTo>
                <a:lnTo>
                  <a:pt x="38569" y="91554"/>
                </a:lnTo>
                <a:lnTo>
                  <a:pt x="57454" y="91554"/>
                </a:lnTo>
                <a:lnTo>
                  <a:pt x="57454" y="83172"/>
                </a:lnTo>
                <a:lnTo>
                  <a:pt x="212242" y="83172"/>
                </a:lnTo>
                <a:lnTo>
                  <a:pt x="212242" y="71627"/>
                </a:lnTo>
                <a:lnTo>
                  <a:pt x="57467" y="71627"/>
                </a:lnTo>
                <a:lnTo>
                  <a:pt x="57467" y="58508"/>
                </a:lnTo>
                <a:lnTo>
                  <a:pt x="212242" y="58508"/>
                </a:lnTo>
                <a:lnTo>
                  <a:pt x="212242" y="46964"/>
                </a:lnTo>
                <a:close/>
              </a:path>
              <a:path w="251460" h="262254">
                <a:moveTo>
                  <a:pt x="212242" y="83172"/>
                </a:moveTo>
                <a:lnTo>
                  <a:pt x="193357" y="83172"/>
                </a:lnTo>
                <a:lnTo>
                  <a:pt x="193357" y="91554"/>
                </a:lnTo>
                <a:lnTo>
                  <a:pt x="212242" y="91554"/>
                </a:lnTo>
                <a:lnTo>
                  <a:pt x="212242" y="83172"/>
                </a:lnTo>
                <a:close/>
              </a:path>
              <a:path w="251460" h="262254">
                <a:moveTo>
                  <a:pt x="212242" y="58508"/>
                </a:moveTo>
                <a:lnTo>
                  <a:pt x="193357" y="58508"/>
                </a:lnTo>
                <a:lnTo>
                  <a:pt x="193357" y="71627"/>
                </a:lnTo>
                <a:lnTo>
                  <a:pt x="212242" y="71627"/>
                </a:lnTo>
                <a:lnTo>
                  <a:pt x="212242" y="58508"/>
                </a:lnTo>
                <a:close/>
              </a:path>
              <a:path w="251460" h="262254">
                <a:moveTo>
                  <a:pt x="219849" y="169735"/>
                </a:moveTo>
                <a:lnTo>
                  <a:pt x="32270" y="169735"/>
                </a:lnTo>
                <a:lnTo>
                  <a:pt x="32270" y="261810"/>
                </a:lnTo>
                <a:lnTo>
                  <a:pt x="52209" y="261810"/>
                </a:lnTo>
                <a:lnTo>
                  <a:pt x="52209" y="229819"/>
                </a:lnTo>
                <a:lnTo>
                  <a:pt x="219849" y="229819"/>
                </a:lnTo>
                <a:lnTo>
                  <a:pt x="219849" y="218274"/>
                </a:lnTo>
                <a:lnTo>
                  <a:pt x="52209" y="218274"/>
                </a:lnTo>
                <a:lnTo>
                  <a:pt x="52209" y="205689"/>
                </a:lnTo>
                <a:lnTo>
                  <a:pt x="219849" y="205689"/>
                </a:lnTo>
                <a:lnTo>
                  <a:pt x="219849" y="194132"/>
                </a:lnTo>
                <a:lnTo>
                  <a:pt x="52209" y="194132"/>
                </a:lnTo>
                <a:lnTo>
                  <a:pt x="52209" y="181546"/>
                </a:lnTo>
                <a:lnTo>
                  <a:pt x="219849" y="181546"/>
                </a:lnTo>
                <a:lnTo>
                  <a:pt x="219849" y="169735"/>
                </a:lnTo>
                <a:close/>
              </a:path>
              <a:path w="251460" h="262254">
                <a:moveTo>
                  <a:pt x="152158" y="241363"/>
                </a:moveTo>
                <a:lnTo>
                  <a:pt x="153733" y="247649"/>
                </a:lnTo>
                <a:lnTo>
                  <a:pt x="155054" y="253949"/>
                </a:lnTo>
                <a:lnTo>
                  <a:pt x="156095" y="260248"/>
                </a:lnTo>
                <a:lnTo>
                  <a:pt x="170604" y="260624"/>
                </a:lnTo>
                <a:lnTo>
                  <a:pt x="214336" y="252047"/>
                </a:lnTo>
                <a:lnTo>
                  <a:pt x="218526" y="243458"/>
                </a:lnTo>
                <a:lnTo>
                  <a:pt x="187312" y="243458"/>
                </a:lnTo>
                <a:lnTo>
                  <a:pt x="180587" y="243326"/>
                </a:lnTo>
                <a:lnTo>
                  <a:pt x="172488" y="242930"/>
                </a:lnTo>
                <a:lnTo>
                  <a:pt x="163012" y="242274"/>
                </a:lnTo>
                <a:lnTo>
                  <a:pt x="152158" y="241363"/>
                </a:lnTo>
                <a:close/>
              </a:path>
              <a:path w="251460" h="262254">
                <a:moveTo>
                  <a:pt x="219849" y="229819"/>
                </a:moveTo>
                <a:lnTo>
                  <a:pt x="199910" y="229819"/>
                </a:lnTo>
                <a:lnTo>
                  <a:pt x="199910" y="238912"/>
                </a:lnTo>
                <a:lnTo>
                  <a:pt x="195706" y="243458"/>
                </a:lnTo>
                <a:lnTo>
                  <a:pt x="218526" y="243458"/>
                </a:lnTo>
                <a:lnTo>
                  <a:pt x="219849" y="232968"/>
                </a:lnTo>
                <a:lnTo>
                  <a:pt x="219849" y="229819"/>
                </a:lnTo>
                <a:close/>
              </a:path>
              <a:path w="251460" h="262254">
                <a:moveTo>
                  <a:pt x="219849" y="205689"/>
                </a:moveTo>
                <a:lnTo>
                  <a:pt x="199910" y="205689"/>
                </a:lnTo>
                <a:lnTo>
                  <a:pt x="199910" y="218274"/>
                </a:lnTo>
                <a:lnTo>
                  <a:pt x="219849" y="218274"/>
                </a:lnTo>
                <a:lnTo>
                  <a:pt x="219849" y="205689"/>
                </a:lnTo>
                <a:close/>
              </a:path>
              <a:path w="251460" h="262254">
                <a:moveTo>
                  <a:pt x="219849" y="181546"/>
                </a:moveTo>
                <a:lnTo>
                  <a:pt x="199910" y="181546"/>
                </a:lnTo>
                <a:lnTo>
                  <a:pt x="199910" y="194132"/>
                </a:lnTo>
                <a:lnTo>
                  <a:pt x="219849" y="194132"/>
                </a:lnTo>
                <a:lnTo>
                  <a:pt x="219849" y="181546"/>
                </a:lnTo>
                <a:close/>
              </a:path>
              <a:path w="251460" h="262254">
                <a:moveTo>
                  <a:pt x="251332" y="21780"/>
                </a:moveTo>
                <a:lnTo>
                  <a:pt x="0" y="21780"/>
                </a:lnTo>
                <a:lnTo>
                  <a:pt x="0" y="34366"/>
                </a:lnTo>
                <a:lnTo>
                  <a:pt x="251332" y="34366"/>
                </a:lnTo>
                <a:lnTo>
                  <a:pt x="251332" y="21780"/>
                </a:lnTo>
                <a:close/>
              </a:path>
              <a:path w="251460" h="262254">
                <a:moveTo>
                  <a:pt x="126974" y="0"/>
                </a:moveTo>
                <a:lnTo>
                  <a:pt x="108089" y="8915"/>
                </a:lnTo>
                <a:lnTo>
                  <a:pt x="110362" y="13119"/>
                </a:lnTo>
                <a:lnTo>
                  <a:pt x="115163" y="21780"/>
                </a:lnTo>
                <a:lnTo>
                  <a:pt x="138264" y="21780"/>
                </a:lnTo>
                <a:lnTo>
                  <a:pt x="133883" y="13042"/>
                </a:lnTo>
                <a:lnTo>
                  <a:pt x="130124" y="5778"/>
                </a:lnTo>
                <a:lnTo>
                  <a:pt x="126974" y="0"/>
                </a:lnTo>
                <a:close/>
              </a:path>
            </a:pathLst>
          </a:custGeom>
          <a:solidFill>
            <a:srgbClr val="3E3F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0" name="object 420"/>
          <p:cNvSpPr/>
          <p:nvPr/>
        </p:nvSpPr>
        <p:spPr>
          <a:xfrm>
            <a:off x="1608989" y="4266150"/>
            <a:ext cx="347345" cy="546100"/>
          </a:xfrm>
          <a:custGeom>
            <a:avLst/>
            <a:gdLst/>
            <a:ahLst/>
            <a:cxnLst/>
            <a:rect l="l" t="t" r="r" b="b"/>
            <a:pathLst>
              <a:path w="347344" h="546100">
                <a:moveTo>
                  <a:pt x="250266" y="0"/>
                </a:moveTo>
                <a:lnTo>
                  <a:pt x="97040" y="0"/>
                </a:lnTo>
                <a:lnTo>
                  <a:pt x="76823" y="4077"/>
                </a:lnTo>
                <a:lnTo>
                  <a:pt x="60317" y="15201"/>
                </a:lnTo>
                <a:lnTo>
                  <a:pt x="49190" y="31707"/>
                </a:lnTo>
                <a:lnTo>
                  <a:pt x="45110" y="51930"/>
                </a:lnTo>
                <a:lnTo>
                  <a:pt x="45110" y="169811"/>
                </a:lnTo>
                <a:lnTo>
                  <a:pt x="27335" y="175548"/>
                </a:lnTo>
                <a:lnTo>
                  <a:pt x="13020" y="186829"/>
                </a:lnTo>
                <a:lnTo>
                  <a:pt x="3473" y="202415"/>
                </a:lnTo>
                <a:lnTo>
                  <a:pt x="0" y="221068"/>
                </a:lnTo>
                <a:lnTo>
                  <a:pt x="0" y="493826"/>
                </a:lnTo>
                <a:lnTo>
                  <a:pt x="4083" y="514026"/>
                </a:lnTo>
                <a:lnTo>
                  <a:pt x="15216" y="530529"/>
                </a:lnTo>
                <a:lnTo>
                  <a:pt x="31723" y="541661"/>
                </a:lnTo>
                <a:lnTo>
                  <a:pt x="51930" y="545744"/>
                </a:lnTo>
                <a:lnTo>
                  <a:pt x="295376" y="545744"/>
                </a:lnTo>
                <a:lnTo>
                  <a:pt x="315586" y="541661"/>
                </a:lnTo>
                <a:lnTo>
                  <a:pt x="332089" y="530529"/>
                </a:lnTo>
                <a:lnTo>
                  <a:pt x="343214" y="514026"/>
                </a:lnTo>
                <a:lnTo>
                  <a:pt x="347294" y="493826"/>
                </a:lnTo>
                <a:lnTo>
                  <a:pt x="347294" y="221068"/>
                </a:lnTo>
                <a:lnTo>
                  <a:pt x="343821" y="202415"/>
                </a:lnTo>
                <a:lnTo>
                  <a:pt x="334275" y="186829"/>
                </a:lnTo>
                <a:lnTo>
                  <a:pt x="319963" y="175548"/>
                </a:lnTo>
                <a:lnTo>
                  <a:pt x="302196" y="169811"/>
                </a:lnTo>
                <a:lnTo>
                  <a:pt x="302196" y="51930"/>
                </a:lnTo>
                <a:lnTo>
                  <a:pt x="298115" y="31707"/>
                </a:lnTo>
                <a:lnTo>
                  <a:pt x="286985" y="15201"/>
                </a:lnTo>
                <a:lnTo>
                  <a:pt x="270478" y="4077"/>
                </a:lnTo>
                <a:lnTo>
                  <a:pt x="250266" y="0"/>
                </a:ln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21" name="object 421"/>
          <p:cNvSpPr/>
          <p:nvPr/>
        </p:nvSpPr>
        <p:spPr>
          <a:xfrm>
            <a:off x="1692434" y="3872207"/>
            <a:ext cx="180975" cy="378460"/>
          </a:xfrm>
          <a:custGeom>
            <a:avLst/>
            <a:gdLst/>
            <a:ahLst/>
            <a:cxnLst/>
            <a:rect l="l" t="t" r="r" b="b"/>
            <a:pathLst>
              <a:path w="180975" h="378460">
                <a:moveTo>
                  <a:pt x="145191" y="0"/>
                </a:moveTo>
                <a:lnTo>
                  <a:pt x="134535" y="5822"/>
                </a:lnTo>
                <a:lnTo>
                  <a:pt x="125704" y="13393"/>
                </a:lnTo>
                <a:lnTo>
                  <a:pt x="122262" y="16886"/>
                </a:lnTo>
                <a:lnTo>
                  <a:pt x="22555" y="116568"/>
                </a:lnTo>
                <a:lnTo>
                  <a:pt x="22555" y="312885"/>
                </a:lnTo>
                <a:lnTo>
                  <a:pt x="13292" y="321011"/>
                </a:lnTo>
                <a:lnTo>
                  <a:pt x="6176" y="331111"/>
                </a:lnTo>
                <a:lnTo>
                  <a:pt x="1611" y="342794"/>
                </a:lnTo>
                <a:lnTo>
                  <a:pt x="0" y="355671"/>
                </a:lnTo>
                <a:lnTo>
                  <a:pt x="0" y="378125"/>
                </a:lnTo>
                <a:lnTo>
                  <a:pt x="180428" y="378125"/>
                </a:lnTo>
                <a:lnTo>
                  <a:pt x="180428" y="355671"/>
                </a:lnTo>
                <a:lnTo>
                  <a:pt x="178817" y="342794"/>
                </a:lnTo>
                <a:lnTo>
                  <a:pt x="174250" y="331111"/>
                </a:lnTo>
                <a:lnTo>
                  <a:pt x="167130" y="321011"/>
                </a:lnTo>
                <a:lnTo>
                  <a:pt x="157861" y="312885"/>
                </a:lnTo>
                <a:lnTo>
                  <a:pt x="157861" y="304211"/>
                </a:lnTo>
                <a:lnTo>
                  <a:pt x="47040" y="304211"/>
                </a:lnTo>
                <a:lnTo>
                  <a:pt x="47040" y="140025"/>
                </a:lnTo>
                <a:lnTo>
                  <a:pt x="52806" y="134234"/>
                </a:lnTo>
                <a:lnTo>
                  <a:pt x="157861" y="134234"/>
                </a:lnTo>
                <a:lnTo>
                  <a:pt x="157765" y="16860"/>
                </a:lnTo>
                <a:lnTo>
                  <a:pt x="154120" y="1747"/>
                </a:lnTo>
                <a:lnTo>
                  <a:pt x="145191" y="0"/>
                </a:lnTo>
                <a:close/>
              </a:path>
              <a:path w="180975" h="378460">
                <a:moveTo>
                  <a:pt x="157861" y="134234"/>
                </a:moveTo>
                <a:lnTo>
                  <a:pt x="67081" y="134234"/>
                </a:lnTo>
                <a:lnTo>
                  <a:pt x="72847" y="140025"/>
                </a:lnTo>
                <a:lnTo>
                  <a:pt x="72847" y="303715"/>
                </a:lnTo>
                <a:lnTo>
                  <a:pt x="50253" y="303715"/>
                </a:lnTo>
                <a:lnTo>
                  <a:pt x="48679" y="304058"/>
                </a:lnTo>
                <a:lnTo>
                  <a:pt x="47040" y="304211"/>
                </a:lnTo>
                <a:lnTo>
                  <a:pt x="157861" y="304211"/>
                </a:lnTo>
                <a:lnTo>
                  <a:pt x="157861" y="134234"/>
                </a:lnTo>
                <a:close/>
              </a:path>
              <a:path w="180975" h="378460">
                <a:moveTo>
                  <a:pt x="122237" y="16860"/>
                </a:moveTo>
                <a:close/>
              </a:path>
            </a:pathLst>
          </a:custGeom>
          <a:solidFill>
            <a:srgbClr val="B72831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a3fda8ba-d5be-4124-b482-ace786347951"/>
  <p:tag name="COMMONDATA" val="eyJoZGlkIjoiYWZlNGNiNjAyNjBkNWIwYTMyZDk3N2Y1MDZlYjJlYzI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微软雅黑</vt:lpstr>
      <vt:lpstr>Arial</vt:lpstr>
      <vt:lpstr>Calibri</vt:lpstr>
      <vt:lpstr>Arial Unicode MS</vt:lpstr>
      <vt:lpstr>第一PPT，www.1ppt.com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creator>第一PPT</dc:creator>
  <dc:description>第一PPT，www.1ppt.com</dc:description>
  <dc:subject>第一PPT，www.1ppt.com</dc:subject>
  <cp:lastModifiedBy>吴为</cp:lastModifiedBy>
  <cp:revision>49</cp:revision>
  <dcterms:created xsi:type="dcterms:W3CDTF">2019-10-03T15:40:00Z</dcterms:created>
  <dcterms:modified xsi:type="dcterms:W3CDTF">2023-03-13T07:00:46Z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800EDC6D79214E2F9A5E5717006CD773</vt:lpwstr>
  </property>
  <property fmtid="{D5CDD505-2E9C-101B-9397-08002B2CF9AE}" pid="3" name="KSOProductBuildVer">
    <vt:lpwstr>2052-11.1.0.13703</vt:lpwstr>
  </property>
</Properties>
</file>