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27"/>
  </p:notesMasterIdLst>
  <p:handoutMasterIdLst>
    <p:handoutMasterId r:id="rId28"/>
  </p:handoutMasterIdLst>
  <p:sldIdLst>
    <p:sldId id="256" r:id="rId4"/>
    <p:sldId id="269" r:id="rId5"/>
    <p:sldId id="283" r:id="rId6"/>
    <p:sldId id="258" r:id="rId7"/>
    <p:sldId id="259" r:id="rId8"/>
    <p:sldId id="290" r:id="rId9"/>
    <p:sldId id="271" r:id="rId10"/>
    <p:sldId id="260" r:id="rId11"/>
    <p:sldId id="273" r:id="rId12"/>
    <p:sldId id="275" r:id="rId13"/>
    <p:sldId id="276" r:id="rId14"/>
    <p:sldId id="291" r:id="rId15"/>
    <p:sldId id="278" r:id="rId16"/>
    <p:sldId id="279" r:id="rId17"/>
    <p:sldId id="287" r:id="rId18"/>
    <p:sldId id="281" r:id="rId19"/>
    <p:sldId id="292" r:id="rId20"/>
    <p:sldId id="264" r:id="rId21"/>
    <p:sldId id="265" r:id="rId22"/>
    <p:sldId id="266" r:id="rId23"/>
    <p:sldId id="267" r:id="rId24"/>
    <p:sldId id="289" r:id="rId25"/>
    <p:sldId id="293" r:id="rId26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5" autoAdjust="0"/>
    <p:restoredTop sz="94660"/>
  </p:normalViewPr>
  <p:slideViewPr>
    <p:cSldViewPr snapToGrid="0">
      <p:cViewPr>
        <p:scale>
          <a:sx n="75" d="100"/>
          <a:sy n="75" d="100"/>
        </p:scale>
        <p:origin x="1914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2" Type="http://schemas.openxmlformats.org/officeDocument/2006/relationships/tags" Target="tags/tag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DE06-B439-4981-AF8B-2C5F728E5A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37D-8C9F-4186-8EBC-286166741A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DE06-B439-4981-AF8B-2C5F728E5A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37D-8C9F-4186-8EBC-286166741A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DE06-B439-4981-AF8B-2C5F728E5A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37D-8C9F-4186-8EBC-286166741A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DE06-B439-4981-AF8B-2C5F728E5A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37D-8C9F-4186-8EBC-286166741A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2167" y="685800"/>
            <a:ext cx="11387667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06401" y="1981200"/>
            <a:ext cx="5592233" cy="3886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1834" y="1981200"/>
            <a:ext cx="5592233" cy="3886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FD436-CD9F-4BCF-9725-D575E0D756F9}" type="slidenum">
              <a:rPr lang="en-US" altLang="zh-CN"/>
            </a:fld>
            <a:endParaRPr lang="en-US" altLang="zh-CN"/>
          </a:p>
        </p:txBody>
      </p:sp>
      <p:sp>
        <p:nvSpPr>
          <p:cNvPr id="8" name="标题 1"/>
          <p:cNvSpPr txBox="1"/>
          <p:nvPr userDrawn="1"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j-cs"/>
              </a:defRPr>
            </a:lvl1pPr>
          </a:lstStyle>
          <a:p>
            <a:r>
              <a:rPr lang="zh-CN" altLang="en-US">
                <a:latin typeface="纤黑体" panose="02000000000000000000" charset="-122"/>
                <a:ea typeface="纤黑体" panose="02000000000000000000" charset="-122"/>
              </a:rPr>
              <a:t>单击此处编辑母版标题样式</a:t>
            </a:r>
            <a:endParaRPr lang="zh-CN" altLang="en-US">
              <a:latin typeface="纤黑体" panose="02000000000000000000" charset="-122"/>
              <a:ea typeface="纤黑体" panose="02000000000000000000" charset="-122"/>
            </a:endParaRPr>
          </a:p>
        </p:txBody>
      </p:sp>
      <p:sp>
        <p:nvSpPr>
          <p:cNvPr id="9" name="内容占位符 2"/>
          <p:cNvSpPr>
            <a:spLocks noGrp="1"/>
          </p:cNvSpPr>
          <p:nvPr>
            <p:ph idx="13" hasCustomPrompt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latin typeface="纤黑体" panose="02000000000000000000" charset="-122"/>
                <a:ea typeface="纤黑体" panose="02000000000000000000" charset="-122"/>
              </a:defRPr>
            </a:lvl1pPr>
            <a:lvl2pPr>
              <a:defRPr>
                <a:latin typeface="纤黑体" panose="02000000000000000000" charset="-122"/>
                <a:ea typeface="纤黑体" panose="02000000000000000000" charset="-122"/>
              </a:defRPr>
            </a:lvl2pPr>
            <a:lvl3pPr>
              <a:defRPr>
                <a:latin typeface="纤黑体" panose="02000000000000000000" charset="-122"/>
                <a:ea typeface="纤黑体" panose="02000000000000000000" charset="-122"/>
              </a:defRPr>
            </a:lvl3pPr>
            <a:lvl4pPr>
              <a:defRPr>
                <a:latin typeface="纤黑体" panose="02000000000000000000" charset="-122"/>
                <a:ea typeface="纤黑体" panose="02000000000000000000" charset="-122"/>
              </a:defRPr>
            </a:lvl4pPr>
            <a:lvl5pPr>
              <a:defRPr>
                <a:latin typeface="纤黑体" panose="02000000000000000000" charset="-122"/>
                <a:ea typeface="纤黑体" panose="02000000000000000000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" name="日期占位符 3"/>
          <p:cNvSpPr txBox="1"/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5EFDE06-B439-4981-AF8B-2C5F728E5A10}" type="datetimeFigureOut">
              <a:rPr lang="zh-CN" altLang="en-US" smtClean="0">
                <a:latin typeface="纤黑体" panose="02000000000000000000" charset="-122"/>
                <a:ea typeface="纤黑体" panose="02000000000000000000" charset="-122"/>
              </a:rPr>
            </a:fld>
            <a:endParaRPr lang="zh-CN" altLang="en-US">
              <a:latin typeface="纤黑体" panose="02000000000000000000" charset="-122"/>
              <a:ea typeface="纤黑体" panose="02000000000000000000" charset="-122"/>
            </a:endParaRPr>
          </a:p>
        </p:txBody>
      </p:sp>
      <p:sp>
        <p:nvSpPr>
          <p:cNvPr id="11" name="灯片编号占位符 5"/>
          <p:cNvSpPr txBox="1"/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9A437D-8C9F-4186-8EBC-286166741A7E}" type="slidenum">
              <a:rPr lang="zh-CN" altLang="en-US" smtClean="0">
                <a:latin typeface="纤黑体" panose="02000000000000000000" charset="-122"/>
                <a:ea typeface="纤黑体" panose="02000000000000000000" charset="-122"/>
              </a:rPr>
            </a:fld>
            <a:endParaRPr lang="zh-CN" altLang="en-US">
              <a:latin typeface="纤黑体" panose="02000000000000000000" charset="-122"/>
              <a:ea typeface="纤黑体" panose="02000000000000000000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矩形: 圆角 12"/>
          <p:cNvSpPr/>
          <p:nvPr userDrawn="1"/>
        </p:nvSpPr>
        <p:spPr>
          <a:xfrm>
            <a:off x="582168" y="681037"/>
            <a:ext cx="10890504" cy="5811838"/>
          </a:xfrm>
          <a:prstGeom prst="roundRect">
            <a:avLst>
              <a:gd name="adj" fmla="val 13455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纤黑体" panose="02000000000000000000" charset="-122"/>
              <a:ea typeface="纤黑体" panose="02000000000000000000" charset="-122"/>
            </a:endParaRPr>
          </a:p>
        </p:txBody>
      </p:sp>
      <p:grpSp>
        <p:nvGrpSpPr>
          <p:cNvPr id="14" name="组合 13"/>
          <p:cNvGrpSpPr/>
          <p:nvPr userDrawn="1"/>
        </p:nvGrpSpPr>
        <p:grpSpPr>
          <a:xfrm>
            <a:off x="-51732" y="5417587"/>
            <a:ext cx="12243732" cy="1459309"/>
            <a:chOff x="-51732" y="5142711"/>
            <a:chExt cx="13208962" cy="1734186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-51732" y="5180506"/>
              <a:ext cx="7266724" cy="1696391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 flipH="1">
              <a:off x="7130864" y="5142711"/>
              <a:ext cx="6026366" cy="169639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纤黑体" panose="02000000000000000000" charset="-122"/>
                <a:ea typeface="纤黑体" panose="02000000000000000000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latin typeface="纤黑体" panose="02000000000000000000" charset="-122"/>
                <a:ea typeface="纤黑体" panose="02000000000000000000" charset="-122"/>
              </a:defRPr>
            </a:lvl1pPr>
            <a:lvl2pPr>
              <a:defRPr>
                <a:latin typeface="纤黑体" panose="02000000000000000000" charset="-122"/>
                <a:ea typeface="纤黑体" panose="02000000000000000000" charset="-122"/>
              </a:defRPr>
            </a:lvl2pPr>
            <a:lvl3pPr>
              <a:defRPr>
                <a:latin typeface="纤黑体" panose="02000000000000000000" charset="-122"/>
                <a:ea typeface="纤黑体" panose="02000000000000000000" charset="-122"/>
              </a:defRPr>
            </a:lvl3pPr>
            <a:lvl4pPr>
              <a:defRPr>
                <a:latin typeface="纤黑体" panose="02000000000000000000" charset="-122"/>
                <a:ea typeface="纤黑体" panose="02000000000000000000" charset="-122"/>
              </a:defRPr>
            </a:lvl4pPr>
            <a:lvl5pPr>
              <a:defRPr>
                <a:latin typeface="纤黑体" panose="02000000000000000000" charset="-122"/>
                <a:ea typeface="纤黑体" panose="02000000000000000000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纤黑体" panose="02000000000000000000" charset="-122"/>
                <a:ea typeface="纤黑体" panose="02000000000000000000" charset="-122"/>
              </a:defRPr>
            </a:lvl1pPr>
          </a:lstStyle>
          <a:p>
            <a:fld id="{75EFDE06-B439-4981-AF8B-2C5F728E5A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纤黑体" panose="02000000000000000000" charset="-122"/>
                <a:ea typeface="纤黑体" panose="020000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纤黑体" panose="02000000000000000000" charset="-122"/>
                <a:ea typeface="纤黑体" panose="02000000000000000000" charset="-122"/>
              </a:defRPr>
            </a:lvl1pPr>
          </a:lstStyle>
          <a:p>
            <a:fld id="{2F9A437D-8C9F-4186-8EBC-286166741A7E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: 圆角 7"/>
          <p:cNvSpPr/>
          <p:nvPr userDrawn="1"/>
        </p:nvSpPr>
        <p:spPr>
          <a:xfrm>
            <a:off x="582168" y="681037"/>
            <a:ext cx="10890504" cy="5811838"/>
          </a:xfrm>
          <a:prstGeom prst="roundRect">
            <a:avLst>
              <a:gd name="adj" fmla="val 13455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纤黑体" panose="02000000000000000000" charset="-122"/>
              <a:ea typeface="纤黑体" panose="02000000000000000000" charset="-122"/>
            </a:endParaRPr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51732" y="5417587"/>
            <a:ext cx="12243732" cy="1459309"/>
            <a:chOff x="-51732" y="5142711"/>
            <a:chExt cx="13208962" cy="173418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-51732" y="5180506"/>
              <a:ext cx="7266724" cy="169639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 flipH="1">
              <a:off x="7130864" y="5142711"/>
              <a:ext cx="6026366" cy="169639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DE06-B439-4981-AF8B-2C5F728E5A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37D-8C9F-4186-8EBC-286166741A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DE06-B439-4981-AF8B-2C5F728E5A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37D-8C9F-4186-8EBC-286166741A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DE06-B439-4981-AF8B-2C5F728E5A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37D-8C9F-4186-8EBC-286166741A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DE06-B439-4981-AF8B-2C5F728E5A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37D-8C9F-4186-8EBC-286166741A7E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5"/>
          <p:cNvSpPr txBox="1"/>
          <p:nvPr userDrawn="1"/>
        </p:nvSpPr>
        <p:spPr>
          <a:xfrm>
            <a:off x="1993776" y="6237920"/>
            <a:ext cx="432048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DE06-B439-4981-AF8B-2C5F728E5A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37D-8C9F-4186-8EBC-286166741A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DE06-B439-4981-AF8B-2C5F728E5A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37D-8C9F-4186-8EBC-286166741A7E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02167" y="685800"/>
            <a:ext cx="11387667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sz="half" idx="1"/>
          </p:nvPr>
        </p:nvSpPr>
        <p:spPr>
          <a:xfrm>
            <a:off x="406401" y="1981200"/>
            <a:ext cx="5592233" cy="3886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内容占位符 3"/>
          <p:cNvSpPr>
            <a:spLocks noGrp="1"/>
          </p:cNvSpPr>
          <p:nvPr>
            <p:ph sz="half" idx="2"/>
          </p:nvPr>
        </p:nvSpPr>
        <p:spPr>
          <a:xfrm>
            <a:off x="6201834" y="1981200"/>
            <a:ext cx="5592233" cy="3886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8" name="Rectangle 6"/>
          <p:cNvSpPr txBox="1">
            <a:spLocks noChangeArrowheads="1"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DFD436-CD9F-4BCF-9725-D575E0D756F9}" type="slidenum">
              <a:rPr lang="en-US" altLang="zh-CN" smtClean="0">
                <a:latin typeface="纤黑体" panose="02000000000000000000" charset="-122"/>
                <a:ea typeface="纤黑体" panose="02000000000000000000" charset="-122"/>
              </a:rPr>
            </a:fld>
            <a:endParaRPr lang="en-US" altLang="zh-CN">
              <a:latin typeface="纤黑体" panose="02000000000000000000" charset="-122"/>
              <a:ea typeface="纤黑体" panose="02000000000000000000" charset="-122"/>
            </a:endParaRPr>
          </a:p>
        </p:txBody>
      </p:sp>
      <p:sp>
        <p:nvSpPr>
          <p:cNvPr id="9" name="标题 1"/>
          <p:cNvSpPr txBox="1"/>
          <p:nvPr userDrawn="1"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j-cs"/>
              </a:defRPr>
            </a:lvl1pPr>
          </a:lstStyle>
          <a:p>
            <a:r>
              <a:rPr lang="zh-CN" altLang="en-US">
                <a:latin typeface="纤黑体" panose="02000000000000000000" charset="-122"/>
                <a:ea typeface="纤黑体" panose="02000000000000000000" charset="-122"/>
              </a:rPr>
              <a:t>单击此处编辑母版标题样式</a:t>
            </a:r>
            <a:endParaRPr lang="zh-CN" altLang="en-US">
              <a:latin typeface="纤黑体" panose="02000000000000000000" charset="-122"/>
              <a:ea typeface="纤黑体" panose="02000000000000000000" charset="-122"/>
            </a:endParaRPr>
          </a:p>
        </p:txBody>
      </p:sp>
      <p:sp>
        <p:nvSpPr>
          <p:cNvPr id="10" name="内容占位符 2"/>
          <p:cNvSpPr>
            <a:spLocks noGrp="1"/>
          </p:cNvSpPr>
          <p:nvPr>
            <p:ph idx="13" hasCustomPrompt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latin typeface="纤黑体" panose="02000000000000000000" charset="-122"/>
                <a:ea typeface="纤黑体" panose="02000000000000000000" charset="-122"/>
              </a:defRPr>
            </a:lvl1pPr>
            <a:lvl2pPr>
              <a:defRPr>
                <a:latin typeface="纤黑体" panose="02000000000000000000" charset="-122"/>
                <a:ea typeface="纤黑体" panose="02000000000000000000" charset="-122"/>
              </a:defRPr>
            </a:lvl2pPr>
            <a:lvl3pPr>
              <a:defRPr>
                <a:latin typeface="纤黑体" panose="02000000000000000000" charset="-122"/>
                <a:ea typeface="纤黑体" panose="02000000000000000000" charset="-122"/>
              </a:defRPr>
            </a:lvl3pPr>
            <a:lvl4pPr>
              <a:defRPr>
                <a:latin typeface="纤黑体" panose="02000000000000000000" charset="-122"/>
                <a:ea typeface="纤黑体" panose="02000000000000000000" charset="-122"/>
              </a:defRPr>
            </a:lvl4pPr>
            <a:lvl5pPr>
              <a:defRPr>
                <a:latin typeface="纤黑体" panose="02000000000000000000" charset="-122"/>
                <a:ea typeface="纤黑体" panose="02000000000000000000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日期占位符 3"/>
          <p:cNvSpPr txBox="1"/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5EFDE06-B439-4981-AF8B-2C5F728E5A10}" type="datetimeFigureOut">
              <a:rPr lang="zh-CN" altLang="en-US" smtClean="0">
                <a:latin typeface="纤黑体" panose="02000000000000000000" charset="-122"/>
                <a:ea typeface="纤黑体" panose="02000000000000000000" charset="-122"/>
              </a:rPr>
            </a:fld>
            <a:endParaRPr lang="zh-CN" altLang="en-US">
              <a:latin typeface="纤黑体" panose="02000000000000000000" charset="-122"/>
              <a:ea typeface="纤黑体" panose="02000000000000000000" charset="-122"/>
            </a:endParaRPr>
          </a:p>
        </p:txBody>
      </p:sp>
      <p:sp>
        <p:nvSpPr>
          <p:cNvPr id="12" name="灯片编号占位符 5"/>
          <p:cNvSpPr txBox="1"/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9A437D-8C9F-4186-8EBC-286166741A7E}" type="slidenum">
              <a:rPr lang="zh-CN" altLang="en-US" smtClean="0">
                <a:latin typeface="纤黑体" panose="02000000000000000000" charset="-122"/>
                <a:ea typeface="纤黑体" panose="02000000000000000000" charset="-122"/>
              </a:rPr>
            </a:fld>
            <a:endParaRPr lang="zh-CN" altLang="en-US">
              <a:latin typeface="纤黑体" panose="02000000000000000000" charset="-122"/>
              <a:ea typeface="纤黑体" panose="02000000000000000000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矩形: 圆角 13"/>
          <p:cNvSpPr/>
          <p:nvPr userDrawn="1"/>
        </p:nvSpPr>
        <p:spPr>
          <a:xfrm>
            <a:off x="582168" y="681037"/>
            <a:ext cx="10890504" cy="5811838"/>
          </a:xfrm>
          <a:prstGeom prst="roundRect">
            <a:avLst>
              <a:gd name="adj" fmla="val 13455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纤黑体" panose="02000000000000000000" charset="-122"/>
              <a:ea typeface="纤黑体" panose="02000000000000000000" charset="-122"/>
            </a:endParaRPr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-51732" y="5417587"/>
            <a:ext cx="12243732" cy="1459309"/>
            <a:chOff x="-51732" y="5142711"/>
            <a:chExt cx="13208962" cy="173418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-51732" y="5180506"/>
              <a:ext cx="7266724" cy="1696391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 flipH="1">
              <a:off x="7130864" y="5142711"/>
              <a:ext cx="6026366" cy="169639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DE06-B439-4981-AF8B-2C5F728E5A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37D-8C9F-4186-8EBC-286166741A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纤黑体" panose="02000000000000000000" charset="-122"/>
                <a:ea typeface="纤黑体" panose="02000000000000000000" charset="-122"/>
              </a:defRPr>
            </a:lvl1pPr>
          </a:lstStyle>
          <a:p>
            <a:fld id="{75EFDE06-B439-4981-AF8B-2C5F728E5A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纤黑体" panose="02000000000000000000" charset="-122"/>
                <a:ea typeface="纤黑体" panose="020000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纤黑体" panose="02000000000000000000" charset="-122"/>
                <a:ea typeface="纤黑体" panose="02000000000000000000" charset="-122"/>
              </a:defRPr>
            </a:lvl1pPr>
          </a:lstStyle>
          <a:p>
            <a:fld id="{2F9A437D-8C9F-4186-8EBC-286166741A7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纤黑体" panose="02000000000000000000" charset="-122"/>
          <a:ea typeface="纤黑体" panose="02000000000000000000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纤黑体" panose="02000000000000000000" charset="-122"/>
          <a:ea typeface="纤黑体" panose="02000000000000000000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纤黑体" panose="02000000000000000000" charset="-122"/>
          <a:ea typeface="纤黑体" panose="02000000000000000000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纤黑体" panose="02000000000000000000" charset="-122"/>
          <a:ea typeface="纤黑体" panose="02000000000000000000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纤黑体" panose="02000000000000000000" charset="-122"/>
          <a:ea typeface="纤黑体" panose="02000000000000000000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纤黑体" panose="02000000000000000000" charset="-122"/>
          <a:ea typeface="纤黑体" panose="02000000000000000000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6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1.png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image" Target="../media/image11.png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1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1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/>
          <p:nvPr/>
        </p:nvSpPr>
        <p:spPr>
          <a:xfrm>
            <a:off x="665940" y="5765628"/>
            <a:ext cx="432048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751528" y="4296426"/>
            <a:ext cx="5440471" cy="25615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2" y="4296425"/>
            <a:ext cx="5440471" cy="256157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389669" y="3645074"/>
            <a:ext cx="3212926" cy="3212926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3033271" y="1099287"/>
            <a:ext cx="6596621" cy="523220"/>
            <a:chOff x="3398993" y="1743902"/>
            <a:chExt cx="6596621" cy="52322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3398993" y="2017026"/>
              <a:ext cx="177165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/>
            <p:cNvSpPr txBox="1"/>
            <p:nvPr/>
          </p:nvSpPr>
          <p:spPr>
            <a:xfrm>
              <a:off x="5497153" y="1743902"/>
              <a:ext cx="2400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弘扬雷锋精神</a:t>
              </a:r>
              <a:endPara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8223964" y="2017026"/>
              <a:ext cx="177165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>
            <a:off x="1409298" y="2145532"/>
            <a:ext cx="1403877" cy="1480068"/>
            <a:chOff x="2521674" y="2294274"/>
            <a:chExt cx="1415772" cy="1492610"/>
          </a:xfrm>
        </p:grpSpPr>
        <p:grpSp>
          <p:nvGrpSpPr>
            <p:cNvPr id="35" name="组合 34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800">
                  <a:cs typeface="+mn-ea"/>
                  <a:sym typeface="+mn-lt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矩形 5"/>
            <p:cNvSpPr/>
            <p:nvPr/>
          </p:nvSpPr>
          <p:spPr>
            <a:xfrm>
              <a:off x="2556960" y="2328076"/>
              <a:ext cx="1324307" cy="145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dirty="0">
                  <a:solidFill>
                    <a:srgbClr val="C00000"/>
                  </a:solidFill>
                  <a:cs typeface="+mn-ea"/>
                  <a:sym typeface="+mn-lt"/>
                </a:rPr>
                <a:t>学</a:t>
              </a:r>
              <a:endParaRPr lang="zh-CN" altLang="en-US" sz="8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944451" y="2179050"/>
            <a:ext cx="1410428" cy="1477936"/>
            <a:chOff x="2515067" y="2294274"/>
            <a:chExt cx="1422379" cy="1490460"/>
          </a:xfrm>
        </p:grpSpPr>
        <p:grpSp>
          <p:nvGrpSpPr>
            <p:cNvPr id="55" name="组合 54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800">
                  <a:cs typeface="+mn-ea"/>
                  <a:sym typeface="+mn-lt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矩形 53"/>
            <p:cNvSpPr/>
            <p:nvPr/>
          </p:nvSpPr>
          <p:spPr>
            <a:xfrm>
              <a:off x="2515067" y="2325926"/>
              <a:ext cx="1324307" cy="145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dirty="0">
                  <a:solidFill>
                    <a:srgbClr val="C00000"/>
                  </a:solidFill>
                  <a:cs typeface="+mn-ea"/>
                  <a:sym typeface="+mn-lt"/>
                </a:rPr>
                <a:t>雷</a:t>
              </a:r>
              <a:endParaRPr lang="zh-CN" altLang="en-US" sz="8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492709" y="2179049"/>
            <a:ext cx="1403877" cy="1477294"/>
            <a:chOff x="2521674" y="2294274"/>
            <a:chExt cx="1415772" cy="1489813"/>
          </a:xfrm>
        </p:grpSpPr>
        <p:grpSp>
          <p:nvGrpSpPr>
            <p:cNvPr id="61" name="组合 60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800">
                  <a:cs typeface="+mn-ea"/>
                  <a:sym typeface="+mn-lt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矩形 59"/>
            <p:cNvSpPr/>
            <p:nvPr/>
          </p:nvSpPr>
          <p:spPr>
            <a:xfrm>
              <a:off x="2553826" y="2325279"/>
              <a:ext cx="1324307" cy="145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dirty="0">
                  <a:solidFill>
                    <a:srgbClr val="C00000"/>
                  </a:solidFill>
                  <a:cs typeface="+mn-ea"/>
                  <a:sym typeface="+mn-lt"/>
                </a:rPr>
                <a:t>锋</a:t>
              </a:r>
              <a:endParaRPr lang="zh-CN" altLang="en-US" sz="8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389583" y="2179050"/>
            <a:ext cx="1403877" cy="1479936"/>
            <a:chOff x="2521674" y="2294274"/>
            <a:chExt cx="1415772" cy="1492477"/>
          </a:xfrm>
        </p:grpSpPr>
        <p:grpSp>
          <p:nvGrpSpPr>
            <p:cNvPr id="67" name="组合 66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800">
                  <a:cs typeface="+mn-ea"/>
                  <a:sym typeface="+mn-lt"/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矩形 65"/>
            <p:cNvSpPr/>
            <p:nvPr/>
          </p:nvSpPr>
          <p:spPr>
            <a:xfrm>
              <a:off x="2555717" y="2327943"/>
              <a:ext cx="1324307" cy="145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dirty="0">
                  <a:solidFill>
                    <a:srgbClr val="C00000"/>
                  </a:solidFill>
                  <a:cs typeface="+mn-ea"/>
                  <a:sym typeface="+mn-lt"/>
                </a:rPr>
                <a:t>讲</a:t>
              </a:r>
              <a:endParaRPr lang="zh-CN" altLang="en-US" sz="8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002791" y="2179049"/>
            <a:ext cx="1403877" cy="1515778"/>
            <a:chOff x="2521674" y="2294274"/>
            <a:chExt cx="1415772" cy="1528623"/>
          </a:xfrm>
        </p:grpSpPr>
        <p:grpSp>
          <p:nvGrpSpPr>
            <p:cNvPr id="73" name="组合 72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74" name="矩形 73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800">
                  <a:cs typeface="+mn-ea"/>
                  <a:sym typeface="+mn-lt"/>
                </a:endParaRPr>
              </a:p>
            </p:txBody>
          </p:sp>
          <p:cxnSp>
            <p:nvCxnSpPr>
              <p:cNvPr id="75" name="直接连接符 74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矩形 71"/>
            <p:cNvSpPr/>
            <p:nvPr/>
          </p:nvSpPr>
          <p:spPr>
            <a:xfrm>
              <a:off x="2567956" y="2364089"/>
              <a:ext cx="1324307" cy="145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dirty="0">
                  <a:solidFill>
                    <a:srgbClr val="C00000"/>
                  </a:solidFill>
                  <a:cs typeface="+mn-ea"/>
                  <a:sym typeface="+mn-lt"/>
                </a:rPr>
                <a:t>奉</a:t>
              </a:r>
              <a:endParaRPr lang="zh-CN" altLang="en-US" sz="8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9615999" y="2179049"/>
            <a:ext cx="1403877" cy="1477293"/>
            <a:chOff x="2521674" y="2294274"/>
            <a:chExt cx="1415772" cy="1489812"/>
          </a:xfrm>
        </p:grpSpPr>
        <p:grpSp>
          <p:nvGrpSpPr>
            <p:cNvPr id="79" name="组合 78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80" name="矩形 79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800">
                  <a:cs typeface="+mn-ea"/>
                  <a:sym typeface="+mn-lt"/>
                </a:endParaRPr>
              </a:p>
            </p:txBody>
          </p:sp>
          <p:cxnSp>
            <p:nvCxnSpPr>
              <p:cNvPr id="81" name="直接连接符 80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8" name="矩形 77"/>
            <p:cNvSpPr/>
            <p:nvPr/>
          </p:nvSpPr>
          <p:spPr>
            <a:xfrm>
              <a:off x="2554115" y="2325278"/>
              <a:ext cx="1324307" cy="145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dirty="0">
                  <a:solidFill>
                    <a:srgbClr val="C00000"/>
                  </a:solidFill>
                  <a:cs typeface="+mn-ea"/>
                  <a:sym typeface="+mn-lt"/>
                </a:rPr>
                <a:t>献</a:t>
              </a:r>
              <a:endParaRPr lang="zh-CN" altLang="en-US" sz="8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033271" y="4060867"/>
            <a:ext cx="580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中小学学雷锋精神活动主题班会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-51732" y="5417587"/>
            <a:ext cx="12243732" cy="1459309"/>
            <a:chOff x="-51732" y="5142711"/>
            <a:chExt cx="13208962" cy="1734186"/>
          </a:xfrm>
        </p:grpSpPr>
        <p:pic>
          <p:nvPicPr>
            <p:cNvPr id="92" name="图片 91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-51732" y="5180506"/>
              <a:ext cx="7266724" cy="1696391"/>
            </a:xfrm>
            <a:prstGeom prst="rect">
              <a:avLst/>
            </a:prstGeom>
          </p:spPr>
        </p:pic>
        <p:pic>
          <p:nvPicPr>
            <p:cNvPr id="93" name="图片 92"/>
            <p:cNvPicPr>
              <a:picLocks noChangeAspect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>
            <a:xfrm flipH="1">
              <a:off x="7130864" y="5142711"/>
              <a:ext cx="6026366" cy="1696391"/>
            </a:xfrm>
            <a:prstGeom prst="rect">
              <a:avLst/>
            </a:prstGeom>
          </p:spPr>
        </p:pic>
      </p:grpSp>
      <p:pic>
        <p:nvPicPr>
          <p:cNvPr id="94" name="图片 93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3599" y="1"/>
            <a:ext cx="1425615" cy="1587632"/>
          </a:xfrm>
          <a:prstGeom prst="rect">
            <a:avLst/>
          </a:prstGeom>
        </p:spPr>
      </p:pic>
      <p:pic>
        <p:nvPicPr>
          <p:cNvPr id="95" name="图片 94"/>
          <p:cNvPicPr>
            <a:picLocks noChangeAspect="1"/>
          </p:cNvPicPr>
          <p:nvPr/>
        </p:nvPicPr>
        <p:blipFill rotWithShape="1">
          <a:blip r:embed="rId8" cstate="screen"/>
          <a:srcRect r="-5123"/>
          <a:stretch>
            <a:fillRect/>
          </a:stretch>
        </p:blipFill>
        <p:spPr>
          <a:xfrm>
            <a:off x="11072819" y="0"/>
            <a:ext cx="1160533" cy="972666"/>
          </a:xfrm>
          <a:prstGeom prst="rect">
            <a:avLst/>
          </a:prstGeom>
        </p:spPr>
      </p:pic>
      <p:pic>
        <p:nvPicPr>
          <p:cNvPr id="96" name="图片 95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10278552" y="473554"/>
            <a:ext cx="1160533" cy="1090540"/>
          </a:xfrm>
          <a:prstGeom prst="rect">
            <a:avLst/>
          </a:prstGeom>
        </p:spPr>
      </p:pic>
      <p:sp>
        <p:nvSpPr>
          <p:cNvPr id="98" name="文本框 97"/>
          <p:cNvSpPr txBox="1"/>
          <p:nvPr/>
        </p:nvSpPr>
        <p:spPr>
          <a:xfrm>
            <a:off x="4600573" y="4891856"/>
            <a:ext cx="26138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主讲老师：</a:t>
            </a: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xxxxxx</a:t>
            </a:r>
            <a:endParaRPr lang="en-US" altLang="zh-CN" sz="2000" b="1" dirty="0">
              <a:solidFill>
                <a:schemeClr val="tx1">
                  <a:lumMod val="95000"/>
                  <a:lumOff val="5000"/>
                </a:schemeClr>
              </a:solidFill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97212" y="2031131"/>
            <a:ext cx="80375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一个星期天，雷锋的战友王大力把所有战士们的袜子和衣服都洗了，雷锋正在晾衣服时，发现自己的旧袜子不见了，他就到处寻找。</a:t>
            </a:r>
            <a:endParaRPr lang="zh-CN" altLang="en-US" sz="1600" dirty="0">
              <a:cs typeface="+mn-ea"/>
              <a:sym typeface="+mn-lt"/>
            </a:endParaRPr>
          </a:p>
          <a:p>
            <a:r>
              <a:rPr lang="zh-CN" altLang="en-US" sz="1600" dirty="0">
                <a:cs typeface="+mn-ea"/>
                <a:sym typeface="+mn-lt"/>
              </a:rPr>
              <a:t>这时，王大力说：“雷锋，你有那么多存款，还这么舍不得买一双袜子。你瞧，你这双袜子穿在脚上不嫌得难受？”</a:t>
            </a:r>
            <a:endParaRPr lang="zh-CN" altLang="en-US" sz="1600" dirty="0">
              <a:cs typeface="+mn-ea"/>
              <a:sym typeface="+mn-lt"/>
            </a:endParaRPr>
          </a:p>
          <a:p>
            <a:r>
              <a:rPr lang="zh-CN" altLang="en-US" sz="1600" dirty="0">
                <a:cs typeface="+mn-ea"/>
                <a:sym typeface="+mn-lt"/>
              </a:rPr>
              <a:t>雷锋说：“只要不耽误我的工作就可以啦！”</a:t>
            </a:r>
            <a:endParaRPr lang="zh-CN" altLang="en-US" sz="1600" dirty="0">
              <a:cs typeface="+mn-ea"/>
              <a:sym typeface="+mn-lt"/>
            </a:endParaRPr>
          </a:p>
          <a:p>
            <a:r>
              <a:rPr lang="zh-CN" altLang="en-US" sz="1600" dirty="0">
                <a:cs typeface="+mn-ea"/>
                <a:sym typeface="+mn-lt"/>
              </a:rPr>
              <a:t>王大力又说：“那你不觉得难看吗？”</a:t>
            </a:r>
            <a:endParaRPr lang="zh-CN" altLang="en-US" sz="1600" dirty="0">
              <a:cs typeface="+mn-ea"/>
              <a:sym typeface="+mn-lt"/>
            </a:endParaRPr>
          </a:p>
          <a:p>
            <a:r>
              <a:rPr lang="zh-CN" altLang="en-US" sz="1600" dirty="0">
                <a:cs typeface="+mn-ea"/>
                <a:sym typeface="+mn-lt"/>
              </a:rPr>
              <a:t>咱们军人不是把袜子穿给别人看的。”</a:t>
            </a:r>
            <a:endParaRPr lang="zh-CN" altLang="en-US" sz="1600" dirty="0">
              <a:cs typeface="+mn-ea"/>
              <a:sym typeface="+mn-lt"/>
            </a:endParaRPr>
          </a:p>
          <a:p>
            <a:r>
              <a:rPr lang="zh-CN" altLang="en-US" sz="1600" dirty="0">
                <a:cs typeface="+mn-ea"/>
                <a:sym typeface="+mn-lt"/>
              </a:rPr>
              <a:t>这几句话，就已经体现出了雷锋的节约精神。他每个月只有</a:t>
            </a:r>
            <a:r>
              <a:rPr lang="en-US" altLang="zh-CN" sz="1600" dirty="0">
                <a:cs typeface="+mn-ea"/>
                <a:sym typeface="+mn-lt"/>
              </a:rPr>
              <a:t>6</a:t>
            </a:r>
            <a:r>
              <a:rPr lang="zh-CN" altLang="en-US" sz="1600" dirty="0">
                <a:cs typeface="+mn-ea"/>
                <a:sym typeface="+mn-lt"/>
              </a:rPr>
              <a:t>元钱奖金，他却把钱存在银行，一年一年过去了，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80016" y="4766881"/>
            <a:ext cx="5088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雷锋把省下来的钱全都捐给灾区人民，可是他自己却舍不得买双新袜子。雷锋不勤俭节约吗？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997212" y="1283147"/>
            <a:ext cx="2886134" cy="604455"/>
            <a:chOff x="1903277" y="1334747"/>
            <a:chExt cx="2886134" cy="604455"/>
          </a:xfrm>
        </p:grpSpPr>
        <p:sp>
          <p:nvSpPr>
            <p:cNvPr id="6" name="矩形 5"/>
            <p:cNvSpPr/>
            <p:nvPr/>
          </p:nvSpPr>
          <p:spPr>
            <a:xfrm>
              <a:off x="2527253" y="1496388"/>
              <a:ext cx="2262158" cy="4428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2800" b="1" dirty="0">
                  <a:cs typeface="+mn-ea"/>
                  <a:sym typeface="+mn-lt"/>
                </a:rPr>
                <a:t>小故事</a:t>
              </a:r>
              <a:r>
                <a:rPr lang="en-US" altLang="zh-CN" sz="2800" b="1" dirty="0">
                  <a:cs typeface="+mn-ea"/>
                  <a:sym typeface="+mn-lt"/>
                </a:rPr>
                <a:t>--</a:t>
              </a:r>
              <a:r>
                <a:rPr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节约</a:t>
              </a:r>
              <a:endParaRPr lang="zh-CN" altLang="en-US" sz="2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903277" y="1334747"/>
              <a:ext cx="623976" cy="586343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2309200" y="4371872"/>
            <a:ext cx="1022723" cy="13361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95633" y="2148152"/>
            <a:ext cx="8287819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雷锋作为汽车兵，在施工任务中，整天驾驶汽车东奔西跑，很难抽出时间学习，雷锋就把书装在挎包里，随身带在身边，只要车一停，没有其他工作，就坐在驾驶室里看书。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97212" y="1283147"/>
            <a:ext cx="3700459" cy="604967"/>
            <a:chOff x="1903277" y="1334747"/>
            <a:chExt cx="3700459" cy="604967"/>
          </a:xfrm>
        </p:grpSpPr>
        <p:sp>
          <p:nvSpPr>
            <p:cNvPr id="6" name="矩形 5"/>
            <p:cNvSpPr/>
            <p:nvPr/>
          </p:nvSpPr>
          <p:spPr>
            <a:xfrm>
              <a:off x="2527253" y="1496388"/>
              <a:ext cx="3076483" cy="4433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2800" b="1" dirty="0">
                  <a:cs typeface="+mn-ea"/>
                  <a:sym typeface="+mn-lt"/>
                </a:rPr>
                <a:t>小故事</a:t>
              </a:r>
              <a:r>
                <a:rPr lang="en-US" altLang="zh-CN" sz="2800" b="1" dirty="0">
                  <a:cs typeface="+mn-ea"/>
                  <a:sym typeface="+mn-lt"/>
                </a:rPr>
                <a:t>--</a:t>
              </a:r>
              <a:r>
                <a:rPr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钉子精神</a:t>
              </a:r>
              <a:endParaRPr lang="zh-CN" altLang="en-US" sz="2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903277" y="1334747"/>
              <a:ext cx="623976" cy="586343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1795633" y="2940542"/>
            <a:ext cx="5406833" cy="2634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他在日记中写下这样一段话：有些人说工作忙，没时间学习，我认为问题不在工作忙，而在于你愿不愿意学习，会不会挤时间。要学习的时间是有的，问题是我们善不善于挤，愿不愿意钻。一块好好的木板，上面一个眼也没有，但钉子为什么能钉进去呢？这就是靠压力硬挤进去的。由此看来，钉子有两个长处：一个是挤劲，一个是钻劲。我们在学习上也要提倡这种“钉子”精神</a:t>
            </a:r>
            <a:r>
              <a:rPr lang="en-US" altLang="zh-CN" sz="1600" dirty="0">
                <a:cs typeface="+mn-ea"/>
                <a:sym typeface="+mn-lt"/>
              </a:rPr>
              <a:t>,</a:t>
            </a:r>
            <a:r>
              <a:rPr lang="zh-CN" altLang="en-US" sz="1600" dirty="0">
                <a:cs typeface="+mn-ea"/>
                <a:sym typeface="+mn-lt"/>
              </a:rPr>
              <a:t>善于挤和钻。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551618" y="3270097"/>
            <a:ext cx="3012677" cy="2052031"/>
            <a:chOff x="7276046" y="1535416"/>
            <a:chExt cx="3012677" cy="205203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7276046" y="1535416"/>
              <a:ext cx="3012677" cy="2052031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8418297" y="2388216"/>
              <a:ext cx="72817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00000"/>
                  </a:solidFill>
                  <a:cs typeface="+mn-ea"/>
                  <a:sym typeface="+mn-lt"/>
                </a:rPr>
                <a:t>照片</a:t>
              </a:r>
              <a:endParaRPr lang="en-US" altLang="zh-CN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2" name="任意多边形 32"/>
          <p:cNvSpPr/>
          <p:nvPr/>
        </p:nvSpPr>
        <p:spPr>
          <a:xfrm>
            <a:off x="2110733" y="957375"/>
            <a:ext cx="7970535" cy="47612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400" h="8694">
                <a:moveTo>
                  <a:pt x="720" y="0"/>
                </a:moveTo>
                <a:cubicBezTo>
                  <a:pt x="1080" y="0"/>
                  <a:pt x="1379" y="265"/>
                  <a:pt x="1432" y="610"/>
                </a:cubicBezTo>
                <a:lnTo>
                  <a:pt x="1433" y="621"/>
                </a:lnTo>
                <a:lnTo>
                  <a:pt x="1447" y="621"/>
                </a:lnTo>
                <a:lnTo>
                  <a:pt x="1448" y="610"/>
                </a:lnTo>
                <a:cubicBezTo>
                  <a:pt x="1501" y="265"/>
                  <a:pt x="1800" y="0"/>
                  <a:pt x="2160" y="0"/>
                </a:cubicBezTo>
                <a:cubicBezTo>
                  <a:pt x="2520" y="0"/>
                  <a:pt x="2819" y="265"/>
                  <a:pt x="2872" y="610"/>
                </a:cubicBezTo>
                <a:lnTo>
                  <a:pt x="2873" y="621"/>
                </a:lnTo>
                <a:lnTo>
                  <a:pt x="2887" y="621"/>
                </a:lnTo>
                <a:lnTo>
                  <a:pt x="2888" y="610"/>
                </a:lnTo>
                <a:cubicBezTo>
                  <a:pt x="2941" y="265"/>
                  <a:pt x="3240" y="0"/>
                  <a:pt x="3600" y="0"/>
                </a:cubicBezTo>
                <a:cubicBezTo>
                  <a:pt x="3960" y="0"/>
                  <a:pt x="4259" y="265"/>
                  <a:pt x="4312" y="610"/>
                </a:cubicBezTo>
                <a:lnTo>
                  <a:pt x="4313" y="621"/>
                </a:lnTo>
                <a:lnTo>
                  <a:pt x="4327" y="621"/>
                </a:lnTo>
                <a:lnTo>
                  <a:pt x="4328" y="610"/>
                </a:lnTo>
                <a:cubicBezTo>
                  <a:pt x="4381" y="265"/>
                  <a:pt x="4680" y="0"/>
                  <a:pt x="5040" y="0"/>
                </a:cubicBezTo>
                <a:cubicBezTo>
                  <a:pt x="5400" y="0"/>
                  <a:pt x="5699" y="265"/>
                  <a:pt x="5752" y="610"/>
                </a:cubicBezTo>
                <a:lnTo>
                  <a:pt x="5753" y="621"/>
                </a:lnTo>
                <a:lnTo>
                  <a:pt x="5767" y="621"/>
                </a:lnTo>
                <a:lnTo>
                  <a:pt x="5768" y="610"/>
                </a:lnTo>
                <a:cubicBezTo>
                  <a:pt x="5821" y="265"/>
                  <a:pt x="6120" y="0"/>
                  <a:pt x="6480" y="0"/>
                </a:cubicBezTo>
                <a:cubicBezTo>
                  <a:pt x="6840" y="0"/>
                  <a:pt x="7139" y="265"/>
                  <a:pt x="7192" y="610"/>
                </a:cubicBezTo>
                <a:lnTo>
                  <a:pt x="7193" y="621"/>
                </a:lnTo>
                <a:lnTo>
                  <a:pt x="7207" y="621"/>
                </a:lnTo>
                <a:lnTo>
                  <a:pt x="7208" y="610"/>
                </a:lnTo>
                <a:cubicBezTo>
                  <a:pt x="7261" y="265"/>
                  <a:pt x="7560" y="0"/>
                  <a:pt x="7920" y="0"/>
                </a:cubicBezTo>
                <a:cubicBezTo>
                  <a:pt x="8280" y="0"/>
                  <a:pt x="8579" y="265"/>
                  <a:pt x="8632" y="610"/>
                </a:cubicBezTo>
                <a:lnTo>
                  <a:pt x="8633" y="621"/>
                </a:lnTo>
                <a:lnTo>
                  <a:pt x="8647" y="621"/>
                </a:lnTo>
                <a:lnTo>
                  <a:pt x="8648" y="610"/>
                </a:lnTo>
                <a:cubicBezTo>
                  <a:pt x="8701" y="265"/>
                  <a:pt x="9000" y="0"/>
                  <a:pt x="9360" y="0"/>
                </a:cubicBezTo>
                <a:cubicBezTo>
                  <a:pt x="9720" y="0"/>
                  <a:pt x="10019" y="265"/>
                  <a:pt x="10072" y="610"/>
                </a:cubicBezTo>
                <a:lnTo>
                  <a:pt x="10073" y="621"/>
                </a:lnTo>
                <a:lnTo>
                  <a:pt x="10087" y="621"/>
                </a:lnTo>
                <a:lnTo>
                  <a:pt x="10088" y="610"/>
                </a:lnTo>
                <a:cubicBezTo>
                  <a:pt x="10141" y="265"/>
                  <a:pt x="10440" y="0"/>
                  <a:pt x="10800" y="0"/>
                </a:cubicBezTo>
                <a:cubicBezTo>
                  <a:pt x="11160" y="0"/>
                  <a:pt x="11459" y="265"/>
                  <a:pt x="11512" y="610"/>
                </a:cubicBezTo>
                <a:lnTo>
                  <a:pt x="11513" y="621"/>
                </a:lnTo>
                <a:lnTo>
                  <a:pt x="11527" y="621"/>
                </a:lnTo>
                <a:lnTo>
                  <a:pt x="11528" y="610"/>
                </a:lnTo>
                <a:cubicBezTo>
                  <a:pt x="11581" y="265"/>
                  <a:pt x="11880" y="0"/>
                  <a:pt x="12240" y="0"/>
                </a:cubicBezTo>
                <a:cubicBezTo>
                  <a:pt x="12600" y="0"/>
                  <a:pt x="12899" y="265"/>
                  <a:pt x="12952" y="610"/>
                </a:cubicBezTo>
                <a:lnTo>
                  <a:pt x="12953" y="621"/>
                </a:lnTo>
                <a:lnTo>
                  <a:pt x="12967" y="621"/>
                </a:lnTo>
                <a:lnTo>
                  <a:pt x="12968" y="610"/>
                </a:lnTo>
                <a:cubicBezTo>
                  <a:pt x="13021" y="265"/>
                  <a:pt x="13320" y="0"/>
                  <a:pt x="13680" y="0"/>
                </a:cubicBezTo>
                <a:cubicBezTo>
                  <a:pt x="14078" y="0"/>
                  <a:pt x="14400" y="322"/>
                  <a:pt x="14400" y="720"/>
                </a:cubicBezTo>
                <a:cubicBezTo>
                  <a:pt x="14400" y="1111"/>
                  <a:pt x="14088" y="1430"/>
                  <a:pt x="13699" y="1440"/>
                </a:cubicBezTo>
                <a:lnTo>
                  <a:pt x="13697" y="1440"/>
                </a:lnTo>
                <a:lnTo>
                  <a:pt x="13697" y="1462"/>
                </a:lnTo>
                <a:lnTo>
                  <a:pt x="13699" y="1462"/>
                </a:lnTo>
                <a:cubicBezTo>
                  <a:pt x="14088" y="1472"/>
                  <a:pt x="14400" y="1791"/>
                  <a:pt x="14400" y="2182"/>
                </a:cubicBezTo>
                <a:cubicBezTo>
                  <a:pt x="14400" y="2573"/>
                  <a:pt x="14088" y="2892"/>
                  <a:pt x="13699" y="2902"/>
                </a:cubicBezTo>
                <a:lnTo>
                  <a:pt x="13697" y="2902"/>
                </a:lnTo>
                <a:lnTo>
                  <a:pt x="13697" y="2934"/>
                </a:lnTo>
                <a:lnTo>
                  <a:pt x="13699" y="2934"/>
                </a:lnTo>
                <a:cubicBezTo>
                  <a:pt x="14088" y="2944"/>
                  <a:pt x="14400" y="3263"/>
                  <a:pt x="14400" y="3654"/>
                </a:cubicBezTo>
                <a:cubicBezTo>
                  <a:pt x="14400" y="4045"/>
                  <a:pt x="14088" y="4364"/>
                  <a:pt x="13699" y="4374"/>
                </a:cubicBezTo>
                <a:lnTo>
                  <a:pt x="13697" y="4374"/>
                </a:lnTo>
                <a:lnTo>
                  <a:pt x="13697" y="4374"/>
                </a:lnTo>
                <a:lnTo>
                  <a:pt x="13699" y="4374"/>
                </a:lnTo>
                <a:cubicBezTo>
                  <a:pt x="14088" y="4384"/>
                  <a:pt x="14400" y="4703"/>
                  <a:pt x="14400" y="5094"/>
                </a:cubicBezTo>
                <a:cubicBezTo>
                  <a:pt x="14400" y="5485"/>
                  <a:pt x="14088" y="5804"/>
                  <a:pt x="13699" y="5814"/>
                </a:cubicBezTo>
                <a:lnTo>
                  <a:pt x="13697" y="5814"/>
                </a:lnTo>
                <a:lnTo>
                  <a:pt x="13697" y="5814"/>
                </a:lnTo>
                <a:lnTo>
                  <a:pt x="13699" y="5814"/>
                </a:lnTo>
                <a:cubicBezTo>
                  <a:pt x="14088" y="5824"/>
                  <a:pt x="14400" y="6143"/>
                  <a:pt x="14400" y="6534"/>
                </a:cubicBezTo>
                <a:cubicBezTo>
                  <a:pt x="14400" y="6925"/>
                  <a:pt x="14088" y="7244"/>
                  <a:pt x="13699" y="7254"/>
                </a:cubicBezTo>
                <a:lnTo>
                  <a:pt x="13697" y="7254"/>
                </a:lnTo>
                <a:lnTo>
                  <a:pt x="13697" y="7254"/>
                </a:lnTo>
                <a:lnTo>
                  <a:pt x="13699" y="7254"/>
                </a:lnTo>
                <a:cubicBezTo>
                  <a:pt x="14088" y="7264"/>
                  <a:pt x="14400" y="7583"/>
                  <a:pt x="14400" y="7974"/>
                </a:cubicBezTo>
                <a:cubicBezTo>
                  <a:pt x="14400" y="8372"/>
                  <a:pt x="14078" y="8694"/>
                  <a:pt x="13680" y="8694"/>
                </a:cubicBezTo>
                <a:cubicBezTo>
                  <a:pt x="13338" y="8694"/>
                  <a:pt x="13052" y="8456"/>
                  <a:pt x="12978" y="8137"/>
                </a:cubicBezTo>
                <a:lnTo>
                  <a:pt x="12975" y="8122"/>
                </a:lnTo>
                <a:lnTo>
                  <a:pt x="12945" y="8122"/>
                </a:lnTo>
                <a:lnTo>
                  <a:pt x="12942" y="8137"/>
                </a:lnTo>
                <a:cubicBezTo>
                  <a:pt x="12868" y="8456"/>
                  <a:pt x="12582" y="8694"/>
                  <a:pt x="12240" y="8694"/>
                </a:cubicBezTo>
                <a:cubicBezTo>
                  <a:pt x="11898" y="8694"/>
                  <a:pt x="11612" y="8456"/>
                  <a:pt x="11538" y="8137"/>
                </a:cubicBezTo>
                <a:lnTo>
                  <a:pt x="11535" y="8122"/>
                </a:lnTo>
                <a:lnTo>
                  <a:pt x="11505" y="8122"/>
                </a:lnTo>
                <a:lnTo>
                  <a:pt x="11502" y="8137"/>
                </a:lnTo>
                <a:cubicBezTo>
                  <a:pt x="11428" y="8456"/>
                  <a:pt x="11142" y="8694"/>
                  <a:pt x="10800" y="8694"/>
                </a:cubicBezTo>
                <a:cubicBezTo>
                  <a:pt x="10458" y="8694"/>
                  <a:pt x="10172" y="8456"/>
                  <a:pt x="10098" y="8137"/>
                </a:cubicBezTo>
                <a:lnTo>
                  <a:pt x="10095" y="8122"/>
                </a:lnTo>
                <a:lnTo>
                  <a:pt x="10065" y="8122"/>
                </a:lnTo>
                <a:lnTo>
                  <a:pt x="10062" y="8137"/>
                </a:lnTo>
                <a:cubicBezTo>
                  <a:pt x="9988" y="8456"/>
                  <a:pt x="9702" y="8694"/>
                  <a:pt x="9360" y="8694"/>
                </a:cubicBezTo>
                <a:cubicBezTo>
                  <a:pt x="9018" y="8694"/>
                  <a:pt x="8732" y="8456"/>
                  <a:pt x="8658" y="8137"/>
                </a:cubicBezTo>
                <a:lnTo>
                  <a:pt x="8655" y="8122"/>
                </a:lnTo>
                <a:lnTo>
                  <a:pt x="8625" y="8122"/>
                </a:lnTo>
                <a:lnTo>
                  <a:pt x="8622" y="8137"/>
                </a:lnTo>
                <a:cubicBezTo>
                  <a:pt x="8548" y="8456"/>
                  <a:pt x="8262" y="8694"/>
                  <a:pt x="7920" y="8694"/>
                </a:cubicBezTo>
                <a:cubicBezTo>
                  <a:pt x="7578" y="8694"/>
                  <a:pt x="7292" y="8456"/>
                  <a:pt x="7218" y="8137"/>
                </a:cubicBezTo>
                <a:lnTo>
                  <a:pt x="7215" y="8122"/>
                </a:lnTo>
                <a:lnTo>
                  <a:pt x="7185" y="8122"/>
                </a:lnTo>
                <a:lnTo>
                  <a:pt x="7182" y="8137"/>
                </a:lnTo>
                <a:cubicBezTo>
                  <a:pt x="7108" y="8456"/>
                  <a:pt x="6822" y="8694"/>
                  <a:pt x="6480" y="8694"/>
                </a:cubicBezTo>
                <a:cubicBezTo>
                  <a:pt x="6138" y="8694"/>
                  <a:pt x="5852" y="8456"/>
                  <a:pt x="5778" y="8137"/>
                </a:cubicBezTo>
                <a:lnTo>
                  <a:pt x="5775" y="8122"/>
                </a:lnTo>
                <a:lnTo>
                  <a:pt x="5745" y="8122"/>
                </a:lnTo>
                <a:lnTo>
                  <a:pt x="5742" y="8137"/>
                </a:lnTo>
                <a:cubicBezTo>
                  <a:pt x="5668" y="8456"/>
                  <a:pt x="5382" y="8694"/>
                  <a:pt x="5040" y="8694"/>
                </a:cubicBezTo>
                <a:cubicBezTo>
                  <a:pt x="4698" y="8694"/>
                  <a:pt x="4412" y="8456"/>
                  <a:pt x="4338" y="8137"/>
                </a:cubicBezTo>
                <a:lnTo>
                  <a:pt x="4335" y="8122"/>
                </a:lnTo>
                <a:lnTo>
                  <a:pt x="4305" y="8122"/>
                </a:lnTo>
                <a:lnTo>
                  <a:pt x="4302" y="8137"/>
                </a:lnTo>
                <a:cubicBezTo>
                  <a:pt x="4228" y="8456"/>
                  <a:pt x="3942" y="8694"/>
                  <a:pt x="3600" y="8694"/>
                </a:cubicBezTo>
                <a:cubicBezTo>
                  <a:pt x="3258" y="8694"/>
                  <a:pt x="2972" y="8456"/>
                  <a:pt x="2898" y="8137"/>
                </a:cubicBezTo>
                <a:lnTo>
                  <a:pt x="2895" y="8122"/>
                </a:lnTo>
                <a:lnTo>
                  <a:pt x="2865" y="8122"/>
                </a:lnTo>
                <a:lnTo>
                  <a:pt x="2862" y="8137"/>
                </a:lnTo>
                <a:cubicBezTo>
                  <a:pt x="2788" y="8456"/>
                  <a:pt x="2502" y="8694"/>
                  <a:pt x="2160" y="8694"/>
                </a:cubicBezTo>
                <a:cubicBezTo>
                  <a:pt x="1818" y="8694"/>
                  <a:pt x="1532" y="8456"/>
                  <a:pt x="1458" y="8137"/>
                </a:cubicBezTo>
                <a:lnTo>
                  <a:pt x="1455" y="8122"/>
                </a:lnTo>
                <a:lnTo>
                  <a:pt x="1425" y="8122"/>
                </a:lnTo>
                <a:lnTo>
                  <a:pt x="1422" y="8137"/>
                </a:lnTo>
                <a:cubicBezTo>
                  <a:pt x="1348" y="8456"/>
                  <a:pt x="1062" y="8694"/>
                  <a:pt x="720" y="8694"/>
                </a:cubicBezTo>
                <a:cubicBezTo>
                  <a:pt x="322" y="8694"/>
                  <a:pt x="0" y="8372"/>
                  <a:pt x="0" y="7974"/>
                </a:cubicBezTo>
                <a:cubicBezTo>
                  <a:pt x="0" y="7614"/>
                  <a:pt x="265" y="7315"/>
                  <a:pt x="610" y="7262"/>
                </a:cubicBezTo>
                <a:lnTo>
                  <a:pt x="618" y="7261"/>
                </a:lnTo>
                <a:lnTo>
                  <a:pt x="618" y="7247"/>
                </a:lnTo>
                <a:lnTo>
                  <a:pt x="610" y="7246"/>
                </a:lnTo>
                <a:cubicBezTo>
                  <a:pt x="265" y="7193"/>
                  <a:pt x="0" y="6894"/>
                  <a:pt x="0" y="6534"/>
                </a:cubicBezTo>
                <a:cubicBezTo>
                  <a:pt x="0" y="6174"/>
                  <a:pt x="265" y="5875"/>
                  <a:pt x="610" y="5822"/>
                </a:cubicBezTo>
                <a:lnTo>
                  <a:pt x="618" y="5821"/>
                </a:lnTo>
                <a:lnTo>
                  <a:pt x="618" y="5807"/>
                </a:lnTo>
                <a:lnTo>
                  <a:pt x="610" y="5806"/>
                </a:lnTo>
                <a:cubicBezTo>
                  <a:pt x="265" y="5753"/>
                  <a:pt x="0" y="5454"/>
                  <a:pt x="0" y="5094"/>
                </a:cubicBezTo>
                <a:cubicBezTo>
                  <a:pt x="0" y="4734"/>
                  <a:pt x="265" y="4435"/>
                  <a:pt x="610" y="4382"/>
                </a:cubicBezTo>
                <a:lnTo>
                  <a:pt x="618" y="4381"/>
                </a:lnTo>
                <a:lnTo>
                  <a:pt x="618" y="4367"/>
                </a:lnTo>
                <a:lnTo>
                  <a:pt x="610" y="4366"/>
                </a:lnTo>
                <a:cubicBezTo>
                  <a:pt x="265" y="4313"/>
                  <a:pt x="0" y="4014"/>
                  <a:pt x="0" y="3654"/>
                </a:cubicBezTo>
                <a:cubicBezTo>
                  <a:pt x="0" y="3294"/>
                  <a:pt x="265" y="2995"/>
                  <a:pt x="610" y="2942"/>
                </a:cubicBezTo>
                <a:lnTo>
                  <a:pt x="618" y="2941"/>
                </a:lnTo>
                <a:lnTo>
                  <a:pt x="618" y="2895"/>
                </a:lnTo>
                <a:lnTo>
                  <a:pt x="610" y="2894"/>
                </a:lnTo>
                <a:cubicBezTo>
                  <a:pt x="265" y="2841"/>
                  <a:pt x="0" y="2542"/>
                  <a:pt x="0" y="2182"/>
                </a:cubicBezTo>
                <a:cubicBezTo>
                  <a:pt x="0" y="1822"/>
                  <a:pt x="265" y="1523"/>
                  <a:pt x="610" y="1470"/>
                </a:cubicBezTo>
                <a:lnTo>
                  <a:pt x="618" y="1469"/>
                </a:lnTo>
                <a:lnTo>
                  <a:pt x="618" y="1433"/>
                </a:lnTo>
                <a:lnTo>
                  <a:pt x="610" y="1432"/>
                </a:lnTo>
                <a:cubicBezTo>
                  <a:pt x="265" y="1379"/>
                  <a:pt x="0" y="1080"/>
                  <a:pt x="0" y="720"/>
                </a:cubicBezTo>
                <a:cubicBezTo>
                  <a:pt x="0" y="322"/>
                  <a:pt x="322" y="0"/>
                  <a:pt x="72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C00000"/>
            </a:solidFill>
          </a:ln>
          <a:effectLst>
            <a:outerShdw blurRad="266700" sx="90000" sy="90000" algn="ct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751528" y="4296426"/>
            <a:ext cx="5440471" cy="25615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2" y="4296425"/>
            <a:ext cx="5440471" cy="256157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655077" y="3626176"/>
            <a:ext cx="3212926" cy="3212926"/>
          </a:xfrm>
          <a:prstGeom prst="rect">
            <a:avLst/>
          </a:prstGeom>
        </p:spPr>
      </p:pic>
      <p:grpSp>
        <p:nvGrpSpPr>
          <p:cNvPr id="51" name="组合 50"/>
          <p:cNvGrpSpPr/>
          <p:nvPr/>
        </p:nvGrpSpPr>
        <p:grpSpPr>
          <a:xfrm>
            <a:off x="3356598" y="2173065"/>
            <a:ext cx="1170015" cy="1228263"/>
            <a:chOff x="2521674" y="2294274"/>
            <a:chExt cx="1415772" cy="1486256"/>
          </a:xfrm>
        </p:grpSpPr>
        <p:grpSp>
          <p:nvGrpSpPr>
            <p:cNvPr id="35" name="组合 34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矩形 5"/>
            <p:cNvSpPr/>
            <p:nvPr/>
          </p:nvSpPr>
          <p:spPr>
            <a:xfrm>
              <a:off x="2556960" y="2328075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第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891752" y="2206583"/>
            <a:ext cx="1175475" cy="1226487"/>
            <a:chOff x="2515067" y="2294274"/>
            <a:chExt cx="1422379" cy="1484107"/>
          </a:xfrm>
        </p:grpSpPr>
        <p:grpSp>
          <p:nvGrpSpPr>
            <p:cNvPr id="55" name="组合 54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矩形 53"/>
            <p:cNvSpPr/>
            <p:nvPr/>
          </p:nvSpPr>
          <p:spPr>
            <a:xfrm>
              <a:off x="2515067" y="2325926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三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440010" y="2206582"/>
            <a:ext cx="1170015" cy="1225952"/>
            <a:chOff x="2521674" y="2294274"/>
            <a:chExt cx="1415772" cy="1483460"/>
          </a:xfrm>
        </p:grpSpPr>
        <p:grpSp>
          <p:nvGrpSpPr>
            <p:cNvPr id="61" name="组合 60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矩形 59"/>
            <p:cNvSpPr/>
            <p:nvPr/>
          </p:nvSpPr>
          <p:spPr>
            <a:xfrm>
              <a:off x="2553826" y="2325279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部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996890" y="2206582"/>
            <a:ext cx="1170015" cy="1225952"/>
            <a:chOff x="2521674" y="2294274"/>
            <a:chExt cx="1415772" cy="1483460"/>
          </a:xfrm>
        </p:grpSpPr>
        <p:grpSp>
          <p:nvGrpSpPr>
            <p:cNvPr id="49" name="组合 48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85" name="直接连接符 84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矩形 49"/>
            <p:cNvSpPr/>
            <p:nvPr/>
          </p:nvSpPr>
          <p:spPr>
            <a:xfrm>
              <a:off x="2553826" y="2325279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分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7" name="文本框 86"/>
          <p:cNvSpPr txBox="1"/>
          <p:nvPr/>
        </p:nvSpPr>
        <p:spPr>
          <a:xfrm>
            <a:off x="4083812" y="3557357"/>
            <a:ext cx="3878853" cy="108952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 algn="dist">
              <a:buNone/>
            </a:pPr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雷锋名言</a:t>
            </a:r>
            <a:endParaRPr lang="zh-CN" altLang="en-US" sz="7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51732" y="5417587"/>
            <a:ext cx="12243732" cy="1459309"/>
            <a:chOff x="-51732" y="5142711"/>
            <a:chExt cx="13208962" cy="173418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-51732" y="5180506"/>
              <a:ext cx="7266724" cy="1696391"/>
            </a:xfrm>
            <a:prstGeom prst="rect">
              <a:avLst/>
            </a:prstGeom>
          </p:spPr>
        </p:pic>
        <p:pic>
          <p:nvPicPr>
            <p:cNvPr id="90" name="图片 89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 flipH="1">
              <a:off x="7130864" y="5142711"/>
              <a:ext cx="6026366" cy="1696391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9664747" y="272045"/>
            <a:ext cx="1400024" cy="131558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3599" y="1"/>
            <a:ext cx="1425615" cy="1587632"/>
          </a:xfrm>
          <a:prstGeom prst="rect">
            <a:avLst/>
          </a:prstGeom>
        </p:spPr>
      </p:pic>
      <p:pic>
        <p:nvPicPr>
          <p:cNvPr id="91" name="图片 90"/>
          <p:cNvPicPr>
            <a:picLocks noChangeAspect="1"/>
          </p:cNvPicPr>
          <p:nvPr/>
        </p:nvPicPr>
        <p:blipFill rotWithShape="1">
          <a:blip r:embed="rId8" cstate="screen"/>
          <a:srcRect r="-5123"/>
          <a:stretch>
            <a:fillRect/>
          </a:stretch>
        </p:blipFill>
        <p:spPr>
          <a:xfrm>
            <a:off x="11072819" y="0"/>
            <a:ext cx="1160533" cy="9726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997212" y="2031131"/>
            <a:ext cx="6549424" cy="3729808"/>
            <a:chOff x="2091846" y="2112254"/>
            <a:chExt cx="6549424" cy="372980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2091846" y="2112254"/>
              <a:ext cx="6549424" cy="3729808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292461" y="2648066"/>
              <a:ext cx="4690047" cy="1290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我愿做高山岩石之松，不做湖岸河旁之柳。我愿在暴风雨中艰苦的斗争中锻炼自己，不愿在平平静静的日子里度过自己的一生。 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262268" y="3885470"/>
              <a:ext cx="4181621" cy="8745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谁要是游戏人生，他就一事无成；谁不能主宰自己，永远是一个奴隶。 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292461" y="4840659"/>
              <a:ext cx="34852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我愿做一颗永不生锈的螺丝钉。 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997212" y="1283147"/>
            <a:ext cx="2382719" cy="592626"/>
            <a:chOff x="1903277" y="1334747"/>
            <a:chExt cx="2382719" cy="592626"/>
          </a:xfrm>
        </p:grpSpPr>
        <p:sp>
          <p:nvSpPr>
            <p:cNvPr id="9" name="矩形 8"/>
            <p:cNvSpPr/>
            <p:nvPr/>
          </p:nvSpPr>
          <p:spPr>
            <a:xfrm>
              <a:off x="2665039" y="1484047"/>
              <a:ext cx="1620957" cy="4433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雷锋名言</a:t>
              </a:r>
              <a:endParaRPr lang="zh-CN" altLang="en-US" sz="2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903277" y="1334747"/>
              <a:ext cx="623976" cy="586343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230415" y="2031131"/>
            <a:ext cx="2496003" cy="47811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384814" y="431123"/>
            <a:ext cx="9061891" cy="679641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778691" y="4039064"/>
            <a:ext cx="64592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力量从团结来，智慧从劳动来，行动从思想来，荣誉从集体来。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94729" y="3548458"/>
            <a:ext cx="4602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我们是国家的主人 </a:t>
            </a:r>
            <a:r>
              <a:rPr lang="en-US" altLang="zh-CN" dirty="0">
                <a:cs typeface="+mn-ea"/>
                <a:sym typeface="+mn-lt"/>
              </a:rPr>
              <a:t>, </a:t>
            </a:r>
            <a:r>
              <a:rPr lang="zh-CN" altLang="en-US" dirty="0">
                <a:cs typeface="+mn-ea"/>
                <a:sym typeface="+mn-lt"/>
              </a:rPr>
              <a:t>应该处处为国家着想。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41945" y="462675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人的生命是有限的，可是，为人民服务是无限的，我要把有限的生命，投入到无限的为人民服务之中去。 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45295" y="1039600"/>
            <a:ext cx="2402436" cy="592626"/>
            <a:chOff x="1903277" y="1334747"/>
            <a:chExt cx="2402436" cy="592626"/>
          </a:xfrm>
        </p:grpSpPr>
        <p:sp>
          <p:nvSpPr>
            <p:cNvPr id="8" name="矩形 7"/>
            <p:cNvSpPr/>
            <p:nvPr/>
          </p:nvSpPr>
          <p:spPr>
            <a:xfrm>
              <a:off x="2684756" y="1484047"/>
              <a:ext cx="1620957" cy="4433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雷锋名言</a:t>
              </a:r>
              <a:endParaRPr lang="zh-CN" altLang="en-US" sz="2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903277" y="1334747"/>
              <a:ext cx="623976" cy="58634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997212" y="1283147"/>
            <a:ext cx="2244933" cy="604967"/>
            <a:chOff x="1903277" y="1334747"/>
            <a:chExt cx="2244933" cy="604967"/>
          </a:xfrm>
        </p:grpSpPr>
        <p:sp>
          <p:nvSpPr>
            <p:cNvPr id="9" name="矩形 8"/>
            <p:cNvSpPr/>
            <p:nvPr/>
          </p:nvSpPr>
          <p:spPr>
            <a:xfrm>
              <a:off x="2527253" y="1496388"/>
              <a:ext cx="1620957" cy="4433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雷锋名言</a:t>
              </a:r>
              <a:endParaRPr lang="zh-CN" altLang="en-US" sz="2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903277" y="1334747"/>
              <a:ext cx="623976" cy="586343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3763382" y="1994227"/>
            <a:ext cx="6549424" cy="3729808"/>
            <a:chOff x="1997212" y="2031131"/>
            <a:chExt cx="6549424" cy="372980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997212" y="2031131"/>
              <a:ext cx="6549424" cy="3729808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3143311" y="2658241"/>
              <a:ext cx="44085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自己活着，就是为了使别人过得更美好。 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143311" y="3226118"/>
              <a:ext cx="45852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一滴水只有放进大海里才永远不会干涸，一个人只有当他把自己和集体事业融合在一起的时候才能最有力量。 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067634" y="4248720"/>
              <a:ext cx="440857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一朵鲜花打扮不出美丽的春天，一个人先进总是单枪匹马，众人先进才能移山填海。 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463729" y="2621337"/>
            <a:ext cx="2375329" cy="4001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488501" y="1686950"/>
            <a:ext cx="4908102" cy="389263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180775" y="3054284"/>
            <a:ext cx="3523554" cy="1705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对待同志要像春天般的温暖，对待工作要像夏天一样火热，对待个人主义要像秋风扫落叶一样，对待敌人要像严冬一样残酷无情。 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997212" y="1283147"/>
            <a:ext cx="2332615" cy="592626"/>
            <a:chOff x="1903277" y="1334747"/>
            <a:chExt cx="2332615" cy="592626"/>
          </a:xfrm>
        </p:grpSpPr>
        <p:sp>
          <p:nvSpPr>
            <p:cNvPr id="4" name="矩形 3"/>
            <p:cNvSpPr/>
            <p:nvPr/>
          </p:nvSpPr>
          <p:spPr>
            <a:xfrm>
              <a:off x="2614935" y="1484047"/>
              <a:ext cx="1620957" cy="4433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雷锋名言</a:t>
              </a:r>
              <a:endParaRPr lang="zh-CN" altLang="en-US" sz="2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903277" y="1334747"/>
              <a:ext cx="623976" cy="586343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2172576" y="2465560"/>
            <a:ext cx="2975621" cy="31140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2" name="任意多边形 32"/>
          <p:cNvSpPr/>
          <p:nvPr/>
        </p:nvSpPr>
        <p:spPr>
          <a:xfrm>
            <a:off x="2110733" y="957375"/>
            <a:ext cx="7970535" cy="47612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400" h="8694">
                <a:moveTo>
                  <a:pt x="720" y="0"/>
                </a:moveTo>
                <a:cubicBezTo>
                  <a:pt x="1080" y="0"/>
                  <a:pt x="1379" y="265"/>
                  <a:pt x="1432" y="610"/>
                </a:cubicBezTo>
                <a:lnTo>
                  <a:pt x="1433" y="621"/>
                </a:lnTo>
                <a:lnTo>
                  <a:pt x="1447" y="621"/>
                </a:lnTo>
                <a:lnTo>
                  <a:pt x="1448" y="610"/>
                </a:lnTo>
                <a:cubicBezTo>
                  <a:pt x="1501" y="265"/>
                  <a:pt x="1800" y="0"/>
                  <a:pt x="2160" y="0"/>
                </a:cubicBezTo>
                <a:cubicBezTo>
                  <a:pt x="2520" y="0"/>
                  <a:pt x="2819" y="265"/>
                  <a:pt x="2872" y="610"/>
                </a:cubicBezTo>
                <a:lnTo>
                  <a:pt x="2873" y="621"/>
                </a:lnTo>
                <a:lnTo>
                  <a:pt x="2887" y="621"/>
                </a:lnTo>
                <a:lnTo>
                  <a:pt x="2888" y="610"/>
                </a:lnTo>
                <a:cubicBezTo>
                  <a:pt x="2941" y="265"/>
                  <a:pt x="3240" y="0"/>
                  <a:pt x="3600" y="0"/>
                </a:cubicBezTo>
                <a:cubicBezTo>
                  <a:pt x="3960" y="0"/>
                  <a:pt x="4259" y="265"/>
                  <a:pt x="4312" y="610"/>
                </a:cubicBezTo>
                <a:lnTo>
                  <a:pt x="4313" y="621"/>
                </a:lnTo>
                <a:lnTo>
                  <a:pt x="4327" y="621"/>
                </a:lnTo>
                <a:lnTo>
                  <a:pt x="4328" y="610"/>
                </a:lnTo>
                <a:cubicBezTo>
                  <a:pt x="4381" y="265"/>
                  <a:pt x="4680" y="0"/>
                  <a:pt x="5040" y="0"/>
                </a:cubicBezTo>
                <a:cubicBezTo>
                  <a:pt x="5400" y="0"/>
                  <a:pt x="5699" y="265"/>
                  <a:pt x="5752" y="610"/>
                </a:cubicBezTo>
                <a:lnTo>
                  <a:pt x="5753" y="621"/>
                </a:lnTo>
                <a:lnTo>
                  <a:pt x="5767" y="621"/>
                </a:lnTo>
                <a:lnTo>
                  <a:pt x="5768" y="610"/>
                </a:lnTo>
                <a:cubicBezTo>
                  <a:pt x="5821" y="265"/>
                  <a:pt x="6120" y="0"/>
                  <a:pt x="6480" y="0"/>
                </a:cubicBezTo>
                <a:cubicBezTo>
                  <a:pt x="6840" y="0"/>
                  <a:pt x="7139" y="265"/>
                  <a:pt x="7192" y="610"/>
                </a:cubicBezTo>
                <a:lnTo>
                  <a:pt x="7193" y="621"/>
                </a:lnTo>
                <a:lnTo>
                  <a:pt x="7207" y="621"/>
                </a:lnTo>
                <a:lnTo>
                  <a:pt x="7208" y="610"/>
                </a:lnTo>
                <a:cubicBezTo>
                  <a:pt x="7261" y="265"/>
                  <a:pt x="7560" y="0"/>
                  <a:pt x="7920" y="0"/>
                </a:cubicBezTo>
                <a:cubicBezTo>
                  <a:pt x="8280" y="0"/>
                  <a:pt x="8579" y="265"/>
                  <a:pt x="8632" y="610"/>
                </a:cubicBezTo>
                <a:lnTo>
                  <a:pt x="8633" y="621"/>
                </a:lnTo>
                <a:lnTo>
                  <a:pt x="8647" y="621"/>
                </a:lnTo>
                <a:lnTo>
                  <a:pt x="8648" y="610"/>
                </a:lnTo>
                <a:cubicBezTo>
                  <a:pt x="8701" y="265"/>
                  <a:pt x="9000" y="0"/>
                  <a:pt x="9360" y="0"/>
                </a:cubicBezTo>
                <a:cubicBezTo>
                  <a:pt x="9720" y="0"/>
                  <a:pt x="10019" y="265"/>
                  <a:pt x="10072" y="610"/>
                </a:cubicBezTo>
                <a:lnTo>
                  <a:pt x="10073" y="621"/>
                </a:lnTo>
                <a:lnTo>
                  <a:pt x="10087" y="621"/>
                </a:lnTo>
                <a:lnTo>
                  <a:pt x="10088" y="610"/>
                </a:lnTo>
                <a:cubicBezTo>
                  <a:pt x="10141" y="265"/>
                  <a:pt x="10440" y="0"/>
                  <a:pt x="10800" y="0"/>
                </a:cubicBezTo>
                <a:cubicBezTo>
                  <a:pt x="11160" y="0"/>
                  <a:pt x="11459" y="265"/>
                  <a:pt x="11512" y="610"/>
                </a:cubicBezTo>
                <a:lnTo>
                  <a:pt x="11513" y="621"/>
                </a:lnTo>
                <a:lnTo>
                  <a:pt x="11527" y="621"/>
                </a:lnTo>
                <a:lnTo>
                  <a:pt x="11528" y="610"/>
                </a:lnTo>
                <a:cubicBezTo>
                  <a:pt x="11581" y="265"/>
                  <a:pt x="11880" y="0"/>
                  <a:pt x="12240" y="0"/>
                </a:cubicBezTo>
                <a:cubicBezTo>
                  <a:pt x="12600" y="0"/>
                  <a:pt x="12899" y="265"/>
                  <a:pt x="12952" y="610"/>
                </a:cubicBezTo>
                <a:lnTo>
                  <a:pt x="12953" y="621"/>
                </a:lnTo>
                <a:lnTo>
                  <a:pt x="12967" y="621"/>
                </a:lnTo>
                <a:lnTo>
                  <a:pt x="12968" y="610"/>
                </a:lnTo>
                <a:cubicBezTo>
                  <a:pt x="13021" y="265"/>
                  <a:pt x="13320" y="0"/>
                  <a:pt x="13680" y="0"/>
                </a:cubicBezTo>
                <a:cubicBezTo>
                  <a:pt x="14078" y="0"/>
                  <a:pt x="14400" y="322"/>
                  <a:pt x="14400" y="720"/>
                </a:cubicBezTo>
                <a:cubicBezTo>
                  <a:pt x="14400" y="1111"/>
                  <a:pt x="14088" y="1430"/>
                  <a:pt x="13699" y="1440"/>
                </a:cubicBezTo>
                <a:lnTo>
                  <a:pt x="13697" y="1440"/>
                </a:lnTo>
                <a:lnTo>
                  <a:pt x="13697" y="1462"/>
                </a:lnTo>
                <a:lnTo>
                  <a:pt x="13699" y="1462"/>
                </a:lnTo>
                <a:cubicBezTo>
                  <a:pt x="14088" y="1472"/>
                  <a:pt x="14400" y="1791"/>
                  <a:pt x="14400" y="2182"/>
                </a:cubicBezTo>
                <a:cubicBezTo>
                  <a:pt x="14400" y="2573"/>
                  <a:pt x="14088" y="2892"/>
                  <a:pt x="13699" y="2902"/>
                </a:cubicBezTo>
                <a:lnTo>
                  <a:pt x="13697" y="2902"/>
                </a:lnTo>
                <a:lnTo>
                  <a:pt x="13697" y="2934"/>
                </a:lnTo>
                <a:lnTo>
                  <a:pt x="13699" y="2934"/>
                </a:lnTo>
                <a:cubicBezTo>
                  <a:pt x="14088" y="2944"/>
                  <a:pt x="14400" y="3263"/>
                  <a:pt x="14400" y="3654"/>
                </a:cubicBezTo>
                <a:cubicBezTo>
                  <a:pt x="14400" y="4045"/>
                  <a:pt x="14088" y="4364"/>
                  <a:pt x="13699" y="4374"/>
                </a:cubicBezTo>
                <a:lnTo>
                  <a:pt x="13697" y="4374"/>
                </a:lnTo>
                <a:lnTo>
                  <a:pt x="13697" y="4374"/>
                </a:lnTo>
                <a:lnTo>
                  <a:pt x="13699" y="4374"/>
                </a:lnTo>
                <a:cubicBezTo>
                  <a:pt x="14088" y="4384"/>
                  <a:pt x="14400" y="4703"/>
                  <a:pt x="14400" y="5094"/>
                </a:cubicBezTo>
                <a:cubicBezTo>
                  <a:pt x="14400" y="5485"/>
                  <a:pt x="14088" y="5804"/>
                  <a:pt x="13699" y="5814"/>
                </a:cubicBezTo>
                <a:lnTo>
                  <a:pt x="13697" y="5814"/>
                </a:lnTo>
                <a:lnTo>
                  <a:pt x="13697" y="5814"/>
                </a:lnTo>
                <a:lnTo>
                  <a:pt x="13699" y="5814"/>
                </a:lnTo>
                <a:cubicBezTo>
                  <a:pt x="14088" y="5824"/>
                  <a:pt x="14400" y="6143"/>
                  <a:pt x="14400" y="6534"/>
                </a:cubicBezTo>
                <a:cubicBezTo>
                  <a:pt x="14400" y="6925"/>
                  <a:pt x="14088" y="7244"/>
                  <a:pt x="13699" y="7254"/>
                </a:cubicBezTo>
                <a:lnTo>
                  <a:pt x="13697" y="7254"/>
                </a:lnTo>
                <a:lnTo>
                  <a:pt x="13697" y="7254"/>
                </a:lnTo>
                <a:lnTo>
                  <a:pt x="13699" y="7254"/>
                </a:lnTo>
                <a:cubicBezTo>
                  <a:pt x="14088" y="7264"/>
                  <a:pt x="14400" y="7583"/>
                  <a:pt x="14400" y="7974"/>
                </a:cubicBezTo>
                <a:cubicBezTo>
                  <a:pt x="14400" y="8372"/>
                  <a:pt x="14078" y="8694"/>
                  <a:pt x="13680" y="8694"/>
                </a:cubicBezTo>
                <a:cubicBezTo>
                  <a:pt x="13338" y="8694"/>
                  <a:pt x="13052" y="8456"/>
                  <a:pt x="12978" y="8137"/>
                </a:cubicBezTo>
                <a:lnTo>
                  <a:pt x="12975" y="8122"/>
                </a:lnTo>
                <a:lnTo>
                  <a:pt x="12945" y="8122"/>
                </a:lnTo>
                <a:lnTo>
                  <a:pt x="12942" y="8137"/>
                </a:lnTo>
                <a:cubicBezTo>
                  <a:pt x="12868" y="8456"/>
                  <a:pt x="12582" y="8694"/>
                  <a:pt x="12240" y="8694"/>
                </a:cubicBezTo>
                <a:cubicBezTo>
                  <a:pt x="11898" y="8694"/>
                  <a:pt x="11612" y="8456"/>
                  <a:pt x="11538" y="8137"/>
                </a:cubicBezTo>
                <a:lnTo>
                  <a:pt x="11535" y="8122"/>
                </a:lnTo>
                <a:lnTo>
                  <a:pt x="11505" y="8122"/>
                </a:lnTo>
                <a:lnTo>
                  <a:pt x="11502" y="8137"/>
                </a:lnTo>
                <a:cubicBezTo>
                  <a:pt x="11428" y="8456"/>
                  <a:pt x="11142" y="8694"/>
                  <a:pt x="10800" y="8694"/>
                </a:cubicBezTo>
                <a:cubicBezTo>
                  <a:pt x="10458" y="8694"/>
                  <a:pt x="10172" y="8456"/>
                  <a:pt x="10098" y="8137"/>
                </a:cubicBezTo>
                <a:lnTo>
                  <a:pt x="10095" y="8122"/>
                </a:lnTo>
                <a:lnTo>
                  <a:pt x="10065" y="8122"/>
                </a:lnTo>
                <a:lnTo>
                  <a:pt x="10062" y="8137"/>
                </a:lnTo>
                <a:cubicBezTo>
                  <a:pt x="9988" y="8456"/>
                  <a:pt x="9702" y="8694"/>
                  <a:pt x="9360" y="8694"/>
                </a:cubicBezTo>
                <a:cubicBezTo>
                  <a:pt x="9018" y="8694"/>
                  <a:pt x="8732" y="8456"/>
                  <a:pt x="8658" y="8137"/>
                </a:cubicBezTo>
                <a:lnTo>
                  <a:pt x="8655" y="8122"/>
                </a:lnTo>
                <a:lnTo>
                  <a:pt x="8625" y="8122"/>
                </a:lnTo>
                <a:lnTo>
                  <a:pt x="8622" y="8137"/>
                </a:lnTo>
                <a:cubicBezTo>
                  <a:pt x="8548" y="8456"/>
                  <a:pt x="8262" y="8694"/>
                  <a:pt x="7920" y="8694"/>
                </a:cubicBezTo>
                <a:cubicBezTo>
                  <a:pt x="7578" y="8694"/>
                  <a:pt x="7292" y="8456"/>
                  <a:pt x="7218" y="8137"/>
                </a:cubicBezTo>
                <a:lnTo>
                  <a:pt x="7215" y="8122"/>
                </a:lnTo>
                <a:lnTo>
                  <a:pt x="7185" y="8122"/>
                </a:lnTo>
                <a:lnTo>
                  <a:pt x="7182" y="8137"/>
                </a:lnTo>
                <a:cubicBezTo>
                  <a:pt x="7108" y="8456"/>
                  <a:pt x="6822" y="8694"/>
                  <a:pt x="6480" y="8694"/>
                </a:cubicBezTo>
                <a:cubicBezTo>
                  <a:pt x="6138" y="8694"/>
                  <a:pt x="5852" y="8456"/>
                  <a:pt x="5778" y="8137"/>
                </a:cubicBezTo>
                <a:lnTo>
                  <a:pt x="5775" y="8122"/>
                </a:lnTo>
                <a:lnTo>
                  <a:pt x="5745" y="8122"/>
                </a:lnTo>
                <a:lnTo>
                  <a:pt x="5742" y="8137"/>
                </a:lnTo>
                <a:cubicBezTo>
                  <a:pt x="5668" y="8456"/>
                  <a:pt x="5382" y="8694"/>
                  <a:pt x="5040" y="8694"/>
                </a:cubicBezTo>
                <a:cubicBezTo>
                  <a:pt x="4698" y="8694"/>
                  <a:pt x="4412" y="8456"/>
                  <a:pt x="4338" y="8137"/>
                </a:cubicBezTo>
                <a:lnTo>
                  <a:pt x="4335" y="8122"/>
                </a:lnTo>
                <a:lnTo>
                  <a:pt x="4305" y="8122"/>
                </a:lnTo>
                <a:lnTo>
                  <a:pt x="4302" y="8137"/>
                </a:lnTo>
                <a:cubicBezTo>
                  <a:pt x="4228" y="8456"/>
                  <a:pt x="3942" y="8694"/>
                  <a:pt x="3600" y="8694"/>
                </a:cubicBezTo>
                <a:cubicBezTo>
                  <a:pt x="3258" y="8694"/>
                  <a:pt x="2972" y="8456"/>
                  <a:pt x="2898" y="8137"/>
                </a:cubicBezTo>
                <a:lnTo>
                  <a:pt x="2895" y="8122"/>
                </a:lnTo>
                <a:lnTo>
                  <a:pt x="2865" y="8122"/>
                </a:lnTo>
                <a:lnTo>
                  <a:pt x="2862" y="8137"/>
                </a:lnTo>
                <a:cubicBezTo>
                  <a:pt x="2788" y="8456"/>
                  <a:pt x="2502" y="8694"/>
                  <a:pt x="2160" y="8694"/>
                </a:cubicBezTo>
                <a:cubicBezTo>
                  <a:pt x="1818" y="8694"/>
                  <a:pt x="1532" y="8456"/>
                  <a:pt x="1458" y="8137"/>
                </a:cubicBezTo>
                <a:lnTo>
                  <a:pt x="1455" y="8122"/>
                </a:lnTo>
                <a:lnTo>
                  <a:pt x="1425" y="8122"/>
                </a:lnTo>
                <a:lnTo>
                  <a:pt x="1422" y="8137"/>
                </a:lnTo>
                <a:cubicBezTo>
                  <a:pt x="1348" y="8456"/>
                  <a:pt x="1062" y="8694"/>
                  <a:pt x="720" y="8694"/>
                </a:cubicBezTo>
                <a:cubicBezTo>
                  <a:pt x="322" y="8694"/>
                  <a:pt x="0" y="8372"/>
                  <a:pt x="0" y="7974"/>
                </a:cubicBezTo>
                <a:cubicBezTo>
                  <a:pt x="0" y="7614"/>
                  <a:pt x="265" y="7315"/>
                  <a:pt x="610" y="7262"/>
                </a:cubicBezTo>
                <a:lnTo>
                  <a:pt x="618" y="7261"/>
                </a:lnTo>
                <a:lnTo>
                  <a:pt x="618" y="7247"/>
                </a:lnTo>
                <a:lnTo>
                  <a:pt x="610" y="7246"/>
                </a:lnTo>
                <a:cubicBezTo>
                  <a:pt x="265" y="7193"/>
                  <a:pt x="0" y="6894"/>
                  <a:pt x="0" y="6534"/>
                </a:cubicBezTo>
                <a:cubicBezTo>
                  <a:pt x="0" y="6174"/>
                  <a:pt x="265" y="5875"/>
                  <a:pt x="610" y="5822"/>
                </a:cubicBezTo>
                <a:lnTo>
                  <a:pt x="618" y="5821"/>
                </a:lnTo>
                <a:lnTo>
                  <a:pt x="618" y="5807"/>
                </a:lnTo>
                <a:lnTo>
                  <a:pt x="610" y="5806"/>
                </a:lnTo>
                <a:cubicBezTo>
                  <a:pt x="265" y="5753"/>
                  <a:pt x="0" y="5454"/>
                  <a:pt x="0" y="5094"/>
                </a:cubicBezTo>
                <a:cubicBezTo>
                  <a:pt x="0" y="4734"/>
                  <a:pt x="265" y="4435"/>
                  <a:pt x="610" y="4382"/>
                </a:cubicBezTo>
                <a:lnTo>
                  <a:pt x="618" y="4381"/>
                </a:lnTo>
                <a:lnTo>
                  <a:pt x="618" y="4367"/>
                </a:lnTo>
                <a:lnTo>
                  <a:pt x="610" y="4366"/>
                </a:lnTo>
                <a:cubicBezTo>
                  <a:pt x="265" y="4313"/>
                  <a:pt x="0" y="4014"/>
                  <a:pt x="0" y="3654"/>
                </a:cubicBezTo>
                <a:cubicBezTo>
                  <a:pt x="0" y="3294"/>
                  <a:pt x="265" y="2995"/>
                  <a:pt x="610" y="2942"/>
                </a:cubicBezTo>
                <a:lnTo>
                  <a:pt x="618" y="2941"/>
                </a:lnTo>
                <a:lnTo>
                  <a:pt x="618" y="2895"/>
                </a:lnTo>
                <a:lnTo>
                  <a:pt x="610" y="2894"/>
                </a:lnTo>
                <a:cubicBezTo>
                  <a:pt x="265" y="2841"/>
                  <a:pt x="0" y="2542"/>
                  <a:pt x="0" y="2182"/>
                </a:cubicBezTo>
                <a:cubicBezTo>
                  <a:pt x="0" y="1822"/>
                  <a:pt x="265" y="1523"/>
                  <a:pt x="610" y="1470"/>
                </a:cubicBezTo>
                <a:lnTo>
                  <a:pt x="618" y="1469"/>
                </a:lnTo>
                <a:lnTo>
                  <a:pt x="618" y="1433"/>
                </a:lnTo>
                <a:lnTo>
                  <a:pt x="610" y="1432"/>
                </a:lnTo>
                <a:cubicBezTo>
                  <a:pt x="265" y="1379"/>
                  <a:pt x="0" y="1080"/>
                  <a:pt x="0" y="720"/>
                </a:cubicBezTo>
                <a:cubicBezTo>
                  <a:pt x="0" y="322"/>
                  <a:pt x="322" y="0"/>
                  <a:pt x="72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C00000"/>
            </a:solidFill>
          </a:ln>
          <a:effectLst>
            <a:outerShdw blurRad="266700" sx="90000" sy="90000" algn="ct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751528" y="4296426"/>
            <a:ext cx="5440471" cy="25615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2" y="4296425"/>
            <a:ext cx="5440471" cy="256157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655077" y="3626176"/>
            <a:ext cx="3212926" cy="3212926"/>
          </a:xfrm>
          <a:prstGeom prst="rect">
            <a:avLst/>
          </a:prstGeom>
        </p:spPr>
      </p:pic>
      <p:grpSp>
        <p:nvGrpSpPr>
          <p:cNvPr id="51" name="组合 50"/>
          <p:cNvGrpSpPr/>
          <p:nvPr/>
        </p:nvGrpSpPr>
        <p:grpSpPr>
          <a:xfrm>
            <a:off x="3356598" y="2173065"/>
            <a:ext cx="1170015" cy="1228263"/>
            <a:chOff x="2521674" y="2294274"/>
            <a:chExt cx="1415772" cy="1486256"/>
          </a:xfrm>
        </p:grpSpPr>
        <p:grpSp>
          <p:nvGrpSpPr>
            <p:cNvPr id="35" name="组合 34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矩形 5"/>
            <p:cNvSpPr/>
            <p:nvPr/>
          </p:nvSpPr>
          <p:spPr>
            <a:xfrm>
              <a:off x="2556960" y="2328075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第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891752" y="2206583"/>
            <a:ext cx="1175475" cy="1226487"/>
            <a:chOff x="2515067" y="2294274"/>
            <a:chExt cx="1422379" cy="1484107"/>
          </a:xfrm>
        </p:grpSpPr>
        <p:grpSp>
          <p:nvGrpSpPr>
            <p:cNvPr id="55" name="组合 54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矩形 53"/>
            <p:cNvSpPr/>
            <p:nvPr/>
          </p:nvSpPr>
          <p:spPr>
            <a:xfrm>
              <a:off x="2515067" y="2325926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四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440010" y="2206582"/>
            <a:ext cx="1170015" cy="1225952"/>
            <a:chOff x="2521674" y="2294274"/>
            <a:chExt cx="1415772" cy="1483460"/>
          </a:xfrm>
        </p:grpSpPr>
        <p:grpSp>
          <p:nvGrpSpPr>
            <p:cNvPr id="61" name="组合 60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矩形 59"/>
            <p:cNvSpPr/>
            <p:nvPr/>
          </p:nvSpPr>
          <p:spPr>
            <a:xfrm>
              <a:off x="2553826" y="2325279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部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996890" y="2206582"/>
            <a:ext cx="1170015" cy="1225952"/>
            <a:chOff x="2521674" y="2294274"/>
            <a:chExt cx="1415772" cy="1483460"/>
          </a:xfrm>
        </p:grpSpPr>
        <p:grpSp>
          <p:nvGrpSpPr>
            <p:cNvPr id="49" name="组合 48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85" name="直接连接符 84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矩形 49"/>
            <p:cNvSpPr/>
            <p:nvPr/>
          </p:nvSpPr>
          <p:spPr>
            <a:xfrm>
              <a:off x="2553826" y="2325279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分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7" name="文本框 86"/>
          <p:cNvSpPr txBox="1"/>
          <p:nvPr/>
        </p:nvSpPr>
        <p:spPr>
          <a:xfrm>
            <a:off x="4083812" y="3557357"/>
            <a:ext cx="3878853" cy="108952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 algn="dist">
              <a:buNone/>
            </a:pPr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雷锋精神</a:t>
            </a:r>
            <a:endParaRPr lang="zh-CN" altLang="en-US" sz="7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51732" y="5417587"/>
            <a:ext cx="12243732" cy="1459309"/>
            <a:chOff x="-51732" y="5142711"/>
            <a:chExt cx="13208962" cy="173418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-51732" y="5180506"/>
              <a:ext cx="7266724" cy="1696391"/>
            </a:xfrm>
            <a:prstGeom prst="rect">
              <a:avLst/>
            </a:prstGeom>
          </p:spPr>
        </p:pic>
        <p:pic>
          <p:nvPicPr>
            <p:cNvPr id="90" name="图片 89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 flipH="1">
              <a:off x="7130864" y="5142711"/>
              <a:ext cx="6026366" cy="1696391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9664747" y="272045"/>
            <a:ext cx="1400024" cy="131558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3599" y="1"/>
            <a:ext cx="1425615" cy="1587632"/>
          </a:xfrm>
          <a:prstGeom prst="rect">
            <a:avLst/>
          </a:prstGeom>
        </p:spPr>
      </p:pic>
      <p:pic>
        <p:nvPicPr>
          <p:cNvPr id="91" name="图片 90"/>
          <p:cNvPicPr>
            <a:picLocks noChangeAspect="1"/>
          </p:cNvPicPr>
          <p:nvPr/>
        </p:nvPicPr>
        <p:blipFill rotWithShape="1">
          <a:blip r:embed="rId8" cstate="screen"/>
          <a:srcRect r="-5123"/>
          <a:stretch>
            <a:fillRect/>
          </a:stretch>
        </p:blipFill>
        <p:spPr>
          <a:xfrm>
            <a:off x="11072819" y="0"/>
            <a:ext cx="1160533" cy="9726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8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997212" y="1283147"/>
            <a:ext cx="5835659" cy="604967"/>
            <a:chOff x="1903277" y="1334747"/>
            <a:chExt cx="5835659" cy="604967"/>
          </a:xfrm>
        </p:grpSpPr>
        <p:sp>
          <p:nvSpPr>
            <p:cNvPr id="5" name="矩形 4"/>
            <p:cNvSpPr/>
            <p:nvPr/>
          </p:nvSpPr>
          <p:spPr>
            <a:xfrm>
              <a:off x="2527253" y="1496388"/>
              <a:ext cx="5211683" cy="4433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雷锋精神到底是一种什么精神？</a:t>
              </a:r>
              <a:endParaRPr lang="zh-CN" altLang="en-US" sz="2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903277" y="1334747"/>
              <a:ext cx="623976" cy="586343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4346459" y="2283881"/>
            <a:ext cx="5970739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雷锋是时代英雄，他懂得了“怎样做人，为谁活着”，能把自己“有限的生命，投入到无限的为人民服务之中去”。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1330512" y="3156558"/>
            <a:ext cx="2919987" cy="3294345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5039494" y="3353843"/>
            <a:ext cx="3835120" cy="488887"/>
            <a:chOff x="4726343" y="3337596"/>
            <a:chExt cx="3835120" cy="488887"/>
          </a:xfrm>
        </p:grpSpPr>
        <p:sp>
          <p:nvSpPr>
            <p:cNvPr id="8" name="星形: 五角 7"/>
            <p:cNvSpPr/>
            <p:nvPr/>
          </p:nvSpPr>
          <p:spPr>
            <a:xfrm>
              <a:off x="4726343" y="3337596"/>
              <a:ext cx="496939" cy="488887"/>
            </a:xfrm>
            <a:prstGeom prst="star5">
              <a:avLst>
                <a:gd name="adj" fmla="val 25899"/>
                <a:gd name="hf" fmla="val 105146"/>
                <a:gd name="vf" fmla="val 11055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375976" y="3405864"/>
              <a:ext cx="31854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C00000"/>
                  </a:solidFill>
                  <a:cs typeface="+mn-ea"/>
                  <a:sym typeface="+mn-lt"/>
                </a:rPr>
                <a:t>雷锋精神内涵之一：奉献精神</a:t>
              </a:r>
              <a:endParaRPr lang="zh-CN" altLang="en-US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039494" y="4006668"/>
            <a:ext cx="4296785" cy="488887"/>
            <a:chOff x="4726343" y="3990421"/>
            <a:chExt cx="4296785" cy="488887"/>
          </a:xfrm>
        </p:grpSpPr>
        <p:sp>
          <p:nvSpPr>
            <p:cNvPr id="13" name="矩形 12"/>
            <p:cNvSpPr/>
            <p:nvPr/>
          </p:nvSpPr>
          <p:spPr>
            <a:xfrm>
              <a:off x="5375976" y="4067057"/>
              <a:ext cx="36471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C00000"/>
                  </a:solidFill>
                  <a:cs typeface="+mn-ea"/>
                  <a:sym typeface="+mn-lt"/>
                </a:rPr>
                <a:t>雷锋精神内涵之二：“钉子”精神</a:t>
              </a:r>
              <a:endParaRPr lang="zh-CN" altLang="en-US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6" name="星形: 五角 15"/>
            <p:cNvSpPr/>
            <p:nvPr/>
          </p:nvSpPr>
          <p:spPr>
            <a:xfrm>
              <a:off x="4726343" y="3990421"/>
              <a:ext cx="496939" cy="488887"/>
            </a:xfrm>
            <a:prstGeom prst="star5">
              <a:avLst>
                <a:gd name="adj" fmla="val 25899"/>
                <a:gd name="hf" fmla="val 105146"/>
                <a:gd name="vf" fmla="val 11055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039494" y="4659493"/>
            <a:ext cx="4527618" cy="488887"/>
            <a:chOff x="4726343" y="4643246"/>
            <a:chExt cx="4527618" cy="488887"/>
          </a:xfrm>
        </p:grpSpPr>
        <p:sp>
          <p:nvSpPr>
            <p:cNvPr id="14" name="矩形 13"/>
            <p:cNvSpPr/>
            <p:nvPr/>
          </p:nvSpPr>
          <p:spPr>
            <a:xfrm>
              <a:off x="5375976" y="4728250"/>
              <a:ext cx="38779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C00000"/>
                  </a:solidFill>
                  <a:cs typeface="+mn-ea"/>
                  <a:sym typeface="+mn-lt"/>
                </a:rPr>
                <a:t>雷锋精神内涵之三：“螺丝钉”精神</a:t>
              </a:r>
              <a:endParaRPr lang="zh-CN" altLang="en-US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7" name="星形: 五角 16"/>
            <p:cNvSpPr/>
            <p:nvPr/>
          </p:nvSpPr>
          <p:spPr>
            <a:xfrm>
              <a:off x="4726343" y="4643246"/>
              <a:ext cx="496939" cy="488887"/>
            </a:xfrm>
            <a:prstGeom prst="star5">
              <a:avLst>
                <a:gd name="adj" fmla="val 25899"/>
                <a:gd name="hf" fmla="val 105146"/>
                <a:gd name="vf" fmla="val 11055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39494" y="5312319"/>
            <a:ext cx="4296785" cy="488887"/>
            <a:chOff x="4726343" y="5296072"/>
            <a:chExt cx="4296785" cy="488887"/>
          </a:xfrm>
        </p:grpSpPr>
        <p:sp>
          <p:nvSpPr>
            <p:cNvPr id="15" name="矩形 14"/>
            <p:cNvSpPr/>
            <p:nvPr/>
          </p:nvSpPr>
          <p:spPr>
            <a:xfrm>
              <a:off x="5375976" y="5345158"/>
              <a:ext cx="36471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C00000"/>
                  </a:solidFill>
                  <a:cs typeface="+mn-ea"/>
                  <a:sym typeface="+mn-lt"/>
                </a:rPr>
                <a:t>雷锋精神内涵之四：艰苦奋斗精神</a:t>
              </a:r>
              <a:endParaRPr lang="zh-CN" altLang="en-US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8" name="星形: 五角 17"/>
            <p:cNvSpPr/>
            <p:nvPr/>
          </p:nvSpPr>
          <p:spPr>
            <a:xfrm>
              <a:off x="4726343" y="5296072"/>
              <a:ext cx="496939" cy="488887"/>
            </a:xfrm>
            <a:prstGeom prst="star5">
              <a:avLst>
                <a:gd name="adj" fmla="val 25899"/>
                <a:gd name="hf" fmla="val 105146"/>
                <a:gd name="vf" fmla="val 11055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997212" y="1283147"/>
            <a:ext cx="4758441" cy="604967"/>
            <a:chOff x="1903277" y="1334747"/>
            <a:chExt cx="4758441" cy="604967"/>
          </a:xfrm>
        </p:grpSpPr>
        <p:sp>
          <p:nvSpPr>
            <p:cNvPr id="5" name="矩形 4"/>
            <p:cNvSpPr/>
            <p:nvPr/>
          </p:nvSpPr>
          <p:spPr>
            <a:xfrm>
              <a:off x="2527253" y="1496388"/>
              <a:ext cx="4134465" cy="4433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雷锋精神的时代意义是？</a:t>
              </a:r>
              <a:endParaRPr lang="zh-CN" altLang="en-US" sz="2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903277" y="1334747"/>
              <a:ext cx="623976" cy="586343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1997212" y="2250327"/>
            <a:ext cx="3768233" cy="2988598"/>
            <a:chOff x="1997212" y="2250327"/>
            <a:chExt cx="3768233" cy="298859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997212" y="2250327"/>
              <a:ext cx="3768233" cy="2988598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3134149" y="3386046"/>
              <a:ext cx="1467068" cy="369332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4000" b="1">
                  <a:latin typeface="思源黑体" panose="020B0500000000000000" pitchFamily="34" charset="-122"/>
                  <a:ea typeface="隶书" panose="02010509060101010101" pitchFamily="49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latin typeface="思源黑体" panose="020B0500000000000000" pitchFamily="34" charset="-122"/>
                  <a:ea typeface="思源黑体" panose="020B0500000000000000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latin typeface="思源黑体" panose="020B0500000000000000" pitchFamily="34" charset="-122"/>
                  <a:ea typeface="思源黑体" panose="020B0500000000000000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思源黑体" panose="020B0500000000000000" pitchFamily="34" charset="-122"/>
                  <a:ea typeface="思源黑体" panose="020B0500000000000000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思源黑体" panose="020B0500000000000000" pitchFamily="34" charset="-122"/>
                  <a:ea typeface="思源黑体" panose="020B0500000000000000" pitchFamily="34" charset="-122"/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>
                <a:buNone/>
              </a:pPr>
              <a:r>
                <a:rPr lang="zh-CN" altLang="en-US" sz="2000" dirty="0">
                  <a:latin typeface="+mn-lt"/>
                  <a:ea typeface="+mn-ea"/>
                  <a:cs typeface="+mn-ea"/>
                  <a:sym typeface="+mn-lt"/>
                </a:rPr>
                <a:t>集体意义：</a:t>
              </a:r>
              <a:endParaRPr lang="zh-CN" altLang="en-US" sz="2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877668" y="3960860"/>
              <a:ext cx="1980029" cy="480131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4000" b="1">
                  <a:latin typeface="思源黑体" panose="020B0500000000000000" pitchFamily="34" charset="-122"/>
                  <a:ea typeface="隶书" panose="02010509060101010101" pitchFamily="49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latin typeface="思源黑体" panose="020B0500000000000000" pitchFamily="34" charset="-122"/>
                  <a:ea typeface="思源黑体" panose="020B0500000000000000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latin typeface="思源黑体" panose="020B0500000000000000" pitchFamily="34" charset="-122"/>
                  <a:ea typeface="思源黑体" panose="020B0500000000000000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思源黑体" panose="020B0500000000000000" pitchFamily="34" charset="-122"/>
                  <a:ea typeface="思源黑体" panose="020B0500000000000000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思源黑体" panose="020B0500000000000000" pitchFamily="34" charset="-122"/>
                  <a:ea typeface="思源黑体" panose="020B0500000000000000" pitchFamily="34" charset="-122"/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>
                <a:buNone/>
              </a:pPr>
              <a:r>
                <a:rPr lang="zh-CN" altLang="en-US" sz="28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奉献和牺牲</a:t>
              </a:r>
              <a:endParaRPr lang="zh-CN" altLang="en-US" sz="2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645901" y="2261079"/>
            <a:ext cx="3768233" cy="2988598"/>
            <a:chOff x="6418913" y="2250327"/>
            <a:chExt cx="3768233" cy="298859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6418913" y="2250327"/>
              <a:ext cx="3768233" cy="2988598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7663224" y="3244334"/>
              <a:ext cx="1467068" cy="369332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4000" b="1">
                  <a:latin typeface="思源黑体" panose="020B0500000000000000" pitchFamily="34" charset="-122"/>
                  <a:ea typeface="隶书" panose="02010509060101010101" pitchFamily="49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latin typeface="思源黑体" panose="020B0500000000000000" pitchFamily="34" charset="-122"/>
                  <a:ea typeface="思源黑体" panose="020B0500000000000000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latin typeface="思源黑体" panose="020B0500000000000000" pitchFamily="34" charset="-122"/>
                  <a:ea typeface="思源黑体" panose="020B0500000000000000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思源黑体" panose="020B0500000000000000" pitchFamily="34" charset="-122"/>
                  <a:ea typeface="思源黑体" panose="020B0500000000000000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思源黑体" panose="020B0500000000000000" pitchFamily="34" charset="-122"/>
                  <a:ea typeface="思源黑体" panose="020B0500000000000000" pitchFamily="34" charset="-122"/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ctr">
                <a:buNone/>
              </a:pP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个人意义：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479184" y="3755378"/>
              <a:ext cx="1835148" cy="86793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4000" b="1">
                  <a:latin typeface="思源黑体" panose="020B0500000000000000" pitchFamily="34" charset="-122"/>
                  <a:ea typeface="隶书" panose="02010509060101010101" pitchFamily="49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latin typeface="思源黑体" panose="020B0500000000000000" pitchFamily="34" charset="-122"/>
                  <a:ea typeface="思源黑体" panose="020B0500000000000000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latin typeface="思源黑体" panose="020B0500000000000000" pitchFamily="34" charset="-122"/>
                  <a:ea typeface="思源黑体" panose="020B0500000000000000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思源黑体" panose="020B0500000000000000" pitchFamily="34" charset="-122"/>
                  <a:ea typeface="思源黑体" panose="020B0500000000000000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思源黑体" panose="020B0500000000000000" pitchFamily="34" charset="-122"/>
                  <a:ea typeface="思源黑体" panose="020B0500000000000000" pitchFamily="34" charset="-122"/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ctr">
                <a:buNone/>
              </a:pPr>
              <a:r>
                <a:rPr lang="zh-CN" altLang="en-US" sz="28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我为人人人人为我</a:t>
              </a:r>
              <a:endParaRPr lang="zh-CN" altLang="en-US" sz="2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5" name="任意多边形 32"/>
          <p:cNvSpPr/>
          <p:nvPr/>
        </p:nvSpPr>
        <p:spPr>
          <a:xfrm>
            <a:off x="2825339" y="746402"/>
            <a:ext cx="7970535" cy="47612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400" h="8694">
                <a:moveTo>
                  <a:pt x="720" y="0"/>
                </a:moveTo>
                <a:cubicBezTo>
                  <a:pt x="1080" y="0"/>
                  <a:pt x="1379" y="265"/>
                  <a:pt x="1432" y="610"/>
                </a:cubicBezTo>
                <a:lnTo>
                  <a:pt x="1433" y="621"/>
                </a:lnTo>
                <a:lnTo>
                  <a:pt x="1447" y="621"/>
                </a:lnTo>
                <a:lnTo>
                  <a:pt x="1448" y="610"/>
                </a:lnTo>
                <a:cubicBezTo>
                  <a:pt x="1501" y="265"/>
                  <a:pt x="1800" y="0"/>
                  <a:pt x="2160" y="0"/>
                </a:cubicBezTo>
                <a:cubicBezTo>
                  <a:pt x="2520" y="0"/>
                  <a:pt x="2819" y="265"/>
                  <a:pt x="2872" y="610"/>
                </a:cubicBezTo>
                <a:lnTo>
                  <a:pt x="2873" y="621"/>
                </a:lnTo>
                <a:lnTo>
                  <a:pt x="2887" y="621"/>
                </a:lnTo>
                <a:lnTo>
                  <a:pt x="2888" y="610"/>
                </a:lnTo>
                <a:cubicBezTo>
                  <a:pt x="2941" y="265"/>
                  <a:pt x="3240" y="0"/>
                  <a:pt x="3600" y="0"/>
                </a:cubicBezTo>
                <a:cubicBezTo>
                  <a:pt x="3960" y="0"/>
                  <a:pt x="4259" y="265"/>
                  <a:pt x="4312" y="610"/>
                </a:cubicBezTo>
                <a:lnTo>
                  <a:pt x="4313" y="621"/>
                </a:lnTo>
                <a:lnTo>
                  <a:pt x="4327" y="621"/>
                </a:lnTo>
                <a:lnTo>
                  <a:pt x="4328" y="610"/>
                </a:lnTo>
                <a:cubicBezTo>
                  <a:pt x="4381" y="265"/>
                  <a:pt x="4680" y="0"/>
                  <a:pt x="5040" y="0"/>
                </a:cubicBezTo>
                <a:cubicBezTo>
                  <a:pt x="5400" y="0"/>
                  <a:pt x="5699" y="265"/>
                  <a:pt x="5752" y="610"/>
                </a:cubicBezTo>
                <a:lnTo>
                  <a:pt x="5753" y="621"/>
                </a:lnTo>
                <a:lnTo>
                  <a:pt x="5767" y="621"/>
                </a:lnTo>
                <a:lnTo>
                  <a:pt x="5768" y="610"/>
                </a:lnTo>
                <a:cubicBezTo>
                  <a:pt x="5821" y="265"/>
                  <a:pt x="6120" y="0"/>
                  <a:pt x="6480" y="0"/>
                </a:cubicBezTo>
                <a:cubicBezTo>
                  <a:pt x="6840" y="0"/>
                  <a:pt x="7139" y="265"/>
                  <a:pt x="7192" y="610"/>
                </a:cubicBezTo>
                <a:lnTo>
                  <a:pt x="7193" y="621"/>
                </a:lnTo>
                <a:lnTo>
                  <a:pt x="7207" y="621"/>
                </a:lnTo>
                <a:lnTo>
                  <a:pt x="7208" y="610"/>
                </a:lnTo>
                <a:cubicBezTo>
                  <a:pt x="7261" y="265"/>
                  <a:pt x="7560" y="0"/>
                  <a:pt x="7920" y="0"/>
                </a:cubicBezTo>
                <a:cubicBezTo>
                  <a:pt x="8280" y="0"/>
                  <a:pt x="8579" y="265"/>
                  <a:pt x="8632" y="610"/>
                </a:cubicBezTo>
                <a:lnTo>
                  <a:pt x="8633" y="621"/>
                </a:lnTo>
                <a:lnTo>
                  <a:pt x="8647" y="621"/>
                </a:lnTo>
                <a:lnTo>
                  <a:pt x="8648" y="610"/>
                </a:lnTo>
                <a:cubicBezTo>
                  <a:pt x="8701" y="265"/>
                  <a:pt x="9000" y="0"/>
                  <a:pt x="9360" y="0"/>
                </a:cubicBezTo>
                <a:cubicBezTo>
                  <a:pt x="9720" y="0"/>
                  <a:pt x="10019" y="265"/>
                  <a:pt x="10072" y="610"/>
                </a:cubicBezTo>
                <a:lnTo>
                  <a:pt x="10073" y="621"/>
                </a:lnTo>
                <a:lnTo>
                  <a:pt x="10087" y="621"/>
                </a:lnTo>
                <a:lnTo>
                  <a:pt x="10088" y="610"/>
                </a:lnTo>
                <a:cubicBezTo>
                  <a:pt x="10141" y="265"/>
                  <a:pt x="10440" y="0"/>
                  <a:pt x="10800" y="0"/>
                </a:cubicBezTo>
                <a:cubicBezTo>
                  <a:pt x="11160" y="0"/>
                  <a:pt x="11459" y="265"/>
                  <a:pt x="11512" y="610"/>
                </a:cubicBezTo>
                <a:lnTo>
                  <a:pt x="11513" y="621"/>
                </a:lnTo>
                <a:lnTo>
                  <a:pt x="11527" y="621"/>
                </a:lnTo>
                <a:lnTo>
                  <a:pt x="11528" y="610"/>
                </a:lnTo>
                <a:cubicBezTo>
                  <a:pt x="11581" y="265"/>
                  <a:pt x="11880" y="0"/>
                  <a:pt x="12240" y="0"/>
                </a:cubicBezTo>
                <a:cubicBezTo>
                  <a:pt x="12600" y="0"/>
                  <a:pt x="12899" y="265"/>
                  <a:pt x="12952" y="610"/>
                </a:cubicBezTo>
                <a:lnTo>
                  <a:pt x="12953" y="621"/>
                </a:lnTo>
                <a:lnTo>
                  <a:pt x="12967" y="621"/>
                </a:lnTo>
                <a:lnTo>
                  <a:pt x="12968" y="610"/>
                </a:lnTo>
                <a:cubicBezTo>
                  <a:pt x="13021" y="265"/>
                  <a:pt x="13320" y="0"/>
                  <a:pt x="13680" y="0"/>
                </a:cubicBezTo>
                <a:cubicBezTo>
                  <a:pt x="14078" y="0"/>
                  <a:pt x="14400" y="322"/>
                  <a:pt x="14400" y="720"/>
                </a:cubicBezTo>
                <a:cubicBezTo>
                  <a:pt x="14400" y="1111"/>
                  <a:pt x="14088" y="1430"/>
                  <a:pt x="13699" y="1440"/>
                </a:cubicBezTo>
                <a:lnTo>
                  <a:pt x="13697" y="1440"/>
                </a:lnTo>
                <a:lnTo>
                  <a:pt x="13697" y="1462"/>
                </a:lnTo>
                <a:lnTo>
                  <a:pt x="13699" y="1462"/>
                </a:lnTo>
                <a:cubicBezTo>
                  <a:pt x="14088" y="1472"/>
                  <a:pt x="14400" y="1791"/>
                  <a:pt x="14400" y="2182"/>
                </a:cubicBezTo>
                <a:cubicBezTo>
                  <a:pt x="14400" y="2573"/>
                  <a:pt x="14088" y="2892"/>
                  <a:pt x="13699" y="2902"/>
                </a:cubicBezTo>
                <a:lnTo>
                  <a:pt x="13697" y="2902"/>
                </a:lnTo>
                <a:lnTo>
                  <a:pt x="13697" y="2934"/>
                </a:lnTo>
                <a:lnTo>
                  <a:pt x="13699" y="2934"/>
                </a:lnTo>
                <a:cubicBezTo>
                  <a:pt x="14088" y="2944"/>
                  <a:pt x="14400" y="3263"/>
                  <a:pt x="14400" y="3654"/>
                </a:cubicBezTo>
                <a:cubicBezTo>
                  <a:pt x="14400" y="4045"/>
                  <a:pt x="14088" y="4364"/>
                  <a:pt x="13699" y="4374"/>
                </a:cubicBezTo>
                <a:lnTo>
                  <a:pt x="13697" y="4374"/>
                </a:lnTo>
                <a:lnTo>
                  <a:pt x="13697" y="4374"/>
                </a:lnTo>
                <a:lnTo>
                  <a:pt x="13699" y="4374"/>
                </a:lnTo>
                <a:cubicBezTo>
                  <a:pt x="14088" y="4384"/>
                  <a:pt x="14400" y="4703"/>
                  <a:pt x="14400" y="5094"/>
                </a:cubicBezTo>
                <a:cubicBezTo>
                  <a:pt x="14400" y="5485"/>
                  <a:pt x="14088" y="5804"/>
                  <a:pt x="13699" y="5814"/>
                </a:cubicBezTo>
                <a:lnTo>
                  <a:pt x="13697" y="5814"/>
                </a:lnTo>
                <a:lnTo>
                  <a:pt x="13697" y="5814"/>
                </a:lnTo>
                <a:lnTo>
                  <a:pt x="13699" y="5814"/>
                </a:lnTo>
                <a:cubicBezTo>
                  <a:pt x="14088" y="5824"/>
                  <a:pt x="14400" y="6143"/>
                  <a:pt x="14400" y="6534"/>
                </a:cubicBezTo>
                <a:cubicBezTo>
                  <a:pt x="14400" y="6925"/>
                  <a:pt x="14088" y="7244"/>
                  <a:pt x="13699" y="7254"/>
                </a:cubicBezTo>
                <a:lnTo>
                  <a:pt x="13697" y="7254"/>
                </a:lnTo>
                <a:lnTo>
                  <a:pt x="13697" y="7254"/>
                </a:lnTo>
                <a:lnTo>
                  <a:pt x="13699" y="7254"/>
                </a:lnTo>
                <a:cubicBezTo>
                  <a:pt x="14088" y="7264"/>
                  <a:pt x="14400" y="7583"/>
                  <a:pt x="14400" y="7974"/>
                </a:cubicBezTo>
                <a:cubicBezTo>
                  <a:pt x="14400" y="8372"/>
                  <a:pt x="14078" y="8694"/>
                  <a:pt x="13680" y="8694"/>
                </a:cubicBezTo>
                <a:cubicBezTo>
                  <a:pt x="13338" y="8694"/>
                  <a:pt x="13052" y="8456"/>
                  <a:pt x="12978" y="8137"/>
                </a:cubicBezTo>
                <a:lnTo>
                  <a:pt x="12975" y="8122"/>
                </a:lnTo>
                <a:lnTo>
                  <a:pt x="12945" y="8122"/>
                </a:lnTo>
                <a:lnTo>
                  <a:pt x="12942" y="8137"/>
                </a:lnTo>
                <a:cubicBezTo>
                  <a:pt x="12868" y="8456"/>
                  <a:pt x="12582" y="8694"/>
                  <a:pt x="12240" y="8694"/>
                </a:cubicBezTo>
                <a:cubicBezTo>
                  <a:pt x="11898" y="8694"/>
                  <a:pt x="11612" y="8456"/>
                  <a:pt x="11538" y="8137"/>
                </a:cubicBezTo>
                <a:lnTo>
                  <a:pt x="11535" y="8122"/>
                </a:lnTo>
                <a:lnTo>
                  <a:pt x="11505" y="8122"/>
                </a:lnTo>
                <a:lnTo>
                  <a:pt x="11502" y="8137"/>
                </a:lnTo>
                <a:cubicBezTo>
                  <a:pt x="11428" y="8456"/>
                  <a:pt x="11142" y="8694"/>
                  <a:pt x="10800" y="8694"/>
                </a:cubicBezTo>
                <a:cubicBezTo>
                  <a:pt x="10458" y="8694"/>
                  <a:pt x="10172" y="8456"/>
                  <a:pt x="10098" y="8137"/>
                </a:cubicBezTo>
                <a:lnTo>
                  <a:pt x="10095" y="8122"/>
                </a:lnTo>
                <a:lnTo>
                  <a:pt x="10065" y="8122"/>
                </a:lnTo>
                <a:lnTo>
                  <a:pt x="10062" y="8137"/>
                </a:lnTo>
                <a:cubicBezTo>
                  <a:pt x="9988" y="8456"/>
                  <a:pt x="9702" y="8694"/>
                  <a:pt x="9360" y="8694"/>
                </a:cubicBezTo>
                <a:cubicBezTo>
                  <a:pt x="9018" y="8694"/>
                  <a:pt x="8732" y="8456"/>
                  <a:pt x="8658" y="8137"/>
                </a:cubicBezTo>
                <a:lnTo>
                  <a:pt x="8655" y="8122"/>
                </a:lnTo>
                <a:lnTo>
                  <a:pt x="8625" y="8122"/>
                </a:lnTo>
                <a:lnTo>
                  <a:pt x="8622" y="8137"/>
                </a:lnTo>
                <a:cubicBezTo>
                  <a:pt x="8548" y="8456"/>
                  <a:pt x="8262" y="8694"/>
                  <a:pt x="7920" y="8694"/>
                </a:cubicBezTo>
                <a:cubicBezTo>
                  <a:pt x="7578" y="8694"/>
                  <a:pt x="7292" y="8456"/>
                  <a:pt x="7218" y="8137"/>
                </a:cubicBezTo>
                <a:lnTo>
                  <a:pt x="7215" y="8122"/>
                </a:lnTo>
                <a:lnTo>
                  <a:pt x="7185" y="8122"/>
                </a:lnTo>
                <a:lnTo>
                  <a:pt x="7182" y="8137"/>
                </a:lnTo>
                <a:cubicBezTo>
                  <a:pt x="7108" y="8456"/>
                  <a:pt x="6822" y="8694"/>
                  <a:pt x="6480" y="8694"/>
                </a:cubicBezTo>
                <a:cubicBezTo>
                  <a:pt x="6138" y="8694"/>
                  <a:pt x="5852" y="8456"/>
                  <a:pt x="5778" y="8137"/>
                </a:cubicBezTo>
                <a:lnTo>
                  <a:pt x="5775" y="8122"/>
                </a:lnTo>
                <a:lnTo>
                  <a:pt x="5745" y="8122"/>
                </a:lnTo>
                <a:lnTo>
                  <a:pt x="5742" y="8137"/>
                </a:lnTo>
                <a:cubicBezTo>
                  <a:pt x="5668" y="8456"/>
                  <a:pt x="5382" y="8694"/>
                  <a:pt x="5040" y="8694"/>
                </a:cubicBezTo>
                <a:cubicBezTo>
                  <a:pt x="4698" y="8694"/>
                  <a:pt x="4412" y="8456"/>
                  <a:pt x="4338" y="8137"/>
                </a:cubicBezTo>
                <a:lnTo>
                  <a:pt x="4335" y="8122"/>
                </a:lnTo>
                <a:lnTo>
                  <a:pt x="4305" y="8122"/>
                </a:lnTo>
                <a:lnTo>
                  <a:pt x="4302" y="8137"/>
                </a:lnTo>
                <a:cubicBezTo>
                  <a:pt x="4228" y="8456"/>
                  <a:pt x="3942" y="8694"/>
                  <a:pt x="3600" y="8694"/>
                </a:cubicBezTo>
                <a:cubicBezTo>
                  <a:pt x="3258" y="8694"/>
                  <a:pt x="2972" y="8456"/>
                  <a:pt x="2898" y="8137"/>
                </a:cubicBezTo>
                <a:lnTo>
                  <a:pt x="2895" y="8122"/>
                </a:lnTo>
                <a:lnTo>
                  <a:pt x="2865" y="8122"/>
                </a:lnTo>
                <a:lnTo>
                  <a:pt x="2862" y="8137"/>
                </a:lnTo>
                <a:cubicBezTo>
                  <a:pt x="2788" y="8456"/>
                  <a:pt x="2502" y="8694"/>
                  <a:pt x="2160" y="8694"/>
                </a:cubicBezTo>
                <a:cubicBezTo>
                  <a:pt x="1818" y="8694"/>
                  <a:pt x="1532" y="8456"/>
                  <a:pt x="1458" y="8137"/>
                </a:cubicBezTo>
                <a:lnTo>
                  <a:pt x="1455" y="8122"/>
                </a:lnTo>
                <a:lnTo>
                  <a:pt x="1425" y="8122"/>
                </a:lnTo>
                <a:lnTo>
                  <a:pt x="1422" y="8137"/>
                </a:lnTo>
                <a:cubicBezTo>
                  <a:pt x="1348" y="8456"/>
                  <a:pt x="1062" y="8694"/>
                  <a:pt x="720" y="8694"/>
                </a:cubicBezTo>
                <a:cubicBezTo>
                  <a:pt x="322" y="8694"/>
                  <a:pt x="0" y="8372"/>
                  <a:pt x="0" y="7974"/>
                </a:cubicBezTo>
                <a:cubicBezTo>
                  <a:pt x="0" y="7614"/>
                  <a:pt x="265" y="7315"/>
                  <a:pt x="610" y="7262"/>
                </a:cubicBezTo>
                <a:lnTo>
                  <a:pt x="618" y="7261"/>
                </a:lnTo>
                <a:lnTo>
                  <a:pt x="618" y="7247"/>
                </a:lnTo>
                <a:lnTo>
                  <a:pt x="610" y="7246"/>
                </a:lnTo>
                <a:cubicBezTo>
                  <a:pt x="265" y="7193"/>
                  <a:pt x="0" y="6894"/>
                  <a:pt x="0" y="6534"/>
                </a:cubicBezTo>
                <a:cubicBezTo>
                  <a:pt x="0" y="6174"/>
                  <a:pt x="265" y="5875"/>
                  <a:pt x="610" y="5822"/>
                </a:cubicBezTo>
                <a:lnTo>
                  <a:pt x="618" y="5821"/>
                </a:lnTo>
                <a:lnTo>
                  <a:pt x="618" y="5807"/>
                </a:lnTo>
                <a:lnTo>
                  <a:pt x="610" y="5806"/>
                </a:lnTo>
                <a:cubicBezTo>
                  <a:pt x="265" y="5753"/>
                  <a:pt x="0" y="5454"/>
                  <a:pt x="0" y="5094"/>
                </a:cubicBezTo>
                <a:cubicBezTo>
                  <a:pt x="0" y="4734"/>
                  <a:pt x="265" y="4435"/>
                  <a:pt x="610" y="4382"/>
                </a:cubicBezTo>
                <a:lnTo>
                  <a:pt x="618" y="4381"/>
                </a:lnTo>
                <a:lnTo>
                  <a:pt x="618" y="4367"/>
                </a:lnTo>
                <a:lnTo>
                  <a:pt x="610" y="4366"/>
                </a:lnTo>
                <a:cubicBezTo>
                  <a:pt x="265" y="4313"/>
                  <a:pt x="0" y="4014"/>
                  <a:pt x="0" y="3654"/>
                </a:cubicBezTo>
                <a:cubicBezTo>
                  <a:pt x="0" y="3294"/>
                  <a:pt x="265" y="2995"/>
                  <a:pt x="610" y="2942"/>
                </a:cubicBezTo>
                <a:lnTo>
                  <a:pt x="618" y="2941"/>
                </a:lnTo>
                <a:lnTo>
                  <a:pt x="618" y="2895"/>
                </a:lnTo>
                <a:lnTo>
                  <a:pt x="610" y="2894"/>
                </a:lnTo>
                <a:cubicBezTo>
                  <a:pt x="265" y="2841"/>
                  <a:pt x="0" y="2542"/>
                  <a:pt x="0" y="2182"/>
                </a:cubicBezTo>
                <a:cubicBezTo>
                  <a:pt x="0" y="1822"/>
                  <a:pt x="265" y="1523"/>
                  <a:pt x="610" y="1470"/>
                </a:cubicBezTo>
                <a:lnTo>
                  <a:pt x="618" y="1469"/>
                </a:lnTo>
                <a:lnTo>
                  <a:pt x="618" y="1433"/>
                </a:lnTo>
                <a:lnTo>
                  <a:pt x="610" y="1432"/>
                </a:lnTo>
                <a:cubicBezTo>
                  <a:pt x="265" y="1379"/>
                  <a:pt x="0" y="1080"/>
                  <a:pt x="0" y="720"/>
                </a:cubicBezTo>
                <a:cubicBezTo>
                  <a:pt x="0" y="322"/>
                  <a:pt x="322" y="0"/>
                  <a:pt x="72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C00000"/>
            </a:solidFill>
          </a:ln>
          <a:effectLst>
            <a:outerShdw blurRad="266700" sx="90000" sy="90000" algn="ct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751528" y="4296426"/>
            <a:ext cx="5440471" cy="25615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2" y="4296425"/>
            <a:ext cx="5440471" cy="2561573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4205471" y="2074379"/>
            <a:ext cx="2112470" cy="642529"/>
            <a:chOff x="3318480" y="2175742"/>
            <a:chExt cx="2908340" cy="884600"/>
          </a:xfrm>
        </p:grpSpPr>
        <p:sp>
          <p:nvSpPr>
            <p:cNvPr id="9" name="文本框 8"/>
            <p:cNvSpPr txBox="1"/>
            <p:nvPr/>
          </p:nvSpPr>
          <p:spPr>
            <a:xfrm>
              <a:off x="4277658" y="2364427"/>
              <a:ext cx="1949162" cy="584749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>
                <a:buNone/>
              </a:pP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了解雷锋</a:t>
              </a:r>
              <a:endPara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3318480" y="2175742"/>
              <a:ext cx="819214" cy="884600"/>
              <a:chOff x="2513996" y="2294274"/>
              <a:chExt cx="1501867" cy="1621742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2521674" y="2294274"/>
                <a:ext cx="1415772" cy="1409630"/>
                <a:chOff x="5628" y="3689"/>
                <a:chExt cx="1844" cy="1836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5638" y="3689"/>
                  <a:ext cx="1834" cy="1836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C00000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19" name="直接连接符 18"/>
                <p:cNvCxnSpPr/>
                <p:nvPr/>
              </p:nvCxnSpPr>
              <p:spPr>
                <a:xfrm>
                  <a:off x="5628" y="4607"/>
                  <a:ext cx="1834" cy="0"/>
                </a:xfrm>
                <a:prstGeom prst="line">
                  <a:avLst/>
                </a:prstGeom>
                <a:ln>
                  <a:solidFill>
                    <a:srgbClr val="C00000">
                      <a:alpha val="67000"/>
                    </a:srgb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rot="5400000">
                  <a:off x="5608" y="4608"/>
                  <a:ext cx="1834" cy="0"/>
                </a:xfrm>
                <a:prstGeom prst="line">
                  <a:avLst/>
                </a:prstGeom>
                <a:ln>
                  <a:solidFill>
                    <a:srgbClr val="C00000">
                      <a:alpha val="67000"/>
                    </a:srgb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矩形 16"/>
              <p:cNvSpPr/>
              <p:nvPr/>
            </p:nvSpPr>
            <p:spPr>
              <a:xfrm>
                <a:off x="2513996" y="2440045"/>
                <a:ext cx="1501867" cy="14759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dirty="0">
                    <a:solidFill>
                      <a:srgbClr val="C00000"/>
                    </a:solidFill>
                    <a:cs typeface="+mn-ea"/>
                    <a:sym typeface="+mn-lt"/>
                  </a:rPr>
                  <a:t>一</a:t>
                </a:r>
                <a:endParaRPr lang="zh-CN" altLang="en-US" sz="32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4227308" y="3330157"/>
            <a:ext cx="2088177" cy="594401"/>
            <a:chOff x="3318480" y="4017152"/>
            <a:chExt cx="2874890" cy="818339"/>
          </a:xfrm>
        </p:grpSpPr>
        <p:sp>
          <p:nvSpPr>
            <p:cNvPr id="10" name="文本框 9"/>
            <p:cNvSpPr txBox="1"/>
            <p:nvPr/>
          </p:nvSpPr>
          <p:spPr>
            <a:xfrm>
              <a:off x="4244211" y="4179331"/>
              <a:ext cx="1949159" cy="584748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>
                <a:buNone/>
              </a:pPr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雷锋故事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3318480" y="4017152"/>
              <a:ext cx="819212" cy="818339"/>
              <a:chOff x="2513996" y="2294274"/>
              <a:chExt cx="1501864" cy="1500266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2521674" y="2294274"/>
                <a:ext cx="1415772" cy="1409630"/>
                <a:chOff x="5628" y="3689"/>
                <a:chExt cx="1844" cy="1836"/>
              </a:xfrm>
            </p:grpSpPr>
            <p:sp>
              <p:nvSpPr>
                <p:cNvPr id="24" name="矩形 23"/>
                <p:cNvSpPr/>
                <p:nvPr/>
              </p:nvSpPr>
              <p:spPr>
                <a:xfrm>
                  <a:off x="5638" y="3689"/>
                  <a:ext cx="1834" cy="1836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cs typeface="+mn-ea"/>
                    <a:sym typeface="+mn-lt"/>
                  </a:endParaRPr>
                </a:p>
              </p:txBody>
            </p:sp>
            <p:cxnSp>
              <p:nvCxnSpPr>
                <p:cNvPr id="25" name="直接连接符 24"/>
                <p:cNvCxnSpPr/>
                <p:nvPr/>
              </p:nvCxnSpPr>
              <p:spPr>
                <a:xfrm>
                  <a:off x="5628" y="4607"/>
                  <a:ext cx="1834" cy="0"/>
                </a:xfrm>
                <a:prstGeom prst="line">
                  <a:avLst/>
                </a:prstGeom>
                <a:ln>
                  <a:solidFill>
                    <a:srgbClr val="C00000">
                      <a:alpha val="67000"/>
                    </a:srgb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rot="5400000">
                  <a:off x="5608" y="4608"/>
                  <a:ext cx="1834" cy="0"/>
                </a:xfrm>
                <a:prstGeom prst="line">
                  <a:avLst/>
                </a:prstGeom>
                <a:ln>
                  <a:solidFill>
                    <a:srgbClr val="C00000">
                      <a:alpha val="67000"/>
                    </a:srgb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矩形 22"/>
              <p:cNvSpPr/>
              <p:nvPr/>
            </p:nvSpPr>
            <p:spPr>
              <a:xfrm>
                <a:off x="2513996" y="2318570"/>
                <a:ext cx="1501864" cy="14759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dirty="0">
                    <a:solidFill>
                      <a:srgbClr val="C00000"/>
                    </a:solidFill>
                    <a:cs typeface="+mn-ea"/>
                    <a:sym typeface="+mn-lt"/>
                  </a:rPr>
                  <a:t>二</a:t>
                </a:r>
                <a:endParaRPr lang="zh-CN" altLang="en-US" sz="32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7380151" y="2038469"/>
            <a:ext cx="2083102" cy="594401"/>
            <a:chOff x="6734758" y="2175742"/>
            <a:chExt cx="2867906" cy="818339"/>
          </a:xfrm>
        </p:grpSpPr>
        <p:sp>
          <p:nvSpPr>
            <p:cNvPr id="11" name="文本框 10"/>
            <p:cNvSpPr txBox="1"/>
            <p:nvPr/>
          </p:nvSpPr>
          <p:spPr>
            <a:xfrm>
              <a:off x="7653503" y="2319141"/>
              <a:ext cx="1949161" cy="584748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>
                <a:buNone/>
              </a:pPr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雷锋名言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734758" y="2175742"/>
              <a:ext cx="819213" cy="818339"/>
              <a:chOff x="2513996" y="2294274"/>
              <a:chExt cx="1501865" cy="1500266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2521674" y="2294274"/>
                <a:ext cx="1415772" cy="1409630"/>
                <a:chOff x="5628" y="3689"/>
                <a:chExt cx="1844" cy="1836"/>
              </a:xfrm>
            </p:grpSpPr>
            <p:sp>
              <p:nvSpPr>
                <p:cNvPr id="30" name="矩形 29"/>
                <p:cNvSpPr/>
                <p:nvPr/>
              </p:nvSpPr>
              <p:spPr>
                <a:xfrm>
                  <a:off x="5638" y="3689"/>
                  <a:ext cx="1834" cy="1836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cs typeface="+mn-ea"/>
                    <a:sym typeface="+mn-lt"/>
                  </a:endParaRPr>
                </a:p>
              </p:txBody>
            </p:sp>
            <p:cxnSp>
              <p:nvCxnSpPr>
                <p:cNvPr id="31" name="直接连接符 30"/>
                <p:cNvCxnSpPr/>
                <p:nvPr/>
              </p:nvCxnSpPr>
              <p:spPr>
                <a:xfrm>
                  <a:off x="5628" y="4607"/>
                  <a:ext cx="1834" cy="0"/>
                </a:xfrm>
                <a:prstGeom prst="line">
                  <a:avLst/>
                </a:prstGeom>
                <a:ln>
                  <a:solidFill>
                    <a:srgbClr val="C00000">
                      <a:alpha val="67000"/>
                    </a:srgb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接连接符 31"/>
                <p:cNvCxnSpPr/>
                <p:nvPr/>
              </p:nvCxnSpPr>
              <p:spPr>
                <a:xfrm rot="5400000">
                  <a:off x="5608" y="4608"/>
                  <a:ext cx="1834" cy="0"/>
                </a:xfrm>
                <a:prstGeom prst="line">
                  <a:avLst/>
                </a:prstGeom>
                <a:ln>
                  <a:solidFill>
                    <a:srgbClr val="C00000">
                      <a:alpha val="67000"/>
                    </a:srgb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矩形 28"/>
              <p:cNvSpPr/>
              <p:nvPr/>
            </p:nvSpPr>
            <p:spPr>
              <a:xfrm>
                <a:off x="2513996" y="2318570"/>
                <a:ext cx="1501865" cy="14759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dirty="0">
                    <a:solidFill>
                      <a:srgbClr val="C00000"/>
                    </a:solidFill>
                    <a:cs typeface="+mn-ea"/>
                    <a:sym typeface="+mn-lt"/>
                  </a:rPr>
                  <a:t>三</a:t>
                </a:r>
                <a:endParaRPr lang="zh-CN" altLang="en-US" sz="32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7380151" y="3287650"/>
            <a:ext cx="2083102" cy="584775"/>
            <a:chOff x="6734758" y="4003900"/>
            <a:chExt cx="2867906" cy="805088"/>
          </a:xfrm>
        </p:grpSpPr>
        <p:sp>
          <p:nvSpPr>
            <p:cNvPr id="12" name="文本框 11"/>
            <p:cNvSpPr txBox="1"/>
            <p:nvPr/>
          </p:nvSpPr>
          <p:spPr>
            <a:xfrm>
              <a:off x="7653503" y="4161536"/>
              <a:ext cx="1949161" cy="584749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>
                <a:buNone/>
              </a:pPr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雷锋精神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6734758" y="4003900"/>
              <a:ext cx="819213" cy="805088"/>
              <a:chOff x="2513996" y="2269979"/>
              <a:chExt cx="1501865" cy="1475972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2521674" y="2294274"/>
                <a:ext cx="1415772" cy="1409630"/>
                <a:chOff x="5628" y="3689"/>
                <a:chExt cx="1844" cy="1836"/>
              </a:xfrm>
            </p:grpSpPr>
            <p:sp>
              <p:nvSpPr>
                <p:cNvPr id="36" name="矩形 35"/>
                <p:cNvSpPr/>
                <p:nvPr/>
              </p:nvSpPr>
              <p:spPr>
                <a:xfrm>
                  <a:off x="5638" y="3689"/>
                  <a:ext cx="1834" cy="1836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cs typeface="+mn-ea"/>
                    <a:sym typeface="+mn-lt"/>
                  </a:endParaRPr>
                </a:p>
              </p:txBody>
            </p:sp>
            <p:cxnSp>
              <p:nvCxnSpPr>
                <p:cNvPr id="37" name="直接连接符 36"/>
                <p:cNvCxnSpPr/>
                <p:nvPr/>
              </p:nvCxnSpPr>
              <p:spPr>
                <a:xfrm>
                  <a:off x="5628" y="4607"/>
                  <a:ext cx="1834" cy="0"/>
                </a:xfrm>
                <a:prstGeom prst="line">
                  <a:avLst/>
                </a:prstGeom>
                <a:ln>
                  <a:solidFill>
                    <a:srgbClr val="C00000">
                      <a:alpha val="67000"/>
                    </a:srgb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接连接符 37"/>
                <p:cNvCxnSpPr/>
                <p:nvPr/>
              </p:nvCxnSpPr>
              <p:spPr>
                <a:xfrm rot="5400000">
                  <a:off x="5608" y="4608"/>
                  <a:ext cx="1834" cy="0"/>
                </a:xfrm>
                <a:prstGeom prst="line">
                  <a:avLst/>
                </a:prstGeom>
                <a:ln>
                  <a:solidFill>
                    <a:srgbClr val="C00000">
                      <a:alpha val="67000"/>
                    </a:srgb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" name="矩形 34"/>
              <p:cNvSpPr/>
              <p:nvPr/>
            </p:nvSpPr>
            <p:spPr>
              <a:xfrm>
                <a:off x="2513996" y="2269979"/>
                <a:ext cx="1501865" cy="14759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dirty="0">
                    <a:solidFill>
                      <a:srgbClr val="C00000"/>
                    </a:solidFill>
                    <a:cs typeface="+mn-ea"/>
                    <a:sym typeface="+mn-lt"/>
                  </a:rPr>
                  <a:t>四</a:t>
                </a:r>
                <a:endParaRPr lang="zh-CN" altLang="en-US" sz="32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903135" y="2310616"/>
            <a:ext cx="2667485" cy="4562535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-51732" y="5417587"/>
            <a:ext cx="12243732" cy="1459309"/>
            <a:chOff x="-51732" y="5142711"/>
            <a:chExt cx="13208962" cy="1734186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-51732" y="5180506"/>
              <a:ext cx="7266724" cy="1696391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 flipH="1">
              <a:off x="7130864" y="5142711"/>
              <a:ext cx="6026366" cy="1696391"/>
            </a:xfrm>
            <a:prstGeom prst="rect">
              <a:avLst/>
            </a:prstGeom>
          </p:spPr>
        </p:pic>
      </p:grpSp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3599" y="1"/>
            <a:ext cx="1425615" cy="1587632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7" cstate="screen"/>
          <a:srcRect r="-5123"/>
          <a:stretch>
            <a:fillRect/>
          </a:stretch>
        </p:blipFill>
        <p:spPr>
          <a:xfrm>
            <a:off x="11072819" y="0"/>
            <a:ext cx="1160533" cy="9726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88714" y="1869490"/>
            <a:ext cx="6792240" cy="424460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997212" y="1283147"/>
            <a:ext cx="7631022" cy="604967"/>
            <a:chOff x="1903277" y="1334747"/>
            <a:chExt cx="7631022" cy="604967"/>
          </a:xfrm>
        </p:grpSpPr>
        <p:sp>
          <p:nvSpPr>
            <p:cNvPr id="5" name="矩形 4"/>
            <p:cNvSpPr/>
            <p:nvPr/>
          </p:nvSpPr>
          <p:spPr>
            <a:xfrm>
              <a:off x="2527253" y="1496388"/>
              <a:ext cx="7007046" cy="4433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我们现在到底能学习雷锋同志的哪些精神？</a:t>
              </a:r>
              <a:endParaRPr lang="zh-CN" altLang="en-US" sz="2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903277" y="1334747"/>
              <a:ext cx="623976" cy="586343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3844242" y="2902062"/>
            <a:ext cx="3048000" cy="1884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与人为善、善待他人</a:t>
            </a:r>
            <a:endParaRPr lang="zh-CN" altLang="en-US" sz="2000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助人为乐、学会感恩</a:t>
            </a:r>
            <a:endParaRPr lang="zh-CN" altLang="en-US" sz="2000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关心集体，热心公益</a:t>
            </a:r>
            <a:endParaRPr lang="zh-CN" altLang="en-US" sz="2000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勤奋学习、学有所获</a:t>
            </a: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12805" y="2663197"/>
            <a:ext cx="4037243" cy="40372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3336925" y="3298826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725803" y="1800635"/>
            <a:ext cx="6549424" cy="3729808"/>
            <a:chOff x="3775908" y="1816014"/>
            <a:chExt cx="6549424" cy="372980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3775908" y="1816014"/>
              <a:ext cx="6549424" cy="3729808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5114553" y="2504446"/>
              <a:ext cx="4267199" cy="19554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请同学们讨论，作为小学生，我们如何在日常生活中践行雷锋的奉献精神？</a:t>
              </a:r>
              <a:endParaRPr lang="zh-CN" alt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82362" y="3081402"/>
            <a:ext cx="3188611" cy="36638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Rot="1" noChangeArrowheads="1"/>
          </p:cNvSpPr>
          <p:nvPr/>
        </p:nvSpPr>
        <p:spPr>
          <a:xfrm>
            <a:off x="3271095" y="1660198"/>
            <a:ext cx="2386208" cy="3853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学习雷锋好榜样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忠于革命忠于党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爱憎分明不忘本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立场坚定斗志强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立场坚定斗志强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学习雷锋好榜样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艰苦朴素永不忘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愿做革命的螺丝钉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集体主义思想放光芒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集体主义思想放光芒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Rectangle 5"/>
          <p:cNvSpPr txBox="1">
            <a:spLocks noRot="1" noChangeArrowheads="1"/>
          </p:cNvSpPr>
          <p:nvPr/>
        </p:nvSpPr>
        <p:spPr>
          <a:xfrm>
            <a:off x="5728572" y="1641908"/>
            <a:ext cx="2292263" cy="353181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学习雷锋好榜样 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毛主席的教导记心上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全心全意为人民 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共产主义品格多高尚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共产主义品格多高尚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学习雷锋好榜样 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毛泽东思想来武装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保卫祖国握紧枪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努力学习天天向上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努力学习天天向上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549975" y="1808169"/>
            <a:ext cx="677108" cy="170174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cs typeface="+mn-ea"/>
                <a:sym typeface="+mn-lt"/>
              </a:rPr>
              <a:t>齐声歌唱</a:t>
            </a:r>
            <a:endParaRPr lang="zh-CN" altLang="en-US" sz="32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02813" y="2491164"/>
            <a:ext cx="553998" cy="221310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学习雷锋好榜样</a:t>
            </a: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225430" y="1891430"/>
            <a:ext cx="4966570" cy="49665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3" dur="1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" dur="1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" dur="1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9" dur="1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" dur="1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7" dur="1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1" dur="1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5" dur="1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12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751528" y="4296426"/>
            <a:ext cx="5440471" cy="25615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2" y="4296425"/>
            <a:ext cx="5440471" cy="256157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389669" y="3645074"/>
            <a:ext cx="3212926" cy="3212926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3033271" y="1099287"/>
            <a:ext cx="6596621" cy="523220"/>
            <a:chOff x="3398993" y="1743902"/>
            <a:chExt cx="6596621" cy="52322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3398993" y="2017026"/>
              <a:ext cx="177165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/>
            <p:cNvSpPr txBox="1"/>
            <p:nvPr/>
          </p:nvSpPr>
          <p:spPr>
            <a:xfrm>
              <a:off x="5497153" y="1743902"/>
              <a:ext cx="2400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弘扬雷锋精神</a:t>
              </a:r>
              <a:endPara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8223964" y="2017026"/>
              <a:ext cx="177165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>
            <a:off x="1409298" y="2145532"/>
            <a:ext cx="1403877" cy="1480068"/>
            <a:chOff x="2521674" y="2294274"/>
            <a:chExt cx="1415772" cy="1492610"/>
          </a:xfrm>
        </p:grpSpPr>
        <p:grpSp>
          <p:nvGrpSpPr>
            <p:cNvPr id="35" name="组合 34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800">
                  <a:cs typeface="+mn-ea"/>
                  <a:sym typeface="+mn-lt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矩形 5"/>
            <p:cNvSpPr/>
            <p:nvPr/>
          </p:nvSpPr>
          <p:spPr>
            <a:xfrm>
              <a:off x="2556960" y="2328076"/>
              <a:ext cx="1324307" cy="145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dirty="0">
                  <a:solidFill>
                    <a:srgbClr val="C00000"/>
                  </a:solidFill>
                  <a:cs typeface="+mn-ea"/>
                  <a:sym typeface="+mn-lt"/>
                </a:rPr>
                <a:t>学</a:t>
              </a:r>
              <a:endParaRPr lang="zh-CN" altLang="en-US" sz="8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944451" y="2179050"/>
            <a:ext cx="1410428" cy="1477936"/>
            <a:chOff x="2515067" y="2294274"/>
            <a:chExt cx="1422379" cy="1490460"/>
          </a:xfrm>
        </p:grpSpPr>
        <p:grpSp>
          <p:nvGrpSpPr>
            <p:cNvPr id="55" name="组合 54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800">
                  <a:cs typeface="+mn-ea"/>
                  <a:sym typeface="+mn-lt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矩形 53"/>
            <p:cNvSpPr/>
            <p:nvPr/>
          </p:nvSpPr>
          <p:spPr>
            <a:xfrm>
              <a:off x="2515067" y="2325926"/>
              <a:ext cx="1324307" cy="145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dirty="0">
                  <a:solidFill>
                    <a:srgbClr val="C00000"/>
                  </a:solidFill>
                  <a:cs typeface="+mn-ea"/>
                  <a:sym typeface="+mn-lt"/>
                </a:rPr>
                <a:t>雷</a:t>
              </a:r>
              <a:endParaRPr lang="zh-CN" altLang="en-US" sz="8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492709" y="2179049"/>
            <a:ext cx="1403877" cy="1477294"/>
            <a:chOff x="2521674" y="2294274"/>
            <a:chExt cx="1415772" cy="1489813"/>
          </a:xfrm>
        </p:grpSpPr>
        <p:grpSp>
          <p:nvGrpSpPr>
            <p:cNvPr id="61" name="组合 60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800">
                  <a:cs typeface="+mn-ea"/>
                  <a:sym typeface="+mn-lt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矩形 59"/>
            <p:cNvSpPr/>
            <p:nvPr/>
          </p:nvSpPr>
          <p:spPr>
            <a:xfrm>
              <a:off x="2553826" y="2325279"/>
              <a:ext cx="1324307" cy="145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dirty="0">
                  <a:solidFill>
                    <a:srgbClr val="C00000"/>
                  </a:solidFill>
                  <a:cs typeface="+mn-ea"/>
                  <a:sym typeface="+mn-lt"/>
                </a:rPr>
                <a:t>锋</a:t>
              </a:r>
              <a:endParaRPr lang="zh-CN" altLang="en-US" sz="8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389583" y="2179050"/>
            <a:ext cx="1403877" cy="1479936"/>
            <a:chOff x="2521674" y="2294274"/>
            <a:chExt cx="1415772" cy="1492477"/>
          </a:xfrm>
        </p:grpSpPr>
        <p:grpSp>
          <p:nvGrpSpPr>
            <p:cNvPr id="67" name="组合 66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800">
                  <a:cs typeface="+mn-ea"/>
                  <a:sym typeface="+mn-lt"/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矩形 65"/>
            <p:cNvSpPr/>
            <p:nvPr/>
          </p:nvSpPr>
          <p:spPr>
            <a:xfrm>
              <a:off x="2555717" y="2327943"/>
              <a:ext cx="1324307" cy="145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dirty="0">
                  <a:solidFill>
                    <a:srgbClr val="C00000"/>
                  </a:solidFill>
                  <a:cs typeface="+mn-ea"/>
                  <a:sym typeface="+mn-lt"/>
                </a:rPr>
                <a:t>讲</a:t>
              </a:r>
              <a:endParaRPr lang="zh-CN" altLang="en-US" sz="8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002791" y="2179049"/>
            <a:ext cx="1403877" cy="1515778"/>
            <a:chOff x="2521674" y="2294274"/>
            <a:chExt cx="1415772" cy="1528623"/>
          </a:xfrm>
        </p:grpSpPr>
        <p:grpSp>
          <p:nvGrpSpPr>
            <p:cNvPr id="73" name="组合 72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74" name="矩形 73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800">
                  <a:cs typeface="+mn-ea"/>
                  <a:sym typeface="+mn-lt"/>
                </a:endParaRPr>
              </a:p>
            </p:txBody>
          </p:sp>
          <p:cxnSp>
            <p:nvCxnSpPr>
              <p:cNvPr id="75" name="直接连接符 74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矩形 71"/>
            <p:cNvSpPr/>
            <p:nvPr/>
          </p:nvSpPr>
          <p:spPr>
            <a:xfrm>
              <a:off x="2567956" y="2364089"/>
              <a:ext cx="1324307" cy="145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dirty="0">
                  <a:solidFill>
                    <a:srgbClr val="C00000"/>
                  </a:solidFill>
                  <a:cs typeface="+mn-ea"/>
                  <a:sym typeface="+mn-lt"/>
                </a:rPr>
                <a:t>奉</a:t>
              </a:r>
              <a:endParaRPr lang="zh-CN" altLang="en-US" sz="8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9615999" y="2179049"/>
            <a:ext cx="1403877" cy="1477293"/>
            <a:chOff x="2521674" y="2294274"/>
            <a:chExt cx="1415772" cy="1489812"/>
          </a:xfrm>
        </p:grpSpPr>
        <p:grpSp>
          <p:nvGrpSpPr>
            <p:cNvPr id="79" name="组合 78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80" name="矩形 79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800">
                  <a:cs typeface="+mn-ea"/>
                  <a:sym typeface="+mn-lt"/>
                </a:endParaRPr>
              </a:p>
            </p:txBody>
          </p:sp>
          <p:cxnSp>
            <p:nvCxnSpPr>
              <p:cNvPr id="81" name="直接连接符 80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8" name="矩形 77"/>
            <p:cNvSpPr/>
            <p:nvPr/>
          </p:nvSpPr>
          <p:spPr>
            <a:xfrm>
              <a:off x="2554115" y="2325278"/>
              <a:ext cx="1324307" cy="145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dirty="0">
                  <a:solidFill>
                    <a:srgbClr val="C00000"/>
                  </a:solidFill>
                  <a:cs typeface="+mn-ea"/>
                  <a:sym typeface="+mn-lt"/>
                </a:rPr>
                <a:t>献</a:t>
              </a:r>
              <a:endParaRPr lang="zh-CN" altLang="en-US" sz="8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033271" y="4060867"/>
            <a:ext cx="580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中小学学雷锋精神活动主题班会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-51732" y="5417587"/>
            <a:ext cx="12243732" cy="1459309"/>
            <a:chOff x="-51732" y="5142711"/>
            <a:chExt cx="13208962" cy="1734186"/>
          </a:xfrm>
        </p:grpSpPr>
        <p:pic>
          <p:nvPicPr>
            <p:cNvPr id="92" name="图片 91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-51732" y="5180506"/>
              <a:ext cx="7266724" cy="1696391"/>
            </a:xfrm>
            <a:prstGeom prst="rect">
              <a:avLst/>
            </a:prstGeom>
          </p:spPr>
        </p:pic>
        <p:pic>
          <p:nvPicPr>
            <p:cNvPr id="93" name="图片 92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 flipH="1">
              <a:off x="7130864" y="5142711"/>
              <a:ext cx="6026366" cy="1696391"/>
            </a:xfrm>
            <a:prstGeom prst="rect">
              <a:avLst/>
            </a:prstGeom>
          </p:spPr>
        </p:pic>
      </p:grpSp>
      <p:pic>
        <p:nvPicPr>
          <p:cNvPr id="94" name="图片 93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3599" y="1"/>
            <a:ext cx="1425615" cy="1587632"/>
          </a:xfrm>
          <a:prstGeom prst="rect">
            <a:avLst/>
          </a:prstGeom>
        </p:spPr>
      </p:pic>
      <p:pic>
        <p:nvPicPr>
          <p:cNvPr id="95" name="图片 94"/>
          <p:cNvPicPr>
            <a:picLocks noChangeAspect="1"/>
          </p:cNvPicPr>
          <p:nvPr/>
        </p:nvPicPr>
        <p:blipFill rotWithShape="1">
          <a:blip r:embed="rId7" cstate="screen"/>
          <a:srcRect r="-5123"/>
          <a:stretch>
            <a:fillRect/>
          </a:stretch>
        </p:blipFill>
        <p:spPr>
          <a:xfrm>
            <a:off x="11072819" y="0"/>
            <a:ext cx="1160533" cy="972666"/>
          </a:xfrm>
          <a:prstGeom prst="rect">
            <a:avLst/>
          </a:prstGeom>
        </p:spPr>
      </p:pic>
      <p:pic>
        <p:nvPicPr>
          <p:cNvPr id="96" name="图片 95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0278552" y="473554"/>
            <a:ext cx="1160533" cy="1090540"/>
          </a:xfrm>
          <a:prstGeom prst="rect">
            <a:avLst/>
          </a:prstGeom>
        </p:spPr>
      </p:pic>
      <p:sp>
        <p:nvSpPr>
          <p:cNvPr id="98" name="文本框 97"/>
          <p:cNvSpPr txBox="1"/>
          <p:nvPr/>
        </p:nvSpPr>
        <p:spPr>
          <a:xfrm>
            <a:off x="4600573" y="4891856"/>
            <a:ext cx="26138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主讲老师：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xxxxxx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2" name="任意多边形 32"/>
          <p:cNvSpPr/>
          <p:nvPr/>
        </p:nvSpPr>
        <p:spPr>
          <a:xfrm>
            <a:off x="2110733" y="957375"/>
            <a:ext cx="7970535" cy="47612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400" h="8694">
                <a:moveTo>
                  <a:pt x="720" y="0"/>
                </a:moveTo>
                <a:cubicBezTo>
                  <a:pt x="1080" y="0"/>
                  <a:pt x="1379" y="265"/>
                  <a:pt x="1432" y="610"/>
                </a:cubicBezTo>
                <a:lnTo>
                  <a:pt x="1433" y="621"/>
                </a:lnTo>
                <a:lnTo>
                  <a:pt x="1447" y="621"/>
                </a:lnTo>
                <a:lnTo>
                  <a:pt x="1448" y="610"/>
                </a:lnTo>
                <a:cubicBezTo>
                  <a:pt x="1501" y="265"/>
                  <a:pt x="1800" y="0"/>
                  <a:pt x="2160" y="0"/>
                </a:cubicBezTo>
                <a:cubicBezTo>
                  <a:pt x="2520" y="0"/>
                  <a:pt x="2819" y="265"/>
                  <a:pt x="2872" y="610"/>
                </a:cubicBezTo>
                <a:lnTo>
                  <a:pt x="2873" y="621"/>
                </a:lnTo>
                <a:lnTo>
                  <a:pt x="2887" y="621"/>
                </a:lnTo>
                <a:lnTo>
                  <a:pt x="2888" y="610"/>
                </a:lnTo>
                <a:cubicBezTo>
                  <a:pt x="2941" y="265"/>
                  <a:pt x="3240" y="0"/>
                  <a:pt x="3600" y="0"/>
                </a:cubicBezTo>
                <a:cubicBezTo>
                  <a:pt x="3960" y="0"/>
                  <a:pt x="4259" y="265"/>
                  <a:pt x="4312" y="610"/>
                </a:cubicBezTo>
                <a:lnTo>
                  <a:pt x="4313" y="621"/>
                </a:lnTo>
                <a:lnTo>
                  <a:pt x="4327" y="621"/>
                </a:lnTo>
                <a:lnTo>
                  <a:pt x="4328" y="610"/>
                </a:lnTo>
                <a:cubicBezTo>
                  <a:pt x="4381" y="265"/>
                  <a:pt x="4680" y="0"/>
                  <a:pt x="5040" y="0"/>
                </a:cubicBezTo>
                <a:cubicBezTo>
                  <a:pt x="5400" y="0"/>
                  <a:pt x="5699" y="265"/>
                  <a:pt x="5752" y="610"/>
                </a:cubicBezTo>
                <a:lnTo>
                  <a:pt x="5753" y="621"/>
                </a:lnTo>
                <a:lnTo>
                  <a:pt x="5767" y="621"/>
                </a:lnTo>
                <a:lnTo>
                  <a:pt x="5768" y="610"/>
                </a:lnTo>
                <a:cubicBezTo>
                  <a:pt x="5821" y="265"/>
                  <a:pt x="6120" y="0"/>
                  <a:pt x="6480" y="0"/>
                </a:cubicBezTo>
                <a:cubicBezTo>
                  <a:pt x="6840" y="0"/>
                  <a:pt x="7139" y="265"/>
                  <a:pt x="7192" y="610"/>
                </a:cubicBezTo>
                <a:lnTo>
                  <a:pt x="7193" y="621"/>
                </a:lnTo>
                <a:lnTo>
                  <a:pt x="7207" y="621"/>
                </a:lnTo>
                <a:lnTo>
                  <a:pt x="7208" y="610"/>
                </a:lnTo>
                <a:cubicBezTo>
                  <a:pt x="7261" y="265"/>
                  <a:pt x="7560" y="0"/>
                  <a:pt x="7920" y="0"/>
                </a:cubicBezTo>
                <a:cubicBezTo>
                  <a:pt x="8280" y="0"/>
                  <a:pt x="8579" y="265"/>
                  <a:pt x="8632" y="610"/>
                </a:cubicBezTo>
                <a:lnTo>
                  <a:pt x="8633" y="621"/>
                </a:lnTo>
                <a:lnTo>
                  <a:pt x="8647" y="621"/>
                </a:lnTo>
                <a:lnTo>
                  <a:pt x="8648" y="610"/>
                </a:lnTo>
                <a:cubicBezTo>
                  <a:pt x="8701" y="265"/>
                  <a:pt x="9000" y="0"/>
                  <a:pt x="9360" y="0"/>
                </a:cubicBezTo>
                <a:cubicBezTo>
                  <a:pt x="9720" y="0"/>
                  <a:pt x="10019" y="265"/>
                  <a:pt x="10072" y="610"/>
                </a:cubicBezTo>
                <a:lnTo>
                  <a:pt x="10073" y="621"/>
                </a:lnTo>
                <a:lnTo>
                  <a:pt x="10087" y="621"/>
                </a:lnTo>
                <a:lnTo>
                  <a:pt x="10088" y="610"/>
                </a:lnTo>
                <a:cubicBezTo>
                  <a:pt x="10141" y="265"/>
                  <a:pt x="10440" y="0"/>
                  <a:pt x="10800" y="0"/>
                </a:cubicBezTo>
                <a:cubicBezTo>
                  <a:pt x="11160" y="0"/>
                  <a:pt x="11459" y="265"/>
                  <a:pt x="11512" y="610"/>
                </a:cubicBezTo>
                <a:lnTo>
                  <a:pt x="11513" y="621"/>
                </a:lnTo>
                <a:lnTo>
                  <a:pt x="11527" y="621"/>
                </a:lnTo>
                <a:lnTo>
                  <a:pt x="11528" y="610"/>
                </a:lnTo>
                <a:cubicBezTo>
                  <a:pt x="11581" y="265"/>
                  <a:pt x="11880" y="0"/>
                  <a:pt x="12240" y="0"/>
                </a:cubicBezTo>
                <a:cubicBezTo>
                  <a:pt x="12600" y="0"/>
                  <a:pt x="12899" y="265"/>
                  <a:pt x="12952" y="610"/>
                </a:cubicBezTo>
                <a:lnTo>
                  <a:pt x="12953" y="621"/>
                </a:lnTo>
                <a:lnTo>
                  <a:pt x="12967" y="621"/>
                </a:lnTo>
                <a:lnTo>
                  <a:pt x="12968" y="610"/>
                </a:lnTo>
                <a:cubicBezTo>
                  <a:pt x="13021" y="265"/>
                  <a:pt x="13320" y="0"/>
                  <a:pt x="13680" y="0"/>
                </a:cubicBezTo>
                <a:cubicBezTo>
                  <a:pt x="14078" y="0"/>
                  <a:pt x="14400" y="322"/>
                  <a:pt x="14400" y="720"/>
                </a:cubicBezTo>
                <a:cubicBezTo>
                  <a:pt x="14400" y="1111"/>
                  <a:pt x="14088" y="1430"/>
                  <a:pt x="13699" y="1440"/>
                </a:cubicBezTo>
                <a:lnTo>
                  <a:pt x="13697" y="1440"/>
                </a:lnTo>
                <a:lnTo>
                  <a:pt x="13697" y="1462"/>
                </a:lnTo>
                <a:lnTo>
                  <a:pt x="13699" y="1462"/>
                </a:lnTo>
                <a:cubicBezTo>
                  <a:pt x="14088" y="1472"/>
                  <a:pt x="14400" y="1791"/>
                  <a:pt x="14400" y="2182"/>
                </a:cubicBezTo>
                <a:cubicBezTo>
                  <a:pt x="14400" y="2573"/>
                  <a:pt x="14088" y="2892"/>
                  <a:pt x="13699" y="2902"/>
                </a:cubicBezTo>
                <a:lnTo>
                  <a:pt x="13697" y="2902"/>
                </a:lnTo>
                <a:lnTo>
                  <a:pt x="13697" y="2934"/>
                </a:lnTo>
                <a:lnTo>
                  <a:pt x="13699" y="2934"/>
                </a:lnTo>
                <a:cubicBezTo>
                  <a:pt x="14088" y="2944"/>
                  <a:pt x="14400" y="3263"/>
                  <a:pt x="14400" y="3654"/>
                </a:cubicBezTo>
                <a:cubicBezTo>
                  <a:pt x="14400" y="4045"/>
                  <a:pt x="14088" y="4364"/>
                  <a:pt x="13699" y="4374"/>
                </a:cubicBezTo>
                <a:lnTo>
                  <a:pt x="13697" y="4374"/>
                </a:lnTo>
                <a:lnTo>
                  <a:pt x="13697" y="4374"/>
                </a:lnTo>
                <a:lnTo>
                  <a:pt x="13699" y="4374"/>
                </a:lnTo>
                <a:cubicBezTo>
                  <a:pt x="14088" y="4384"/>
                  <a:pt x="14400" y="4703"/>
                  <a:pt x="14400" y="5094"/>
                </a:cubicBezTo>
                <a:cubicBezTo>
                  <a:pt x="14400" y="5485"/>
                  <a:pt x="14088" y="5804"/>
                  <a:pt x="13699" y="5814"/>
                </a:cubicBezTo>
                <a:lnTo>
                  <a:pt x="13697" y="5814"/>
                </a:lnTo>
                <a:lnTo>
                  <a:pt x="13697" y="5814"/>
                </a:lnTo>
                <a:lnTo>
                  <a:pt x="13699" y="5814"/>
                </a:lnTo>
                <a:cubicBezTo>
                  <a:pt x="14088" y="5824"/>
                  <a:pt x="14400" y="6143"/>
                  <a:pt x="14400" y="6534"/>
                </a:cubicBezTo>
                <a:cubicBezTo>
                  <a:pt x="14400" y="6925"/>
                  <a:pt x="14088" y="7244"/>
                  <a:pt x="13699" y="7254"/>
                </a:cubicBezTo>
                <a:lnTo>
                  <a:pt x="13697" y="7254"/>
                </a:lnTo>
                <a:lnTo>
                  <a:pt x="13697" y="7254"/>
                </a:lnTo>
                <a:lnTo>
                  <a:pt x="13699" y="7254"/>
                </a:lnTo>
                <a:cubicBezTo>
                  <a:pt x="14088" y="7264"/>
                  <a:pt x="14400" y="7583"/>
                  <a:pt x="14400" y="7974"/>
                </a:cubicBezTo>
                <a:cubicBezTo>
                  <a:pt x="14400" y="8372"/>
                  <a:pt x="14078" y="8694"/>
                  <a:pt x="13680" y="8694"/>
                </a:cubicBezTo>
                <a:cubicBezTo>
                  <a:pt x="13338" y="8694"/>
                  <a:pt x="13052" y="8456"/>
                  <a:pt x="12978" y="8137"/>
                </a:cubicBezTo>
                <a:lnTo>
                  <a:pt x="12975" y="8122"/>
                </a:lnTo>
                <a:lnTo>
                  <a:pt x="12945" y="8122"/>
                </a:lnTo>
                <a:lnTo>
                  <a:pt x="12942" y="8137"/>
                </a:lnTo>
                <a:cubicBezTo>
                  <a:pt x="12868" y="8456"/>
                  <a:pt x="12582" y="8694"/>
                  <a:pt x="12240" y="8694"/>
                </a:cubicBezTo>
                <a:cubicBezTo>
                  <a:pt x="11898" y="8694"/>
                  <a:pt x="11612" y="8456"/>
                  <a:pt x="11538" y="8137"/>
                </a:cubicBezTo>
                <a:lnTo>
                  <a:pt x="11535" y="8122"/>
                </a:lnTo>
                <a:lnTo>
                  <a:pt x="11505" y="8122"/>
                </a:lnTo>
                <a:lnTo>
                  <a:pt x="11502" y="8137"/>
                </a:lnTo>
                <a:cubicBezTo>
                  <a:pt x="11428" y="8456"/>
                  <a:pt x="11142" y="8694"/>
                  <a:pt x="10800" y="8694"/>
                </a:cubicBezTo>
                <a:cubicBezTo>
                  <a:pt x="10458" y="8694"/>
                  <a:pt x="10172" y="8456"/>
                  <a:pt x="10098" y="8137"/>
                </a:cubicBezTo>
                <a:lnTo>
                  <a:pt x="10095" y="8122"/>
                </a:lnTo>
                <a:lnTo>
                  <a:pt x="10065" y="8122"/>
                </a:lnTo>
                <a:lnTo>
                  <a:pt x="10062" y="8137"/>
                </a:lnTo>
                <a:cubicBezTo>
                  <a:pt x="9988" y="8456"/>
                  <a:pt x="9702" y="8694"/>
                  <a:pt x="9360" y="8694"/>
                </a:cubicBezTo>
                <a:cubicBezTo>
                  <a:pt x="9018" y="8694"/>
                  <a:pt x="8732" y="8456"/>
                  <a:pt x="8658" y="8137"/>
                </a:cubicBezTo>
                <a:lnTo>
                  <a:pt x="8655" y="8122"/>
                </a:lnTo>
                <a:lnTo>
                  <a:pt x="8625" y="8122"/>
                </a:lnTo>
                <a:lnTo>
                  <a:pt x="8622" y="8137"/>
                </a:lnTo>
                <a:cubicBezTo>
                  <a:pt x="8548" y="8456"/>
                  <a:pt x="8262" y="8694"/>
                  <a:pt x="7920" y="8694"/>
                </a:cubicBezTo>
                <a:cubicBezTo>
                  <a:pt x="7578" y="8694"/>
                  <a:pt x="7292" y="8456"/>
                  <a:pt x="7218" y="8137"/>
                </a:cubicBezTo>
                <a:lnTo>
                  <a:pt x="7215" y="8122"/>
                </a:lnTo>
                <a:lnTo>
                  <a:pt x="7185" y="8122"/>
                </a:lnTo>
                <a:lnTo>
                  <a:pt x="7182" y="8137"/>
                </a:lnTo>
                <a:cubicBezTo>
                  <a:pt x="7108" y="8456"/>
                  <a:pt x="6822" y="8694"/>
                  <a:pt x="6480" y="8694"/>
                </a:cubicBezTo>
                <a:cubicBezTo>
                  <a:pt x="6138" y="8694"/>
                  <a:pt x="5852" y="8456"/>
                  <a:pt x="5778" y="8137"/>
                </a:cubicBezTo>
                <a:lnTo>
                  <a:pt x="5775" y="8122"/>
                </a:lnTo>
                <a:lnTo>
                  <a:pt x="5745" y="8122"/>
                </a:lnTo>
                <a:lnTo>
                  <a:pt x="5742" y="8137"/>
                </a:lnTo>
                <a:cubicBezTo>
                  <a:pt x="5668" y="8456"/>
                  <a:pt x="5382" y="8694"/>
                  <a:pt x="5040" y="8694"/>
                </a:cubicBezTo>
                <a:cubicBezTo>
                  <a:pt x="4698" y="8694"/>
                  <a:pt x="4412" y="8456"/>
                  <a:pt x="4338" y="8137"/>
                </a:cubicBezTo>
                <a:lnTo>
                  <a:pt x="4335" y="8122"/>
                </a:lnTo>
                <a:lnTo>
                  <a:pt x="4305" y="8122"/>
                </a:lnTo>
                <a:lnTo>
                  <a:pt x="4302" y="8137"/>
                </a:lnTo>
                <a:cubicBezTo>
                  <a:pt x="4228" y="8456"/>
                  <a:pt x="3942" y="8694"/>
                  <a:pt x="3600" y="8694"/>
                </a:cubicBezTo>
                <a:cubicBezTo>
                  <a:pt x="3258" y="8694"/>
                  <a:pt x="2972" y="8456"/>
                  <a:pt x="2898" y="8137"/>
                </a:cubicBezTo>
                <a:lnTo>
                  <a:pt x="2895" y="8122"/>
                </a:lnTo>
                <a:lnTo>
                  <a:pt x="2865" y="8122"/>
                </a:lnTo>
                <a:lnTo>
                  <a:pt x="2862" y="8137"/>
                </a:lnTo>
                <a:cubicBezTo>
                  <a:pt x="2788" y="8456"/>
                  <a:pt x="2502" y="8694"/>
                  <a:pt x="2160" y="8694"/>
                </a:cubicBezTo>
                <a:cubicBezTo>
                  <a:pt x="1818" y="8694"/>
                  <a:pt x="1532" y="8456"/>
                  <a:pt x="1458" y="8137"/>
                </a:cubicBezTo>
                <a:lnTo>
                  <a:pt x="1455" y="8122"/>
                </a:lnTo>
                <a:lnTo>
                  <a:pt x="1425" y="8122"/>
                </a:lnTo>
                <a:lnTo>
                  <a:pt x="1422" y="8137"/>
                </a:lnTo>
                <a:cubicBezTo>
                  <a:pt x="1348" y="8456"/>
                  <a:pt x="1062" y="8694"/>
                  <a:pt x="720" y="8694"/>
                </a:cubicBezTo>
                <a:cubicBezTo>
                  <a:pt x="322" y="8694"/>
                  <a:pt x="0" y="8372"/>
                  <a:pt x="0" y="7974"/>
                </a:cubicBezTo>
                <a:cubicBezTo>
                  <a:pt x="0" y="7614"/>
                  <a:pt x="265" y="7315"/>
                  <a:pt x="610" y="7262"/>
                </a:cubicBezTo>
                <a:lnTo>
                  <a:pt x="618" y="7261"/>
                </a:lnTo>
                <a:lnTo>
                  <a:pt x="618" y="7247"/>
                </a:lnTo>
                <a:lnTo>
                  <a:pt x="610" y="7246"/>
                </a:lnTo>
                <a:cubicBezTo>
                  <a:pt x="265" y="7193"/>
                  <a:pt x="0" y="6894"/>
                  <a:pt x="0" y="6534"/>
                </a:cubicBezTo>
                <a:cubicBezTo>
                  <a:pt x="0" y="6174"/>
                  <a:pt x="265" y="5875"/>
                  <a:pt x="610" y="5822"/>
                </a:cubicBezTo>
                <a:lnTo>
                  <a:pt x="618" y="5821"/>
                </a:lnTo>
                <a:lnTo>
                  <a:pt x="618" y="5807"/>
                </a:lnTo>
                <a:lnTo>
                  <a:pt x="610" y="5806"/>
                </a:lnTo>
                <a:cubicBezTo>
                  <a:pt x="265" y="5753"/>
                  <a:pt x="0" y="5454"/>
                  <a:pt x="0" y="5094"/>
                </a:cubicBezTo>
                <a:cubicBezTo>
                  <a:pt x="0" y="4734"/>
                  <a:pt x="265" y="4435"/>
                  <a:pt x="610" y="4382"/>
                </a:cubicBezTo>
                <a:lnTo>
                  <a:pt x="618" y="4381"/>
                </a:lnTo>
                <a:lnTo>
                  <a:pt x="618" y="4367"/>
                </a:lnTo>
                <a:lnTo>
                  <a:pt x="610" y="4366"/>
                </a:lnTo>
                <a:cubicBezTo>
                  <a:pt x="265" y="4313"/>
                  <a:pt x="0" y="4014"/>
                  <a:pt x="0" y="3654"/>
                </a:cubicBezTo>
                <a:cubicBezTo>
                  <a:pt x="0" y="3294"/>
                  <a:pt x="265" y="2995"/>
                  <a:pt x="610" y="2942"/>
                </a:cubicBezTo>
                <a:lnTo>
                  <a:pt x="618" y="2941"/>
                </a:lnTo>
                <a:lnTo>
                  <a:pt x="618" y="2895"/>
                </a:lnTo>
                <a:lnTo>
                  <a:pt x="610" y="2894"/>
                </a:lnTo>
                <a:cubicBezTo>
                  <a:pt x="265" y="2841"/>
                  <a:pt x="0" y="2542"/>
                  <a:pt x="0" y="2182"/>
                </a:cubicBezTo>
                <a:cubicBezTo>
                  <a:pt x="0" y="1822"/>
                  <a:pt x="265" y="1523"/>
                  <a:pt x="610" y="1470"/>
                </a:cubicBezTo>
                <a:lnTo>
                  <a:pt x="618" y="1469"/>
                </a:lnTo>
                <a:lnTo>
                  <a:pt x="618" y="1433"/>
                </a:lnTo>
                <a:lnTo>
                  <a:pt x="610" y="1432"/>
                </a:lnTo>
                <a:cubicBezTo>
                  <a:pt x="265" y="1379"/>
                  <a:pt x="0" y="1080"/>
                  <a:pt x="0" y="720"/>
                </a:cubicBezTo>
                <a:cubicBezTo>
                  <a:pt x="0" y="322"/>
                  <a:pt x="322" y="0"/>
                  <a:pt x="72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C00000"/>
            </a:solidFill>
          </a:ln>
          <a:effectLst>
            <a:outerShdw blurRad="266700" sx="90000" sy="90000" algn="ct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751528" y="4296426"/>
            <a:ext cx="5440471" cy="25615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2" y="4296425"/>
            <a:ext cx="5440471" cy="256157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655077" y="3626176"/>
            <a:ext cx="3212926" cy="3212926"/>
          </a:xfrm>
          <a:prstGeom prst="rect">
            <a:avLst/>
          </a:prstGeom>
        </p:spPr>
      </p:pic>
      <p:grpSp>
        <p:nvGrpSpPr>
          <p:cNvPr id="51" name="组合 50"/>
          <p:cNvGrpSpPr/>
          <p:nvPr/>
        </p:nvGrpSpPr>
        <p:grpSpPr>
          <a:xfrm>
            <a:off x="3356598" y="2173065"/>
            <a:ext cx="1170015" cy="1228263"/>
            <a:chOff x="2521674" y="2294274"/>
            <a:chExt cx="1415772" cy="1486256"/>
          </a:xfrm>
        </p:grpSpPr>
        <p:grpSp>
          <p:nvGrpSpPr>
            <p:cNvPr id="35" name="组合 34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矩形 5"/>
            <p:cNvSpPr/>
            <p:nvPr/>
          </p:nvSpPr>
          <p:spPr>
            <a:xfrm>
              <a:off x="2556960" y="2328075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第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891752" y="2206583"/>
            <a:ext cx="1175475" cy="1226487"/>
            <a:chOff x="2515067" y="2294274"/>
            <a:chExt cx="1422379" cy="1484107"/>
          </a:xfrm>
        </p:grpSpPr>
        <p:grpSp>
          <p:nvGrpSpPr>
            <p:cNvPr id="55" name="组合 54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矩形 53"/>
            <p:cNvSpPr/>
            <p:nvPr/>
          </p:nvSpPr>
          <p:spPr>
            <a:xfrm>
              <a:off x="2515067" y="2325926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一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440010" y="2206582"/>
            <a:ext cx="1170015" cy="1225952"/>
            <a:chOff x="2521674" y="2294274"/>
            <a:chExt cx="1415772" cy="1483460"/>
          </a:xfrm>
        </p:grpSpPr>
        <p:grpSp>
          <p:nvGrpSpPr>
            <p:cNvPr id="61" name="组合 60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矩形 59"/>
            <p:cNvSpPr/>
            <p:nvPr/>
          </p:nvSpPr>
          <p:spPr>
            <a:xfrm>
              <a:off x="2553826" y="2325279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部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996890" y="2206582"/>
            <a:ext cx="1170015" cy="1225952"/>
            <a:chOff x="2521674" y="2294274"/>
            <a:chExt cx="1415772" cy="1483460"/>
          </a:xfrm>
        </p:grpSpPr>
        <p:grpSp>
          <p:nvGrpSpPr>
            <p:cNvPr id="49" name="组合 48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85" name="直接连接符 84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矩形 49"/>
            <p:cNvSpPr/>
            <p:nvPr/>
          </p:nvSpPr>
          <p:spPr>
            <a:xfrm>
              <a:off x="2553826" y="2325279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分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7" name="文本框 86"/>
          <p:cNvSpPr txBox="1"/>
          <p:nvPr/>
        </p:nvSpPr>
        <p:spPr>
          <a:xfrm>
            <a:off x="4088640" y="3833031"/>
            <a:ext cx="4122013" cy="108952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 algn="dist">
              <a:buNone/>
            </a:pPr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了解雷锋</a:t>
            </a:r>
            <a:endParaRPr lang="zh-CN" altLang="en-US" sz="7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51732" y="5417587"/>
            <a:ext cx="12243732" cy="1459309"/>
            <a:chOff x="-51732" y="5142711"/>
            <a:chExt cx="13208962" cy="173418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-51732" y="5180506"/>
              <a:ext cx="7266724" cy="1696391"/>
            </a:xfrm>
            <a:prstGeom prst="rect">
              <a:avLst/>
            </a:prstGeom>
          </p:spPr>
        </p:pic>
        <p:pic>
          <p:nvPicPr>
            <p:cNvPr id="90" name="图片 89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 flipH="1">
              <a:off x="7130864" y="5142711"/>
              <a:ext cx="6026366" cy="1696391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9664747" y="272045"/>
            <a:ext cx="1400024" cy="131558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3599" y="1"/>
            <a:ext cx="1425615" cy="1587632"/>
          </a:xfrm>
          <a:prstGeom prst="rect">
            <a:avLst/>
          </a:prstGeom>
        </p:spPr>
      </p:pic>
      <p:pic>
        <p:nvPicPr>
          <p:cNvPr id="91" name="图片 90"/>
          <p:cNvPicPr>
            <a:picLocks noChangeAspect="1"/>
          </p:cNvPicPr>
          <p:nvPr/>
        </p:nvPicPr>
        <p:blipFill rotWithShape="1">
          <a:blip r:embed="rId8" cstate="screen"/>
          <a:srcRect r="-5123"/>
          <a:stretch>
            <a:fillRect/>
          </a:stretch>
        </p:blipFill>
        <p:spPr>
          <a:xfrm>
            <a:off x="11072819" y="0"/>
            <a:ext cx="1160533" cy="9726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8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70554" y="2524055"/>
            <a:ext cx="4931080" cy="2951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 雷锋（</a:t>
            </a:r>
            <a:r>
              <a:rPr lang="en-US" altLang="zh-CN" dirty="0">
                <a:cs typeface="+mn-ea"/>
                <a:sym typeface="+mn-lt"/>
              </a:rPr>
              <a:t>1940~1962</a:t>
            </a:r>
            <a:r>
              <a:rPr lang="zh-CN" altLang="en-US" dirty="0">
                <a:cs typeface="+mn-ea"/>
                <a:sym typeface="+mn-lt"/>
              </a:rPr>
              <a:t>）原名雷正兴，是中国家喻户晓的全心全意为人民服务的楷模，共产主义战士；他作为一名普通的中国人民解放军战士，在短暂的一生中却助人无数，伟大领袖毛泽东主席于</a:t>
            </a:r>
            <a:r>
              <a:rPr lang="en-US" altLang="zh-CN" dirty="0">
                <a:cs typeface="+mn-ea"/>
                <a:sym typeface="+mn-lt"/>
              </a:rPr>
              <a:t>1963</a:t>
            </a:r>
            <a:r>
              <a:rPr lang="zh-CN" altLang="en-US" dirty="0">
                <a:cs typeface="+mn-ea"/>
                <a:sym typeface="+mn-lt"/>
              </a:rPr>
              <a:t>年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日亲笔为他题词“向雷锋同志学习”，并把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日定为学雷锋纪念日。“雷锋精神”激励着一代又一代人学习。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750479" y="2261008"/>
            <a:ext cx="2404997" cy="2985513"/>
            <a:chOff x="7916449" y="1991638"/>
            <a:chExt cx="2542784" cy="3156559"/>
          </a:xfrm>
        </p:grpSpPr>
        <p:sp>
          <p:nvSpPr>
            <p:cNvPr id="3" name="矩形 2"/>
            <p:cNvSpPr/>
            <p:nvPr/>
          </p:nvSpPr>
          <p:spPr>
            <a:xfrm>
              <a:off x="7916449" y="1991638"/>
              <a:ext cx="2542784" cy="315655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8045885" y="2116899"/>
              <a:ext cx="2300613" cy="29518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C00000"/>
                  </a:solidFill>
                  <a:cs typeface="+mn-ea"/>
                  <a:sym typeface="+mn-lt"/>
                </a:rPr>
                <a:t>照片</a:t>
              </a:r>
              <a:endParaRPr lang="en-US" altLang="zh-CN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875121" y="1711687"/>
            <a:ext cx="5242774" cy="586343"/>
            <a:chOff x="1875121" y="1711687"/>
            <a:chExt cx="5242774" cy="586343"/>
          </a:xfrm>
        </p:grpSpPr>
        <p:sp>
          <p:nvSpPr>
            <p:cNvPr id="9" name="矩形 8"/>
            <p:cNvSpPr/>
            <p:nvPr/>
          </p:nvSpPr>
          <p:spPr>
            <a:xfrm>
              <a:off x="2624357" y="1774810"/>
              <a:ext cx="449353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我们到底对雷锋了解多少？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875121" y="1711687"/>
              <a:ext cx="623976" cy="58634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57453" y="2139095"/>
            <a:ext cx="5031655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雷锋在平凡的岗位上做出了不平凡的事迹。连队分配他当汽车兵，他努力钻研驾驶技术，成为一名合格的汽车驾驶员。担任班长后，大胆管理，事事模范带头，带领全班成为部队先进集体。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90866" y="3940176"/>
            <a:ext cx="6096000" cy="15946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他热爱集体，关心战友，关心群众，把“毫不利己、专门利人”看成是人生最大的幸福和快乐，并身体力行，认真实践，“把有限的生命投入到无限的为人民服务之中去”。受到赞誉不骄傲，做了好事不留名。人们流传着这样一句话：“雷锋出差一千里，好事做了一火车”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276046" y="1535416"/>
            <a:ext cx="3012677" cy="2052031"/>
            <a:chOff x="7276046" y="1535416"/>
            <a:chExt cx="3012677" cy="2052031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7276046" y="1535416"/>
              <a:ext cx="3012677" cy="2052031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8418297" y="2388216"/>
              <a:ext cx="72817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00000"/>
                  </a:solidFill>
                  <a:cs typeface="+mn-ea"/>
                  <a:sym typeface="+mn-lt"/>
                </a:rPr>
                <a:t>照片</a:t>
              </a:r>
              <a:endParaRPr lang="en-US" altLang="zh-CN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 rot="410065">
            <a:off x="1516527" y="3759412"/>
            <a:ext cx="3012677" cy="2052031"/>
            <a:chOff x="7276046" y="1535416"/>
            <a:chExt cx="3012677" cy="2052031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7276046" y="1535416"/>
              <a:ext cx="3012677" cy="2052031"/>
            </a:xfrm>
            <a:prstGeom prst="rect">
              <a:avLst/>
            </a:prstGeom>
          </p:spPr>
        </p:pic>
        <p:sp>
          <p:nvSpPr>
            <p:cNvPr id="24" name="矩形 23"/>
            <p:cNvSpPr/>
            <p:nvPr/>
          </p:nvSpPr>
          <p:spPr>
            <a:xfrm>
              <a:off x="8418297" y="2376765"/>
              <a:ext cx="72817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00000"/>
                  </a:solidFill>
                  <a:cs typeface="+mn-ea"/>
                  <a:sym typeface="+mn-lt"/>
                </a:rPr>
                <a:t>照片</a:t>
              </a:r>
              <a:endParaRPr lang="en-US" altLang="zh-CN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903277" y="1334747"/>
            <a:ext cx="2341787" cy="586343"/>
            <a:chOff x="1591289" y="1273806"/>
            <a:chExt cx="2341787" cy="586343"/>
          </a:xfrm>
        </p:grpSpPr>
        <p:sp>
          <p:nvSpPr>
            <p:cNvPr id="6" name="矩形 5"/>
            <p:cNvSpPr/>
            <p:nvPr/>
          </p:nvSpPr>
          <p:spPr>
            <a:xfrm>
              <a:off x="2312119" y="1336929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雷锋简介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591289" y="1273806"/>
              <a:ext cx="623976" cy="58634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2" name="任意多边形 32"/>
          <p:cNvSpPr/>
          <p:nvPr/>
        </p:nvSpPr>
        <p:spPr>
          <a:xfrm>
            <a:off x="2110733" y="957375"/>
            <a:ext cx="7970535" cy="47612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400" h="8694">
                <a:moveTo>
                  <a:pt x="720" y="0"/>
                </a:moveTo>
                <a:cubicBezTo>
                  <a:pt x="1080" y="0"/>
                  <a:pt x="1379" y="265"/>
                  <a:pt x="1432" y="610"/>
                </a:cubicBezTo>
                <a:lnTo>
                  <a:pt x="1433" y="621"/>
                </a:lnTo>
                <a:lnTo>
                  <a:pt x="1447" y="621"/>
                </a:lnTo>
                <a:lnTo>
                  <a:pt x="1448" y="610"/>
                </a:lnTo>
                <a:cubicBezTo>
                  <a:pt x="1501" y="265"/>
                  <a:pt x="1800" y="0"/>
                  <a:pt x="2160" y="0"/>
                </a:cubicBezTo>
                <a:cubicBezTo>
                  <a:pt x="2520" y="0"/>
                  <a:pt x="2819" y="265"/>
                  <a:pt x="2872" y="610"/>
                </a:cubicBezTo>
                <a:lnTo>
                  <a:pt x="2873" y="621"/>
                </a:lnTo>
                <a:lnTo>
                  <a:pt x="2887" y="621"/>
                </a:lnTo>
                <a:lnTo>
                  <a:pt x="2888" y="610"/>
                </a:lnTo>
                <a:cubicBezTo>
                  <a:pt x="2941" y="265"/>
                  <a:pt x="3240" y="0"/>
                  <a:pt x="3600" y="0"/>
                </a:cubicBezTo>
                <a:cubicBezTo>
                  <a:pt x="3960" y="0"/>
                  <a:pt x="4259" y="265"/>
                  <a:pt x="4312" y="610"/>
                </a:cubicBezTo>
                <a:lnTo>
                  <a:pt x="4313" y="621"/>
                </a:lnTo>
                <a:lnTo>
                  <a:pt x="4327" y="621"/>
                </a:lnTo>
                <a:lnTo>
                  <a:pt x="4328" y="610"/>
                </a:lnTo>
                <a:cubicBezTo>
                  <a:pt x="4381" y="265"/>
                  <a:pt x="4680" y="0"/>
                  <a:pt x="5040" y="0"/>
                </a:cubicBezTo>
                <a:cubicBezTo>
                  <a:pt x="5400" y="0"/>
                  <a:pt x="5699" y="265"/>
                  <a:pt x="5752" y="610"/>
                </a:cubicBezTo>
                <a:lnTo>
                  <a:pt x="5753" y="621"/>
                </a:lnTo>
                <a:lnTo>
                  <a:pt x="5767" y="621"/>
                </a:lnTo>
                <a:lnTo>
                  <a:pt x="5768" y="610"/>
                </a:lnTo>
                <a:cubicBezTo>
                  <a:pt x="5821" y="265"/>
                  <a:pt x="6120" y="0"/>
                  <a:pt x="6480" y="0"/>
                </a:cubicBezTo>
                <a:cubicBezTo>
                  <a:pt x="6840" y="0"/>
                  <a:pt x="7139" y="265"/>
                  <a:pt x="7192" y="610"/>
                </a:cubicBezTo>
                <a:lnTo>
                  <a:pt x="7193" y="621"/>
                </a:lnTo>
                <a:lnTo>
                  <a:pt x="7207" y="621"/>
                </a:lnTo>
                <a:lnTo>
                  <a:pt x="7208" y="610"/>
                </a:lnTo>
                <a:cubicBezTo>
                  <a:pt x="7261" y="265"/>
                  <a:pt x="7560" y="0"/>
                  <a:pt x="7920" y="0"/>
                </a:cubicBezTo>
                <a:cubicBezTo>
                  <a:pt x="8280" y="0"/>
                  <a:pt x="8579" y="265"/>
                  <a:pt x="8632" y="610"/>
                </a:cubicBezTo>
                <a:lnTo>
                  <a:pt x="8633" y="621"/>
                </a:lnTo>
                <a:lnTo>
                  <a:pt x="8647" y="621"/>
                </a:lnTo>
                <a:lnTo>
                  <a:pt x="8648" y="610"/>
                </a:lnTo>
                <a:cubicBezTo>
                  <a:pt x="8701" y="265"/>
                  <a:pt x="9000" y="0"/>
                  <a:pt x="9360" y="0"/>
                </a:cubicBezTo>
                <a:cubicBezTo>
                  <a:pt x="9720" y="0"/>
                  <a:pt x="10019" y="265"/>
                  <a:pt x="10072" y="610"/>
                </a:cubicBezTo>
                <a:lnTo>
                  <a:pt x="10073" y="621"/>
                </a:lnTo>
                <a:lnTo>
                  <a:pt x="10087" y="621"/>
                </a:lnTo>
                <a:lnTo>
                  <a:pt x="10088" y="610"/>
                </a:lnTo>
                <a:cubicBezTo>
                  <a:pt x="10141" y="265"/>
                  <a:pt x="10440" y="0"/>
                  <a:pt x="10800" y="0"/>
                </a:cubicBezTo>
                <a:cubicBezTo>
                  <a:pt x="11160" y="0"/>
                  <a:pt x="11459" y="265"/>
                  <a:pt x="11512" y="610"/>
                </a:cubicBezTo>
                <a:lnTo>
                  <a:pt x="11513" y="621"/>
                </a:lnTo>
                <a:lnTo>
                  <a:pt x="11527" y="621"/>
                </a:lnTo>
                <a:lnTo>
                  <a:pt x="11528" y="610"/>
                </a:lnTo>
                <a:cubicBezTo>
                  <a:pt x="11581" y="265"/>
                  <a:pt x="11880" y="0"/>
                  <a:pt x="12240" y="0"/>
                </a:cubicBezTo>
                <a:cubicBezTo>
                  <a:pt x="12600" y="0"/>
                  <a:pt x="12899" y="265"/>
                  <a:pt x="12952" y="610"/>
                </a:cubicBezTo>
                <a:lnTo>
                  <a:pt x="12953" y="621"/>
                </a:lnTo>
                <a:lnTo>
                  <a:pt x="12967" y="621"/>
                </a:lnTo>
                <a:lnTo>
                  <a:pt x="12968" y="610"/>
                </a:lnTo>
                <a:cubicBezTo>
                  <a:pt x="13021" y="265"/>
                  <a:pt x="13320" y="0"/>
                  <a:pt x="13680" y="0"/>
                </a:cubicBezTo>
                <a:cubicBezTo>
                  <a:pt x="14078" y="0"/>
                  <a:pt x="14400" y="322"/>
                  <a:pt x="14400" y="720"/>
                </a:cubicBezTo>
                <a:cubicBezTo>
                  <a:pt x="14400" y="1111"/>
                  <a:pt x="14088" y="1430"/>
                  <a:pt x="13699" y="1440"/>
                </a:cubicBezTo>
                <a:lnTo>
                  <a:pt x="13697" y="1440"/>
                </a:lnTo>
                <a:lnTo>
                  <a:pt x="13697" y="1462"/>
                </a:lnTo>
                <a:lnTo>
                  <a:pt x="13699" y="1462"/>
                </a:lnTo>
                <a:cubicBezTo>
                  <a:pt x="14088" y="1472"/>
                  <a:pt x="14400" y="1791"/>
                  <a:pt x="14400" y="2182"/>
                </a:cubicBezTo>
                <a:cubicBezTo>
                  <a:pt x="14400" y="2573"/>
                  <a:pt x="14088" y="2892"/>
                  <a:pt x="13699" y="2902"/>
                </a:cubicBezTo>
                <a:lnTo>
                  <a:pt x="13697" y="2902"/>
                </a:lnTo>
                <a:lnTo>
                  <a:pt x="13697" y="2934"/>
                </a:lnTo>
                <a:lnTo>
                  <a:pt x="13699" y="2934"/>
                </a:lnTo>
                <a:cubicBezTo>
                  <a:pt x="14088" y="2944"/>
                  <a:pt x="14400" y="3263"/>
                  <a:pt x="14400" y="3654"/>
                </a:cubicBezTo>
                <a:cubicBezTo>
                  <a:pt x="14400" y="4045"/>
                  <a:pt x="14088" y="4364"/>
                  <a:pt x="13699" y="4374"/>
                </a:cubicBezTo>
                <a:lnTo>
                  <a:pt x="13697" y="4374"/>
                </a:lnTo>
                <a:lnTo>
                  <a:pt x="13697" y="4374"/>
                </a:lnTo>
                <a:lnTo>
                  <a:pt x="13699" y="4374"/>
                </a:lnTo>
                <a:cubicBezTo>
                  <a:pt x="14088" y="4384"/>
                  <a:pt x="14400" y="4703"/>
                  <a:pt x="14400" y="5094"/>
                </a:cubicBezTo>
                <a:cubicBezTo>
                  <a:pt x="14400" y="5485"/>
                  <a:pt x="14088" y="5804"/>
                  <a:pt x="13699" y="5814"/>
                </a:cubicBezTo>
                <a:lnTo>
                  <a:pt x="13697" y="5814"/>
                </a:lnTo>
                <a:lnTo>
                  <a:pt x="13697" y="5814"/>
                </a:lnTo>
                <a:lnTo>
                  <a:pt x="13699" y="5814"/>
                </a:lnTo>
                <a:cubicBezTo>
                  <a:pt x="14088" y="5824"/>
                  <a:pt x="14400" y="6143"/>
                  <a:pt x="14400" y="6534"/>
                </a:cubicBezTo>
                <a:cubicBezTo>
                  <a:pt x="14400" y="6925"/>
                  <a:pt x="14088" y="7244"/>
                  <a:pt x="13699" y="7254"/>
                </a:cubicBezTo>
                <a:lnTo>
                  <a:pt x="13697" y="7254"/>
                </a:lnTo>
                <a:lnTo>
                  <a:pt x="13697" y="7254"/>
                </a:lnTo>
                <a:lnTo>
                  <a:pt x="13699" y="7254"/>
                </a:lnTo>
                <a:cubicBezTo>
                  <a:pt x="14088" y="7264"/>
                  <a:pt x="14400" y="7583"/>
                  <a:pt x="14400" y="7974"/>
                </a:cubicBezTo>
                <a:cubicBezTo>
                  <a:pt x="14400" y="8372"/>
                  <a:pt x="14078" y="8694"/>
                  <a:pt x="13680" y="8694"/>
                </a:cubicBezTo>
                <a:cubicBezTo>
                  <a:pt x="13338" y="8694"/>
                  <a:pt x="13052" y="8456"/>
                  <a:pt x="12978" y="8137"/>
                </a:cubicBezTo>
                <a:lnTo>
                  <a:pt x="12975" y="8122"/>
                </a:lnTo>
                <a:lnTo>
                  <a:pt x="12945" y="8122"/>
                </a:lnTo>
                <a:lnTo>
                  <a:pt x="12942" y="8137"/>
                </a:lnTo>
                <a:cubicBezTo>
                  <a:pt x="12868" y="8456"/>
                  <a:pt x="12582" y="8694"/>
                  <a:pt x="12240" y="8694"/>
                </a:cubicBezTo>
                <a:cubicBezTo>
                  <a:pt x="11898" y="8694"/>
                  <a:pt x="11612" y="8456"/>
                  <a:pt x="11538" y="8137"/>
                </a:cubicBezTo>
                <a:lnTo>
                  <a:pt x="11535" y="8122"/>
                </a:lnTo>
                <a:lnTo>
                  <a:pt x="11505" y="8122"/>
                </a:lnTo>
                <a:lnTo>
                  <a:pt x="11502" y="8137"/>
                </a:lnTo>
                <a:cubicBezTo>
                  <a:pt x="11428" y="8456"/>
                  <a:pt x="11142" y="8694"/>
                  <a:pt x="10800" y="8694"/>
                </a:cubicBezTo>
                <a:cubicBezTo>
                  <a:pt x="10458" y="8694"/>
                  <a:pt x="10172" y="8456"/>
                  <a:pt x="10098" y="8137"/>
                </a:cubicBezTo>
                <a:lnTo>
                  <a:pt x="10095" y="8122"/>
                </a:lnTo>
                <a:lnTo>
                  <a:pt x="10065" y="8122"/>
                </a:lnTo>
                <a:lnTo>
                  <a:pt x="10062" y="8137"/>
                </a:lnTo>
                <a:cubicBezTo>
                  <a:pt x="9988" y="8456"/>
                  <a:pt x="9702" y="8694"/>
                  <a:pt x="9360" y="8694"/>
                </a:cubicBezTo>
                <a:cubicBezTo>
                  <a:pt x="9018" y="8694"/>
                  <a:pt x="8732" y="8456"/>
                  <a:pt x="8658" y="8137"/>
                </a:cubicBezTo>
                <a:lnTo>
                  <a:pt x="8655" y="8122"/>
                </a:lnTo>
                <a:lnTo>
                  <a:pt x="8625" y="8122"/>
                </a:lnTo>
                <a:lnTo>
                  <a:pt x="8622" y="8137"/>
                </a:lnTo>
                <a:cubicBezTo>
                  <a:pt x="8548" y="8456"/>
                  <a:pt x="8262" y="8694"/>
                  <a:pt x="7920" y="8694"/>
                </a:cubicBezTo>
                <a:cubicBezTo>
                  <a:pt x="7578" y="8694"/>
                  <a:pt x="7292" y="8456"/>
                  <a:pt x="7218" y="8137"/>
                </a:cubicBezTo>
                <a:lnTo>
                  <a:pt x="7215" y="8122"/>
                </a:lnTo>
                <a:lnTo>
                  <a:pt x="7185" y="8122"/>
                </a:lnTo>
                <a:lnTo>
                  <a:pt x="7182" y="8137"/>
                </a:lnTo>
                <a:cubicBezTo>
                  <a:pt x="7108" y="8456"/>
                  <a:pt x="6822" y="8694"/>
                  <a:pt x="6480" y="8694"/>
                </a:cubicBezTo>
                <a:cubicBezTo>
                  <a:pt x="6138" y="8694"/>
                  <a:pt x="5852" y="8456"/>
                  <a:pt x="5778" y="8137"/>
                </a:cubicBezTo>
                <a:lnTo>
                  <a:pt x="5775" y="8122"/>
                </a:lnTo>
                <a:lnTo>
                  <a:pt x="5745" y="8122"/>
                </a:lnTo>
                <a:lnTo>
                  <a:pt x="5742" y="8137"/>
                </a:lnTo>
                <a:cubicBezTo>
                  <a:pt x="5668" y="8456"/>
                  <a:pt x="5382" y="8694"/>
                  <a:pt x="5040" y="8694"/>
                </a:cubicBezTo>
                <a:cubicBezTo>
                  <a:pt x="4698" y="8694"/>
                  <a:pt x="4412" y="8456"/>
                  <a:pt x="4338" y="8137"/>
                </a:cubicBezTo>
                <a:lnTo>
                  <a:pt x="4335" y="8122"/>
                </a:lnTo>
                <a:lnTo>
                  <a:pt x="4305" y="8122"/>
                </a:lnTo>
                <a:lnTo>
                  <a:pt x="4302" y="8137"/>
                </a:lnTo>
                <a:cubicBezTo>
                  <a:pt x="4228" y="8456"/>
                  <a:pt x="3942" y="8694"/>
                  <a:pt x="3600" y="8694"/>
                </a:cubicBezTo>
                <a:cubicBezTo>
                  <a:pt x="3258" y="8694"/>
                  <a:pt x="2972" y="8456"/>
                  <a:pt x="2898" y="8137"/>
                </a:cubicBezTo>
                <a:lnTo>
                  <a:pt x="2895" y="8122"/>
                </a:lnTo>
                <a:lnTo>
                  <a:pt x="2865" y="8122"/>
                </a:lnTo>
                <a:lnTo>
                  <a:pt x="2862" y="8137"/>
                </a:lnTo>
                <a:cubicBezTo>
                  <a:pt x="2788" y="8456"/>
                  <a:pt x="2502" y="8694"/>
                  <a:pt x="2160" y="8694"/>
                </a:cubicBezTo>
                <a:cubicBezTo>
                  <a:pt x="1818" y="8694"/>
                  <a:pt x="1532" y="8456"/>
                  <a:pt x="1458" y="8137"/>
                </a:cubicBezTo>
                <a:lnTo>
                  <a:pt x="1455" y="8122"/>
                </a:lnTo>
                <a:lnTo>
                  <a:pt x="1425" y="8122"/>
                </a:lnTo>
                <a:lnTo>
                  <a:pt x="1422" y="8137"/>
                </a:lnTo>
                <a:cubicBezTo>
                  <a:pt x="1348" y="8456"/>
                  <a:pt x="1062" y="8694"/>
                  <a:pt x="720" y="8694"/>
                </a:cubicBezTo>
                <a:cubicBezTo>
                  <a:pt x="322" y="8694"/>
                  <a:pt x="0" y="8372"/>
                  <a:pt x="0" y="7974"/>
                </a:cubicBezTo>
                <a:cubicBezTo>
                  <a:pt x="0" y="7614"/>
                  <a:pt x="265" y="7315"/>
                  <a:pt x="610" y="7262"/>
                </a:cubicBezTo>
                <a:lnTo>
                  <a:pt x="618" y="7261"/>
                </a:lnTo>
                <a:lnTo>
                  <a:pt x="618" y="7247"/>
                </a:lnTo>
                <a:lnTo>
                  <a:pt x="610" y="7246"/>
                </a:lnTo>
                <a:cubicBezTo>
                  <a:pt x="265" y="7193"/>
                  <a:pt x="0" y="6894"/>
                  <a:pt x="0" y="6534"/>
                </a:cubicBezTo>
                <a:cubicBezTo>
                  <a:pt x="0" y="6174"/>
                  <a:pt x="265" y="5875"/>
                  <a:pt x="610" y="5822"/>
                </a:cubicBezTo>
                <a:lnTo>
                  <a:pt x="618" y="5821"/>
                </a:lnTo>
                <a:lnTo>
                  <a:pt x="618" y="5807"/>
                </a:lnTo>
                <a:lnTo>
                  <a:pt x="610" y="5806"/>
                </a:lnTo>
                <a:cubicBezTo>
                  <a:pt x="265" y="5753"/>
                  <a:pt x="0" y="5454"/>
                  <a:pt x="0" y="5094"/>
                </a:cubicBezTo>
                <a:cubicBezTo>
                  <a:pt x="0" y="4734"/>
                  <a:pt x="265" y="4435"/>
                  <a:pt x="610" y="4382"/>
                </a:cubicBezTo>
                <a:lnTo>
                  <a:pt x="618" y="4381"/>
                </a:lnTo>
                <a:lnTo>
                  <a:pt x="618" y="4367"/>
                </a:lnTo>
                <a:lnTo>
                  <a:pt x="610" y="4366"/>
                </a:lnTo>
                <a:cubicBezTo>
                  <a:pt x="265" y="4313"/>
                  <a:pt x="0" y="4014"/>
                  <a:pt x="0" y="3654"/>
                </a:cubicBezTo>
                <a:cubicBezTo>
                  <a:pt x="0" y="3294"/>
                  <a:pt x="265" y="2995"/>
                  <a:pt x="610" y="2942"/>
                </a:cubicBezTo>
                <a:lnTo>
                  <a:pt x="618" y="2941"/>
                </a:lnTo>
                <a:lnTo>
                  <a:pt x="618" y="2895"/>
                </a:lnTo>
                <a:lnTo>
                  <a:pt x="610" y="2894"/>
                </a:lnTo>
                <a:cubicBezTo>
                  <a:pt x="265" y="2841"/>
                  <a:pt x="0" y="2542"/>
                  <a:pt x="0" y="2182"/>
                </a:cubicBezTo>
                <a:cubicBezTo>
                  <a:pt x="0" y="1822"/>
                  <a:pt x="265" y="1523"/>
                  <a:pt x="610" y="1470"/>
                </a:cubicBezTo>
                <a:lnTo>
                  <a:pt x="618" y="1469"/>
                </a:lnTo>
                <a:lnTo>
                  <a:pt x="618" y="1433"/>
                </a:lnTo>
                <a:lnTo>
                  <a:pt x="610" y="1432"/>
                </a:lnTo>
                <a:cubicBezTo>
                  <a:pt x="265" y="1379"/>
                  <a:pt x="0" y="1080"/>
                  <a:pt x="0" y="720"/>
                </a:cubicBezTo>
                <a:cubicBezTo>
                  <a:pt x="0" y="322"/>
                  <a:pt x="322" y="0"/>
                  <a:pt x="72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C00000"/>
            </a:solidFill>
          </a:ln>
          <a:effectLst>
            <a:outerShdw blurRad="266700" sx="90000" sy="90000" algn="ct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751528" y="4296426"/>
            <a:ext cx="5440471" cy="25615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2" y="4296425"/>
            <a:ext cx="5440471" cy="256157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655077" y="3626176"/>
            <a:ext cx="3212926" cy="3212926"/>
          </a:xfrm>
          <a:prstGeom prst="rect">
            <a:avLst/>
          </a:prstGeom>
        </p:spPr>
      </p:pic>
      <p:grpSp>
        <p:nvGrpSpPr>
          <p:cNvPr id="51" name="组合 50"/>
          <p:cNvGrpSpPr/>
          <p:nvPr/>
        </p:nvGrpSpPr>
        <p:grpSpPr>
          <a:xfrm>
            <a:off x="3356598" y="2173065"/>
            <a:ext cx="1170015" cy="1228263"/>
            <a:chOff x="2521674" y="2294274"/>
            <a:chExt cx="1415772" cy="1486256"/>
          </a:xfrm>
        </p:grpSpPr>
        <p:grpSp>
          <p:nvGrpSpPr>
            <p:cNvPr id="35" name="组合 34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矩形 5"/>
            <p:cNvSpPr/>
            <p:nvPr/>
          </p:nvSpPr>
          <p:spPr>
            <a:xfrm>
              <a:off x="2556960" y="2328075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第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891752" y="2206583"/>
            <a:ext cx="1175475" cy="1226487"/>
            <a:chOff x="2515067" y="2294274"/>
            <a:chExt cx="1422379" cy="1484107"/>
          </a:xfrm>
        </p:grpSpPr>
        <p:grpSp>
          <p:nvGrpSpPr>
            <p:cNvPr id="55" name="组合 54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矩形 53"/>
            <p:cNvSpPr/>
            <p:nvPr/>
          </p:nvSpPr>
          <p:spPr>
            <a:xfrm>
              <a:off x="2515067" y="2325926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二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440010" y="2206582"/>
            <a:ext cx="1170015" cy="1225952"/>
            <a:chOff x="2521674" y="2294274"/>
            <a:chExt cx="1415772" cy="1483460"/>
          </a:xfrm>
        </p:grpSpPr>
        <p:grpSp>
          <p:nvGrpSpPr>
            <p:cNvPr id="61" name="组合 60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矩形 59"/>
            <p:cNvSpPr/>
            <p:nvPr/>
          </p:nvSpPr>
          <p:spPr>
            <a:xfrm>
              <a:off x="2553826" y="2325279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部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996890" y="2206582"/>
            <a:ext cx="1170015" cy="1225952"/>
            <a:chOff x="2521674" y="2294274"/>
            <a:chExt cx="1415772" cy="1483460"/>
          </a:xfrm>
        </p:grpSpPr>
        <p:grpSp>
          <p:nvGrpSpPr>
            <p:cNvPr id="49" name="组合 48"/>
            <p:cNvGrpSpPr/>
            <p:nvPr/>
          </p:nvGrpSpPr>
          <p:grpSpPr>
            <a:xfrm>
              <a:off x="2521674" y="2294274"/>
              <a:ext cx="1415772" cy="1409630"/>
              <a:chOff x="5628" y="3689"/>
              <a:chExt cx="1844" cy="1836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5638" y="3689"/>
                <a:ext cx="1834" cy="183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cs typeface="+mn-ea"/>
                  <a:sym typeface="+mn-lt"/>
                </a:endParaRPr>
              </a:p>
            </p:txBody>
          </p:sp>
          <p:cxnSp>
            <p:nvCxnSpPr>
              <p:cNvPr id="85" name="直接连接符 84"/>
              <p:cNvCxnSpPr/>
              <p:nvPr/>
            </p:nvCxnSpPr>
            <p:spPr>
              <a:xfrm>
                <a:off x="5628" y="4607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rot="5400000">
                <a:off x="5608" y="4608"/>
                <a:ext cx="1834" cy="0"/>
              </a:xfrm>
              <a:prstGeom prst="line">
                <a:avLst/>
              </a:prstGeom>
              <a:ln>
                <a:solidFill>
                  <a:srgbClr val="C00000">
                    <a:alpha val="67000"/>
                  </a:srgb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矩形 49"/>
            <p:cNvSpPr/>
            <p:nvPr/>
          </p:nvSpPr>
          <p:spPr>
            <a:xfrm>
              <a:off x="2553826" y="2325279"/>
              <a:ext cx="1340726" cy="1452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C00000"/>
                  </a:solidFill>
                  <a:cs typeface="+mn-ea"/>
                  <a:sym typeface="+mn-lt"/>
                </a:rPr>
                <a:t>分</a:t>
              </a:r>
              <a:endParaRPr lang="zh-CN" altLang="en-US" sz="7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7" name="文本框 86"/>
          <p:cNvSpPr txBox="1"/>
          <p:nvPr/>
        </p:nvSpPr>
        <p:spPr>
          <a:xfrm>
            <a:off x="3672350" y="3557357"/>
            <a:ext cx="4858240" cy="108952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 algn="dist">
              <a:buNone/>
            </a:pPr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雷锋的故事</a:t>
            </a:r>
            <a:endParaRPr lang="zh-CN" altLang="en-US" sz="7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51732" y="5417587"/>
            <a:ext cx="12243732" cy="1459309"/>
            <a:chOff x="-51732" y="5142711"/>
            <a:chExt cx="13208962" cy="173418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-51732" y="5180506"/>
              <a:ext cx="7266724" cy="1696391"/>
            </a:xfrm>
            <a:prstGeom prst="rect">
              <a:avLst/>
            </a:prstGeom>
          </p:spPr>
        </p:pic>
        <p:pic>
          <p:nvPicPr>
            <p:cNvPr id="90" name="图片 89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 flipH="1">
              <a:off x="7130864" y="5142711"/>
              <a:ext cx="6026366" cy="1696391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9664747" y="272045"/>
            <a:ext cx="1400024" cy="131558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3599" y="1"/>
            <a:ext cx="1425615" cy="1587632"/>
          </a:xfrm>
          <a:prstGeom prst="rect">
            <a:avLst/>
          </a:prstGeom>
        </p:spPr>
      </p:pic>
      <p:pic>
        <p:nvPicPr>
          <p:cNvPr id="91" name="图片 90"/>
          <p:cNvPicPr>
            <a:picLocks noChangeAspect="1"/>
          </p:cNvPicPr>
          <p:nvPr/>
        </p:nvPicPr>
        <p:blipFill rotWithShape="1">
          <a:blip r:embed="rId8" cstate="screen"/>
          <a:srcRect r="-5123"/>
          <a:stretch>
            <a:fillRect/>
          </a:stretch>
        </p:blipFill>
        <p:spPr>
          <a:xfrm>
            <a:off x="11072819" y="0"/>
            <a:ext cx="1160533" cy="9726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8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471118" y="1199884"/>
            <a:ext cx="7828513" cy="445823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35814" y="2212661"/>
            <a:ext cx="3789077" cy="1830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同学们谁知道</a:t>
            </a:r>
            <a:endParaRPr lang="en-US" altLang="zh-CN" sz="40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关于雷锋的故事？</a:t>
            </a:r>
            <a:endParaRPr lang="zh-CN" altLang="en-US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7951304" y="2102817"/>
            <a:ext cx="2941983" cy="475518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-51732" y="5417587"/>
            <a:ext cx="12243732" cy="1459309"/>
            <a:chOff x="-51732" y="5142711"/>
            <a:chExt cx="13208962" cy="173418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-51732" y="5180506"/>
              <a:ext cx="7266724" cy="169639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 flipH="1">
              <a:off x="7130864" y="5142711"/>
              <a:ext cx="6026366" cy="169639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794325" y="2037347"/>
            <a:ext cx="4681631" cy="2264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一九六零年十月以后，雷锋先后担任了抚顺市建设街小学（即现在的雷锋小学）和本溪路小学校外辅导员。 雷锋平时工作．学习都很忙，他只能利用午休时间或风雨天不能出车的日子请假到学校去找教师，同学谈心，或进行其他辅导活动。他善于团结小朋友，启发他们好好学习，天天向上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94325" y="4417870"/>
            <a:ext cx="8514596" cy="1156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　　雷锋以高度的使命感．责任感</a:t>
            </a:r>
            <a:r>
              <a:rPr lang="en-US" altLang="zh-CN" sz="1600" dirty="0">
                <a:cs typeface="+mn-ea"/>
                <a:sym typeface="+mn-lt"/>
              </a:rPr>
              <a:t>,</a:t>
            </a:r>
            <a:r>
              <a:rPr lang="zh-CN" altLang="en-US" sz="1600" dirty="0">
                <a:cs typeface="+mn-ea"/>
                <a:sym typeface="+mn-lt"/>
              </a:rPr>
              <a:t>辛勤培养下一代茁壮成长。共青团抚顺市委为表彰雷锋的事迹，曾于一九六二年五月二十八日颁发奖状，上面写着：“奖给优秀辅导员雷锋同志，保持光荣，继续前进”。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200889" y="2037347"/>
            <a:ext cx="3012677" cy="2052031"/>
            <a:chOff x="7276046" y="1535416"/>
            <a:chExt cx="3012677" cy="205203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7276046" y="1535416"/>
              <a:ext cx="3012677" cy="2052031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8418297" y="2388216"/>
              <a:ext cx="72817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00000"/>
                  </a:solidFill>
                  <a:cs typeface="+mn-ea"/>
                  <a:sym typeface="+mn-lt"/>
                </a:rPr>
                <a:t>照片</a:t>
              </a:r>
              <a:endParaRPr lang="en-US" altLang="zh-CN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997212" y="1283147"/>
            <a:ext cx="4867445" cy="604967"/>
            <a:chOff x="1903277" y="1334747"/>
            <a:chExt cx="4867445" cy="604967"/>
          </a:xfrm>
        </p:grpSpPr>
        <p:sp>
          <p:nvSpPr>
            <p:cNvPr id="2" name="矩形 1"/>
            <p:cNvSpPr/>
            <p:nvPr/>
          </p:nvSpPr>
          <p:spPr>
            <a:xfrm>
              <a:off x="2527253" y="1496388"/>
              <a:ext cx="4243469" cy="4433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2800" b="1" dirty="0">
                  <a:cs typeface="+mn-ea"/>
                  <a:sym typeface="+mn-lt"/>
                </a:rPr>
                <a:t>小故事</a:t>
              </a:r>
              <a:r>
                <a:rPr lang="en-US" altLang="zh-CN" sz="2800" b="1" dirty="0">
                  <a:cs typeface="+mn-ea"/>
                  <a:sym typeface="+mn-lt"/>
                </a:rPr>
                <a:t>--</a:t>
              </a:r>
              <a:r>
                <a:rPr lang="zh-CN" altLang="en-US" sz="2800" b="1" dirty="0">
                  <a:solidFill>
                    <a:schemeClr val="hlink"/>
                  </a:solidFill>
                  <a:cs typeface="+mn-ea"/>
                  <a:sym typeface="+mn-lt"/>
                </a:rPr>
                <a:t> </a:t>
              </a:r>
              <a:r>
                <a:rPr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孩子们的知心人</a:t>
              </a:r>
              <a:endParaRPr lang="zh-CN" altLang="en-US" sz="2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903277" y="1334747"/>
              <a:ext cx="623976" cy="58634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846373" y="2226494"/>
            <a:ext cx="6057023" cy="3372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五月的一天，雷锋冒雨要去沈阳，他为了赶早车，早晨</a:t>
            </a:r>
            <a:r>
              <a:rPr lang="en-US" altLang="zh-CN" sz="1600" dirty="0">
                <a:cs typeface="+mn-ea"/>
                <a:sym typeface="+mn-lt"/>
              </a:rPr>
              <a:t>5</a:t>
            </a:r>
            <a:r>
              <a:rPr lang="zh-CN" altLang="en-US" sz="1600" dirty="0">
                <a:cs typeface="+mn-ea"/>
                <a:sym typeface="+mn-lt"/>
              </a:rPr>
              <a:t>点多就起来，带了几个干馒头就披上雨衣上路了。路上，雷锋看见一位妇女背着一个小孩，手还领着一个小女孩也正艰难地向车站走去。雷锋脱下身上的雨衣披在大嫂身上，又抱起小女孩陪她们一起来到车站。上车后，雷锋见小女孩冷得发抖，又把自己的贴身线衣脱下来给她穿上，雷锋估计她早饭没吃，就把自己带的馒头给她们吃。火车到了沈阳，天还在下雨，雷锋又一直把他们送到家里。那位妇女感激地说：“同志，我可怎么感谢你呀！”雷锋说：“不要感谢我，应该感谢党和毛主席啊！” 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97212" y="1283147"/>
            <a:ext cx="4418605" cy="604967"/>
            <a:chOff x="1903277" y="1334747"/>
            <a:chExt cx="4418605" cy="604967"/>
          </a:xfrm>
        </p:grpSpPr>
        <p:sp>
          <p:nvSpPr>
            <p:cNvPr id="5" name="矩形 4"/>
            <p:cNvSpPr/>
            <p:nvPr/>
          </p:nvSpPr>
          <p:spPr>
            <a:xfrm>
              <a:off x="2527253" y="1496388"/>
              <a:ext cx="3794629" cy="4433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2800" b="1" dirty="0">
                  <a:cs typeface="+mn-ea"/>
                  <a:sym typeface="+mn-lt"/>
                </a:rPr>
                <a:t>小故事</a:t>
              </a:r>
              <a:r>
                <a:rPr lang="en-US" altLang="zh-CN" sz="2800" b="1" dirty="0">
                  <a:cs typeface="+mn-ea"/>
                  <a:sym typeface="+mn-lt"/>
                </a:rPr>
                <a:t>--</a:t>
              </a:r>
              <a:r>
                <a:rPr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伸出温暖的手</a:t>
              </a:r>
              <a:endParaRPr lang="zh-CN" altLang="en-US" sz="2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903277" y="1334747"/>
              <a:ext cx="623976" cy="586343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 rot="5400000">
            <a:off x="1545127" y="2516070"/>
            <a:ext cx="3012677" cy="2865703"/>
            <a:chOff x="7276046" y="1535416"/>
            <a:chExt cx="3012677" cy="2052031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76046" y="1535416"/>
              <a:ext cx="3012677" cy="2052031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 rot="16200000">
              <a:off x="8464442" y="2376765"/>
              <a:ext cx="52142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00000"/>
                  </a:solidFill>
                  <a:cs typeface="+mn-ea"/>
                  <a:sym typeface="+mn-lt"/>
                </a:rPr>
                <a:t>照片</a:t>
              </a:r>
              <a:endParaRPr lang="en-US" altLang="zh-CN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10800,&quot;width&quot;:19200}"/>
</p:tagLst>
</file>

<file path=ppt/tags/tag2.xml><?xml version="1.0" encoding="utf-8"?>
<p:tagLst xmlns:p="http://schemas.openxmlformats.org/presentationml/2006/main">
  <p:tag name="KSO_WPP_MARK_KEY" val="0f1f3d64-0cfc-4d23-ab14-34000e218c1f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p1m0i4g">
      <a:majorFont>
        <a:latin typeface="印品朗黑体"/>
        <a:ea typeface="仓耳明楷 W05"/>
        <a:cs typeface=""/>
      </a:majorFont>
      <a:minorFont>
        <a:latin typeface="印品朗黑体"/>
        <a:ea typeface="仓耳明楷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2358</Words>
  <Application>WPS 演示</Application>
  <PresentationFormat>宽屏</PresentationFormat>
  <Paragraphs>233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41" baseType="lpstr">
      <vt:lpstr>Arial</vt:lpstr>
      <vt:lpstr>宋体</vt:lpstr>
      <vt:lpstr>Wingdings</vt:lpstr>
      <vt:lpstr>思源黑体</vt:lpstr>
      <vt:lpstr>黑体</vt:lpstr>
      <vt:lpstr>微软雅黑</vt:lpstr>
      <vt:lpstr>仓耳青禾体-谷力 W05</vt:lpstr>
      <vt:lpstr>Segoe Print</vt:lpstr>
      <vt:lpstr>印品黑体</vt:lpstr>
      <vt:lpstr>Arial Unicode MS</vt:lpstr>
      <vt:lpstr>Calibri</vt:lpstr>
      <vt:lpstr>隶书</vt:lpstr>
      <vt:lpstr>Arial</vt:lpstr>
      <vt:lpstr>印品朗黑体</vt:lpstr>
      <vt:lpstr>纤黑体</vt:lpstr>
      <vt:lpstr>仓耳明楷 W05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学雷锋讲奉献</dc:title>
  <dc:creator>学雷锋</dc:creator>
  <cp:keywords>www.1ppt.com</cp:keywords>
  <dc:description>www.1ppt.com</dc:description>
  <cp:lastModifiedBy>吴为</cp:lastModifiedBy>
  <cp:revision>14</cp:revision>
  <dcterms:created xsi:type="dcterms:W3CDTF">2022-02-14T03:49:00Z</dcterms:created>
  <dcterms:modified xsi:type="dcterms:W3CDTF">2023-03-02T07:17:21Z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0EF3F08C4F734D5791FDDB5234CCBFF8</vt:lpwstr>
  </property>
  <property fmtid="{D5CDD505-2E9C-101B-9397-08002B2CF9AE}" pid="3" name="KSOProductBuildVer">
    <vt:lpwstr>2052-11.1.0.13703</vt:lpwstr>
  </property>
</Properties>
</file>