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65" r:id="rId4"/>
    <p:sldId id="266" r:id="rId5"/>
    <p:sldId id="267" r:id="rId6"/>
    <p:sldId id="268" r:id="rId7"/>
  </p:sldIdLst>
  <p:sldSz cx="11522075" cy="8640445"/>
  <p:notesSz cx="6858000" cy="9144000"/>
  <p:custDataLst>
    <p:tags r:id="rId11"/>
  </p:custDataLst>
  <p:defaultTextStyle>
    <a:defPPr>
      <a:defRPr lang="zh-CN"/>
    </a:defPPr>
    <a:lvl1pPr marL="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594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189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783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41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30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25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19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1" userDrawn="1">
          <p15:clr>
            <a:srgbClr val="A4A3A4"/>
          </p15:clr>
        </p15:guide>
        <p15:guide id="2" pos="36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2" d="100"/>
          <a:sy n="82" d="100"/>
        </p:scale>
        <p:origin x="504" y="60"/>
      </p:cViewPr>
      <p:guideLst>
        <p:guide orient="horz" pos="2721"/>
        <p:guide pos="36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1" Type="http://schemas.openxmlformats.org/officeDocument/2006/relationships/tags" Target="tags/tag184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8" Type="http://schemas.openxmlformats.org/officeDocument/2006/relationships/tags" Target="../tags/tag17.xml"/><Relationship Id="rId17" Type="http://schemas.openxmlformats.org/officeDocument/2006/relationships/tags" Target="../tags/tag16.xml"/><Relationship Id="rId16" Type="http://schemas.openxmlformats.org/officeDocument/2006/relationships/tags" Target="../tags/tag15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7" Type="http://schemas.openxmlformats.org/officeDocument/2006/relationships/tags" Target="../tags/tag31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0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9.xml"/><Relationship Id="rId8" Type="http://schemas.openxmlformats.org/officeDocument/2006/relationships/tags" Target="../tags/tag48.xml"/><Relationship Id="rId7" Type="http://schemas.openxmlformats.org/officeDocument/2006/relationships/tags" Target="../tags/tag47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2" Type="http://schemas.openxmlformats.org/officeDocument/2006/relationships/tags" Target="../tags/tag52.xml"/><Relationship Id="rId11" Type="http://schemas.openxmlformats.org/officeDocument/2006/relationships/tags" Target="../tags/tag51.xml"/><Relationship Id="rId10" Type="http://schemas.openxmlformats.org/officeDocument/2006/relationships/tags" Target="../tags/tag50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59.xml"/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67.xml"/><Relationship Id="rId8" Type="http://schemas.openxmlformats.org/officeDocument/2006/relationships/tags" Target="../tags/tag66.xml"/><Relationship Id="rId7" Type="http://schemas.openxmlformats.org/officeDocument/2006/relationships/tags" Target="../tags/tag65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0" Type="http://schemas.openxmlformats.org/officeDocument/2006/relationships/tags" Target="../tags/tag6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76.xml"/><Relationship Id="rId8" Type="http://schemas.openxmlformats.org/officeDocument/2006/relationships/tags" Target="../tags/tag75.xml"/><Relationship Id="rId7" Type="http://schemas.openxmlformats.org/officeDocument/2006/relationships/tags" Target="../tags/tag74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0" Type="http://schemas.openxmlformats.org/officeDocument/2006/relationships/tags" Target="../tags/tag77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tags" Target="../tags/tag84.xml"/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92.xml"/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1" Type="http://schemas.openxmlformats.org/officeDocument/2006/relationships/tags" Target="../tags/tag94.xml"/><Relationship Id="rId10" Type="http://schemas.openxmlformats.org/officeDocument/2006/relationships/tags" Target="../tags/tag93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tags" Target="../tags/tag101.xml"/><Relationship Id="rId7" Type="http://schemas.openxmlformats.org/officeDocument/2006/relationships/tags" Target="../tags/tag100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" Type="http://schemas.openxmlformats.org/officeDocument/2006/relationships/tags" Target="../tags/tag97.xml"/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109.xml"/><Relationship Id="rId8" Type="http://schemas.openxmlformats.org/officeDocument/2006/relationships/tags" Target="../tags/tag108.xml"/><Relationship Id="rId7" Type="http://schemas.openxmlformats.org/officeDocument/2006/relationships/tags" Target="../tags/tag107.xml"/><Relationship Id="rId6" Type="http://schemas.openxmlformats.org/officeDocument/2006/relationships/tags" Target="../tags/tag106.xml"/><Relationship Id="rId5" Type="http://schemas.openxmlformats.org/officeDocument/2006/relationships/tags" Target="../tags/tag105.xml"/><Relationship Id="rId4" Type="http://schemas.openxmlformats.org/officeDocument/2006/relationships/tags" Target="../tags/tag104.xml"/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1" Type="http://schemas.openxmlformats.org/officeDocument/2006/relationships/tags" Target="../tags/tag111.xml"/><Relationship Id="rId10" Type="http://schemas.openxmlformats.org/officeDocument/2006/relationships/tags" Target="../tags/tag110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119.xml"/><Relationship Id="rId8" Type="http://schemas.openxmlformats.org/officeDocument/2006/relationships/tags" Target="../tags/tag118.xml"/><Relationship Id="rId7" Type="http://schemas.openxmlformats.org/officeDocument/2006/relationships/tags" Target="../tags/tag117.xml"/><Relationship Id="rId6" Type="http://schemas.openxmlformats.org/officeDocument/2006/relationships/tags" Target="../tags/tag116.xml"/><Relationship Id="rId5" Type="http://schemas.openxmlformats.org/officeDocument/2006/relationships/tags" Target="../tags/tag115.xml"/><Relationship Id="rId4" Type="http://schemas.openxmlformats.org/officeDocument/2006/relationships/tags" Target="../tags/tag114.xml"/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2" Type="http://schemas.openxmlformats.org/officeDocument/2006/relationships/tags" Target="../tags/tag122.xml"/><Relationship Id="rId11" Type="http://schemas.openxmlformats.org/officeDocument/2006/relationships/tags" Target="../tags/tag121.xml"/><Relationship Id="rId10" Type="http://schemas.openxmlformats.org/officeDocument/2006/relationships/tags" Target="../tags/tag120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30.xml"/><Relationship Id="rId8" Type="http://schemas.openxmlformats.org/officeDocument/2006/relationships/tags" Target="../tags/tag129.xml"/><Relationship Id="rId7" Type="http://schemas.openxmlformats.org/officeDocument/2006/relationships/tags" Target="../tags/tag128.xml"/><Relationship Id="rId6" Type="http://schemas.openxmlformats.org/officeDocument/2006/relationships/tags" Target="../tags/tag127.xml"/><Relationship Id="rId5" Type="http://schemas.openxmlformats.org/officeDocument/2006/relationships/tags" Target="../tags/tag126.xml"/><Relationship Id="rId4" Type="http://schemas.openxmlformats.org/officeDocument/2006/relationships/tags" Target="../tags/tag125.xml"/><Relationship Id="rId3" Type="http://schemas.openxmlformats.org/officeDocument/2006/relationships/tags" Target="../tags/tag124.xml"/><Relationship Id="rId2" Type="http://schemas.openxmlformats.org/officeDocument/2006/relationships/tags" Target="../tags/tag123.xml"/><Relationship Id="rId11" Type="http://schemas.openxmlformats.org/officeDocument/2006/relationships/tags" Target="../tags/tag132.xml"/><Relationship Id="rId10" Type="http://schemas.openxmlformats.org/officeDocument/2006/relationships/tags" Target="../tags/tag131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50.xml"/><Relationship Id="rId8" Type="http://schemas.openxmlformats.org/officeDocument/2006/relationships/tags" Target="../tags/tag149.xml"/><Relationship Id="rId7" Type="http://schemas.openxmlformats.org/officeDocument/2006/relationships/tags" Target="../tags/tag148.xml"/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4" Type="http://schemas.openxmlformats.org/officeDocument/2006/relationships/tags" Target="../tags/tag145.xml"/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3" Type="http://schemas.openxmlformats.org/officeDocument/2006/relationships/tags" Target="../tags/tag154.xml"/><Relationship Id="rId12" Type="http://schemas.openxmlformats.org/officeDocument/2006/relationships/tags" Target="../tags/tag153.xml"/><Relationship Id="rId11" Type="http://schemas.openxmlformats.org/officeDocument/2006/relationships/tags" Target="../tags/tag152.xml"/><Relationship Id="rId10" Type="http://schemas.openxmlformats.org/officeDocument/2006/relationships/tags" Target="../tags/tag151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162.xml"/><Relationship Id="rId8" Type="http://schemas.openxmlformats.org/officeDocument/2006/relationships/tags" Target="../tags/tag161.xml"/><Relationship Id="rId7" Type="http://schemas.openxmlformats.org/officeDocument/2006/relationships/tags" Target="../tags/tag160.xml"/><Relationship Id="rId6" Type="http://schemas.openxmlformats.org/officeDocument/2006/relationships/tags" Target="../tags/tag159.xml"/><Relationship Id="rId5" Type="http://schemas.openxmlformats.org/officeDocument/2006/relationships/tags" Target="../tags/tag158.xml"/><Relationship Id="rId4" Type="http://schemas.openxmlformats.org/officeDocument/2006/relationships/tags" Target="../tags/tag157.xml"/><Relationship Id="rId3" Type="http://schemas.openxmlformats.org/officeDocument/2006/relationships/tags" Target="../tags/tag156.xml"/><Relationship Id="rId2" Type="http://schemas.openxmlformats.org/officeDocument/2006/relationships/tags" Target="../tags/tag155.xml"/><Relationship Id="rId11" Type="http://schemas.openxmlformats.org/officeDocument/2006/relationships/tags" Target="../tags/tag164.xml"/><Relationship Id="rId10" Type="http://schemas.openxmlformats.org/officeDocument/2006/relationships/tags" Target="../tags/tag163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5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1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: 形状 24"/>
          <p:cNvSpPr/>
          <p:nvPr userDrawn="1">
            <p:custDataLst>
              <p:tags r:id="rId2"/>
            </p:custDataLst>
          </p:nvPr>
        </p:nvSpPr>
        <p:spPr>
          <a:xfrm rot="3070109">
            <a:off x="-1109066" y="1635564"/>
            <a:ext cx="3820633" cy="1529907"/>
          </a:xfrm>
          <a:custGeom>
            <a:avLst/>
            <a:gdLst>
              <a:gd name="connsiteX0" fmla="*/ 217923 w 4042775"/>
              <a:gd name="connsiteY0" fmla="*/ 0 h 1618860"/>
              <a:gd name="connsiteX1" fmla="*/ 3233345 w 4042775"/>
              <a:gd name="connsiteY1" fmla="*/ 0 h 1618860"/>
              <a:gd name="connsiteX2" fmla="*/ 4042775 w 4042775"/>
              <a:gd name="connsiteY2" fmla="*/ 809430 h 1618860"/>
              <a:gd name="connsiteX3" fmla="*/ 3233345 w 4042775"/>
              <a:gd name="connsiteY3" fmla="*/ 1618860 h 1618860"/>
              <a:gd name="connsiteX4" fmla="*/ 1674839 w 4042775"/>
              <a:gd name="connsiteY4" fmla="*/ 1618860 h 1618860"/>
              <a:gd name="connsiteX5" fmla="*/ 0 w 4042775"/>
              <a:gd name="connsiteY5" fmla="*/ 270737 h 161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42775" h="1618860">
                <a:moveTo>
                  <a:pt x="217923" y="0"/>
                </a:moveTo>
                <a:lnTo>
                  <a:pt x="3233345" y="0"/>
                </a:lnTo>
                <a:cubicBezTo>
                  <a:pt x="3680381" y="0"/>
                  <a:pt x="4042775" y="362394"/>
                  <a:pt x="4042775" y="809430"/>
                </a:cubicBezTo>
                <a:cubicBezTo>
                  <a:pt x="4042775" y="1256466"/>
                  <a:pt x="3680381" y="1618860"/>
                  <a:pt x="3233345" y="1618860"/>
                </a:cubicBezTo>
                <a:lnTo>
                  <a:pt x="1674839" y="1618860"/>
                </a:lnTo>
                <a:lnTo>
                  <a:pt x="0" y="270737"/>
                </a:lnTo>
                <a:close/>
              </a:path>
            </a:pathLst>
          </a:custGeom>
          <a:solidFill>
            <a:schemeClr val="accent1">
              <a:lumMod val="75000"/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任意多边形: 形状 6"/>
          <p:cNvSpPr/>
          <p:nvPr userDrawn="1">
            <p:custDataLst>
              <p:tags r:id="rId3"/>
            </p:custDataLst>
          </p:nvPr>
        </p:nvSpPr>
        <p:spPr>
          <a:xfrm rot="3070109">
            <a:off x="8745111" y="5392989"/>
            <a:ext cx="3923491" cy="1529907"/>
          </a:xfrm>
          <a:custGeom>
            <a:avLst/>
            <a:gdLst>
              <a:gd name="connsiteX0" fmla="*/ 197382 w 4151613"/>
              <a:gd name="connsiteY0" fmla="*/ 279718 h 1618860"/>
              <a:gd name="connsiteX1" fmla="*/ 809430 w 4151613"/>
              <a:gd name="connsiteY1" fmla="*/ 0 h 1618860"/>
              <a:gd name="connsiteX2" fmla="*/ 2445928 w 4151613"/>
              <a:gd name="connsiteY2" fmla="*/ 0 h 1618860"/>
              <a:gd name="connsiteX3" fmla="*/ 4151613 w 4151613"/>
              <a:gd name="connsiteY3" fmla="*/ 1372951 h 1618860"/>
              <a:gd name="connsiteX4" fmla="*/ 3953674 w 4151613"/>
              <a:gd name="connsiteY4" fmla="*/ 1618860 h 1618860"/>
              <a:gd name="connsiteX5" fmla="*/ 809430 w 4151613"/>
              <a:gd name="connsiteY5" fmla="*/ 1618860 h 1618860"/>
              <a:gd name="connsiteX6" fmla="*/ 0 w 4151613"/>
              <a:gd name="connsiteY6" fmla="*/ 809431 h 1618860"/>
              <a:gd name="connsiteX7" fmla="*/ 138238 w 4151613"/>
              <a:gd name="connsiteY7" fmla="*/ 356870 h 1618860"/>
              <a:gd name="connsiteX8" fmla="*/ 197382 w 4151613"/>
              <a:gd name="connsiteY8" fmla="*/ 279718 h 161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51613" h="1618860">
                <a:moveTo>
                  <a:pt x="197382" y="279718"/>
                </a:moveTo>
                <a:cubicBezTo>
                  <a:pt x="345798" y="108383"/>
                  <a:pt x="564957" y="0"/>
                  <a:pt x="809430" y="0"/>
                </a:cubicBezTo>
                <a:lnTo>
                  <a:pt x="2445928" y="0"/>
                </a:lnTo>
                <a:lnTo>
                  <a:pt x="4151613" y="1372951"/>
                </a:lnTo>
                <a:lnTo>
                  <a:pt x="3953674" y="1618860"/>
                </a:lnTo>
                <a:lnTo>
                  <a:pt x="809430" y="1618860"/>
                </a:lnTo>
                <a:cubicBezTo>
                  <a:pt x="362394" y="1618860"/>
                  <a:pt x="0" y="1256466"/>
                  <a:pt x="0" y="809431"/>
                </a:cubicBezTo>
                <a:cubicBezTo>
                  <a:pt x="0" y="641792"/>
                  <a:pt x="50962" y="486056"/>
                  <a:pt x="138238" y="356870"/>
                </a:cubicBezTo>
                <a:cubicBezTo>
                  <a:pt x="156421" y="329956"/>
                  <a:pt x="176179" y="304195"/>
                  <a:pt x="197382" y="279718"/>
                </a:cubicBezTo>
                <a:close/>
              </a:path>
            </a:pathLst>
          </a:custGeom>
          <a:solidFill>
            <a:schemeClr val="accent1">
              <a:lumMod val="75000"/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任意多边形: 形状 7"/>
          <p:cNvSpPr/>
          <p:nvPr userDrawn="1">
            <p:custDataLst>
              <p:tags r:id="rId4"/>
            </p:custDataLst>
          </p:nvPr>
        </p:nvSpPr>
        <p:spPr>
          <a:xfrm rot="3070109">
            <a:off x="8802797" y="7426703"/>
            <a:ext cx="2202514" cy="854038"/>
          </a:xfrm>
          <a:custGeom>
            <a:avLst/>
            <a:gdLst>
              <a:gd name="connsiteX0" fmla="*/ 77169 w 2330574"/>
              <a:gd name="connsiteY0" fmla="*/ 199214 h 903694"/>
              <a:gd name="connsiteX1" fmla="*/ 451847 w 2330574"/>
              <a:gd name="connsiteY1" fmla="*/ 0 h 903694"/>
              <a:gd name="connsiteX2" fmla="*/ 2330574 w 2330574"/>
              <a:gd name="connsiteY2" fmla="*/ 0 h 903694"/>
              <a:gd name="connsiteX3" fmla="*/ 1603167 w 2330574"/>
              <a:gd name="connsiteY3" fmla="*/ 903694 h 903694"/>
              <a:gd name="connsiteX4" fmla="*/ 451847 w 2330574"/>
              <a:gd name="connsiteY4" fmla="*/ 903693 h 903694"/>
              <a:gd name="connsiteX5" fmla="*/ 0 w 2330574"/>
              <a:gd name="connsiteY5" fmla="*/ 451846 h 903694"/>
              <a:gd name="connsiteX6" fmla="*/ 0 w 2330574"/>
              <a:gd name="connsiteY6" fmla="*/ 451847 h 903694"/>
              <a:gd name="connsiteX7" fmla="*/ 77169 w 2330574"/>
              <a:gd name="connsiteY7" fmla="*/ 199214 h 903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30574" h="903694">
                <a:moveTo>
                  <a:pt x="77169" y="199214"/>
                </a:moveTo>
                <a:cubicBezTo>
                  <a:pt x="158368" y="79023"/>
                  <a:pt x="295880" y="0"/>
                  <a:pt x="451847" y="0"/>
                </a:cubicBezTo>
                <a:lnTo>
                  <a:pt x="2330574" y="0"/>
                </a:lnTo>
                <a:lnTo>
                  <a:pt x="1603167" y="903694"/>
                </a:lnTo>
                <a:lnTo>
                  <a:pt x="451847" y="903693"/>
                </a:lnTo>
                <a:cubicBezTo>
                  <a:pt x="202299" y="903693"/>
                  <a:pt x="0" y="701394"/>
                  <a:pt x="0" y="451846"/>
                </a:cubicBezTo>
                <a:lnTo>
                  <a:pt x="0" y="451847"/>
                </a:lnTo>
                <a:cubicBezTo>
                  <a:pt x="1" y="358266"/>
                  <a:pt x="28448" y="271330"/>
                  <a:pt x="77169" y="19921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任意多边形: 形状 8"/>
          <p:cNvSpPr/>
          <p:nvPr userDrawn="1">
            <p:custDataLst>
              <p:tags r:id="rId5"/>
            </p:custDataLst>
          </p:nvPr>
        </p:nvSpPr>
        <p:spPr>
          <a:xfrm rot="3070109">
            <a:off x="428826" y="621727"/>
            <a:ext cx="2724387" cy="854038"/>
          </a:xfrm>
          <a:custGeom>
            <a:avLst/>
            <a:gdLst>
              <a:gd name="connsiteX0" fmla="*/ 0 w 2882790"/>
              <a:gd name="connsiteY0" fmla="*/ 903694 h 903694"/>
              <a:gd name="connsiteX1" fmla="*/ 727407 w 2882790"/>
              <a:gd name="connsiteY1" fmla="*/ 0 h 903694"/>
              <a:gd name="connsiteX2" fmla="*/ 2430943 w 2882790"/>
              <a:gd name="connsiteY2" fmla="*/ 0 h 903694"/>
              <a:gd name="connsiteX3" fmla="*/ 2882790 w 2882790"/>
              <a:gd name="connsiteY3" fmla="*/ 451847 h 903694"/>
              <a:gd name="connsiteX4" fmla="*/ 2882789 w 2882790"/>
              <a:gd name="connsiteY4" fmla="*/ 451847 h 903694"/>
              <a:gd name="connsiteX5" fmla="*/ 2430942 w 2882790"/>
              <a:gd name="connsiteY5" fmla="*/ 903694 h 903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82790" h="903694">
                <a:moveTo>
                  <a:pt x="0" y="903694"/>
                </a:moveTo>
                <a:lnTo>
                  <a:pt x="727407" y="0"/>
                </a:lnTo>
                <a:lnTo>
                  <a:pt x="2430943" y="0"/>
                </a:lnTo>
                <a:cubicBezTo>
                  <a:pt x="2680491" y="0"/>
                  <a:pt x="2882790" y="202299"/>
                  <a:pt x="2882790" y="451847"/>
                </a:cubicBezTo>
                <a:lnTo>
                  <a:pt x="2882789" y="451847"/>
                </a:lnTo>
                <a:cubicBezTo>
                  <a:pt x="2882789" y="701395"/>
                  <a:pt x="2680490" y="903694"/>
                  <a:pt x="2430942" y="903694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三角形 12"/>
          <p:cNvSpPr/>
          <p:nvPr userDrawn="1">
            <p:custDataLst>
              <p:tags r:id="rId6"/>
            </p:custDataLst>
          </p:nvPr>
        </p:nvSpPr>
        <p:spPr>
          <a:xfrm rot="2162414">
            <a:off x="1371416" y="6180579"/>
            <a:ext cx="626149" cy="46415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椭圆 10"/>
          <p:cNvSpPr/>
          <p:nvPr userDrawn="1">
            <p:custDataLst>
              <p:tags r:id="rId7"/>
            </p:custDataLst>
          </p:nvPr>
        </p:nvSpPr>
        <p:spPr>
          <a:xfrm>
            <a:off x="704877" y="5603435"/>
            <a:ext cx="297389" cy="29738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椭圆 11"/>
          <p:cNvSpPr/>
          <p:nvPr userDrawn="1">
            <p:custDataLst>
              <p:tags r:id="rId8"/>
            </p:custDataLst>
          </p:nvPr>
        </p:nvSpPr>
        <p:spPr>
          <a:xfrm>
            <a:off x="3105373" y="757265"/>
            <a:ext cx="450413" cy="45041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三角形 15"/>
          <p:cNvSpPr/>
          <p:nvPr userDrawn="1">
            <p:custDataLst>
              <p:tags r:id="rId9"/>
            </p:custDataLst>
          </p:nvPr>
        </p:nvSpPr>
        <p:spPr>
          <a:xfrm rot="3171053">
            <a:off x="9843379" y="2092556"/>
            <a:ext cx="626149" cy="46415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椭圆 13"/>
          <p:cNvSpPr/>
          <p:nvPr userDrawn="1">
            <p:custDataLst>
              <p:tags r:id="rId10"/>
            </p:custDataLst>
          </p:nvPr>
        </p:nvSpPr>
        <p:spPr>
          <a:xfrm>
            <a:off x="8541739" y="5856101"/>
            <a:ext cx="232525" cy="2325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任意多边形: 形状 19"/>
          <p:cNvSpPr/>
          <p:nvPr userDrawn="1">
            <p:custDataLst>
              <p:tags r:id="rId11"/>
            </p:custDataLst>
          </p:nvPr>
        </p:nvSpPr>
        <p:spPr>
          <a:xfrm>
            <a:off x="0" y="1646701"/>
            <a:ext cx="1157908" cy="3239231"/>
          </a:xfrm>
          <a:custGeom>
            <a:avLst/>
            <a:gdLst>
              <a:gd name="connsiteX0" fmla="*/ 0 w 1225232"/>
              <a:gd name="connsiteY0" fmla="*/ 0 h 3427569"/>
              <a:gd name="connsiteX1" fmla="*/ 216505 w 1225232"/>
              <a:gd name="connsiteY1" fmla="*/ 86833 h 3427569"/>
              <a:gd name="connsiteX2" fmla="*/ 1225232 w 1225232"/>
              <a:gd name="connsiteY2" fmla="*/ 1713784 h 3427569"/>
              <a:gd name="connsiteX3" fmla="*/ 216505 w 1225232"/>
              <a:gd name="connsiteY3" fmla="*/ 3340735 h 3427569"/>
              <a:gd name="connsiteX4" fmla="*/ 0 w 1225232"/>
              <a:gd name="connsiteY4" fmla="*/ 3427569 h 3427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5232" h="3427569">
                <a:moveTo>
                  <a:pt x="0" y="0"/>
                </a:moveTo>
                <a:lnTo>
                  <a:pt x="216505" y="86833"/>
                </a:lnTo>
                <a:cubicBezTo>
                  <a:pt x="814364" y="383935"/>
                  <a:pt x="1225232" y="1000878"/>
                  <a:pt x="1225232" y="1713784"/>
                </a:cubicBezTo>
                <a:cubicBezTo>
                  <a:pt x="1225232" y="2426690"/>
                  <a:pt x="814364" y="3043633"/>
                  <a:pt x="216505" y="3340735"/>
                </a:cubicBezTo>
                <a:lnTo>
                  <a:pt x="0" y="3427569"/>
                </a:lnTo>
                <a:close/>
              </a:path>
            </a:pathLst>
          </a:custGeom>
          <a:noFill/>
          <a:ln w="254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任意多边形: 形状 20"/>
          <p:cNvSpPr/>
          <p:nvPr userDrawn="1">
            <p:custDataLst>
              <p:tags r:id="rId12"/>
            </p:custDataLst>
          </p:nvPr>
        </p:nvSpPr>
        <p:spPr>
          <a:xfrm>
            <a:off x="10688116" y="3855967"/>
            <a:ext cx="833959" cy="2661999"/>
          </a:xfrm>
          <a:custGeom>
            <a:avLst/>
            <a:gdLst>
              <a:gd name="connsiteX0" fmla="*/ 882448 w 882448"/>
              <a:gd name="connsiteY0" fmla="*/ 0 h 2816775"/>
              <a:gd name="connsiteX1" fmla="*/ 882448 w 882448"/>
              <a:gd name="connsiteY1" fmla="*/ 2816775 h 2816775"/>
              <a:gd name="connsiteX2" fmla="*/ 756607 w 882448"/>
              <a:gd name="connsiteY2" fmla="*/ 2752353 h 2816775"/>
              <a:gd name="connsiteX3" fmla="*/ 0 w 882448"/>
              <a:gd name="connsiteY3" fmla="*/ 1408387 h 2816775"/>
              <a:gd name="connsiteX4" fmla="*/ 756607 w 882448"/>
              <a:gd name="connsiteY4" fmla="*/ 64422 h 281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2448" h="2816775">
                <a:moveTo>
                  <a:pt x="882448" y="0"/>
                </a:moveTo>
                <a:lnTo>
                  <a:pt x="882448" y="2816775"/>
                </a:lnTo>
                <a:lnTo>
                  <a:pt x="756607" y="2752353"/>
                </a:lnTo>
                <a:cubicBezTo>
                  <a:pt x="303003" y="2476737"/>
                  <a:pt x="0" y="1977947"/>
                  <a:pt x="0" y="1408387"/>
                </a:cubicBezTo>
                <a:cubicBezTo>
                  <a:pt x="0" y="838827"/>
                  <a:pt x="303003" y="340038"/>
                  <a:pt x="756607" y="64422"/>
                </a:cubicBezTo>
                <a:close/>
              </a:path>
            </a:pathLst>
          </a:custGeom>
          <a:noFill/>
          <a:ln w="25400"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3"/>
            </p:custDataLst>
          </p:nvPr>
        </p:nvSpPr>
        <p:spPr>
          <a:xfrm>
            <a:off x="2150382" y="3136684"/>
            <a:ext cx="7309316" cy="1186396"/>
          </a:xfrm>
        </p:spPr>
        <p:txBody>
          <a:bodyPr lIns="90170" tIns="46990" rIns="90170" bIns="46990" anchor="b" anchorCtr="0">
            <a:normAutofit/>
          </a:bodyPr>
          <a:lstStyle>
            <a:lvl1pPr algn="ctr">
              <a:defRPr sz="6235" u="none" strike="noStrike" kern="1200" cap="none" spc="600" normalizeH="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>
          <a:xfrm>
            <a:off x="757222" y="8041371"/>
            <a:ext cx="2700000" cy="3168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2" name="文本占位符 21"/>
          <p:cNvSpPr>
            <a:spLocks noGrp="1"/>
          </p:cNvSpPr>
          <p:nvPr>
            <p:ph type="body" sz="quarter" idx="13" hasCustomPrompt="1"/>
            <p:custDataLst>
              <p:tags r:id="rId17"/>
            </p:custDataLst>
          </p:nvPr>
        </p:nvSpPr>
        <p:spPr>
          <a:xfrm>
            <a:off x="4230490" y="5314595"/>
            <a:ext cx="1511004" cy="430979"/>
          </a:xfrm>
        </p:spPr>
        <p:txBody>
          <a:bodyPr lIns="90170" tIns="46990" rIns="90170" bIns="46990">
            <a:normAutofit/>
          </a:bodyPr>
          <a:lstStyle>
            <a:lvl1pPr marL="0" indent="0" algn="r">
              <a:buNone/>
              <a:defRPr sz="189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24" name="文本占位符 23"/>
          <p:cNvSpPr>
            <a:spLocks noGrp="1"/>
          </p:cNvSpPr>
          <p:nvPr>
            <p:ph type="body" sz="quarter" idx="14" hasCustomPrompt="1"/>
            <p:custDataLst>
              <p:tags r:id="rId18"/>
            </p:custDataLst>
          </p:nvPr>
        </p:nvSpPr>
        <p:spPr>
          <a:xfrm>
            <a:off x="5849513" y="5314595"/>
            <a:ext cx="1511004" cy="430979"/>
          </a:xfrm>
        </p:spPr>
        <p:txBody>
          <a:bodyPr lIns="90170" tIns="46990" rIns="90170" bIns="46990">
            <a:normAutofit/>
          </a:bodyPr>
          <a:lstStyle>
            <a:lvl1pPr marL="0" indent="0" algn="l">
              <a:buNone/>
              <a:defRPr sz="189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9608822" y="-646608"/>
            <a:ext cx="1905229" cy="1837842"/>
            <a:chOff x="10167505" y="-513219"/>
            <a:chExt cx="2016004" cy="1458712"/>
          </a:xfrm>
        </p:grpSpPr>
        <p:sp>
          <p:nvSpPr>
            <p:cNvPr id="12" name="任意多边形: 形状 11"/>
            <p:cNvSpPr/>
            <p:nvPr>
              <p:custDataLst>
                <p:tags r:id="rId3"/>
              </p:custDataLst>
            </p:nvPr>
          </p:nvSpPr>
          <p:spPr>
            <a:xfrm rot="18529891" flipV="1">
              <a:off x="10084652" y="-430366"/>
              <a:ext cx="1332892" cy="1167185"/>
            </a:xfrm>
            <a:custGeom>
              <a:avLst/>
              <a:gdLst>
                <a:gd name="connsiteX0" fmla="*/ 393394 w 1332892"/>
                <a:gd name="connsiteY0" fmla="*/ 1167185 h 1167185"/>
                <a:gd name="connsiteX1" fmla="*/ 1332892 w 1332892"/>
                <a:gd name="connsiteY1" fmla="*/ 0 h 1167185"/>
                <a:gd name="connsiteX2" fmla="*/ 603449 w 1332892"/>
                <a:gd name="connsiteY2" fmla="*/ 0 h 1167185"/>
                <a:gd name="connsiteX3" fmla="*/ 0 w 1332892"/>
                <a:gd name="connsiteY3" fmla="*/ 603449 h 1167185"/>
                <a:gd name="connsiteX4" fmla="*/ 368559 w 1332892"/>
                <a:gd name="connsiteY4" fmla="*/ 1159476 h 1167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2892" h="1167185">
                  <a:moveTo>
                    <a:pt x="393394" y="1167185"/>
                  </a:moveTo>
                  <a:lnTo>
                    <a:pt x="1332892" y="0"/>
                  </a:lnTo>
                  <a:lnTo>
                    <a:pt x="603449" y="0"/>
                  </a:lnTo>
                  <a:cubicBezTo>
                    <a:pt x="270173" y="0"/>
                    <a:pt x="0" y="270173"/>
                    <a:pt x="0" y="603449"/>
                  </a:cubicBezTo>
                  <a:cubicBezTo>
                    <a:pt x="0" y="853406"/>
                    <a:pt x="151972" y="1067868"/>
                    <a:pt x="368559" y="1159476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任意多边形: 形状 13"/>
            <p:cNvSpPr/>
            <p:nvPr>
              <p:custDataLst>
                <p:tags r:id="rId4"/>
              </p:custDataLst>
            </p:nvPr>
          </p:nvSpPr>
          <p:spPr>
            <a:xfrm rot="18529891" flipV="1">
              <a:off x="11310905" y="72890"/>
              <a:ext cx="1071483" cy="673724"/>
            </a:xfrm>
            <a:custGeom>
              <a:avLst/>
              <a:gdLst>
                <a:gd name="connsiteX0" fmla="*/ 1071483 w 1071483"/>
                <a:gd name="connsiteY0" fmla="*/ 324761 h 673724"/>
                <a:gd name="connsiteX1" fmla="*/ 668017 w 1071483"/>
                <a:gd name="connsiteY1" fmla="*/ 0 h 673724"/>
                <a:gd name="connsiteX2" fmla="*/ 336862 w 1071483"/>
                <a:gd name="connsiteY2" fmla="*/ 0 h 673724"/>
                <a:gd name="connsiteX3" fmla="*/ 0 w 1071483"/>
                <a:gd name="connsiteY3" fmla="*/ 336862 h 673724"/>
                <a:gd name="connsiteX4" fmla="*/ 336862 w 1071483"/>
                <a:gd name="connsiteY4" fmla="*/ 673724 h 673724"/>
                <a:gd name="connsiteX5" fmla="*/ 790594 w 1071483"/>
                <a:gd name="connsiteY5" fmla="*/ 673723 h 67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1483" h="673724">
                  <a:moveTo>
                    <a:pt x="1071483" y="324761"/>
                  </a:moveTo>
                  <a:lnTo>
                    <a:pt x="668017" y="0"/>
                  </a:lnTo>
                  <a:lnTo>
                    <a:pt x="336862" y="0"/>
                  </a:lnTo>
                  <a:cubicBezTo>
                    <a:pt x="150818" y="0"/>
                    <a:pt x="0" y="150818"/>
                    <a:pt x="0" y="336862"/>
                  </a:cubicBezTo>
                  <a:cubicBezTo>
                    <a:pt x="0" y="522906"/>
                    <a:pt x="150818" y="673724"/>
                    <a:pt x="336862" y="673724"/>
                  </a:cubicBezTo>
                  <a:lnTo>
                    <a:pt x="790594" y="673723"/>
                  </a:lnTo>
                  <a:close/>
                </a:path>
              </a:pathLst>
            </a:custGeom>
            <a:solidFill>
              <a:schemeClr val="accent1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/>
            <p:custDataLst>
              <p:tags r:id="rId5"/>
            </p:custDataLst>
          </p:nvPr>
        </p:nvSpPr>
        <p:spPr>
          <a:xfrm>
            <a:off x="633073" y="628011"/>
            <a:ext cx="10255929" cy="417679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27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 userDrawn="1">
            <p:ph idx="1"/>
            <p:custDataLst>
              <p:tags r:id="rId6"/>
            </p:custDataLst>
          </p:nvPr>
        </p:nvSpPr>
        <p:spPr>
          <a:xfrm>
            <a:off x="633073" y="2048435"/>
            <a:ext cx="10255929" cy="5092798"/>
          </a:xfrm>
        </p:spPr>
        <p:txBody>
          <a:bodyPr vert="horz" lIns="101600" tIns="0" rIns="82550" bIns="0" rtlCol="0">
            <a:noAutofit/>
          </a:bodyPr>
          <a:lstStyle>
            <a:lvl1pPr marL="215900" marR="0" lvl="0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48335" marR="0" lvl="1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51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080135" marR="0" lvl="2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512570" marR="0" lvl="3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944370" marR="0" lvl="4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757222" y="8041371"/>
            <a:ext cx="2700000" cy="3168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 userDrawn="1">
            <p:custDataLst>
              <p:tags r:id="rId2"/>
            </p:custDataLst>
          </p:nvPr>
        </p:nvSpPr>
        <p:spPr>
          <a:xfrm>
            <a:off x="2341499" y="3910943"/>
            <a:ext cx="779393" cy="779393"/>
          </a:xfrm>
          <a:prstGeom prst="ellipse">
            <a:avLst/>
          </a:prstGeom>
          <a:solidFill>
            <a:schemeClr val="accent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椭圆 7"/>
          <p:cNvSpPr/>
          <p:nvPr userDrawn="1">
            <p:custDataLst>
              <p:tags r:id="rId3"/>
            </p:custDataLst>
          </p:nvPr>
        </p:nvSpPr>
        <p:spPr>
          <a:xfrm>
            <a:off x="4061278" y="3365194"/>
            <a:ext cx="293938" cy="2939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椭圆 8"/>
          <p:cNvSpPr/>
          <p:nvPr userDrawn="1">
            <p:custDataLst>
              <p:tags r:id="rId4"/>
            </p:custDataLst>
          </p:nvPr>
        </p:nvSpPr>
        <p:spPr>
          <a:xfrm>
            <a:off x="3317665" y="4325345"/>
            <a:ext cx="1252588" cy="1252588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4741817" y="4305216"/>
            <a:ext cx="4907921" cy="779394"/>
          </a:xfrm>
        </p:spPr>
        <p:txBody>
          <a:bodyPr lIns="90170" tIns="46990" rIns="90170" bIns="46990" anchor="b" anchorCtr="0">
            <a:normAutofit/>
          </a:bodyPr>
          <a:lstStyle>
            <a:lvl1pPr>
              <a:defRPr sz="4160" u="none" strike="noStrike" kern="1200" cap="none" spc="300" normalizeH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757222" y="8041371"/>
            <a:ext cx="2700000" cy="3168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2"/>
            </p:custDataLst>
          </p:nvPr>
        </p:nvGrpSpPr>
        <p:grpSpPr>
          <a:xfrm>
            <a:off x="9608822" y="-646608"/>
            <a:ext cx="1905229" cy="1837842"/>
            <a:chOff x="10167505" y="-513219"/>
            <a:chExt cx="2016004" cy="1458712"/>
          </a:xfrm>
        </p:grpSpPr>
        <p:sp>
          <p:nvSpPr>
            <p:cNvPr id="13" name="任意多边形: 形状 12"/>
            <p:cNvSpPr/>
            <p:nvPr>
              <p:custDataLst>
                <p:tags r:id="rId3"/>
              </p:custDataLst>
            </p:nvPr>
          </p:nvSpPr>
          <p:spPr>
            <a:xfrm rot="18529891" flipV="1">
              <a:off x="10084652" y="-430366"/>
              <a:ext cx="1332892" cy="1167185"/>
            </a:xfrm>
            <a:custGeom>
              <a:avLst/>
              <a:gdLst>
                <a:gd name="connsiteX0" fmla="*/ 393394 w 1332892"/>
                <a:gd name="connsiteY0" fmla="*/ 1167185 h 1167185"/>
                <a:gd name="connsiteX1" fmla="*/ 1332892 w 1332892"/>
                <a:gd name="connsiteY1" fmla="*/ 0 h 1167185"/>
                <a:gd name="connsiteX2" fmla="*/ 603449 w 1332892"/>
                <a:gd name="connsiteY2" fmla="*/ 0 h 1167185"/>
                <a:gd name="connsiteX3" fmla="*/ 0 w 1332892"/>
                <a:gd name="connsiteY3" fmla="*/ 603449 h 1167185"/>
                <a:gd name="connsiteX4" fmla="*/ 368559 w 1332892"/>
                <a:gd name="connsiteY4" fmla="*/ 1159476 h 1167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2892" h="1167185">
                  <a:moveTo>
                    <a:pt x="393394" y="1167185"/>
                  </a:moveTo>
                  <a:lnTo>
                    <a:pt x="1332892" y="0"/>
                  </a:lnTo>
                  <a:lnTo>
                    <a:pt x="603449" y="0"/>
                  </a:lnTo>
                  <a:cubicBezTo>
                    <a:pt x="270173" y="0"/>
                    <a:pt x="0" y="270173"/>
                    <a:pt x="0" y="603449"/>
                  </a:cubicBezTo>
                  <a:cubicBezTo>
                    <a:pt x="0" y="853406"/>
                    <a:pt x="151972" y="1067868"/>
                    <a:pt x="368559" y="1159476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任意多边形: 形状 14"/>
            <p:cNvSpPr/>
            <p:nvPr>
              <p:custDataLst>
                <p:tags r:id="rId4"/>
              </p:custDataLst>
            </p:nvPr>
          </p:nvSpPr>
          <p:spPr>
            <a:xfrm rot="18529891" flipV="1">
              <a:off x="11310905" y="72890"/>
              <a:ext cx="1071483" cy="673724"/>
            </a:xfrm>
            <a:custGeom>
              <a:avLst/>
              <a:gdLst>
                <a:gd name="connsiteX0" fmla="*/ 1071483 w 1071483"/>
                <a:gd name="connsiteY0" fmla="*/ 324761 h 673724"/>
                <a:gd name="connsiteX1" fmla="*/ 668017 w 1071483"/>
                <a:gd name="connsiteY1" fmla="*/ 0 h 673724"/>
                <a:gd name="connsiteX2" fmla="*/ 336862 w 1071483"/>
                <a:gd name="connsiteY2" fmla="*/ 0 h 673724"/>
                <a:gd name="connsiteX3" fmla="*/ 0 w 1071483"/>
                <a:gd name="connsiteY3" fmla="*/ 336862 h 673724"/>
                <a:gd name="connsiteX4" fmla="*/ 336862 w 1071483"/>
                <a:gd name="connsiteY4" fmla="*/ 673724 h 673724"/>
                <a:gd name="connsiteX5" fmla="*/ 790594 w 1071483"/>
                <a:gd name="connsiteY5" fmla="*/ 673723 h 67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1483" h="673724">
                  <a:moveTo>
                    <a:pt x="1071483" y="324761"/>
                  </a:moveTo>
                  <a:lnTo>
                    <a:pt x="668017" y="0"/>
                  </a:lnTo>
                  <a:lnTo>
                    <a:pt x="336862" y="0"/>
                  </a:lnTo>
                  <a:cubicBezTo>
                    <a:pt x="150818" y="0"/>
                    <a:pt x="0" y="150818"/>
                    <a:pt x="0" y="336862"/>
                  </a:cubicBezTo>
                  <a:cubicBezTo>
                    <a:pt x="0" y="522906"/>
                    <a:pt x="150818" y="673724"/>
                    <a:pt x="336862" y="673724"/>
                  </a:cubicBezTo>
                  <a:lnTo>
                    <a:pt x="790594" y="673723"/>
                  </a:lnTo>
                  <a:close/>
                </a:path>
              </a:pathLst>
            </a:custGeom>
            <a:solidFill>
              <a:schemeClr val="accent1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33073" y="628011"/>
            <a:ext cx="10255929" cy="417679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27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6"/>
            </p:custDataLst>
          </p:nvPr>
        </p:nvSpPr>
        <p:spPr>
          <a:xfrm>
            <a:off x="633119" y="2048435"/>
            <a:ext cx="4992939" cy="5092798"/>
          </a:xfrm>
        </p:spPr>
        <p:txBody>
          <a:bodyPr vert="horz" lIns="90170" tIns="46990" rIns="90170" bIns="46990" rtlCol="0">
            <a:normAutofit/>
          </a:bodyPr>
          <a:lstStyle>
            <a:lvl1pPr marL="215900" marR="0" lvl="0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48335" marR="0" lvl="1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51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080135" marR="0" lvl="2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512570" marR="0" lvl="3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944370" marR="0" lvl="4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7"/>
            </p:custDataLst>
          </p:nvPr>
        </p:nvSpPr>
        <p:spPr>
          <a:xfrm>
            <a:off x="5896064" y="2048435"/>
            <a:ext cx="4992939" cy="5092798"/>
          </a:xfrm>
        </p:spPr>
        <p:txBody>
          <a:bodyPr lIns="90170" tIns="46990" rIns="90170" bIns="46990">
            <a:normAutofit/>
          </a:bodyPr>
          <a:lstStyle>
            <a:lvl1pPr>
              <a:defRPr sz="151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51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51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51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51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757222" y="8041371"/>
            <a:ext cx="2700000" cy="3168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 userDrawn="1">
            <p:custDataLst>
              <p:tags r:id="rId2"/>
            </p:custDataLst>
          </p:nvPr>
        </p:nvGrpSpPr>
        <p:grpSpPr>
          <a:xfrm>
            <a:off x="9608822" y="-646608"/>
            <a:ext cx="1905229" cy="1837842"/>
            <a:chOff x="10167505" y="-513219"/>
            <a:chExt cx="2016004" cy="1458712"/>
          </a:xfrm>
        </p:grpSpPr>
        <p:sp>
          <p:nvSpPr>
            <p:cNvPr id="15" name="任意多边形: 形状 14"/>
            <p:cNvSpPr/>
            <p:nvPr>
              <p:custDataLst>
                <p:tags r:id="rId3"/>
              </p:custDataLst>
            </p:nvPr>
          </p:nvSpPr>
          <p:spPr>
            <a:xfrm rot="18529891" flipV="1">
              <a:off x="10084652" y="-430366"/>
              <a:ext cx="1332892" cy="1167185"/>
            </a:xfrm>
            <a:custGeom>
              <a:avLst/>
              <a:gdLst>
                <a:gd name="connsiteX0" fmla="*/ 393394 w 1332892"/>
                <a:gd name="connsiteY0" fmla="*/ 1167185 h 1167185"/>
                <a:gd name="connsiteX1" fmla="*/ 1332892 w 1332892"/>
                <a:gd name="connsiteY1" fmla="*/ 0 h 1167185"/>
                <a:gd name="connsiteX2" fmla="*/ 603449 w 1332892"/>
                <a:gd name="connsiteY2" fmla="*/ 0 h 1167185"/>
                <a:gd name="connsiteX3" fmla="*/ 0 w 1332892"/>
                <a:gd name="connsiteY3" fmla="*/ 603449 h 1167185"/>
                <a:gd name="connsiteX4" fmla="*/ 368559 w 1332892"/>
                <a:gd name="connsiteY4" fmla="*/ 1159476 h 1167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2892" h="1167185">
                  <a:moveTo>
                    <a:pt x="393394" y="1167185"/>
                  </a:moveTo>
                  <a:lnTo>
                    <a:pt x="1332892" y="0"/>
                  </a:lnTo>
                  <a:lnTo>
                    <a:pt x="603449" y="0"/>
                  </a:lnTo>
                  <a:cubicBezTo>
                    <a:pt x="270173" y="0"/>
                    <a:pt x="0" y="270173"/>
                    <a:pt x="0" y="603449"/>
                  </a:cubicBezTo>
                  <a:cubicBezTo>
                    <a:pt x="0" y="853406"/>
                    <a:pt x="151972" y="1067868"/>
                    <a:pt x="368559" y="1159476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4"/>
              </p:custDataLst>
            </p:nvPr>
          </p:nvSpPr>
          <p:spPr>
            <a:xfrm rot="18529891" flipV="1">
              <a:off x="11310905" y="72890"/>
              <a:ext cx="1071483" cy="673724"/>
            </a:xfrm>
            <a:custGeom>
              <a:avLst/>
              <a:gdLst>
                <a:gd name="connsiteX0" fmla="*/ 1071483 w 1071483"/>
                <a:gd name="connsiteY0" fmla="*/ 324761 h 673724"/>
                <a:gd name="connsiteX1" fmla="*/ 668017 w 1071483"/>
                <a:gd name="connsiteY1" fmla="*/ 0 h 673724"/>
                <a:gd name="connsiteX2" fmla="*/ 336862 w 1071483"/>
                <a:gd name="connsiteY2" fmla="*/ 0 h 673724"/>
                <a:gd name="connsiteX3" fmla="*/ 0 w 1071483"/>
                <a:gd name="connsiteY3" fmla="*/ 336862 h 673724"/>
                <a:gd name="connsiteX4" fmla="*/ 336862 w 1071483"/>
                <a:gd name="connsiteY4" fmla="*/ 673724 h 673724"/>
                <a:gd name="connsiteX5" fmla="*/ 790594 w 1071483"/>
                <a:gd name="connsiteY5" fmla="*/ 673723 h 67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1483" h="673724">
                  <a:moveTo>
                    <a:pt x="1071483" y="324761"/>
                  </a:moveTo>
                  <a:lnTo>
                    <a:pt x="668017" y="0"/>
                  </a:lnTo>
                  <a:lnTo>
                    <a:pt x="336862" y="0"/>
                  </a:lnTo>
                  <a:cubicBezTo>
                    <a:pt x="150818" y="0"/>
                    <a:pt x="0" y="150818"/>
                    <a:pt x="0" y="336862"/>
                  </a:cubicBezTo>
                  <a:cubicBezTo>
                    <a:pt x="0" y="522906"/>
                    <a:pt x="150818" y="673724"/>
                    <a:pt x="336862" y="673724"/>
                  </a:cubicBezTo>
                  <a:lnTo>
                    <a:pt x="790594" y="673723"/>
                  </a:lnTo>
                  <a:close/>
                </a:path>
              </a:pathLst>
            </a:custGeom>
            <a:solidFill>
              <a:schemeClr val="accent1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33073" y="628011"/>
            <a:ext cx="10255929" cy="417679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27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6"/>
            </p:custDataLst>
          </p:nvPr>
        </p:nvSpPr>
        <p:spPr>
          <a:xfrm>
            <a:off x="633119" y="1260052"/>
            <a:ext cx="4992939" cy="360068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89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31800" indent="0">
              <a:buNone/>
              <a:defRPr sz="1890" b="1"/>
            </a:lvl2pPr>
            <a:lvl3pPr marL="864235" indent="0">
              <a:buNone/>
              <a:defRPr sz="1700" b="1"/>
            </a:lvl3pPr>
            <a:lvl4pPr marL="1296035" indent="0">
              <a:buNone/>
              <a:defRPr sz="1510" b="1"/>
            </a:lvl4pPr>
            <a:lvl5pPr marL="1728470" indent="0">
              <a:buNone/>
              <a:defRPr sz="1510" b="1"/>
            </a:lvl5pPr>
            <a:lvl6pPr marL="2160270" indent="0">
              <a:buNone/>
              <a:defRPr sz="1510" b="1"/>
            </a:lvl6pPr>
            <a:lvl7pPr marL="2592705" indent="0">
              <a:buNone/>
              <a:defRPr sz="1510" b="1"/>
            </a:lvl7pPr>
            <a:lvl8pPr marL="3024505" indent="0">
              <a:buNone/>
              <a:defRPr sz="1510" b="1"/>
            </a:lvl8pPr>
            <a:lvl9pPr marL="3456940" indent="0">
              <a:buNone/>
              <a:defRPr sz="151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7"/>
            </p:custDataLst>
          </p:nvPr>
        </p:nvSpPr>
        <p:spPr>
          <a:xfrm>
            <a:off x="633114" y="2548958"/>
            <a:ext cx="4992899" cy="4663598"/>
          </a:xfrm>
        </p:spPr>
        <p:txBody>
          <a:bodyPr vert="horz" lIns="101600" tIns="0" rIns="82550" bIns="0" rtlCol="0">
            <a:noAutofit/>
          </a:bodyPr>
          <a:lstStyle>
            <a:lvl1pPr marL="215900" marR="0" lvl="0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48335" marR="0" lvl="1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51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080135" marR="0" lvl="2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512570" marR="0" lvl="3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944370" marR="0" lvl="4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8"/>
            </p:custDataLst>
          </p:nvPr>
        </p:nvSpPr>
        <p:spPr>
          <a:xfrm>
            <a:off x="5893109" y="1260052"/>
            <a:ext cx="4992939" cy="360068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89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31800" indent="0">
              <a:buNone/>
              <a:defRPr sz="1890" b="1"/>
            </a:lvl2pPr>
            <a:lvl3pPr marL="864235" indent="0">
              <a:buNone/>
              <a:defRPr sz="1700" b="1"/>
            </a:lvl3pPr>
            <a:lvl4pPr marL="1296035" indent="0">
              <a:buNone/>
              <a:defRPr sz="1510" b="1"/>
            </a:lvl4pPr>
            <a:lvl5pPr marL="1728470" indent="0">
              <a:buNone/>
              <a:defRPr sz="1510" b="1"/>
            </a:lvl5pPr>
            <a:lvl6pPr marL="2160270" indent="0">
              <a:buNone/>
              <a:defRPr sz="1510" b="1"/>
            </a:lvl6pPr>
            <a:lvl7pPr marL="2592705" indent="0">
              <a:buNone/>
              <a:defRPr sz="1510" b="1"/>
            </a:lvl7pPr>
            <a:lvl8pPr marL="3024505" indent="0">
              <a:buNone/>
              <a:defRPr sz="1510" b="1"/>
            </a:lvl8pPr>
            <a:lvl9pPr marL="3456940" indent="0">
              <a:buNone/>
              <a:defRPr sz="151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9"/>
            </p:custDataLst>
          </p:nvPr>
        </p:nvSpPr>
        <p:spPr>
          <a:xfrm>
            <a:off x="5893109" y="2548958"/>
            <a:ext cx="4992939" cy="4663598"/>
          </a:xfrm>
        </p:spPr>
        <p:txBody>
          <a:bodyPr vert="horz" lIns="101600" tIns="0" rIns="82550" bIns="0" rtlCol="0">
            <a:noAutofit/>
          </a:bodyPr>
          <a:lstStyle>
            <a:lvl1pPr marL="215900" marR="0" lvl="0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48335" marR="0" lvl="1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51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080135" marR="0" lvl="2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512570" marR="0" lvl="3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944370" marR="0" lvl="4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757222" y="8041371"/>
            <a:ext cx="2700000" cy="3168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33073" y="628006"/>
            <a:ext cx="10255929" cy="417679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27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757222" y="8041371"/>
            <a:ext cx="2700000" cy="3168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757222" y="8041371"/>
            <a:ext cx="2700000" cy="3168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2"/>
            </p:custDataLst>
          </p:nvPr>
        </p:nvGrpSpPr>
        <p:grpSpPr>
          <a:xfrm>
            <a:off x="9608822" y="-646608"/>
            <a:ext cx="1905229" cy="1837842"/>
            <a:chOff x="10167505" y="-513219"/>
            <a:chExt cx="2016004" cy="1458712"/>
          </a:xfrm>
        </p:grpSpPr>
        <p:sp>
          <p:nvSpPr>
            <p:cNvPr id="13" name="任意多边形: 形状 12"/>
            <p:cNvSpPr/>
            <p:nvPr>
              <p:custDataLst>
                <p:tags r:id="rId3"/>
              </p:custDataLst>
            </p:nvPr>
          </p:nvSpPr>
          <p:spPr>
            <a:xfrm rot="18529891" flipV="1">
              <a:off x="10084652" y="-430366"/>
              <a:ext cx="1332892" cy="1167185"/>
            </a:xfrm>
            <a:custGeom>
              <a:avLst/>
              <a:gdLst>
                <a:gd name="connsiteX0" fmla="*/ 393394 w 1332892"/>
                <a:gd name="connsiteY0" fmla="*/ 1167185 h 1167185"/>
                <a:gd name="connsiteX1" fmla="*/ 1332892 w 1332892"/>
                <a:gd name="connsiteY1" fmla="*/ 0 h 1167185"/>
                <a:gd name="connsiteX2" fmla="*/ 603449 w 1332892"/>
                <a:gd name="connsiteY2" fmla="*/ 0 h 1167185"/>
                <a:gd name="connsiteX3" fmla="*/ 0 w 1332892"/>
                <a:gd name="connsiteY3" fmla="*/ 603449 h 1167185"/>
                <a:gd name="connsiteX4" fmla="*/ 368559 w 1332892"/>
                <a:gd name="connsiteY4" fmla="*/ 1159476 h 1167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2892" h="1167185">
                  <a:moveTo>
                    <a:pt x="393394" y="1167185"/>
                  </a:moveTo>
                  <a:lnTo>
                    <a:pt x="1332892" y="0"/>
                  </a:lnTo>
                  <a:lnTo>
                    <a:pt x="603449" y="0"/>
                  </a:lnTo>
                  <a:cubicBezTo>
                    <a:pt x="270173" y="0"/>
                    <a:pt x="0" y="270173"/>
                    <a:pt x="0" y="603449"/>
                  </a:cubicBezTo>
                  <a:cubicBezTo>
                    <a:pt x="0" y="853406"/>
                    <a:pt x="151972" y="1067868"/>
                    <a:pt x="368559" y="1159476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任意多边形: 形状 14"/>
            <p:cNvSpPr/>
            <p:nvPr>
              <p:custDataLst>
                <p:tags r:id="rId4"/>
              </p:custDataLst>
            </p:nvPr>
          </p:nvSpPr>
          <p:spPr>
            <a:xfrm rot="18529891" flipV="1">
              <a:off x="11310905" y="72890"/>
              <a:ext cx="1071483" cy="673724"/>
            </a:xfrm>
            <a:custGeom>
              <a:avLst/>
              <a:gdLst>
                <a:gd name="connsiteX0" fmla="*/ 1071483 w 1071483"/>
                <a:gd name="connsiteY0" fmla="*/ 324761 h 673724"/>
                <a:gd name="connsiteX1" fmla="*/ 668017 w 1071483"/>
                <a:gd name="connsiteY1" fmla="*/ 0 h 673724"/>
                <a:gd name="connsiteX2" fmla="*/ 336862 w 1071483"/>
                <a:gd name="connsiteY2" fmla="*/ 0 h 673724"/>
                <a:gd name="connsiteX3" fmla="*/ 0 w 1071483"/>
                <a:gd name="connsiteY3" fmla="*/ 336862 h 673724"/>
                <a:gd name="connsiteX4" fmla="*/ 336862 w 1071483"/>
                <a:gd name="connsiteY4" fmla="*/ 673724 h 673724"/>
                <a:gd name="connsiteX5" fmla="*/ 790594 w 1071483"/>
                <a:gd name="connsiteY5" fmla="*/ 673723 h 67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1483" h="673724">
                  <a:moveTo>
                    <a:pt x="1071483" y="324761"/>
                  </a:moveTo>
                  <a:lnTo>
                    <a:pt x="668017" y="0"/>
                  </a:lnTo>
                  <a:lnTo>
                    <a:pt x="336862" y="0"/>
                  </a:lnTo>
                  <a:cubicBezTo>
                    <a:pt x="150818" y="0"/>
                    <a:pt x="0" y="150818"/>
                    <a:pt x="0" y="336862"/>
                  </a:cubicBezTo>
                  <a:cubicBezTo>
                    <a:pt x="0" y="522906"/>
                    <a:pt x="150818" y="673724"/>
                    <a:pt x="336862" y="673724"/>
                  </a:cubicBezTo>
                  <a:lnTo>
                    <a:pt x="790594" y="673723"/>
                  </a:lnTo>
                  <a:close/>
                </a:path>
              </a:pathLst>
            </a:custGeom>
            <a:solidFill>
              <a:schemeClr val="accent1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33119" y="628011"/>
            <a:ext cx="10255929" cy="417679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27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6"/>
            </p:custDataLst>
          </p:nvPr>
        </p:nvSpPr>
        <p:spPr>
          <a:xfrm>
            <a:off x="633119" y="2048435"/>
            <a:ext cx="4992939" cy="5092798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51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48335" marR="0" lvl="1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080135" marR="0" lvl="2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512570" marR="0" lvl="3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944370" marR="0" lvl="4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7"/>
            </p:custDataLst>
          </p:nvPr>
        </p:nvSpPr>
        <p:spPr>
          <a:xfrm>
            <a:off x="5896109" y="2048435"/>
            <a:ext cx="4992939" cy="5092798"/>
          </a:xfrm>
        </p:spPr>
        <p:txBody>
          <a:bodyPr vert="horz" lIns="101600" tIns="0" rIns="82550" bIns="0" rtlCol="0">
            <a:normAutofit/>
          </a:bodyPr>
          <a:lstStyle>
            <a:lvl1pPr marL="215900" marR="0" lvl="0" indent="-2159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51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757222" y="8041371"/>
            <a:ext cx="2700000" cy="3168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-87616" y="7259574"/>
            <a:ext cx="1884339" cy="1942500"/>
            <a:chOff x="-146" y="9074"/>
            <a:chExt cx="3140" cy="2428"/>
          </a:xfrm>
        </p:grpSpPr>
        <p:sp>
          <p:nvSpPr>
            <p:cNvPr id="20" name="任意多边形: 形状 19"/>
            <p:cNvSpPr/>
            <p:nvPr userDrawn="1">
              <p:custDataLst>
                <p:tags r:id="rId3"/>
              </p:custDataLst>
            </p:nvPr>
          </p:nvSpPr>
          <p:spPr>
            <a:xfrm rot="18529891" flipH="1">
              <a:off x="-535" y="9533"/>
              <a:ext cx="1657" cy="879"/>
            </a:xfrm>
            <a:custGeom>
              <a:avLst/>
              <a:gdLst>
                <a:gd name="connsiteX0" fmla="*/ 47639 w 1052248"/>
                <a:gd name="connsiteY0" fmla="*/ 122983 h 557885"/>
                <a:gd name="connsiteX1" fmla="*/ 0 w 1052248"/>
                <a:gd name="connsiteY1" fmla="*/ 278943 h 557885"/>
                <a:gd name="connsiteX2" fmla="*/ 0 w 1052248"/>
                <a:gd name="connsiteY2" fmla="*/ 278942 h 557885"/>
                <a:gd name="connsiteX3" fmla="*/ 278943 w 1052248"/>
                <a:gd name="connsiteY3" fmla="*/ 557885 h 557885"/>
                <a:gd name="connsiteX4" fmla="*/ 976245 w 1052248"/>
                <a:gd name="connsiteY4" fmla="*/ 557885 h 557885"/>
                <a:gd name="connsiteX5" fmla="*/ 1052248 w 1052248"/>
                <a:gd name="connsiteY5" fmla="*/ 463463 h 557885"/>
                <a:gd name="connsiteX6" fmla="*/ 476465 w 1052248"/>
                <a:gd name="connsiteY6" fmla="*/ 0 h 557885"/>
                <a:gd name="connsiteX7" fmla="*/ 278943 w 1052248"/>
                <a:gd name="connsiteY7" fmla="*/ 0 h 557885"/>
                <a:gd name="connsiteX8" fmla="*/ 47639 w 1052248"/>
                <a:gd name="connsiteY8" fmla="*/ 122983 h 557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2248" h="557885">
                  <a:moveTo>
                    <a:pt x="47639" y="122983"/>
                  </a:moveTo>
                  <a:cubicBezTo>
                    <a:pt x="17562" y="167503"/>
                    <a:pt x="0" y="221172"/>
                    <a:pt x="0" y="278943"/>
                  </a:cubicBezTo>
                  <a:lnTo>
                    <a:pt x="0" y="278942"/>
                  </a:lnTo>
                  <a:cubicBezTo>
                    <a:pt x="0" y="432998"/>
                    <a:pt x="124887" y="557885"/>
                    <a:pt x="278943" y="557885"/>
                  </a:cubicBezTo>
                  <a:lnTo>
                    <a:pt x="976245" y="557885"/>
                  </a:lnTo>
                  <a:lnTo>
                    <a:pt x="1052248" y="463463"/>
                  </a:lnTo>
                  <a:lnTo>
                    <a:pt x="476465" y="0"/>
                  </a:lnTo>
                  <a:lnTo>
                    <a:pt x="278943" y="0"/>
                  </a:lnTo>
                  <a:cubicBezTo>
                    <a:pt x="182658" y="0"/>
                    <a:pt x="97767" y="48784"/>
                    <a:pt x="47639" y="122983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" name="任意多边形: 形状 23"/>
            <p:cNvSpPr/>
            <p:nvPr userDrawn="1">
              <p:custDataLst>
                <p:tags r:id="rId4"/>
              </p:custDataLst>
            </p:nvPr>
          </p:nvSpPr>
          <p:spPr>
            <a:xfrm rot="18529891" flipH="1">
              <a:off x="1751" y="10047"/>
              <a:ext cx="1426" cy="1061"/>
            </a:xfrm>
            <a:custGeom>
              <a:avLst/>
              <a:gdLst>
                <a:gd name="connsiteX0" fmla="*/ 57531 w 905808"/>
                <a:gd name="connsiteY0" fmla="*/ 148519 h 673724"/>
                <a:gd name="connsiteX1" fmla="*/ 0 w 905808"/>
                <a:gd name="connsiteY1" fmla="*/ 336862 h 673724"/>
                <a:gd name="connsiteX2" fmla="*/ 336862 w 905808"/>
                <a:gd name="connsiteY2" fmla="*/ 673724 h 673724"/>
                <a:gd name="connsiteX3" fmla="*/ 363509 w 905808"/>
                <a:gd name="connsiteY3" fmla="*/ 673724 h 673724"/>
                <a:gd name="connsiteX4" fmla="*/ 905808 w 905808"/>
                <a:gd name="connsiteY4" fmla="*/ 0 h 673724"/>
                <a:gd name="connsiteX5" fmla="*/ 336862 w 905808"/>
                <a:gd name="connsiteY5" fmla="*/ 0 h 673724"/>
                <a:gd name="connsiteX6" fmla="*/ 57531 w 905808"/>
                <a:gd name="connsiteY6" fmla="*/ 148519 h 67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5808" h="673724">
                  <a:moveTo>
                    <a:pt x="57531" y="148519"/>
                  </a:moveTo>
                  <a:cubicBezTo>
                    <a:pt x="21209" y="202283"/>
                    <a:pt x="0" y="267096"/>
                    <a:pt x="0" y="336862"/>
                  </a:cubicBezTo>
                  <a:cubicBezTo>
                    <a:pt x="0" y="522906"/>
                    <a:pt x="150818" y="673724"/>
                    <a:pt x="336862" y="673724"/>
                  </a:cubicBezTo>
                  <a:lnTo>
                    <a:pt x="363509" y="673724"/>
                  </a:lnTo>
                  <a:lnTo>
                    <a:pt x="905808" y="0"/>
                  </a:lnTo>
                  <a:lnTo>
                    <a:pt x="336862" y="0"/>
                  </a:lnTo>
                  <a:cubicBezTo>
                    <a:pt x="220584" y="0"/>
                    <a:pt x="118067" y="58913"/>
                    <a:pt x="57531" y="148519"/>
                  </a:cubicBezTo>
                  <a:close/>
                </a:path>
              </a:pathLst>
            </a:custGeom>
            <a:solidFill>
              <a:schemeClr val="accent3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任意多边形: 形状 21"/>
            <p:cNvSpPr/>
            <p:nvPr userDrawn="1">
              <p:custDataLst>
                <p:tags r:id="rId5"/>
              </p:custDataLst>
            </p:nvPr>
          </p:nvSpPr>
          <p:spPr>
            <a:xfrm rot="18529891" flipH="1">
              <a:off x="86" y="9519"/>
              <a:ext cx="2428" cy="1538"/>
            </a:xfrm>
            <a:custGeom>
              <a:avLst/>
              <a:gdLst>
                <a:gd name="connsiteX0" fmla="*/ 83383 w 1541873"/>
                <a:gd name="connsiteY0" fmla="*/ 215259 h 976472"/>
                <a:gd name="connsiteX1" fmla="*/ 0 w 1541873"/>
                <a:gd name="connsiteY1" fmla="*/ 488236 h 976472"/>
                <a:gd name="connsiteX2" fmla="*/ 488236 w 1541873"/>
                <a:gd name="connsiteY2" fmla="*/ 976472 h 976472"/>
                <a:gd name="connsiteX3" fmla="*/ 795628 w 1541873"/>
                <a:gd name="connsiteY3" fmla="*/ 976472 h 976472"/>
                <a:gd name="connsiteX4" fmla="*/ 1541873 w 1541873"/>
                <a:gd name="connsiteY4" fmla="*/ 49376 h 976472"/>
                <a:gd name="connsiteX5" fmla="*/ 1480530 w 1541873"/>
                <a:gd name="connsiteY5" fmla="*/ 0 h 976472"/>
                <a:gd name="connsiteX6" fmla="*/ 488236 w 1541873"/>
                <a:gd name="connsiteY6" fmla="*/ 0 h 976472"/>
                <a:gd name="connsiteX7" fmla="*/ 83383 w 1541873"/>
                <a:gd name="connsiteY7" fmla="*/ 215259 h 976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41873" h="976472">
                  <a:moveTo>
                    <a:pt x="83383" y="215259"/>
                  </a:moveTo>
                  <a:cubicBezTo>
                    <a:pt x="30739" y="293182"/>
                    <a:pt x="0" y="387119"/>
                    <a:pt x="0" y="488236"/>
                  </a:cubicBezTo>
                  <a:cubicBezTo>
                    <a:pt x="0" y="757881"/>
                    <a:pt x="218591" y="976472"/>
                    <a:pt x="488236" y="976472"/>
                  </a:cubicBezTo>
                  <a:lnTo>
                    <a:pt x="795628" y="976472"/>
                  </a:lnTo>
                  <a:lnTo>
                    <a:pt x="1541873" y="49376"/>
                  </a:lnTo>
                  <a:lnTo>
                    <a:pt x="1480530" y="0"/>
                  </a:lnTo>
                  <a:lnTo>
                    <a:pt x="488236" y="0"/>
                  </a:lnTo>
                  <a:cubicBezTo>
                    <a:pt x="319708" y="0"/>
                    <a:pt x="171123" y="85387"/>
                    <a:pt x="83383" y="215259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6"/>
            </p:custDataLst>
          </p:nvPr>
        </p:nvSpPr>
        <p:spPr>
          <a:xfrm>
            <a:off x="9990273" y="2048435"/>
            <a:ext cx="898729" cy="5092798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27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7"/>
            </p:custDataLst>
          </p:nvPr>
        </p:nvSpPr>
        <p:spPr>
          <a:xfrm>
            <a:off x="633114" y="2048425"/>
            <a:ext cx="9288067" cy="5092798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757222" y="8041371"/>
            <a:ext cx="2700000" cy="3168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>
            <p:custDataLst>
              <p:tags r:id="rId2"/>
            </p:custDataLst>
          </p:nvPr>
        </p:nvGrpSpPr>
        <p:grpSpPr>
          <a:xfrm>
            <a:off x="9608822" y="-646608"/>
            <a:ext cx="1905229" cy="1837842"/>
            <a:chOff x="10167505" y="-513219"/>
            <a:chExt cx="2016004" cy="1458712"/>
          </a:xfrm>
        </p:grpSpPr>
        <p:sp>
          <p:nvSpPr>
            <p:cNvPr id="13" name="任意多边形: 形状 12"/>
            <p:cNvSpPr/>
            <p:nvPr>
              <p:custDataLst>
                <p:tags r:id="rId3"/>
              </p:custDataLst>
            </p:nvPr>
          </p:nvSpPr>
          <p:spPr>
            <a:xfrm rot="18529891" flipV="1">
              <a:off x="10084652" y="-430366"/>
              <a:ext cx="1332892" cy="1167185"/>
            </a:xfrm>
            <a:custGeom>
              <a:avLst/>
              <a:gdLst>
                <a:gd name="connsiteX0" fmla="*/ 393394 w 1332892"/>
                <a:gd name="connsiteY0" fmla="*/ 1167185 h 1167185"/>
                <a:gd name="connsiteX1" fmla="*/ 1332892 w 1332892"/>
                <a:gd name="connsiteY1" fmla="*/ 0 h 1167185"/>
                <a:gd name="connsiteX2" fmla="*/ 603449 w 1332892"/>
                <a:gd name="connsiteY2" fmla="*/ 0 h 1167185"/>
                <a:gd name="connsiteX3" fmla="*/ 0 w 1332892"/>
                <a:gd name="connsiteY3" fmla="*/ 603449 h 1167185"/>
                <a:gd name="connsiteX4" fmla="*/ 368559 w 1332892"/>
                <a:gd name="connsiteY4" fmla="*/ 1159476 h 1167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2892" h="1167185">
                  <a:moveTo>
                    <a:pt x="393394" y="1167185"/>
                  </a:moveTo>
                  <a:lnTo>
                    <a:pt x="1332892" y="0"/>
                  </a:lnTo>
                  <a:lnTo>
                    <a:pt x="603449" y="0"/>
                  </a:lnTo>
                  <a:cubicBezTo>
                    <a:pt x="270173" y="0"/>
                    <a:pt x="0" y="270173"/>
                    <a:pt x="0" y="603449"/>
                  </a:cubicBezTo>
                  <a:cubicBezTo>
                    <a:pt x="0" y="853406"/>
                    <a:pt x="151972" y="1067868"/>
                    <a:pt x="368559" y="1159476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任意多边形: 形状 13"/>
            <p:cNvSpPr/>
            <p:nvPr>
              <p:custDataLst>
                <p:tags r:id="rId4"/>
              </p:custDataLst>
            </p:nvPr>
          </p:nvSpPr>
          <p:spPr>
            <a:xfrm rot="18529891" flipV="1">
              <a:off x="11310905" y="72890"/>
              <a:ext cx="1071483" cy="673724"/>
            </a:xfrm>
            <a:custGeom>
              <a:avLst/>
              <a:gdLst>
                <a:gd name="connsiteX0" fmla="*/ 1071483 w 1071483"/>
                <a:gd name="connsiteY0" fmla="*/ 324761 h 673724"/>
                <a:gd name="connsiteX1" fmla="*/ 668017 w 1071483"/>
                <a:gd name="connsiteY1" fmla="*/ 0 h 673724"/>
                <a:gd name="connsiteX2" fmla="*/ 336862 w 1071483"/>
                <a:gd name="connsiteY2" fmla="*/ 0 h 673724"/>
                <a:gd name="connsiteX3" fmla="*/ 0 w 1071483"/>
                <a:gd name="connsiteY3" fmla="*/ 336862 h 673724"/>
                <a:gd name="connsiteX4" fmla="*/ 336862 w 1071483"/>
                <a:gd name="connsiteY4" fmla="*/ 673724 h 673724"/>
                <a:gd name="connsiteX5" fmla="*/ 790594 w 1071483"/>
                <a:gd name="connsiteY5" fmla="*/ 673723 h 67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1483" h="673724">
                  <a:moveTo>
                    <a:pt x="1071483" y="324761"/>
                  </a:moveTo>
                  <a:lnTo>
                    <a:pt x="668017" y="0"/>
                  </a:lnTo>
                  <a:lnTo>
                    <a:pt x="336862" y="0"/>
                  </a:lnTo>
                  <a:cubicBezTo>
                    <a:pt x="150818" y="0"/>
                    <a:pt x="0" y="150818"/>
                    <a:pt x="0" y="336862"/>
                  </a:cubicBezTo>
                  <a:cubicBezTo>
                    <a:pt x="0" y="522906"/>
                    <a:pt x="150818" y="673724"/>
                    <a:pt x="336862" y="673724"/>
                  </a:cubicBezTo>
                  <a:lnTo>
                    <a:pt x="790594" y="673723"/>
                  </a:lnTo>
                  <a:close/>
                </a:path>
              </a:pathLst>
            </a:custGeom>
            <a:solidFill>
              <a:schemeClr val="accent1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757222" y="8041371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33119" y="2048435"/>
            <a:ext cx="10255929" cy="5092798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 userDrawn="1">
            <p:custDataLst>
              <p:tags r:id="rId2"/>
            </p:custDataLst>
          </p:nvPr>
        </p:nvSpPr>
        <p:spPr>
          <a:xfrm>
            <a:off x="7626904" y="4316907"/>
            <a:ext cx="650507" cy="650507"/>
          </a:xfrm>
          <a:prstGeom prst="ellipse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任意多边形: 形状 6"/>
          <p:cNvSpPr/>
          <p:nvPr userDrawn="1">
            <p:custDataLst>
              <p:tags r:id="rId3"/>
            </p:custDataLst>
          </p:nvPr>
        </p:nvSpPr>
        <p:spPr>
          <a:xfrm rot="3070109">
            <a:off x="4355625" y="7684772"/>
            <a:ext cx="1660257" cy="1140581"/>
          </a:xfrm>
          <a:custGeom>
            <a:avLst/>
            <a:gdLst>
              <a:gd name="connsiteX0" fmla="*/ 103060 w 1756789"/>
              <a:gd name="connsiteY0" fmla="*/ 266055 h 1206898"/>
              <a:gd name="connsiteX1" fmla="*/ 603449 w 1756789"/>
              <a:gd name="connsiteY1" fmla="*/ 0 h 1206898"/>
              <a:gd name="connsiteX2" fmla="*/ 1756789 w 1756789"/>
              <a:gd name="connsiteY2" fmla="*/ 0 h 1206898"/>
              <a:gd name="connsiteX3" fmla="*/ 785325 w 1756789"/>
              <a:gd name="connsiteY3" fmla="*/ 1206898 h 1206898"/>
              <a:gd name="connsiteX4" fmla="*/ 603449 w 1756789"/>
              <a:gd name="connsiteY4" fmla="*/ 1206898 h 1206898"/>
              <a:gd name="connsiteX5" fmla="*/ 0 w 1756789"/>
              <a:gd name="connsiteY5" fmla="*/ 603449 h 1206898"/>
              <a:gd name="connsiteX6" fmla="*/ 103060 w 1756789"/>
              <a:gd name="connsiteY6" fmla="*/ 266055 h 1206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56789" h="1206898">
                <a:moveTo>
                  <a:pt x="103060" y="266055"/>
                </a:moveTo>
                <a:cubicBezTo>
                  <a:pt x="211504" y="105536"/>
                  <a:pt x="395151" y="0"/>
                  <a:pt x="603449" y="0"/>
                </a:cubicBezTo>
                <a:lnTo>
                  <a:pt x="1756789" y="0"/>
                </a:lnTo>
                <a:lnTo>
                  <a:pt x="785325" y="1206898"/>
                </a:lnTo>
                <a:lnTo>
                  <a:pt x="603449" y="1206898"/>
                </a:lnTo>
                <a:cubicBezTo>
                  <a:pt x="270173" y="1206898"/>
                  <a:pt x="0" y="936725"/>
                  <a:pt x="0" y="603449"/>
                </a:cubicBezTo>
                <a:cubicBezTo>
                  <a:pt x="0" y="478470"/>
                  <a:pt x="37993" y="362366"/>
                  <a:pt x="103060" y="266055"/>
                </a:cubicBezTo>
                <a:close/>
              </a:path>
            </a:pathLst>
          </a:custGeom>
          <a:solidFill>
            <a:schemeClr val="accent1">
              <a:lumMod val="75000"/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任意多边形: 形状 7"/>
          <p:cNvSpPr/>
          <p:nvPr userDrawn="1">
            <p:custDataLst>
              <p:tags r:id="rId4"/>
            </p:custDataLst>
          </p:nvPr>
        </p:nvSpPr>
        <p:spPr>
          <a:xfrm rot="3070109">
            <a:off x="5483045" y="7726106"/>
            <a:ext cx="1660258" cy="636704"/>
          </a:xfrm>
          <a:custGeom>
            <a:avLst/>
            <a:gdLst>
              <a:gd name="connsiteX0" fmla="*/ 57531 w 1756790"/>
              <a:gd name="connsiteY0" fmla="*/ 148519 h 673724"/>
              <a:gd name="connsiteX1" fmla="*/ 336862 w 1756790"/>
              <a:gd name="connsiteY1" fmla="*/ 0 h 673724"/>
              <a:gd name="connsiteX2" fmla="*/ 1756790 w 1756790"/>
              <a:gd name="connsiteY2" fmla="*/ 0 h 673724"/>
              <a:gd name="connsiteX3" fmla="*/ 1214491 w 1756790"/>
              <a:gd name="connsiteY3" fmla="*/ 673724 h 673724"/>
              <a:gd name="connsiteX4" fmla="*/ 336862 w 1756790"/>
              <a:gd name="connsiteY4" fmla="*/ 673724 h 673724"/>
              <a:gd name="connsiteX5" fmla="*/ 0 w 1756790"/>
              <a:gd name="connsiteY5" fmla="*/ 336862 h 673724"/>
              <a:gd name="connsiteX6" fmla="*/ 57531 w 1756790"/>
              <a:gd name="connsiteY6" fmla="*/ 148519 h 673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56790" h="673724">
                <a:moveTo>
                  <a:pt x="57531" y="148519"/>
                </a:moveTo>
                <a:cubicBezTo>
                  <a:pt x="118067" y="58913"/>
                  <a:pt x="220584" y="0"/>
                  <a:pt x="336862" y="0"/>
                </a:cubicBezTo>
                <a:lnTo>
                  <a:pt x="1756790" y="0"/>
                </a:lnTo>
                <a:lnTo>
                  <a:pt x="1214491" y="673724"/>
                </a:lnTo>
                <a:lnTo>
                  <a:pt x="336862" y="673724"/>
                </a:lnTo>
                <a:cubicBezTo>
                  <a:pt x="150818" y="673724"/>
                  <a:pt x="0" y="522906"/>
                  <a:pt x="0" y="336862"/>
                </a:cubicBezTo>
                <a:cubicBezTo>
                  <a:pt x="0" y="267096"/>
                  <a:pt x="21209" y="202283"/>
                  <a:pt x="57531" y="148519"/>
                </a:cubicBezTo>
                <a:close/>
              </a:path>
            </a:pathLst>
          </a:cu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椭圆 8"/>
          <p:cNvSpPr/>
          <p:nvPr userDrawn="1">
            <p:custDataLst>
              <p:tags r:id="rId5"/>
            </p:custDataLst>
          </p:nvPr>
        </p:nvSpPr>
        <p:spPr>
          <a:xfrm>
            <a:off x="2646918" y="2294417"/>
            <a:ext cx="2384197" cy="2384197"/>
          </a:xfrm>
          <a:prstGeom prst="ellipse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任意多边形: 形状 9"/>
          <p:cNvSpPr/>
          <p:nvPr userDrawn="1">
            <p:custDataLst>
              <p:tags r:id="rId6"/>
            </p:custDataLst>
          </p:nvPr>
        </p:nvSpPr>
        <p:spPr>
          <a:xfrm rot="3070109">
            <a:off x="5030863" y="163346"/>
            <a:ext cx="2330928" cy="1140581"/>
          </a:xfrm>
          <a:custGeom>
            <a:avLst/>
            <a:gdLst>
              <a:gd name="connsiteX0" fmla="*/ 0 w 2466454"/>
              <a:gd name="connsiteY0" fmla="*/ 1206898 h 1206898"/>
              <a:gd name="connsiteX1" fmla="*/ 971464 w 2466454"/>
              <a:gd name="connsiteY1" fmla="*/ 0 h 1206898"/>
              <a:gd name="connsiteX2" fmla="*/ 1863005 w 2466454"/>
              <a:gd name="connsiteY2" fmla="*/ 0 h 1206898"/>
              <a:gd name="connsiteX3" fmla="*/ 2466454 w 2466454"/>
              <a:gd name="connsiteY3" fmla="*/ 603449 h 1206898"/>
              <a:gd name="connsiteX4" fmla="*/ 1863005 w 2466454"/>
              <a:gd name="connsiteY4" fmla="*/ 1206898 h 1206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6454" h="1206898">
                <a:moveTo>
                  <a:pt x="0" y="1206898"/>
                </a:moveTo>
                <a:lnTo>
                  <a:pt x="971464" y="0"/>
                </a:lnTo>
                <a:lnTo>
                  <a:pt x="1863005" y="0"/>
                </a:lnTo>
                <a:cubicBezTo>
                  <a:pt x="2196281" y="0"/>
                  <a:pt x="2466454" y="270173"/>
                  <a:pt x="2466454" y="603449"/>
                </a:cubicBezTo>
                <a:cubicBezTo>
                  <a:pt x="2466454" y="936725"/>
                  <a:pt x="2196281" y="1206898"/>
                  <a:pt x="1863005" y="1206898"/>
                </a:cubicBezTo>
                <a:close/>
              </a:path>
            </a:pathLst>
          </a:custGeom>
          <a:solidFill>
            <a:schemeClr val="accent1">
              <a:lumMod val="75000"/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任意多边形: 形状 10"/>
          <p:cNvSpPr/>
          <p:nvPr userDrawn="1">
            <p:custDataLst>
              <p:tags r:id="rId7"/>
            </p:custDataLst>
          </p:nvPr>
        </p:nvSpPr>
        <p:spPr>
          <a:xfrm rot="3070109">
            <a:off x="4013454" y="273154"/>
            <a:ext cx="1651630" cy="636704"/>
          </a:xfrm>
          <a:custGeom>
            <a:avLst/>
            <a:gdLst>
              <a:gd name="connsiteX0" fmla="*/ 0 w 1747660"/>
              <a:gd name="connsiteY0" fmla="*/ 673724 h 673724"/>
              <a:gd name="connsiteX1" fmla="*/ 542299 w 1747660"/>
              <a:gd name="connsiteY1" fmla="*/ 0 h 673724"/>
              <a:gd name="connsiteX2" fmla="*/ 1410798 w 1747660"/>
              <a:gd name="connsiteY2" fmla="*/ 0 h 673724"/>
              <a:gd name="connsiteX3" fmla="*/ 1747660 w 1747660"/>
              <a:gd name="connsiteY3" fmla="*/ 336862 h 673724"/>
              <a:gd name="connsiteX4" fmla="*/ 1410798 w 1747660"/>
              <a:gd name="connsiteY4" fmla="*/ 673724 h 673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7660" h="673724">
                <a:moveTo>
                  <a:pt x="0" y="673724"/>
                </a:moveTo>
                <a:lnTo>
                  <a:pt x="542299" y="0"/>
                </a:lnTo>
                <a:lnTo>
                  <a:pt x="1410798" y="0"/>
                </a:lnTo>
                <a:cubicBezTo>
                  <a:pt x="1596842" y="0"/>
                  <a:pt x="1747660" y="150818"/>
                  <a:pt x="1747660" y="336862"/>
                </a:cubicBezTo>
                <a:cubicBezTo>
                  <a:pt x="1747660" y="522906"/>
                  <a:pt x="1596842" y="673724"/>
                  <a:pt x="1410798" y="673724"/>
                </a:cubicBezTo>
                <a:close/>
              </a:path>
            </a:pathLst>
          </a:cu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3092957" y="3249563"/>
            <a:ext cx="5896662" cy="1617291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8315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757222" y="8041371"/>
            <a:ext cx="2700000" cy="3168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>
            <p:custDataLst>
              <p:tags r:id="rId2"/>
            </p:custDataLst>
          </p:nvPr>
        </p:nvGrpSpPr>
        <p:grpSpPr>
          <a:xfrm>
            <a:off x="9538413" y="7456768"/>
            <a:ext cx="2006653" cy="1183713"/>
            <a:chOff x="10093002" y="5918505"/>
            <a:chExt cx="2123325" cy="939524"/>
          </a:xfrm>
        </p:grpSpPr>
        <p:sp>
          <p:nvSpPr>
            <p:cNvPr id="10" name="Freeform 5"/>
            <p:cNvSpPr/>
            <p:nvPr>
              <p:custDataLst>
                <p:tags r:id="rId3"/>
              </p:custDataLst>
            </p:nvPr>
          </p:nvSpPr>
          <p:spPr>
            <a:xfrm>
              <a:off x="10093002" y="6026500"/>
              <a:ext cx="1561485" cy="831411"/>
            </a:xfrm>
            <a:custGeom>
              <a:avLst/>
              <a:gdLst>
                <a:gd name="connsiteX0" fmla="*/ 624912 w 1561485"/>
                <a:gd name="connsiteY0" fmla="*/ 398 h 831411"/>
                <a:gd name="connsiteX1" fmla="*/ 1073442 w 1561485"/>
                <a:gd name="connsiteY1" fmla="*/ 225092 h 831411"/>
                <a:gd name="connsiteX2" fmla="*/ 1561485 w 1561485"/>
                <a:gd name="connsiteY2" fmla="*/ 831411 h 831411"/>
                <a:gd name="connsiteX3" fmla="*/ 47694 w 1561485"/>
                <a:gd name="connsiteY3" fmla="*/ 831351 h 831411"/>
                <a:gd name="connsiteX4" fmla="*/ 23050 w 1561485"/>
                <a:gd name="connsiteY4" fmla="*/ 769062 h 831411"/>
                <a:gd name="connsiteX5" fmla="*/ 225049 w 1561485"/>
                <a:gd name="connsiteY5" fmla="*/ 133364 h 831411"/>
                <a:gd name="connsiteX6" fmla="*/ 552466 w 1561485"/>
                <a:gd name="connsiteY6" fmla="*/ 2110 h 831411"/>
                <a:gd name="connsiteX7" fmla="*/ 624912 w 1561485"/>
                <a:gd name="connsiteY7" fmla="*/ 398 h 831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61485" h="831411">
                  <a:moveTo>
                    <a:pt x="624912" y="398"/>
                  </a:moveTo>
                  <a:cubicBezTo>
                    <a:pt x="793782" y="6503"/>
                    <a:pt x="959160" y="83116"/>
                    <a:pt x="1073442" y="225092"/>
                  </a:cubicBezTo>
                  <a:lnTo>
                    <a:pt x="1561485" y="831411"/>
                  </a:lnTo>
                  <a:lnTo>
                    <a:pt x="47694" y="831351"/>
                  </a:lnTo>
                  <a:lnTo>
                    <a:pt x="23050" y="769062"/>
                  </a:lnTo>
                  <a:cubicBezTo>
                    <a:pt x="-41398" y="542916"/>
                    <a:pt x="30360" y="290077"/>
                    <a:pt x="225049" y="133364"/>
                  </a:cubicBezTo>
                  <a:cubicBezTo>
                    <a:pt x="322396" y="55008"/>
                    <a:pt x="436650" y="11811"/>
                    <a:pt x="552466" y="2110"/>
                  </a:cubicBezTo>
                  <a:cubicBezTo>
                    <a:pt x="576592" y="90"/>
                    <a:pt x="600789" y="-477"/>
                    <a:pt x="624912" y="398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15" tIns="43207" rIns="86415" bIns="43207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Freeform 6"/>
            <p:cNvSpPr/>
            <p:nvPr>
              <p:custDataLst>
                <p:tags r:id="rId4"/>
              </p:custDataLst>
            </p:nvPr>
          </p:nvSpPr>
          <p:spPr>
            <a:xfrm>
              <a:off x="11384870" y="5918505"/>
              <a:ext cx="831457" cy="939524"/>
            </a:xfrm>
            <a:custGeom>
              <a:avLst/>
              <a:gdLst>
                <a:gd name="connsiteX0" fmla="*/ 308457 w 831457"/>
                <a:gd name="connsiteY0" fmla="*/ 1184 h 939524"/>
                <a:gd name="connsiteX1" fmla="*/ 599262 w 831457"/>
                <a:gd name="connsiteY1" fmla="*/ 125599 h 939524"/>
                <a:gd name="connsiteX2" fmla="*/ 831457 w 831457"/>
                <a:gd name="connsiteY2" fmla="*/ 414067 h 939524"/>
                <a:gd name="connsiteX3" fmla="*/ 831389 w 831457"/>
                <a:gd name="connsiteY3" fmla="*/ 939466 h 939524"/>
                <a:gd name="connsiteX4" fmla="*/ 389533 w 831457"/>
                <a:gd name="connsiteY4" fmla="*/ 939524 h 939524"/>
                <a:gd name="connsiteX5" fmla="*/ 74427 w 831457"/>
                <a:gd name="connsiteY5" fmla="*/ 548052 h 939524"/>
                <a:gd name="connsiteX6" fmla="*/ 125673 w 831457"/>
                <a:gd name="connsiteY6" fmla="*/ 74477 h 939524"/>
                <a:gd name="connsiteX7" fmla="*/ 308457 w 831457"/>
                <a:gd name="connsiteY7" fmla="*/ 1184 h 93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1457" h="939524">
                  <a:moveTo>
                    <a:pt x="308457" y="1184"/>
                  </a:moveTo>
                  <a:cubicBezTo>
                    <a:pt x="416210" y="-7859"/>
                    <a:pt x="526370" y="35043"/>
                    <a:pt x="599262" y="125599"/>
                  </a:cubicBezTo>
                  <a:lnTo>
                    <a:pt x="831457" y="414067"/>
                  </a:lnTo>
                  <a:lnTo>
                    <a:pt x="831389" y="939466"/>
                  </a:lnTo>
                  <a:lnTo>
                    <a:pt x="389533" y="939524"/>
                  </a:lnTo>
                  <a:lnTo>
                    <a:pt x="74427" y="548052"/>
                  </a:lnTo>
                  <a:cubicBezTo>
                    <a:pt x="-42199" y="403162"/>
                    <a:pt x="-19256" y="191135"/>
                    <a:pt x="125673" y="74477"/>
                  </a:cubicBezTo>
                  <a:cubicBezTo>
                    <a:pt x="180021" y="30730"/>
                    <a:pt x="243805" y="6607"/>
                    <a:pt x="308457" y="1184"/>
                  </a:cubicBezTo>
                  <a:close/>
                </a:path>
              </a:pathLst>
            </a:custGeom>
            <a:solidFill>
              <a:schemeClr val="accent1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15" tIns="43207" rIns="86415" bIns="43207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5"/>
            </p:custDataLst>
          </p:nvPr>
        </p:nvSpPr>
        <p:spPr>
          <a:xfrm>
            <a:off x="792143" y="1085864"/>
            <a:ext cx="9937790" cy="510786"/>
          </a:xfrm>
        </p:spPr>
        <p:txBody>
          <a:bodyPr>
            <a:normAutofit/>
          </a:bodyPr>
          <a:lstStyle>
            <a:lvl1pPr>
              <a:defRPr sz="208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757222" y="8041371"/>
            <a:ext cx="2700000" cy="316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76711" y="383264"/>
            <a:ext cx="10968653" cy="78739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6" name="任意多边形: 形状 25"/>
          <p:cNvSpPr/>
          <p:nvPr userDrawn="1">
            <p:custDataLst>
              <p:tags r:id="rId3"/>
            </p:custDataLst>
          </p:nvPr>
        </p:nvSpPr>
        <p:spPr>
          <a:xfrm rot="19270109">
            <a:off x="10747336" y="634859"/>
            <a:ext cx="1273429" cy="1140805"/>
          </a:xfrm>
          <a:custGeom>
            <a:avLst/>
            <a:gdLst>
              <a:gd name="connsiteX0" fmla="*/ 1347332 w 1347332"/>
              <a:gd name="connsiteY0" fmla="*/ 0 h 1206898"/>
              <a:gd name="connsiteX1" fmla="*/ 375867 w 1347332"/>
              <a:gd name="connsiteY1" fmla="*/ 1206898 h 1206898"/>
              <a:gd name="connsiteX2" fmla="*/ 0 w 1347332"/>
              <a:gd name="connsiteY2" fmla="*/ 1206898 h 1206898"/>
              <a:gd name="connsiteX3" fmla="*/ 968817 w 1347332"/>
              <a:gd name="connsiteY3" fmla="*/ 3289 h 1206898"/>
              <a:gd name="connsiteX4" fmla="*/ 964731 w 1347332"/>
              <a:gd name="connsiteY4" fmla="*/ 0 h 1206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7332" h="1206898">
                <a:moveTo>
                  <a:pt x="1347332" y="0"/>
                </a:moveTo>
                <a:lnTo>
                  <a:pt x="375867" y="1206898"/>
                </a:lnTo>
                <a:lnTo>
                  <a:pt x="0" y="1206898"/>
                </a:lnTo>
                <a:lnTo>
                  <a:pt x="968817" y="3289"/>
                </a:lnTo>
                <a:lnTo>
                  <a:pt x="964731" y="0"/>
                </a:lnTo>
                <a:close/>
              </a:path>
            </a:pathLst>
          </a:custGeom>
          <a:solidFill>
            <a:schemeClr val="accent2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任意多边形: 形状 24"/>
          <p:cNvSpPr/>
          <p:nvPr userDrawn="1">
            <p:custDataLst>
              <p:tags r:id="rId4"/>
            </p:custDataLst>
          </p:nvPr>
        </p:nvSpPr>
        <p:spPr>
          <a:xfrm rot="19270109">
            <a:off x="9917986" y="-123547"/>
            <a:ext cx="1242224" cy="636715"/>
          </a:xfrm>
          <a:custGeom>
            <a:avLst/>
            <a:gdLst>
              <a:gd name="connsiteX0" fmla="*/ 485143 w 1314297"/>
              <a:gd name="connsiteY0" fmla="*/ 0 h 673724"/>
              <a:gd name="connsiteX1" fmla="*/ 1314297 w 1314297"/>
              <a:gd name="connsiteY1" fmla="*/ 667408 h 673724"/>
              <a:gd name="connsiteX2" fmla="*/ 1251648 w 1314297"/>
              <a:gd name="connsiteY2" fmla="*/ 673724 h 673724"/>
              <a:gd name="connsiteX3" fmla="*/ 837001 w 1314297"/>
              <a:gd name="connsiteY3" fmla="*/ 673724 h 673724"/>
              <a:gd name="connsiteX4" fmla="*/ 0 w 1314297"/>
              <a:gd name="connsiteY4" fmla="*/ 0 h 673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4297" h="673724">
                <a:moveTo>
                  <a:pt x="485143" y="0"/>
                </a:moveTo>
                <a:lnTo>
                  <a:pt x="1314297" y="667408"/>
                </a:lnTo>
                <a:lnTo>
                  <a:pt x="1251648" y="673724"/>
                </a:lnTo>
                <a:lnTo>
                  <a:pt x="837001" y="6737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" name="任意多边形: 形状 30"/>
          <p:cNvSpPr/>
          <p:nvPr userDrawn="1">
            <p:custDataLst>
              <p:tags r:id="rId5"/>
            </p:custDataLst>
          </p:nvPr>
        </p:nvSpPr>
        <p:spPr>
          <a:xfrm rot="19270109">
            <a:off x="-160229" y="7487706"/>
            <a:ext cx="1158809" cy="1230222"/>
          </a:xfrm>
          <a:custGeom>
            <a:avLst/>
            <a:gdLst>
              <a:gd name="connsiteX0" fmla="*/ 943850 w 1225951"/>
              <a:gd name="connsiteY0" fmla="*/ 0 h 1301924"/>
              <a:gd name="connsiteX1" fmla="*/ 418834 w 1225951"/>
              <a:gd name="connsiteY1" fmla="*/ 652254 h 1301924"/>
              <a:gd name="connsiteX2" fmla="*/ 1225951 w 1225951"/>
              <a:gd name="connsiteY2" fmla="*/ 1301924 h 1301924"/>
              <a:gd name="connsiteX3" fmla="*/ 740807 w 1225951"/>
              <a:gd name="connsiteY3" fmla="*/ 1301924 h 1301924"/>
              <a:gd name="connsiteX4" fmla="*/ 0 w 1225951"/>
              <a:gd name="connsiteY4" fmla="*/ 705629 h 1301924"/>
              <a:gd name="connsiteX5" fmla="*/ 567980 w 1225951"/>
              <a:gd name="connsiteY5" fmla="*/ 0 h 1301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5951" h="1301924">
                <a:moveTo>
                  <a:pt x="943850" y="0"/>
                </a:moveTo>
                <a:lnTo>
                  <a:pt x="418834" y="652254"/>
                </a:lnTo>
                <a:lnTo>
                  <a:pt x="1225951" y="1301924"/>
                </a:lnTo>
                <a:lnTo>
                  <a:pt x="740807" y="1301924"/>
                </a:lnTo>
                <a:lnTo>
                  <a:pt x="0" y="705629"/>
                </a:lnTo>
                <a:lnTo>
                  <a:pt x="56798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7" name="任意多边形: 形状 26"/>
          <p:cNvSpPr/>
          <p:nvPr userDrawn="1">
            <p:custDataLst>
              <p:tags r:id="rId6"/>
            </p:custDataLst>
          </p:nvPr>
        </p:nvSpPr>
        <p:spPr>
          <a:xfrm rot="19270109">
            <a:off x="-295253" y="6275982"/>
            <a:ext cx="867756" cy="636715"/>
          </a:xfrm>
          <a:custGeom>
            <a:avLst/>
            <a:gdLst>
              <a:gd name="connsiteX0" fmla="*/ 918169 w 918169"/>
              <a:gd name="connsiteY0" fmla="*/ 0 h 673724"/>
              <a:gd name="connsiteX1" fmla="*/ 375870 w 918169"/>
              <a:gd name="connsiteY1" fmla="*/ 673724 h 673724"/>
              <a:gd name="connsiteX2" fmla="*/ 0 w 918169"/>
              <a:gd name="connsiteY2" fmla="*/ 673724 h 673724"/>
              <a:gd name="connsiteX3" fmla="*/ 542299 w 918169"/>
              <a:gd name="connsiteY3" fmla="*/ 0 h 673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8169" h="673724">
                <a:moveTo>
                  <a:pt x="918169" y="0"/>
                </a:moveTo>
                <a:lnTo>
                  <a:pt x="375870" y="673724"/>
                </a:lnTo>
                <a:lnTo>
                  <a:pt x="0" y="673724"/>
                </a:lnTo>
                <a:lnTo>
                  <a:pt x="542299" y="0"/>
                </a:lnTo>
                <a:close/>
              </a:path>
            </a:pathLst>
          </a:custGeom>
          <a:solidFill>
            <a:schemeClr val="accent2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211179" y="1687791"/>
            <a:ext cx="9097449" cy="683840"/>
          </a:xfrm>
        </p:spPr>
        <p:txBody>
          <a:bodyPr anchor="ctr">
            <a:normAutofit/>
          </a:bodyPr>
          <a:lstStyle>
            <a:lvl1pPr>
              <a:defRPr sz="3025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  <p:custDataLst>
              <p:tags r:id="rId8"/>
            </p:custDataLst>
          </p:nvPr>
        </p:nvSpPr>
        <p:spPr>
          <a:xfrm>
            <a:off x="1210719" y="3268305"/>
            <a:ext cx="9097638" cy="3255893"/>
          </a:xfrm>
        </p:spPr>
        <p:txBody>
          <a:bodyPr>
            <a:normAutofit/>
          </a:bodyPr>
          <a:lstStyle>
            <a:lvl1pPr marL="269875" indent="-269875">
              <a:buFont typeface="Arial" panose="020B0604020202020204" pitchFamily="34" charset="0"/>
              <a:buChar char="•"/>
              <a:defRPr sz="151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单击此处添加文本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757222" y="8041371"/>
            <a:ext cx="2700000" cy="3168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558421" cy="864124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700" dirty="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14" name="组合 13"/>
          <p:cNvGrpSpPr/>
          <p:nvPr userDrawn="1">
            <p:custDataLst>
              <p:tags r:id="rId3"/>
            </p:custDataLst>
          </p:nvPr>
        </p:nvGrpSpPr>
        <p:grpSpPr>
          <a:xfrm>
            <a:off x="-87616" y="7259574"/>
            <a:ext cx="1884339" cy="1942500"/>
            <a:chOff x="-146" y="9074"/>
            <a:chExt cx="3140" cy="2428"/>
          </a:xfrm>
        </p:grpSpPr>
        <p:sp>
          <p:nvSpPr>
            <p:cNvPr id="15" name="任意多边形: 形状 14"/>
            <p:cNvSpPr/>
            <p:nvPr userDrawn="1">
              <p:custDataLst>
                <p:tags r:id="rId4"/>
              </p:custDataLst>
            </p:nvPr>
          </p:nvSpPr>
          <p:spPr>
            <a:xfrm rot="18529891" flipH="1">
              <a:off x="-535" y="9533"/>
              <a:ext cx="1657" cy="879"/>
            </a:xfrm>
            <a:custGeom>
              <a:avLst/>
              <a:gdLst>
                <a:gd name="connsiteX0" fmla="*/ 47639 w 1052248"/>
                <a:gd name="connsiteY0" fmla="*/ 122983 h 557885"/>
                <a:gd name="connsiteX1" fmla="*/ 0 w 1052248"/>
                <a:gd name="connsiteY1" fmla="*/ 278943 h 557885"/>
                <a:gd name="connsiteX2" fmla="*/ 0 w 1052248"/>
                <a:gd name="connsiteY2" fmla="*/ 278942 h 557885"/>
                <a:gd name="connsiteX3" fmla="*/ 278943 w 1052248"/>
                <a:gd name="connsiteY3" fmla="*/ 557885 h 557885"/>
                <a:gd name="connsiteX4" fmla="*/ 976245 w 1052248"/>
                <a:gd name="connsiteY4" fmla="*/ 557885 h 557885"/>
                <a:gd name="connsiteX5" fmla="*/ 1052248 w 1052248"/>
                <a:gd name="connsiteY5" fmla="*/ 463463 h 557885"/>
                <a:gd name="connsiteX6" fmla="*/ 476465 w 1052248"/>
                <a:gd name="connsiteY6" fmla="*/ 0 h 557885"/>
                <a:gd name="connsiteX7" fmla="*/ 278943 w 1052248"/>
                <a:gd name="connsiteY7" fmla="*/ 0 h 557885"/>
                <a:gd name="connsiteX8" fmla="*/ 47639 w 1052248"/>
                <a:gd name="connsiteY8" fmla="*/ 122983 h 557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2248" h="557885">
                  <a:moveTo>
                    <a:pt x="47639" y="122983"/>
                  </a:moveTo>
                  <a:cubicBezTo>
                    <a:pt x="17562" y="167503"/>
                    <a:pt x="0" y="221172"/>
                    <a:pt x="0" y="278943"/>
                  </a:cubicBezTo>
                  <a:lnTo>
                    <a:pt x="0" y="278942"/>
                  </a:lnTo>
                  <a:cubicBezTo>
                    <a:pt x="0" y="432998"/>
                    <a:pt x="124887" y="557885"/>
                    <a:pt x="278943" y="557885"/>
                  </a:cubicBezTo>
                  <a:lnTo>
                    <a:pt x="976245" y="557885"/>
                  </a:lnTo>
                  <a:lnTo>
                    <a:pt x="1052248" y="463463"/>
                  </a:lnTo>
                  <a:lnTo>
                    <a:pt x="476465" y="0"/>
                  </a:lnTo>
                  <a:lnTo>
                    <a:pt x="278943" y="0"/>
                  </a:lnTo>
                  <a:cubicBezTo>
                    <a:pt x="182658" y="0"/>
                    <a:pt x="97767" y="48784"/>
                    <a:pt x="47639" y="122983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任意多边形: 形状 15"/>
            <p:cNvSpPr/>
            <p:nvPr userDrawn="1">
              <p:custDataLst>
                <p:tags r:id="rId5"/>
              </p:custDataLst>
            </p:nvPr>
          </p:nvSpPr>
          <p:spPr>
            <a:xfrm rot="18529891" flipH="1">
              <a:off x="1751" y="10047"/>
              <a:ext cx="1426" cy="1061"/>
            </a:xfrm>
            <a:custGeom>
              <a:avLst/>
              <a:gdLst>
                <a:gd name="connsiteX0" fmla="*/ 57531 w 905808"/>
                <a:gd name="connsiteY0" fmla="*/ 148519 h 673724"/>
                <a:gd name="connsiteX1" fmla="*/ 0 w 905808"/>
                <a:gd name="connsiteY1" fmla="*/ 336862 h 673724"/>
                <a:gd name="connsiteX2" fmla="*/ 336862 w 905808"/>
                <a:gd name="connsiteY2" fmla="*/ 673724 h 673724"/>
                <a:gd name="connsiteX3" fmla="*/ 363509 w 905808"/>
                <a:gd name="connsiteY3" fmla="*/ 673724 h 673724"/>
                <a:gd name="connsiteX4" fmla="*/ 905808 w 905808"/>
                <a:gd name="connsiteY4" fmla="*/ 0 h 673724"/>
                <a:gd name="connsiteX5" fmla="*/ 336862 w 905808"/>
                <a:gd name="connsiteY5" fmla="*/ 0 h 673724"/>
                <a:gd name="connsiteX6" fmla="*/ 57531 w 905808"/>
                <a:gd name="connsiteY6" fmla="*/ 148519 h 67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5808" h="673724">
                  <a:moveTo>
                    <a:pt x="57531" y="148519"/>
                  </a:moveTo>
                  <a:cubicBezTo>
                    <a:pt x="21209" y="202283"/>
                    <a:pt x="0" y="267096"/>
                    <a:pt x="0" y="336862"/>
                  </a:cubicBezTo>
                  <a:cubicBezTo>
                    <a:pt x="0" y="522906"/>
                    <a:pt x="150818" y="673724"/>
                    <a:pt x="336862" y="673724"/>
                  </a:cubicBezTo>
                  <a:lnTo>
                    <a:pt x="363509" y="673724"/>
                  </a:lnTo>
                  <a:lnTo>
                    <a:pt x="905808" y="0"/>
                  </a:lnTo>
                  <a:lnTo>
                    <a:pt x="336862" y="0"/>
                  </a:lnTo>
                  <a:cubicBezTo>
                    <a:pt x="220584" y="0"/>
                    <a:pt x="118067" y="58913"/>
                    <a:pt x="57531" y="148519"/>
                  </a:cubicBezTo>
                  <a:close/>
                </a:path>
              </a:pathLst>
            </a:custGeom>
            <a:solidFill>
              <a:schemeClr val="accent3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任意多边形: 形状 16"/>
            <p:cNvSpPr/>
            <p:nvPr userDrawn="1">
              <p:custDataLst>
                <p:tags r:id="rId6"/>
              </p:custDataLst>
            </p:nvPr>
          </p:nvSpPr>
          <p:spPr>
            <a:xfrm rot="18529891" flipH="1">
              <a:off x="86" y="9519"/>
              <a:ext cx="2428" cy="1538"/>
            </a:xfrm>
            <a:custGeom>
              <a:avLst/>
              <a:gdLst>
                <a:gd name="connsiteX0" fmla="*/ 83383 w 1541873"/>
                <a:gd name="connsiteY0" fmla="*/ 215259 h 976472"/>
                <a:gd name="connsiteX1" fmla="*/ 0 w 1541873"/>
                <a:gd name="connsiteY1" fmla="*/ 488236 h 976472"/>
                <a:gd name="connsiteX2" fmla="*/ 488236 w 1541873"/>
                <a:gd name="connsiteY2" fmla="*/ 976472 h 976472"/>
                <a:gd name="connsiteX3" fmla="*/ 795628 w 1541873"/>
                <a:gd name="connsiteY3" fmla="*/ 976472 h 976472"/>
                <a:gd name="connsiteX4" fmla="*/ 1541873 w 1541873"/>
                <a:gd name="connsiteY4" fmla="*/ 49376 h 976472"/>
                <a:gd name="connsiteX5" fmla="*/ 1480530 w 1541873"/>
                <a:gd name="connsiteY5" fmla="*/ 0 h 976472"/>
                <a:gd name="connsiteX6" fmla="*/ 488236 w 1541873"/>
                <a:gd name="connsiteY6" fmla="*/ 0 h 976472"/>
                <a:gd name="connsiteX7" fmla="*/ 83383 w 1541873"/>
                <a:gd name="connsiteY7" fmla="*/ 215259 h 976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41873" h="976472">
                  <a:moveTo>
                    <a:pt x="83383" y="215259"/>
                  </a:moveTo>
                  <a:cubicBezTo>
                    <a:pt x="30739" y="293182"/>
                    <a:pt x="0" y="387119"/>
                    <a:pt x="0" y="488236"/>
                  </a:cubicBezTo>
                  <a:cubicBezTo>
                    <a:pt x="0" y="757881"/>
                    <a:pt x="218591" y="976472"/>
                    <a:pt x="488236" y="976472"/>
                  </a:cubicBezTo>
                  <a:lnTo>
                    <a:pt x="795628" y="976472"/>
                  </a:lnTo>
                  <a:lnTo>
                    <a:pt x="1541873" y="49376"/>
                  </a:lnTo>
                  <a:lnTo>
                    <a:pt x="1480530" y="0"/>
                  </a:lnTo>
                  <a:lnTo>
                    <a:pt x="488236" y="0"/>
                  </a:lnTo>
                  <a:cubicBezTo>
                    <a:pt x="319708" y="0"/>
                    <a:pt x="171123" y="85387"/>
                    <a:pt x="83383" y="215259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7"/>
            </p:custDataLst>
          </p:nvPr>
        </p:nvSpPr>
        <p:spPr>
          <a:xfrm>
            <a:off x="550899" y="1109303"/>
            <a:ext cx="3742274" cy="833550"/>
          </a:xfrm>
        </p:spPr>
        <p:txBody>
          <a:bodyPr anchor="ctr">
            <a:normAutofit/>
          </a:bodyPr>
          <a:lstStyle>
            <a:lvl1pPr>
              <a:defRPr sz="3025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>
          <a:xfrm>
            <a:off x="757222" y="8041371"/>
            <a:ext cx="2700000" cy="3168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  <p:custDataLst>
              <p:tags r:id="rId11"/>
            </p:custDataLst>
          </p:nvPr>
        </p:nvSpPr>
        <p:spPr>
          <a:xfrm>
            <a:off x="554557" y="2866859"/>
            <a:ext cx="3739004" cy="3868287"/>
          </a:xfrm>
        </p:spPr>
        <p:txBody>
          <a:bodyPr>
            <a:normAutofit/>
          </a:bodyPr>
          <a:lstStyle>
            <a:lvl1pPr marL="269875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02310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34110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566545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998345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  <p:custDataLst>
              <p:tags r:id="rId12"/>
            </p:custDataLst>
          </p:nvPr>
        </p:nvSpPr>
        <p:spPr>
          <a:xfrm>
            <a:off x="4820900" y="1771032"/>
            <a:ext cx="6123938" cy="4808365"/>
          </a:xfrm>
        </p:spPr>
        <p:txBody>
          <a:bodyPr>
            <a:normAutofit/>
          </a:bodyPr>
          <a:lstStyle>
            <a:lvl1pPr marL="269875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02310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34110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566545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998345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>
                <a:sym typeface="+mn-ea"/>
              </a:rPr>
              <a:t>第</a:t>
            </a:r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>
                <a:sym typeface="+mn-ea"/>
              </a:rPr>
              <a:t>第</a:t>
            </a:r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>
                <a:sym typeface="+mn-ea"/>
              </a:rPr>
              <a:t>第</a:t>
            </a:r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>
                <a:sym typeface="+mn-ea"/>
              </a:rPr>
              <a:t>第</a:t>
            </a:r>
            <a:r>
              <a:rPr lang="zh-CN" altLang="en-US"/>
              <a:t>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1522075" cy="335639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70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14" name="组合 13"/>
          <p:cNvGrpSpPr/>
          <p:nvPr userDrawn="1">
            <p:custDataLst>
              <p:tags r:id="rId3"/>
            </p:custDataLst>
          </p:nvPr>
        </p:nvGrpSpPr>
        <p:grpSpPr>
          <a:xfrm>
            <a:off x="9608822" y="-646608"/>
            <a:ext cx="1905229" cy="1837842"/>
            <a:chOff x="10167505" y="-513219"/>
            <a:chExt cx="2016004" cy="1458712"/>
          </a:xfrm>
        </p:grpSpPr>
        <p:sp>
          <p:nvSpPr>
            <p:cNvPr id="15" name="任意多边形: 形状 14"/>
            <p:cNvSpPr/>
            <p:nvPr>
              <p:custDataLst>
                <p:tags r:id="rId4"/>
              </p:custDataLst>
            </p:nvPr>
          </p:nvSpPr>
          <p:spPr>
            <a:xfrm rot="18529891" flipV="1">
              <a:off x="10084652" y="-430366"/>
              <a:ext cx="1332892" cy="1167185"/>
            </a:xfrm>
            <a:custGeom>
              <a:avLst/>
              <a:gdLst>
                <a:gd name="connsiteX0" fmla="*/ 393394 w 1332892"/>
                <a:gd name="connsiteY0" fmla="*/ 1167185 h 1167185"/>
                <a:gd name="connsiteX1" fmla="*/ 1332892 w 1332892"/>
                <a:gd name="connsiteY1" fmla="*/ 0 h 1167185"/>
                <a:gd name="connsiteX2" fmla="*/ 603449 w 1332892"/>
                <a:gd name="connsiteY2" fmla="*/ 0 h 1167185"/>
                <a:gd name="connsiteX3" fmla="*/ 0 w 1332892"/>
                <a:gd name="connsiteY3" fmla="*/ 603449 h 1167185"/>
                <a:gd name="connsiteX4" fmla="*/ 368559 w 1332892"/>
                <a:gd name="connsiteY4" fmla="*/ 1159476 h 1167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2892" h="1167185">
                  <a:moveTo>
                    <a:pt x="393394" y="1167185"/>
                  </a:moveTo>
                  <a:lnTo>
                    <a:pt x="1332892" y="0"/>
                  </a:lnTo>
                  <a:lnTo>
                    <a:pt x="603449" y="0"/>
                  </a:lnTo>
                  <a:cubicBezTo>
                    <a:pt x="270173" y="0"/>
                    <a:pt x="0" y="270173"/>
                    <a:pt x="0" y="603449"/>
                  </a:cubicBezTo>
                  <a:cubicBezTo>
                    <a:pt x="0" y="853406"/>
                    <a:pt x="151972" y="1067868"/>
                    <a:pt x="368559" y="1159476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5"/>
              </p:custDataLst>
            </p:nvPr>
          </p:nvSpPr>
          <p:spPr>
            <a:xfrm rot="18529891" flipV="1">
              <a:off x="11310905" y="72890"/>
              <a:ext cx="1071483" cy="673724"/>
            </a:xfrm>
            <a:custGeom>
              <a:avLst/>
              <a:gdLst>
                <a:gd name="connsiteX0" fmla="*/ 1071483 w 1071483"/>
                <a:gd name="connsiteY0" fmla="*/ 324761 h 673724"/>
                <a:gd name="connsiteX1" fmla="*/ 668017 w 1071483"/>
                <a:gd name="connsiteY1" fmla="*/ 0 h 673724"/>
                <a:gd name="connsiteX2" fmla="*/ 336862 w 1071483"/>
                <a:gd name="connsiteY2" fmla="*/ 0 h 673724"/>
                <a:gd name="connsiteX3" fmla="*/ 0 w 1071483"/>
                <a:gd name="connsiteY3" fmla="*/ 336862 h 673724"/>
                <a:gd name="connsiteX4" fmla="*/ 336862 w 1071483"/>
                <a:gd name="connsiteY4" fmla="*/ 673724 h 673724"/>
                <a:gd name="connsiteX5" fmla="*/ 790594 w 1071483"/>
                <a:gd name="connsiteY5" fmla="*/ 673723 h 67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1483" h="673724">
                  <a:moveTo>
                    <a:pt x="1071483" y="324761"/>
                  </a:moveTo>
                  <a:lnTo>
                    <a:pt x="668017" y="0"/>
                  </a:lnTo>
                  <a:lnTo>
                    <a:pt x="336862" y="0"/>
                  </a:lnTo>
                  <a:cubicBezTo>
                    <a:pt x="150818" y="0"/>
                    <a:pt x="0" y="150818"/>
                    <a:pt x="0" y="336862"/>
                  </a:cubicBezTo>
                  <a:cubicBezTo>
                    <a:pt x="0" y="522906"/>
                    <a:pt x="150818" y="673724"/>
                    <a:pt x="336862" y="673724"/>
                  </a:cubicBezTo>
                  <a:lnTo>
                    <a:pt x="790594" y="673723"/>
                  </a:lnTo>
                  <a:close/>
                </a:path>
              </a:pathLst>
            </a:custGeom>
            <a:solidFill>
              <a:schemeClr val="accent1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/>
            <p:custDataLst>
              <p:tags r:id="rId6"/>
            </p:custDataLst>
          </p:nvPr>
        </p:nvSpPr>
        <p:spPr>
          <a:xfrm>
            <a:off x="578372" y="1082852"/>
            <a:ext cx="10373270" cy="591981"/>
          </a:xfrm>
        </p:spPr>
        <p:txBody>
          <a:bodyPr anchor="ctr"/>
          <a:lstStyle>
            <a:lvl1pPr algn="ctr">
              <a:defRPr sz="34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757222" y="8041371"/>
            <a:ext cx="2700000" cy="3168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  <p:custDataLst>
              <p:tags r:id="rId10"/>
            </p:custDataLst>
          </p:nvPr>
        </p:nvSpPr>
        <p:spPr>
          <a:xfrm>
            <a:off x="578372" y="2221292"/>
            <a:ext cx="10372868" cy="782503"/>
          </a:xfrm>
        </p:spPr>
        <p:txBody>
          <a:bodyPr>
            <a:normAutofit/>
          </a:bodyPr>
          <a:lstStyle>
            <a:lvl1pPr marL="269875" indent="-269875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  <p:custDataLst>
              <p:tags r:id="rId11"/>
            </p:custDataLst>
          </p:nvPr>
        </p:nvSpPr>
        <p:spPr>
          <a:xfrm>
            <a:off x="579104" y="4077923"/>
            <a:ext cx="10363063" cy="3242285"/>
          </a:xfrm>
        </p:spPr>
        <p:txBody>
          <a:bodyPr>
            <a:normAutofit/>
          </a:bodyPr>
          <a:lstStyle>
            <a:lvl1pPr marL="269875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02310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34110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566545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998345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6352328"/>
            <a:ext cx="11522075" cy="2304117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70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15" name="组合 14"/>
          <p:cNvGrpSpPr/>
          <p:nvPr userDrawn="1">
            <p:custDataLst>
              <p:tags r:id="rId3"/>
            </p:custDataLst>
          </p:nvPr>
        </p:nvGrpSpPr>
        <p:grpSpPr>
          <a:xfrm>
            <a:off x="9608822" y="-646608"/>
            <a:ext cx="1905229" cy="1837842"/>
            <a:chOff x="10167505" y="-513219"/>
            <a:chExt cx="2016004" cy="1458712"/>
          </a:xfrm>
        </p:grpSpPr>
        <p:sp>
          <p:nvSpPr>
            <p:cNvPr id="16" name="任意多边形: 形状 15"/>
            <p:cNvSpPr/>
            <p:nvPr>
              <p:custDataLst>
                <p:tags r:id="rId4"/>
              </p:custDataLst>
            </p:nvPr>
          </p:nvSpPr>
          <p:spPr>
            <a:xfrm rot="18529891" flipV="1">
              <a:off x="10084652" y="-430366"/>
              <a:ext cx="1332892" cy="1167185"/>
            </a:xfrm>
            <a:custGeom>
              <a:avLst/>
              <a:gdLst>
                <a:gd name="connsiteX0" fmla="*/ 393394 w 1332892"/>
                <a:gd name="connsiteY0" fmla="*/ 1167185 h 1167185"/>
                <a:gd name="connsiteX1" fmla="*/ 1332892 w 1332892"/>
                <a:gd name="connsiteY1" fmla="*/ 0 h 1167185"/>
                <a:gd name="connsiteX2" fmla="*/ 603449 w 1332892"/>
                <a:gd name="connsiteY2" fmla="*/ 0 h 1167185"/>
                <a:gd name="connsiteX3" fmla="*/ 0 w 1332892"/>
                <a:gd name="connsiteY3" fmla="*/ 603449 h 1167185"/>
                <a:gd name="connsiteX4" fmla="*/ 368559 w 1332892"/>
                <a:gd name="connsiteY4" fmla="*/ 1159476 h 1167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2892" h="1167185">
                  <a:moveTo>
                    <a:pt x="393394" y="1167185"/>
                  </a:moveTo>
                  <a:lnTo>
                    <a:pt x="1332892" y="0"/>
                  </a:lnTo>
                  <a:lnTo>
                    <a:pt x="603449" y="0"/>
                  </a:lnTo>
                  <a:cubicBezTo>
                    <a:pt x="270173" y="0"/>
                    <a:pt x="0" y="270173"/>
                    <a:pt x="0" y="603449"/>
                  </a:cubicBezTo>
                  <a:cubicBezTo>
                    <a:pt x="0" y="853406"/>
                    <a:pt x="151972" y="1067868"/>
                    <a:pt x="368559" y="1159476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5"/>
              </p:custDataLst>
            </p:nvPr>
          </p:nvSpPr>
          <p:spPr>
            <a:xfrm rot="18529891" flipV="1">
              <a:off x="11310905" y="72890"/>
              <a:ext cx="1071483" cy="673724"/>
            </a:xfrm>
            <a:custGeom>
              <a:avLst/>
              <a:gdLst>
                <a:gd name="connsiteX0" fmla="*/ 1071483 w 1071483"/>
                <a:gd name="connsiteY0" fmla="*/ 324761 h 673724"/>
                <a:gd name="connsiteX1" fmla="*/ 668017 w 1071483"/>
                <a:gd name="connsiteY1" fmla="*/ 0 h 673724"/>
                <a:gd name="connsiteX2" fmla="*/ 336862 w 1071483"/>
                <a:gd name="connsiteY2" fmla="*/ 0 h 673724"/>
                <a:gd name="connsiteX3" fmla="*/ 0 w 1071483"/>
                <a:gd name="connsiteY3" fmla="*/ 336862 h 673724"/>
                <a:gd name="connsiteX4" fmla="*/ 336862 w 1071483"/>
                <a:gd name="connsiteY4" fmla="*/ 673724 h 673724"/>
                <a:gd name="connsiteX5" fmla="*/ 790594 w 1071483"/>
                <a:gd name="connsiteY5" fmla="*/ 673723 h 67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1483" h="673724">
                  <a:moveTo>
                    <a:pt x="1071483" y="324761"/>
                  </a:moveTo>
                  <a:lnTo>
                    <a:pt x="668017" y="0"/>
                  </a:lnTo>
                  <a:lnTo>
                    <a:pt x="336862" y="0"/>
                  </a:lnTo>
                  <a:cubicBezTo>
                    <a:pt x="150818" y="0"/>
                    <a:pt x="0" y="150818"/>
                    <a:pt x="0" y="336862"/>
                  </a:cubicBezTo>
                  <a:cubicBezTo>
                    <a:pt x="0" y="522906"/>
                    <a:pt x="150818" y="673724"/>
                    <a:pt x="336862" y="673724"/>
                  </a:cubicBezTo>
                  <a:lnTo>
                    <a:pt x="790594" y="673723"/>
                  </a:lnTo>
                  <a:close/>
                </a:path>
              </a:pathLst>
            </a:custGeom>
            <a:solidFill>
              <a:schemeClr val="accent1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/>
            <p:custDataLst>
              <p:tags r:id="rId6"/>
            </p:custDataLst>
          </p:nvPr>
        </p:nvSpPr>
        <p:spPr>
          <a:xfrm>
            <a:off x="571568" y="932612"/>
            <a:ext cx="10373270" cy="534143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025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757222" y="8041371"/>
            <a:ext cx="2700000" cy="3168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  <p:custDataLst>
              <p:tags r:id="rId10"/>
            </p:custDataLst>
          </p:nvPr>
        </p:nvSpPr>
        <p:spPr>
          <a:xfrm>
            <a:off x="571602" y="2623688"/>
            <a:ext cx="10386878" cy="3034751"/>
          </a:xfrm>
        </p:spPr>
        <p:txBody>
          <a:bodyPr>
            <a:normAutofit/>
          </a:bodyPr>
          <a:lstStyle>
            <a:lvl1pPr marL="269875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02310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34110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566545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998345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  <p:custDataLst>
              <p:tags r:id="rId11"/>
            </p:custDataLst>
          </p:nvPr>
        </p:nvSpPr>
        <p:spPr>
          <a:xfrm>
            <a:off x="561101" y="6685983"/>
            <a:ext cx="10396872" cy="955972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9613731" y="7394781"/>
            <a:ext cx="1913145" cy="1903298"/>
            <a:chOff x="16020" y="9243"/>
            <a:chExt cx="3188" cy="2379"/>
          </a:xfrm>
        </p:grpSpPr>
        <p:sp>
          <p:nvSpPr>
            <p:cNvPr id="12" name="任意多边形: 形状 11"/>
            <p:cNvSpPr/>
            <p:nvPr userDrawn="1">
              <p:custDataLst>
                <p:tags r:id="rId3"/>
              </p:custDataLst>
            </p:nvPr>
          </p:nvSpPr>
          <p:spPr>
            <a:xfrm rot="3070109">
              <a:off x="15860" y="9606"/>
              <a:ext cx="2176" cy="1857"/>
            </a:xfrm>
            <a:custGeom>
              <a:avLst/>
              <a:gdLst>
                <a:gd name="connsiteX0" fmla="*/ 103060 w 1381818"/>
                <a:gd name="connsiteY0" fmla="*/ 266055 h 1179337"/>
                <a:gd name="connsiteX1" fmla="*/ 603449 w 1381818"/>
                <a:gd name="connsiteY1" fmla="*/ 1 h 1179337"/>
                <a:gd name="connsiteX2" fmla="*/ 1381818 w 1381818"/>
                <a:gd name="connsiteY2" fmla="*/ 0 h 1179337"/>
                <a:gd name="connsiteX3" fmla="*/ 432539 w 1381818"/>
                <a:gd name="connsiteY3" fmla="*/ 1179337 h 1179337"/>
                <a:gd name="connsiteX4" fmla="*/ 368559 w 1381818"/>
                <a:gd name="connsiteY4" fmla="*/ 1159476 h 1179337"/>
                <a:gd name="connsiteX5" fmla="*/ 0 w 1381818"/>
                <a:gd name="connsiteY5" fmla="*/ 603449 h 1179337"/>
                <a:gd name="connsiteX6" fmla="*/ 103060 w 1381818"/>
                <a:gd name="connsiteY6" fmla="*/ 266055 h 1179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1818" h="1179337">
                  <a:moveTo>
                    <a:pt x="103060" y="266055"/>
                  </a:moveTo>
                  <a:cubicBezTo>
                    <a:pt x="211504" y="105536"/>
                    <a:pt x="395151" y="0"/>
                    <a:pt x="603449" y="1"/>
                  </a:cubicBezTo>
                  <a:lnTo>
                    <a:pt x="1381818" y="0"/>
                  </a:lnTo>
                  <a:lnTo>
                    <a:pt x="432539" y="1179337"/>
                  </a:lnTo>
                  <a:lnTo>
                    <a:pt x="368559" y="1159476"/>
                  </a:lnTo>
                  <a:cubicBezTo>
                    <a:pt x="151972" y="1067868"/>
                    <a:pt x="0" y="853406"/>
                    <a:pt x="0" y="603449"/>
                  </a:cubicBezTo>
                  <a:cubicBezTo>
                    <a:pt x="0" y="478471"/>
                    <a:pt x="37993" y="362366"/>
                    <a:pt x="103060" y="266055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任意多边形: 形状 13"/>
            <p:cNvSpPr/>
            <p:nvPr userDrawn="1">
              <p:custDataLst>
                <p:tags r:id="rId4"/>
              </p:custDataLst>
            </p:nvPr>
          </p:nvSpPr>
          <p:spPr>
            <a:xfrm rot="3070109">
              <a:off x="17799" y="9592"/>
              <a:ext cx="1758" cy="1061"/>
            </a:xfrm>
            <a:custGeom>
              <a:avLst/>
              <a:gdLst>
                <a:gd name="connsiteX0" fmla="*/ 57531 w 1116603"/>
                <a:gd name="connsiteY0" fmla="*/ 148519 h 673724"/>
                <a:gd name="connsiteX1" fmla="*/ 336862 w 1116603"/>
                <a:gd name="connsiteY1" fmla="*/ 0 h 673724"/>
                <a:gd name="connsiteX2" fmla="*/ 707262 w 1116603"/>
                <a:gd name="connsiteY2" fmla="*/ 0 h 673724"/>
                <a:gd name="connsiteX3" fmla="*/ 1116603 w 1116603"/>
                <a:gd name="connsiteY3" fmla="*/ 329490 h 673724"/>
                <a:gd name="connsiteX4" fmla="*/ 839520 w 1116603"/>
                <a:gd name="connsiteY4" fmla="*/ 673724 h 673724"/>
                <a:gd name="connsiteX5" fmla="*/ 336862 w 1116603"/>
                <a:gd name="connsiteY5" fmla="*/ 673724 h 673724"/>
                <a:gd name="connsiteX6" fmla="*/ 0 w 1116603"/>
                <a:gd name="connsiteY6" fmla="*/ 336862 h 673724"/>
                <a:gd name="connsiteX7" fmla="*/ 57531 w 1116603"/>
                <a:gd name="connsiteY7" fmla="*/ 148519 h 67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6603" h="673724">
                  <a:moveTo>
                    <a:pt x="57531" y="148519"/>
                  </a:moveTo>
                  <a:cubicBezTo>
                    <a:pt x="118067" y="58914"/>
                    <a:pt x="220584" y="0"/>
                    <a:pt x="336862" y="0"/>
                  </a:cubicBezTo>
                  <a:lnTo>
                    <a:pt x="707262" y="0"/>
                  </a:lnTo>
                  <a:lnTo>
                    <a:pt x="1116603" y="329490"/>
                  </a:lnTo>
                  <a:lnTo>
                    <a:pt x="839520" y="673724"/>
                  </a:lnTo>
                  <a:lnTo>
                    <a:pt x="336862" y="673724"/>
                  </a:lnTo>
                  <a:cubicBezTo>
                    <a:pt x="150818" y="673724"/>
                    <a:pt x="0" y="522906"/>
                    <a:pt x="0" y="336862"/>
                  </a:cubicBezTo>
                  <a:cubicBezTo>
                    <a:pt x="0" y="267096"/>
                    <a:pt x="21208" y="202283"/>
                    <a:pt x="57531" y="148519"/>
                  </a:cubicBezTo>
                  <a:close/>
                </a:path>
              </a:pathLst>
            </a:custGeom>
            <a:solidFill>
              <a:schemeClr val="accent1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矩形 14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1522075" cy="115206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700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547752" y="368931"/>
            <a:ext cx="10431107" cy="41767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27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47752" y="2551136"/>
            <a:ext cx="5048846" cy="2735359"/>
          </a:xfrm>
        </p:spPr>
        <p:txBody>
          <a:bodyPr/>
          <a:lstStyle>
            <a:lvl1pPr marL="269875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02310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34110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566545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998345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757222" y="8041371"/>
            <a:ext cx="2700000" cy="3168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5899393" y="2551136"/>
            <a:ext cx="5072662" cy="2735359"/>
          </a:xfrm>
        </p:spPr>
        <p:txBody>
          <a:bodyPr>
            <a:normAutofit/>
          </a:bodyPr>
          <a:lstStyle>
            <a:lvl1pPr marL="269875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02310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34110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566545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998345" indent="-269875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2"/>
            </p:custDataLst>
          </p:nvPr>
        </p:nvSpPr>
        <p:spPr>
          <a:xfrm>
            <a:off x="540948" y="6191704"/>
            <a:ext cx="5048846" cy="738275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3"/>
            </p:custDataLst>
          </p:nvPr>
        </p:nvSpPr>
        <p:spPr>
          <a:xfrm>
            <a:off x="5909600" y="6187169"/>
            <a:ext cx="5072662" cy="738275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0" y="1986156"/>
            <a:ext cx="11522075" cy="466813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70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3" name="任意多边形: 形状 22"/>
          <p:cNvSpPr/>
          <p:nvPr userDrawn="1">
            <p:custDataLst>
              <p:tags r:id="rId3"/>
            </p:custDataLst>
          </p:nvPr>
        </p:nvSpPr>
        <p:spPr>
          <a:xfrm rot="18529891" flipV="1">
            <a:off x="9575925" y="682062"/>
            <a:ext cx="2408834" cy="1140805"/>
          </a:xfrm>
          <a:custGeom>
            <a:avLst/>
            <a:gdLst>
              <a:gd name="connsiteX0" fmla="*/ 2081412 w 2549029"/>
              <a:gd name="connsiteY0" fmla="*/ 1206898 h 1206898"/>
              <a:gd name="connsiteX1" fmla="*/ 2549029 w 2549029"/>
              <a:gd name="connsiteY1" fmla="*/ 625954 h 1206898"/>
              <a:gd name="connsiteX2" fmla="*/ 1771376 w 2549029"/>
              <a:gd name="connsiteY2" fmla="*/ 0 h 1206898"/>
              <a:gd name="connsiteX3" fmla="*/ 603449 w 2549029"/>
              <a:gd name="connsiteY3" fmla="*/ 0 h 1206898"/>
              <a:gd name="connsiteX4" fmla="*/ 0 w 2549029"/>
              <a:gd name="connsiteY4" fmla="*/ 603449 h 1206898"/>
              <a:gd name="connsiteX5" fmla="*/ 603449 w 2549029"/>
              <a:gd name="connsiteY5" fmla="*/ 1206898 h 1206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49029" h="1206898">
                <a:moveTo>
                  <a:pt x="2081412" y="1206898"/>
                </a:moveTo>
                <a:lnTo>
                  <a:pt x="2549029" y="625954"/>
                </a:lnTo>
                <a:lnTo>
                  <a:pt x="1771376" y="0"/>
                </a:lnTo>
                <a:lnTo>
                  <a:pt x="603449" y="0"/>
                </a:lnTo>
                <a:cubicBezTo>
                  <a:pt x="270173" y="0"/>
                  <a:pt x="0" y="270173"/>
                  <a:pt x="0" y="603449"/>
                </a:cubicBezTo>
                <a:cubicBezTo>
                  <a:pt x="0" y="936725"/>
                  <a:pt x="270173" y="1206898"/>
                  <a:pt x="603449" y="1206898"/>
                </a:cubicBezTo>
                <a:close/>
              </a:path>
            </a:pathLst>
          </a:custGeom>
          <a:solidFill>
            <a:schemeClr val="accent1">
              <a:lumMod val="75000"/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任意多边形: 形状 24"/>
          <p:cNvSpPr/>
          <p:nvPr userDrawn="1">
            <p:custDataLst>
              <p:tags r:id="rId4"/>
            </p:custDataLst>
          </p:nvPr>
        </p:nvSpPr>
        <p:spPr>
          <a:xfrm rot="18529891" flipV="1">
            <a:off x="10962174" y="1888557"/>
            <a:ext cx="979976" cy="617511"/>
          </a:xfrm>
          <a:custGeom>
            <a:avLst/>
            <a:gdLst>
              <a:gd name="connsiteX0" fmla="*/ 1037002 w 1037002"/>
              <a:gd name="connsiteY0" fmla="*/ 653334 h 653334"/>
              <a:gd name="connsiteX1" fmla="*/ 225334 w 1037002"/>
              <a:gd name="connsiteY1" fmla="*/ 0 h 653334"/>
              <a:gd name="connsiteX2" fmla="*/ 205740 w 1037002"/>
              <a:gd name="connsiteY2" fmla="*/ 6082 h 653334"/>
              <a:gd name="connsiteX3" fmla="*/ 0 w 1037002"/>
              <a:gd name="connsiteY3" fmla="*/ 316472 h 653334"/>
              <a:gd name="connsiteX4" fmla="*/ 336862 w 1037002"/>
              <a:gd name="connsiteY4" fmla="*/ 653334 h 65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7002" h="653334">
                <a:moveTo>
                  <a:pt x="1037002" y="653334"/>
                </a:moveTo>
                <a:lnTo>
                  <a:pt x="225334" y="0"/>
                </a:lnTo>
                <a:lnTo>
                  <a:pt x="205740" y="6082"/>
                </a:lnTo>
                <a:cubicBezTo>
                  <a:pt x="84835" y="57221"/>
                  <a:pt x="0" y="176939"/>
                  <a:pt x="0" y="316472"/>
                </a:cubicBezTo>
                <a:cubicBezTo>
                  <a:pt x="0" y="502516"/>
                  <a:pt x="150818" y="653334"/>
                  <a:pt x="336862" y="653334"/>
                </a:cubicBezTo>
                <a:close/>
              </a:path>
            </a:pathLst>
          </a:cu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8" name="任意多边形: 形状 27"/>
          <p:cNvSpPr/>
          <p:nvPr userDrawn="1">
            <p:custDataLst>
              <p:tags r:id="rId5"/>
            </p:custDataLst>
          </p:nvPr>
        </p:nvSpPr>
        <p:spPr>
          <a:xfrm rot="18529891" flipH="1">
            <a:off x="-461483" y="6775975"/>
            <a:ext cx="2461643" cy="1140805"/>
          </a:xfrm>
          <a:custGeom>
            <a:avLst/>
            <a:gdLst>
              <a:gd name="connsiteX0" fmla="*/ 103060 w 2604846"/>
              <a:gd name="connsiteY0" fmla="*/ 266055 h 1206898"/>
              <a:gd name="connsiteX1" fmla="*/ 0 w 2604846"/>
              <a:gd name="connsiteY1" fmla="*/ 603449 h 1206898"/>
              <a:gd name="connsiteX2" fmla="*/ 603449 w 2604846"/>
              <a:gd name="connsiteY2" fmla="*/ 1206898 h 1206898"/>
              <a:gd name="connsiteX3" fmla="*/ 2118677 w 2604846"/>
              <a:gd name="connsiteY3" fmla="*/ 1206898 h 1206898"/>
              <a:gd name="connsiteX4" fmla="*/ 2604846 w 2604846"/>
              <a:gd name="connsiteY4" fmla="*/ 602906 h 1206898"/>
              <a:gd name="connsiteX5" fmla="*/ 1855827 w 2604846"/>
              <a:gd name="connsiteY5" fmla="*/ 0 h 1206898"/>
              <a:gd name="connsiteX6" fmla="*/ 603449 w 2604846"/>
              <a:gd name="connsiteY6" fmla="*/ 0 h 1206898"/>
              <a:gd name="connsiteX7" fmla="*/ 103060 w 2604846"/>
              <a:gd name="connsiteY7" fmla="*/ 266055 h 1206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04846" h="1206898">
                <a:moveTo>
                  <a:pt x="103060" y="266055"/>
                </a:moveTo>
                <a:cubicBezTo>
                  <a:pt x="37993" y="362366"/>
                  <a:pt x="0" y="478470"/>
                  <a:pt x="0" y="603449"/>
                </a:cubicBezTo>
                <a:cubicBezTo>
                  <a:pt x="0" y="936725"/>
                  <a:pt x="270173" y="1206898"/>
                  <a:pt x="603449" y="1206898"/>
                </a:cubicBezTo>
                <a:lnTo>
                  <a:pt x="2118677" y="1206898"/>
                </a:lnTo>
                <a:lnTo>
                  <a:pt x="2604846" y="602906"/>
                </a:lnTo>
                <a:lnTo>
                  <a:pt x="1855827" y="0"/>
                </a:lnTo>
                <a:lnTo>
                  <a:pt x="603449" y="0"/>
                </a:lnTo>
                <a:cubicBezTo>
                  <a:pt x="395151" y="0"/>
                  <a:pt x="211504" y="105537"/>
                  <a:pt x="103060" y="266055"/>
                </a:cubicBezTo>
                <a:close/>
              </a:path>
            </a:pathLst>
          </a:custGeom>
          <a:solidFill>
            <a:schemeClr val="accent1">
              <a:lumMod val="75000"/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任意多边形: 形状 29"/>
          <p:cNvSpPr/>
          <p:nvPr userDrawn="1">
            <p:custDataLst>
              <p:tags r:id="rId6"/>
            </p:custDataLst>
          </p:nvPr>
        </p:nvSpPr>
        <p:spPr>
          <a:xfrm rot="18529891" flipH="1">
            <a:off x="-447081" y="6093673"/>
            <a:ext cx="1059791" cy="632514"/>
          </a:xfrm>
          <a:custGeom>
            <a:avLst/>
            <a:gdLst>
              <a:gd name="connsiteX0" fmla="*/ 57530 w 1121454"/>
              <a:gd name="connsiteY0" fmla="*/ 143824 h 669029"/>
              <a:gd name="connsiteX1" fmla="*/ 0 w 1121454"/>
              <a:gd name="connsiteY1" fmla="*/ 332167 h 669029"/>
              <a:gd name="connsiteX2" fmla="*/ 336862 w 1121454"/>
              <a:gd name="connsiteY2" fmla="*/ 669029 h 669029"/>
              <a:gd name="connsiteX3" fmla="*/ 1121454 w 1121454"/>
              <a:gd name="connsiteY3" fmla="*/ 669029 h 669029"/>
              <a:gd name="connsiteX4" fmla="*/ 290286 w 1121454"/>
              <a:gd name="connsiteY4" fmla="*/ 0 h 669029"/>
              <a:gd name="connsiteX5" fmla="*/ 268972 w 1121454"/>
              <a:gd name="connsiteY5" fmla="*/ 2149 h 669029"/>
              <a:gd name="connsiteX6" fmla="*/ 57530 w 1121454"/>
              <a:gd name="connsiteY6" fmla="*/ 143824 h 669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1454" h="669029">
                <a:moveTo>
                  <a:pt x="57530" y="143824"/>
                </a:moveTo>
                <a:cubicBezTo>
                  <a:pt x="21209" y="197588"/>
                  <a:pt x="0" y="262401"/>
                  <a:pt x="0" y="332167"/>
                </a:cubicBezTo>
                <a:cubicBezTo>
                  <a:pt x="0" y="518211"/>
                  <a:pt x="150818" y="669029"/>
                  <a:pt x="336862" y="669029"/>
                </a:cubicBezTo>
                <a:lnTo>
                  <a:pt x="1121454" y="669029"/>
                </a:lnTo>
                <a:lnTo>
                  <a:pt x="290286" y="0"/>
                </a:lnTo>
                <a:lnTo>
                  <a:pt x="268972" y="2149"/>
                </a:lnTo>
                <a:cubicBezTo>
                  <a:pt x="181257" y="20098"/>
                  <a:pt x="105960" y="72139"/>
                  <a:pt x="57530" y="143824"/>
                </a:cubicBezTo>
                <a:close/>
              </a:path>
            </a:pathLst>
          </a:cu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kumimoji="1" lang="zh-CN" altLang="en-US" sz="1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7"/>
            </p:custDataLst>
          </p:nvPr>
        </p:nvSpPr>
        <p:spPr>
          <a:xfrm>
            <a:off x="1439125" y="2063016"/>
            <a:ext cx="8641556" cy="2255650"/>
          </a:xfrm>
        </p:spPr>
        <p:txBody>
          <a:bodyPr anchor="b">
            <a:normAutofit/>
          </a:bodyPr>
          <a:lstStyle>
            <a:lvl1pPr algn="ctr">
              <a:defRPr sz="5670" b="1" strike="noStrike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>
          <a:xfrm>
            <a:off x="757222" y="8041371"/>
            <a:ext cx="2700000" cy="3168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>
          <a:xfrm>
            <a:off x="3889834" y="8050074"/>
            <a:ext cx="3742406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8137466" y="8050074"/>
            <a:ext cx="2551641" cy="29939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  <p:custDataLst>
              <p:tags r:id="rId11"/>
            </p:custDataLst>
          </p:nvPr>
        </p:nvSpPr>
        <p:spPr>
          <a:xfrm>
            <a:off x="1438760" y="5127470"/>
            <a:ext cx="8641556" cy="1565006"/>
          </a:xfrm>
        </p:spPr>
        <p:txBody>
          <a:bodyPr>
            <a:normAutofit/>
          </a:bodyPr>
          <a:lstStyle>
            <a:lvl1pPr marL="269875" indent="-269875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51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59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18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47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4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3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83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8470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830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8470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830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8470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830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5945" indent="0">
              <a:buNone/>
              <a:defRPr sz="3500"/>
            </a:lvl2pPr>
            <a:lvl3pPr marL="1151890" indent="0">
              <a:buNone/>
              <a:defRPr sz="3000"/>
            </a:lvl3pPr>
            <a:lvl4pPr marL="1728470" indent="0">
              <a:buNone/>
              <a:defRPr sz="2500"/>
            </a:lvl4pPr>
            <a:lvl5pPr marL="2304415" indent="0">
              <a:buNone/>
              <a:defRPr sz="2500"/>
            </a:lvl5pPr>
            <a:lvl6pPr marL="2880360" indent="0">
              <a:buNone/>
              <a:defRPr sz="2500"/>
            </a:lvl6pPr>
            <a:lvl7pPr marL="3456305" indent="0">
              <a:buNone/>
              <a:defRPr sz="2500"/>
            </a:lvl7pPr>
            <a:lvl8pPr marL="4032250" indent="0">
              <a:buNone/>
              <a:defRPr sz="2500"/>
            </a:lvl8pPr>
            <a:lvl9pPr marL="4608830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8470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830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6" Type="http://schemas.openxmlformats.org/officeDocument/2006/relationships/theme" Target="../theme/theme2.xml"/><Relationship Id="rId25" Type="http://schemas.openxmlformats.org/officeDocument/2006/relationships/tags" Target="../tags/tag170.xml"/><Relationship Id="rId24" Type="http://schemas.openxmlformats.org/officeDocument/2006/relationships/tags" Target="../tags/tag169.xml"/><Relationship Id="rId23" Type="http://schemas.openxmlformats.org/officeDocument/2006/relationships/tags" Target="../tags/tag168.xml"/><Relationship Id="rId22" Type="http://schemas.openxmlformats.org/officeDocument/2006/relationships/tags" Target="../tags/tag167.xml"/><Relationship Id="rId21" Type="http://schemas.openxmlformats.org/officeDocument/2006/relationships/tags" Target="../tags/tag166.xml"/><Relationship Id="rId20" Type="http://schemas.openxmlformats.org/officeDocument/2006/relationships/tags" Target="../tags/tag165.xml"/><Relationship Id="rId2" Type="http://schemas.openxmlformats.org/officeDocument/2006/relationships/slideLayout" Target="../slideLayouts/slideLayout13.xml"/><Relationship Id="rId19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189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189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189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189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800" indent="-43180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5990" indent="-360045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07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65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59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48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4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89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47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41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30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5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83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33073" y="1498514"/>
            <a:ext cx="10255929" cy="417679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33073" y="1979809"/>
            <a:ext cx="10255929" cy="5092798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31402" y="7080562"/>
            <a:ext cx="2551641" cy="2993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135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889834" y="7080562"/>
            <a:ext cx="3742406" cy="2993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35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137465" y="7080562"/>
            <a:ext cx="2551641" cy="2993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35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1079639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l" defTabSz="864235" rtl="0" eaLnBrk="1" fontAlgn="auto" latinLnBrk="0" hangingPunct="1">
        <a:lnSpc>
          <a:spcPct val="100000"/>
        </a:lnSpc>
        <a:spcBef>
          <a:spcPct val="0"/>
        </a:spcBef>
        <a:buNone/>
        <a:defRPr sz="227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15900" indent="-215900" algn="l" defTabSz="864235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51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48335" indent="-215900" algn="l" defTabSz="864235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521460" algn="l"/>
        </a:tabLst>
        <a:defRPr sz="151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080135" indent="-215900" algn="l" defTabSz="864235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51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512570" indent="-215900" algn="l" defTabSz="864235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51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944370" indent="-215900" algn="l" defTabSz="864235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51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376170" indent="-215900" algn="l" defTabSz="864235" rtl="0" eaLnBrk="1" latinLnBrk="0" hangingPunct="1">
        <a:lnSpc>
          <a:spcPct val="90000"/>
        </a:lnSpc>
        <a:spcBef>
          <a:spcPct val="95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08605" indent="-215900" algn="l" defTabSz="864235" rtl="0" eaLnBrk="1" latinLnBrk="0" hangingPunct="1">
        <a:lnSpc>
          <a:spcPct val="90000"/>
        </a:lnSpc>
        <a:spcBef>
          <a:spcPct val="95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40405" indent="-215900" algn="l" defTabSz="864235" rtl="0" eaLnBrk="1" latinLnBrk="0" hangingPunct="1">
        <a:lnSpc>
          <a:spcPct val="90000"/>
        </a:lnSpc>
        <a:spcBef>
          <a:spcPct val="95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672840" indent="-215900" algn="l" defTabSz="864235" rtl="0" eaLnBrk="1" latinLnBrk="0" hangingPunct="1">
        <a:lnSpc>
          <a:spcPct val="90000"/>
        </a:lnSpc>
        <a:spcBef>
          <a:spcPct val="95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1800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4235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035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8470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0270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2705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4505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56940" algn="l" defTabSz="86423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tags" Target="../tags/tag17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75.xml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tags" Target="../tags/tag174.xml"/><Relationship Id="rId2" Type="http://schemas.openxmlformats.org/officeDocument/2006/relationships/tags" Target="../tags/tag173.xml"/><Relationship Id="rId1" Type="http://schemas.openxmlformats.org/officeDocument/2006/relationships/tags" Target="../tags/tag172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79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" Type="http://schemas.openxmlformats.org/officeDocument/2006/relationships/tags" Target="../tags/tag176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83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tags" Target="../tags/tag182.xml"/><Relationship Id="rId2" Type="http://schemas.openxmlformats.org/officeDocument/2006/relationships/tags" Target="../tags/tag181.xml"/><Relationship Id="rId1" Type="http://schemas.openxmlformats.org/officeDocument/2006/relationships/tags" Target="../tags/tag18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64493" y="2222976"/>
            <a:ext cx="4194810" cy="4194810"/>
          </a:xfrm>
          <a:prstGeom prst="rect">
            <a:avLst/>
          </a:prstGeom>
        </p:spPr>
      </p:pic>
      <p:pic>
        <p:nvPicPr>
          <p:cNvPr id="5" name="图片 2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761037" y="1512069"/>
            <a:ext cx="5087620" cy="508762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>
            <p:custDataLst>
              <p:tags r:id="rId1"/>
            </p:custDataLst>
          </p:nvPr>
        </p:nvGrpSpPr>
        <p:grpSpPr>
          <a:xfrm>
            <a:off x="9538413" y="7456768"/>
            <a:ext cx="2006653" cy="1183713"/>
            <a:chOff x="10093002" y="5918505"/>
            <a:chExt cx="2123325" cy="939524"/>
          </a:xfrm>
        </p:grpSpPr>
        <p:sp>
          <p:nvSpPr>
            <p:cNvPr id="10" name="Freeform 5"/>
            <p:cNvSpPr/>
            <p:nvPr>
              <p:custDataLst>
                <p:tags r:id="rId2"/>
              </p:custDataLst>
            </p:nvPr>
          </p:nvSpPr>
          <p:spPr>
            <a:xfrm>
              <a:off x="10093002" y="6026500"/>
              <a:ext cx="1561485" cy="831411"/>
            </a:xfrm>
            <a:custGeom>
              <a:avLst/>
              <a:gdLst>
                <a:gd name="connsiteX0" fmla="*/ 624912 w 1561485"/>
                <a:gd name="connsiteY0" fmla="*/ 398 h 831411"/>
                <a:gd name="connsiteX1" fmla="*/ 1073442 w 1561485"/>
                <a:gd name="connsiteY1" fmla="*/ 225092 h 831411"/>
                <a:gd name="connsiteX2" fmla="*/ 1561485 w 1561485"/>
                <a:gd name="connsiteY2" fmla="*/ 831411 h 831411"/>
                <a:gd name="connsiteX3" fmla="*/ 47694 w 1561485"/>
                <a:gd name="connsiteY3" fmla="*/ 831351 h 831411"/>
                <a:gd name="connsiteX4" fmla="*/ 23050 w 1561485"/>
                <a:gd name="connsiteY4" fmla="*/ 769062 h 831411"/>
                <a:gd name="connsiteX5" fmla="*/ 225049 w 1561485"/>
                <a:gd name="connsiteY5" fmla="*/ 133364 h 831411"/>
                <a:gd name="connsiteX6" fmla="*/ 552466 w 1561485"/>
                <a:gd name="connsiteY6" fmla="*/ 2110 h 831411"/>
                <a:gd name="connsiteX7" fmla="*/ 624912 w 1561485"/>
                <a:gd name="connsiteY7" fmla="*/ 398 h 831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61485" h="831411">
                  <a:moveTo>
                    <a:pt x="624912" y="398"/>
                  </a:moveTo>
                  <a:cubicBezTo>
                    <a:pt x="793782" y="6503"/>
                    <a:pt x="959160" y="83116"/>
                    <a:pt x="1073442" y="225092"/>
                  </a:cubicBezTo>
                  <a:lnTo>
                    <a:pt x="1561485" y="831411"/>
                  </a:lnTo>
                  <a:lnTo>
                    <a:pt x="47694" y="831351"/>
                  </a:lnTo>
                  <a:lnTo>
                    <a:pt x="23050" y="769062"/>
                  </a:lnTo>
                  <a:cubicBezTo>
                    <a:pt x="-41398" y="542916"/>
                    <a:pt x="30360" y="290077"/>
                    <a:pt x="225049" y="133364"/>
                  </a:cubicBezTo>
                  <a:cubicBezTo>
                    <a:pt x="322396" y="55008"/>
                    <a:pt x="436650" y="11811"/>
                    <a:pt x="552466" y="2110"/>
                  </a:cubicBezTo>
                  <a:cubicBezTo>
                    <a:pt x="576592" y="90"/>
                    <a:pt x="600789" y="-477"/>
                    <a:pt x="624912" y="398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15" tIns="43207" rIns="86415" bIns="43207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 sz="170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1" name="Freeform 6"/>
            <p:cNvSpPr/>
            <p:nvPr>
              <p:custDataLst>
                <p:tags r:id="rId3"/>
              </p:custDataLst>
            </p:nvPr>
          </p:nvSpPr>
          <p:spPr>
            <a:xfrm>
              <a:off x="11384870" y="5918505"/>
              <a:ext cx="831457" cy="939524"/>
            </a:xfrm>
            <a:custGeom>
              <a:avLst/>
              <a:gdLst>
                <a:gd name="connsiteX0" fmla="*/ 308457 w 831457"/>
                <a:gd name="connsiteY0" fmla="*/ 1184 h 939524"/>
                <a:gd name="connsiteX1" fmla="*/ 599262 w 831457"/>
                <a:gd name="connsiteY1" fmla="*/ 125599 h 939524"/>
                <a:gd name="connsiteX2" fmla="*/ 831457 w 831457"/>
                <a:gd name="connsiteY2" fmla="*/ 414067 h 939524"/>
                <a:gd name="connsiteX3" fmla="*/ 831389 w 831457"/>
                <a:gd name="connsiteY3" fmla="*/ 939466 h 939524"/>
                <a:gd name="connsiteX4" fmla="*/ 389533 w 831457"/>
                <a:gd name="connsiteY4" fmla="*/ 939524 h 939524"/>
                <a:gd name="connsiteX5" fmla="*/ 74427 w 831457"/>
                <a:gd name="connsiteY5" fmla="*/ 548052 h 939524"/>
                <a:gd name="connsiteX6" fmla="*/ 125673 w 831457"/>
                <a:gd name="connsiteY6" fmla="*/ 74477 h 939524"/>
                <a:gd name="connsiteX7" fmla="*/ 308457 w 831457"/>
                <a:gd name="connsiteY7" fmla="*/ 1184 h 93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1457" h="939524">
                  <a:moveTo>
                    <a:pt x="308457" y="1184"/>
                  </a:moveTo>
                  <a:cubicBezTo>
                    <a:pt x="416210" y="-7859"/>
                    <a:pt x="526370" y="35043"/>
                    <a:pt x="599262" y="125599"/>
                  </a:cubicBezTo>
                  <a:lnTo>
                    <a:pt x="831457" y="414067"/>
                  </a:lnTo>
                  <a:lnTo>
                    <a:pt x="831389" y="939466"/>
                  </a:lnTo>
                  <a:lnTo>
                    <a:pt x="389533" y="939524"/>
                  </a:lnTo>
                  <a:lnTo>
                    <a:pt x="74427" y="548052"/>
                  </a:lnTo>
                  <a:cubicBezTo>
                    <a:pt x="-42199" y="403162"/>
                    <a:pt x="-19256" y="191135"/>
                    <a:pt x="125673" y="74477"/>
                  </a:cubicBezTo>
                  <a:cubicBezTo>
                    <a:pt x="180021" y="30730"/>
                    <a:pt x="243805" y="6607"/>
                    <a:pt x="308457" y="1184"/>
                  </a:cubicBezTo>
                  <a:close/>
                </a:path>
              </a:pathLst>
            </a:custGeom>
            <a:solidFill>
              <a:schemeClr val="accent1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15" tIns="43207" rIns="86415" bIns="43207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 sz="170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88429" y="1800101"/>
            <a:ext cx="5149850" cy="51498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421254" y="1944117"/>
            <a:ext cx="5250180" cy="525018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>
            <p:custDataLst>
              <p:tags r:id="rId1"/>
            </p:custDataLst>
          </p:nvPr>
        </p:nvGrpSpPr>
        <p:grpSpPr>
          <a:xfrm>
            <a:off x="9538413" y="7456768"/>
            <a:ext cx="2006653" cy="1183713"/>
            <a:chOff x="10093002" y="5918505"/>
            <a:chExt cx="2123325" cy="939524"/>
          </a:xfrm>
        </p:grpSpPr>
        <p:sp>
          <p:nvSpPr>
            <p:cNvPr id="10" name="Freeform 5"/>
            <p:cNvSpPr/>
            <p:nvPr>
              <p:custDataLst>
                <p:tags r:id="rId2"/>
              </p:custDataLst>
            </p:nvPr>
          </p:nvSpPr>
          <p:spPr>
            <a:xfrm>
              <a:off x="10093002" y="6026500"/>
              <a:ext cx="1561485" cy="831411"/>
            </a:xfrm>
            <a:custGeom>
              <a:avLst/>
              <a:gdLst>
                <a:gd name="connsiteX0" fmla="*/ 624912 w 1561485"/>
                <a:gd name="connsiteY0" fmla="*/ 398 h 831411"/>
                <a:gd name="connsiteX1" fmla="*/ 1073442 w 1561485"/>
                <a:gd name="connsiteY1" fmla="*/ 225092 h 831411"/>
                <a:gd name="connsiteX2" fmla="*/ 1561485 w 1561485"/>
                <a:gd name="connsiteY2" fmla="*/ 831411 h 831411"/>
                <a:gd name="connsiteX3" fmla="*/ 47694 w 1561485"/>
                <a:gd name="connsiteY3" fmla="*/ 831351 h 831411"/>
                <a:gd name="connsiteX4" fmla="*/ 23050 w 1561485"/>
                <a:gd name="connsiteY4" fmla="*/ 769062 h 831411"/>
                <a:gd name="connsiteX5" fmla="*/ 225049 w 1561485"/>
                <a:gd name="connsiteY5" fmla="*/ 133364 h 831411"/>
                <a:gd name="connsiteX6" fmla="*/ 552466 w 1561485"/>
                <a:gd name="connsiteY6" fmla="*/ 2110 h 831411"/>
                <a:gd name="connsiteX7" fmla="*/ 624912 w 1561485"/>
                <a:gd name="connsiteY7" fmla="*/ 398 h 831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61485" h="831411">
                  <a:moveTo>
                    <a:pt x="624912" y="398"/>
                  </a:moveTo>
                  <a:cubicBezTo>
                    <a:pt x="793782" y="6503"/>
                    <a:pt x="959160" y="83116"/>
                    <a:pt x="1073442" y="225092"/>
                  </a:cubicBezTo>
                  <a:lnTo>
                    <a:pt x="1561485" y="831411"/>
                  </a:lnTo>
                  <a:lnTo>
                    <a:pt x="47694" y="831351"/>
                  </a:lnTo>
                  <a:lnTo>
                    <a:pt x="23050" y="769062"/>
                  </a:lnTo>
                  <a:cubicBezTo>
                    <a:pt x="-41398" y="542916"/>
                    <a:pt x="30360" y="290077"/>
                    <a:pt x="225049" y="133364"/>
                  </a:cubicBezTo>
                  <a:cubicBezTo>
                    <a:pt x="322396" y="55008"/>
                    <a:pt x="436650" y="11811"/>
                    <a:pt x="552466" y="2110"/>
                  </a:cubicBezTo>
                  <a:cubicBezTo>
                    <a:pt x="576592" y="90"/>
                    <a:pt x="600789" y="-477"/>
                    <a:pt x="624912" y="398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15" tIns="43207" rIns="86415" bIns="43207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 sz="170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1" name="Freeform 6"/>
            <p:cNvSpPr/>
            <p:nvPr>
              <p:custDataLst>
                <p:tags r:id="rId3"/>
              </p:custDataLst>
            </p:nvPr>
          </p:nvSpPr>
          <p:spPr>
            <a:xfrm>
              <a:off x="11384870" y="5918505"/>
              <a:ext cx="831457" cy="939524"/>
            </a:xfrm>
            <a:custGeom>
              <a:avLst/>
              <a:gdLst>
                <a:gd name="connsiteX0" fmla="*/ 308457 w 831457"/>
                <a:gd name="connsiteY0" fmla="*/ 1184 h 939524"/>
                <a:gd name="connsiteX1" fmla="*/ 599262 w 831457"/>
                <a:gd name="connsiteY1" fmla="*/ 125599 h 939524"/>
                <a:gd name="connsiteX2" fmla="*/ 831457 w 831457"/>
                <a:gd name="connsiteY2" fmla="*/ 414067 h 939524"/>
                <a:gd name="connsiteX3" fmla="*/ 831389 w 831457"/>
                <a:gd name="connsiteY3" fmla="*/ 939466 h 939524"/>
                <a:gd name="connsiteX4" fmla="*/ 389533 w 831457"/>
                <a:gd name="connsiteY4" fmla="*/ 939524 h 939524"/>
                <a:gd name="connsiteX5" fmla="*/ 74427 w 831457"/>
                <a:gd name="connsiteY5" fmla="*/ 548052 h 939524"/>
                <a:gd name="connsiteX6" fmla="*/ 125673 w 831457"/>
                <a:gd name="connsiteY6" fmla="*/ 74477 h 939524"/>
                <a:gd name="connsiteX7" fmla="*/ 308457 w 831457"/>
                <a:gd name="connsiteY7" fmla="*/ 1184 h 93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1457" h="939524">
                  <a:moveTo>
                    <a:pt x="308457" y="1184"/>
                  </a:moveTo>
                  <a:cubicBezTo>
                    <a:pt x="416210" y="-7859"/>
                    <a:pt x="526370" y="35043"/>
                    <a:pt x="599262" y="125599"/>
                  </a:cubicBezTo>
                  <a:lnTo>
                    <a:pt x="831457" y="414067"/>
                  </a:lnTo>
                  <a:lnTo>
                    <a:pt x="831389" y="939466"/>
                  </a:lnTo>
                  <a:lnTo>
                    <a:pt x="389533" y="939524"/>
                  </a:lnTo>
                  <a:lnTo>
                    <a:pt x="74427" y="548052"/>
                  </a:lnTo>
                  <a:cubicBezTo>
                    <a:pt x="-42199" y="403162"/>
                    <a:pt x="-19256" y="191135"/>
                    <a:pt x="125673" y="74477"/>
                  </a:cubicBezTo>
                  <a:cubicBezTo>
                    <a:pt x="180021" y="30730"/>
                    <a:pt x="243805" y="6607"/>
                    <a:pt x="308457" y="1184"/>
                  </a:cubicBezTo>
                  <a:close/>
                </a:path>
              </a:pathLst>
            </a:custGeom>
            <a:solidFill>
              <a:schemeClr val="accent1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15" tIns="43207" rIns="86415" bIns="43207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 sz="170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688693" y="1988259"/>
            <a:ext cx="4843780" cy="48437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flipH="1">
            <a:off x="989602" y="2232149"/>
            <a:ext cx="4356001" cy="4356001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>
            <p:custDataLst>
              <p:tags r:id="rId1"/>
            </p:custDataLst>
          </p:nvPr>
        </p:nvGrpSpPr>
        <p:grpSpPr>
          <a:xfrm>
            <a:off x="9538413" y="7456768"/>
            <a:ext cx="2006653" cy="1183713"/>
            <a:chOff x="10093002" y="5918505"/>
            <a:chExt cx="2123325" cy="939524"/>
          </a:xfrm>
        </p:grpSpPr>
        <p:sp>
          <p:nvSpPr>
            <p:cNvPr id="10" name="Freeform 5"/>
            <p:cNvSpPr/>
            <p:nvPr>
              <p:custDataLst>
                <p:tags r:id="rId2"/>
              </p:custDataLst>
            </p:nvPr>
          </p:nvSpPr>
          <p:spPr>
            <a:xfrm>
              <a:off x="10093002" y="6026500"/>
              <a:ext cx="1561485" cy="831411"/>
            </a:xfrm>
            <a:custGeom>
              <a:avLst/>
              <a:gdLst>
                <a:gd name="connsiteX0" fmla="*/ 624912 w 1561485"/>
                <a:gd name="connsiteY0" fmla="*/ 398 h 831411"/>
                <a:gd name="connsiteX1" fmla="*/ 1073442 w 1561485"/>
                <a:gd name="connsiteY1" fmla="*/ 225092 h 831411"/>
                <a:gd name="connsiteX2" fmla="*/ 1561485 w 1561485"/>
                <a:gd name="connsiteY2" fmla="*/ 831411 h 831411"/>
                <a:gd name="connsiteX3" fmla="*/ 47694 w 1561485"/>
                <a:gd name="connsiteY3" fmla="*/ 831351 h 831411"/>
                <a:gd name="connsiteX4" fmla="*/ 23050 w 1561485"/>
                <a:gd name="connsiteY4" fmla="*/ 769062 h 831411"/>
                <a:gd name="connsiteX5" fmla="*/ 225049 w 1561485"/>
                <a:gd name="connsiteY5" fmla="*/ 133364 h 831411"/>
                <a:gd name="connsiteX6" fmla="*/ 552466 w 1561485"/>
                <a:gd name="connsiteY6" fmla="*/ 2110 h 831411"/>
                <a:gd name="connsiteX7" fmla="*/ 624912 w 1561485"/>
                <a:gd name="connsiteY7" fmla="*/ 398 h 831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61485" h="831411">
                  <a:moveTo>
                    <a:pt x="624912" y="398"/>
                  </a:moveTo>
                  <a:cubicBezTo>
                    <a:pt x="793782" y="6503"/>
                    <a:pt x="959160" y="83116"/>
                    <a:pt x="1073442" y="225092"/>
                  </a:cubicBezTo>
                  <a:lnTo>
                    <a:pt x="1561485" y="831411"/>
                  </a:lnTo>
                  <a:lnTo>
                    <a:pt x="47694" y="831351"/>
                  </a:lnTo>
                  <a:lnTo>
                    <a:pt x="23050" y="769062"/>
                  </a:lnTo>
                  <a:cubicBezTo>
                    <a:pt x="-41398" y="542916"/>
                    <a:pt x="30360" y="290077"/>
                    <a:pt x="225049" y="133364"/>
                  </a:cubicBezTo>
                  <a:cubicBezTo>
                    <a:pt x="322396" y="55008"/>
                    <a:pt x="436650" y="11811"/>
                    <a:pt x="552466" y="2110"/>
                  </a:cubicBezTo>
                  <a:cubicBezTo>
                    <a:pt x="576592" y="90"/>
                    <a:pt x="600789" y="-477"/>
                    <a:pt x="624912" y="398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15" tIns="43207" rIns="86415" bIns="43207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 sz="170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1" name="Freeform 6"/>
            <p:cNvSpPr/>
            <p:nvPr>
              <p:custDataLst>
                <p:tags r:id="rId3"/>
              </p:custDataLst>
            </p:nvPr>
          </p:nvSpPr>
          <p:spPr>
            <a:xfrm>
              <a:off x="11384870" y="5918505"/>
              <a:ext cx="831457" cy="939524"/>
            </a:xfrm>
            <a:custGeom>
              <a:avLst/>
              <a:gdLst>
                <a:gd name="connsiteX0" fmla="*/ 308457 w 831457"/>
                <a:gd name="connsiteY0" fmla="*/ 1184 h 939524"/>
                <a:gd name="connsiteX1" fmla="*/ 599262 w 831457"/>
                <a:gd name="connsiteY1" fmla="*/ 125599 h 939524"/>
                <a:gd name="connsiteX2" fmla="*/ 831457 w 831457"/>
                <a:gd name="connsiteY2" fmla="*/ 414067 h 939524"/>
                <a:gd name="connsiteX3" fmla="*/ 831389 w 831457"/>
                <a:gd name="connsiteY3" fmla="*/ 939466 h 939524"/>
                <a:gd name="connsiteX4" fmla="*/ 389533 w 831457"/>
                <a:gd name="connsiteY4" fmla="*/ 939524 h 939524"/>
                <a:gd name="connsiteX5" fmla="*/ 74427 w 831457"/>
                <a:gd name="connsiteY5" fmla="*/ 548052 h 939524"/>
                <a:gd name="connsiteX6" fmla="*/ 125673 w 831457"/>
                <a:gd name="connsiteY6" fmla="*/ 74477 h 939524"/>
                <a:gd name="connsiteX7" fmla="*/ 308457 w 831457"/>
                <a:gd name="connsiteY7" fmla="*/ 1184 h 93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1457" h="939524">
                  <a:moveTo>
                    <a:pt x="308457" y="1184"/>
                  </a:moveTo>
                  <a:cubicBezTo>
                    <a:pt x="416210" y="-7859"/>
                    <a:pt x="526370" y="35043"/>
                    <a:pt x="599262" y="125599"/>
                  </a:cubicBezTo>
                  <a:lnTo>
                    <a:pt x="831457" y="414067"/>
                  </a:lnTo>
                  <a:lnTo>
                    <a:pt x="831389" y="939466"/>
                  </a:lnTo>
                  <a:lnTo>
                    <a:pt x="389533" y="939524"/>
                  </a:lnTo>
                  <a:lnTo>
                    <a:pt x="74427" y="548052"/>
                  </a:lnTo>
                  <a:cubicBezTo>
                    <a:pt x="-42199" y="403162"/>
                    <a:pt x="-19256" y="191135"/>
                    <a:pt x="125673" y="74477"/>
                  </a:cubicBezTo>
                  <a:cubicBezTo>
                    <a:pt x="180021" y="30730"/>
                    <a:pt x="243805" y="6607"/>
                    <a:pt x="308457" y="1184"/>
                  </a:cubicBezTo>
                  <a:close/>
                </a:path>
              </a:pathLst>
            </a:custGeom>
            <a:solidFill>
              <a:schemeClr val="accent1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15" tIns="43207" rIns="86415" bIns="43207" numCol="1" spcCol="0" rtlCol="0" fromWordArt="0" anchor="ctr" anchorCtr="0" forceAA="0" compatLnSpc="1">
              <a:noAutofit/>
            </a:bodyPr>
            <a:p>
              <a:pPr algn="ctr"/>
              <a:endParaRPr kumimoji="1" lang="zh-CN" altLang="en-US" sz="170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32445" y="1656085"/>
            <a:ext cx="4823460" cy="48234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266171" y="2304157"/>
            <a:ext cx="4215765" cy="430530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3*i*2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3*i*4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7*i*1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2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2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TEMPLATE_SUBCATEGORY" val="0"/>
  <p:tag name="KSO_WM_TEMPLATE_COLOR_TYPE" val="1"/>
  <p:tag name="KSO_WM_TEMPLATE_MASTER_THUMB_INDEX" val="12"/>
  <p:tag name="KSO_WM_UNIT_SHOW_EDIT_AREA_INDICATION" val="0"/>
  <p:tag name="KSO_WM_TEMPLATE_THUMBS_INDEX" val="1、4、7、8、10、11、12、13、15"/>
  <p:tag name="KSO_WM_TAG_VERSION" val="1.0"/>
  <p:tag name="KSO_WM_BEAUTIFY_FLAG" val="#wm#"/>
  <p:tag name="KSO_WM_TEMPLATE_CATEGORY" val="custom"/>
  <p:tag name="KSO_WM_TEMPLATE_INDEX" val="20202542"/>
  <p:tag name="KSO_WM_TEMPLATE_MASTER_TYPE" val="1"/>
</p:tagLst>
</file>

<file path=ppt/tags/tag171.xml><?xml version="1.0" encoding="utf-8"?>
<p:tagLst xmlns:p="http://schemas.openxmlformats.org/presentationml/2006/main">
  <p:tag name="KSO_WM_TEMPLATE_THUMBS_INDEX" val="1、4、7、8、10、11、12、13、15"/>
  <p:tag name="KSO_WM_SLIDE_ID" val="custom20202542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2542"/>
  <p:tag name="KSO_WM_SLIDE_LAYOUT" val="a_b"/>
  <p:tag name="KSO_WM_SLIDE_LAYOUT_CNT" val="1_2"/>
</p:tagLst>
</file>

<file path=ppt/tags/tag17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17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FILL_FORE_SCHEMECOLOR_INDEX_BRIGHTNESS" val="-0.25"/>
  <p:tag name="KSO_WM_UNIT_FILL_FORE_SCHEMECOLOR_INDEX" val="5"/>
  <p:tag name="KSO_WM_UNIT_FILL_TYPE" val="1"/>
  <p:tag name="KSO_WM_UNIT_TEXT_FILL_FORE_SCHEMECOLOR_INDEX_BRIGHTNESS" val="0.15"/>
  <p:tag name="KSO_WM_UNIT_TEXT_FILL_FORE_SCHEMECOLOR_INDEX" val="13"/>
  <p:tag name="KSO_WM_UNIT_TEXT_FILL_TYPE" val="1"/>
</p:tagLst>
</file>

<file path=ppt/tags/tag17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.15"/>
  <p:tag name="KSO_WM_UNIT_TEXT_FILL_FORE_SCHEMECOLOR_INDEX" val="13"/>
  <p:tag name="KSO_WM_UNIT_TEXT_FILL_TYPE" val="1"/>
</p:tagLst>
</file>

<file path=ppt/tags/tag1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1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FILL_FORE_SCHEMECOLOR_INDEX_BRIGHTNESS" val="-0.25"/>
  <p:tag name="KSO_WM_UNIT_FILL_FORE_SCHEMECOLOR_INDEX" val="5"/>
  <p:tag name="KSO_WM_UNIT_FILL_TYPE" val="1"/>
  <p:tag name="KSO_WM_UNIT_TEXT_FILL_FORE_SCHEMECOLOR_INDEX_BRIGHTNESS" val="0.15"/>
  <p:tag name="KSO_WM_UNIT_TEXT_FILL_FORE_SCHEMECOLOR_INDEX" val="13"/>
  <p:tag name="KSO_WM_UNIT_TEXT_FILL_TYPE" val="1"/>
</p:tagLst>
</file>

<file path=ppt/tags/tag1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.15"/>
  <p:tag name="KSO_WM_UNIT_TEXT_FILL_FORE_SCHEMECOLOR_INDEX" val="13"/>
  <p:tag name="KSO_WM_UNIT_TEXT_FILL_TYPE" val="1"/>
</p:tagLst>
</file>

<file path=ppt/tags/tag1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18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FILL_FORE_SCHEMECOLOR_INDEX_BRIGHTNESS" val="-0.25"/>
  <p:tag name="KSO_WM_UNIT_FILL_FORE_SCHEMECOLOR_INDEX" val="5"/>
  <p:tag name="KSO_WM_UNIT_FILL_TYPE" val="1"/>
  <p:tag name="KSO_WM_UNIT_TEXT_FILL_FORE_SCHEMECOLOR_INDEX_BRIGHTNESS" val="0.15"/>
  <p:tag name="KSO_WM_UNIT_TEXT_FILL_FORE_SCHEMECOLOR_INDEX" val="13"/>
  <p:tag name="KSO_WM_UNIT_TEXT_FILL_TYPE" val="1"/>
</p:tagLst>
</file>

<file path=ppt/tags/tag18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.15"/>
  <p:tag name="KSO_WM_UNIT_TEXT_FILL_FORE_SCHEMECOLOR_INDEX" val="13"/>
  <p:tag name="KSO_WM_UNIT_TEXT_FILL_TYPE" val="1"/>
</p:tagLst>
</file>

<file path=ppt/tags/tag18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4.xml><?xml version="1.0" encoding="utf-8"?>
<p:tagLst xmlns:p="http://schemas.openxmlformats.org/presentationml/2006/main">
  <p:tag name="KSO_WPP_MARK_KEY" val="37243d70-fd41-4285-ae39-a67da5b49872"/>
  <p:tag name="COMMONDATA" val="eyJoZGlkIjoiYWZlNGNiNjAyNjBkNWIwYTMyZDk3N2Y1MDZlYjJlYzIifQ==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DE45A"/>
      </a:accent1>
      <a:accent2>
        <a:srgbClr val="D9EC77"/>
      </a:accent2>
      <a:accent3>
        <a:srgbClr val="BBE39B"/>
      </a:accent3>
      <a:accent4>
        <a:srgbClr val="9CE0BC"/>
      </a:accent4>
      <a:accent5>
        <a:srgbClr val="78DFDB"/>
      </a:accent5>
      <a:accent6>
        <a:srgbClr val="5ADFFD"/>
      </a:accent6>
      <a:hlink>
        <a:srgbClr val="658BD5"/>
      </a:hlink>
      <a:folHlink>
        <a:srgbClr val="9F67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自定义</PresentationFormat>
  <Paragraphs>0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17" baseType="lpstr">
      <vt:lpstr>Arial</vt:lpstr>
      <vt:lpstr>宋体</vt:lpstr>
      <vt:lpstr>Wingdings</vt:lpstr>
      <vt:lpstr>微软雅黑</vt:lpstr>
      <vt:lpstr>Arial</vt:lpstr>
      <vt:lpstr>Calibri</vt:lpstr>
      <vt:lpstr>Arial Unicode MS</vt:lpstr>
      <vt:lpstr>汉仪旗黑-85S</vt:lpstr>
      <vt:lpstr>黑体</vt:lpstr>
      <vt:lpstr>Viner Hand ITC</vt:lpstr>
      <vt:lpstr>Mongolian Baiti</vt:lpstr>
      <vt:lpstr>1_Office 主题</vt:lpstr>
      <vt:lpstr>3_Office 主题​​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creator>第一PPT</dc:creator>
  <dc:description>第一PPT，www.1ppt.com</dc:description>
  <dc:subject>第一PPT，www.1ppt.com</dc:subject>
  <cp:lastModifiedBy>吴为</cp:lastModifiedBy>
  <cp:revision>14</cp:revision>
  <dcterms:created xsi:type="dcterms:W3CDTF">2019-10-03T15:40:00Z</dcterms:created>
  <dcterms:modified xsi:type="dcterms:W3CDTF">2023-02-28T06:49:59Z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EB51771CE81B4CD8BDDBE81B2C3CA986</vt:lpwstr>
  </property>
  <property fmtid="{D5CDD505-2E9C-101B-9397-08002B2CF9AE}" pid="3" name="KSOProductBuildVer">
    <vt:lpwstr>2052-11.1.0.13703</vt:lpwstr>
  </property>
</Properties>
</file>