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1.svg" ContentType="image/svg+xml"/>
  <Override PartName="/ppt/media/image14.svg" ContentType="image/svg+xml"/>
  <Override PartName="/ppt/media/image17.svg" ContentType="image/svg+xml"/>
  <Override PartName="/ppt/media/image19.svg" ContentType="image/svg+xml"/>
  <Override PartName="/ppt/media/image21.svg" ContentType="image/svg+xml"/>
  <Override PartName="/ppt/media/image23.svg" ContentType="image/svg+xml"/>
  <Override PartName="/ppt/media/image25.svg" ContentType="image/svg+xml"/>
  <Override PartName="/ppt/media/image28.svg" ContentType="image/svg+xml"/>
  <Override PartName="/ppt/media/image30.svg" ContentType="image/svg+xml"/>
  <Override PartName="/ppt/media/image32.svg" ContentType="image/svg+xml"/>
  <Override PartName="/ppt/media/image34.svg" ContentType="image/svg+xml"/>
  <Override PartName="/ppt/media/image36.svg" ContentType="image/svg+xml"/>
  <Override PartName="/ppt/media/image38.svg" ContentType="image/svg+xml"/>
  <Override PartName="/ppt/media/image41.svg" ContentType="image/svg+xml"/>
  <Override PartName="/ppt/media/image43.svg" ContentType="image/svg+xml"/>
  <Override PartName="/ppt/media/image45.svg" ContentType="image/svg+xml"/>
  <Override PartName="/ppt/media/image47.svg" ContentType="image/svg+xml"/>
  <Override PartName="/ppt/media/image49.svg" ContentType="image/svg+xml"/>
  <Override PartName="/ppt/media/image51.svg" ContentType="image/svg+xml"/>
  <Override PartName="/ppt/media/image53.svg" ContentType="image/svg+xml"/>
  <Override PartName="/ppt/media/image59.svg" ContentType="image/svg+xml"/>
  <Override PartName="/ppt/media/image61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2" r:id="rId3"/>
  </p:sldMasterIdLst>
  <p:notesMasterIdLst>
    <p:notesMasterId r:id="rId5"/>
  </p:notesMasterIdLst>
  <p:handoutMasterIdLst>
    <p:handoutMasterId r:id="rId29"/>
  </p:handoutMasterIdLst>
  <p:sldIdLst>
    <p:sldId id="256" r:id="rId4"/>
    <p:sldId id="459" r:id="rId6"/>
    <p:sldId id="12621" r:id="rId7"/>
    <p:sldId id="477" r:id="rId8"/>
    <p:sldId id="541" r:id="rId9"/>
    <p:sldId id="12618" r:id="rId10"/>
    <p:sldId id="291" r:id="rId11"/>
    <p:sldId id="491" r:id="rId12"/>
    <p:sldId id="12622" r:id="rId13"/>
    <p:sldId id="540" r:id="rId14"/>
    <p:sldId id="487" r:id="rId15"/>
    <p:sldId id="273" r:id="rId16"/>
    <p:sldId id="514" r:id="rId17"/>
    <p:sldId id="12623" r:id="rId18"/>
    <p:sldId id="283" r:id="rId19"/>
    <p:sldId id="483" r:id="rId20"/>
    <p:sldId id="423" r:id="rId21"/>
    <p:sldId id="12620" r:id="rId22"/>
    <p:sldId id="12624" r:id="rId23"/>
    <p:sldId id="494" r:id="rId24"/>
    <p:sldId id="445" r:id="rId25"/>
    <p:sldId id="466" r:id="rId26"/>
    <p:sldId id="452" r:id="rId27"/>
    <p:sldId id="12619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27"/>
    <p:restoredTop sz="94666"/>
  </p:normalViewPr>
  <p:slideViewPr>
    <p:cSldViewPr snapToGrid="0" snapToObjects="1">
      <p:cViewPr varScale="1">
        <p:scale>
          <a:sx n="103" d="100"/>
          <a:sy n="103" d="100"/>
        </p:scale>
        <p:origin x="7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7FE65-5E73-0045-A27F-790AEF1DF08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E16D0-91CA-424D-9723-5A3B8DE0736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AB2AA-350E-A245-82DF-DE142C2E53C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4224F-68DF-3A47-9537-3BBBB5490C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dirty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1" name="TextBox 3"/>
          <p:cNvSpPr txBox="1"/>
          <p:nvPr userDrawn="1"/>
        </p:nvSpPr>
        <p:spPr>
          <a:xfrm>
            <a:off x="1781200" y="6603045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5428059" y="0"/>
            <a:ext cx="1335882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Lucida Sans Unicode" panose="020B0602030504020204" charset="0"/>
              <a:ea typeface="Lucida Sans Unicode" panose="020B0602030504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Lucida Sans Unicode" panose="020B0602030504020204" charset="0"/>
              <a:ea typeface="Lucida Sans Unicode" panose="020B0602030504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朗黑体" panose="00000800000000000000" charset="-122"/>
                <a:ea typeface="印品朗黑体" panose="00000800000000000000" charset="-122"/>
              </a:defRPr>
            </a:lvl1pPr>
          </a:lstStyle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朗黑体" panose="00000800000000000000" charset="-122"/>
                <a:ea typeface="印品朗黑体" panose="00000800000000000000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朗黑体" panose="00000800000000000000" charset="-122"/>
                <a:ea typeface="印品朗黑体" panose="00000800000000000000" charset="-122"/>
              </a:defRPr>
            </a:lvl1pPr>
          </a:lstStyle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openxmlformats.org/officeDocument/2006/relationships/image" Target="../media/image38.svg"/><Relationship Id="rId7" Type="http://schemas.openxmlformats.org/officeDocument/2006/relationships/image" Target="../media/image37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0" Type="http://schemas.openxmlformats.org/officeDocument/2006/relationships/notesSlide" Target="../notesSlides/notesSlide11.xml"/><Relationship Id="rId1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43.svg"/><Relationship Id="rId6" Type="http://schemas.openxmlformats.org/officeDocument/2006/relationships/image" Target="../media/image42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52.png"/><Relationship Id="rId8" Type="http://schemas.openxmlformats.org/officeDocument/2006/relationships/image" Target="../media/image51.svg"/><Relationship Id="rId7" Type="http://schemas.openxmlformats.org/officeDocument/2006/relationships/image" Target="../media/image50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Relationship Id="rId3" Type="http://schemas.openxmlformats.org/officeDocument/2006/relationships/image" Target="../media/image46.png"/><Relationship Id="rId2" Type="http://schemas.openxmlformats.org/officeDocument/2006/relationships/image" Target="../media/image45.svg"/><Relationship Id="rId12" Type="http://schemas.openxmlformats.org/officeDocument/2006/relationships/notesSlide" Target="../notesSlides/notesSlide13.xml"/><Relationship Id="rId11" Type="http://schemas.openxmlformats.org/officeDocument/2006/relationships/slideLayout" Target="../slideLayouts/slideLayout8.xml"/><Relationship Id="rId10" Type="http://schemas.openxmlformats.org/officeDocument/2006/relationships/image" Target="../media/image53.svg"/><Relationship Id="rId1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openxmlformats.org/officeDocument/2006/relationships/image" Target="../media/image59.svg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microsoft.com/office/2007/relationships/hdphoto" Target="../media/image4.wdp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5.png"/><Relationship Id="rId1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5.png"/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21.svg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5.svg"/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LineDrawing trans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15800" cy="681513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20800" y="1209040"/>
            <a:ext cx="10129520" cy="4419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68300" dist="38100" dir="5400000" algn="t" rotWithShape="0">
              <a:schemeClr val="accent3">
                <a:alpha val="7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30400" y="2125427"/>
            <a:ext cx="8717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600" dirty="0">
                <a:solidFill>
                  <a:schemeClr val="tx2"/>
                </a:solidFill>
                <a:cs typeface="+mn-ea"/>
                <a:sym typeface="+mn-lt"/>
              </a:rPr>
              <a:t>彩色团建活动策划</a:t>
            </a:r>
            <a:endParaRPr lang="zh-CN" altLang="en-US" sz="7200" b="1" spc="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12892" y="3746747"/>
            <a:ext cx="2731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TEAM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BUILDING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32931" y="4148210"/>
            <a:ext cx="2287270" cy="69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Organizational Flexibility and Product are replaced by Team building and Enterprise Collaboration. 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87111" y="3776720"/>
            <a:ext cx="89233" cy="10817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19601" y="3948245"/>
            <a:ext cx="211959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汇报人：</a:t>
            </a:r>
            <a:r>
              <a:rPr lang="en-US" dirty="0">
                <a:cs typeface="+mn-ea"/>
                <a:sym typeface="+mn-lt"/>
              </a:rPr>
              <a:t>xxxxxx</a:t>
            </a:r>
            <a:endParaRPr 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7" grpId="0"/>
      <p:bldP spid="8" grpId="0"/>
      <p:bldP spid="9" grpId="0" animBg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34720" y="1128879"/>
            <a:ext cx="6063653" cy="438147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687504" y="1713418"/>
            <a:ext cx="1413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3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84679" y="2386295"/>
            <a:ext cx="2636781" cy="531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87504" y="4209051"/>
            <a:ext cx="1317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3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85678" y="4806957"/>
            <a:ext cx="2635782" cy="531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77276" y="1613796"/>
            <a:ext cx="621983" cy="621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877276" y="4070687"/>
            <a:ext cx="621983" cy="621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4" name="图形 3" descr="市场营销"/>
          <p:cNvPicPr>
            <a:picLocks noChangeAspect="1"/>
          </p:cNvPicPr>
          <p:nvPr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6002" y="4131452"/>
            <a:ext cx="524529" cy="524529"/>
          </a:xfrm>
          <a:prstGeom prst="rect">
            <a:avLst/>
          </a:prstGeom>
        </p:spPr>
      </p:pic>
      <p:pic>
        <p:nvPicPr>
          <p:cNvPr id="13" name="图形 12" descr="思想气泡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29748" y="1672728"/>
            <a:ext cx="524529" cy="52452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-564817" y="4393716"/>
            <a:ext cx="3775293" cy="305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9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íṩ1iḍe"/>
          <p:cNvSpPr/>
          <p:nvPr/>
        </p:nvSpPr>
        <p:spPr>
          <a:xfrm>
            <a:off x="888481" y="1320800"/>
            <a:ext cx="2412000" cy="3974214"/>
          </a:xfrm>
          <a:prstGeom prst="roundRect">
            <a:avLst>
              <a:gd name="adj" fmla="val 4372"/>
            </a:avLst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22" name="îśliḋe"/>
          <p:cNvSpPr txBox="1"/>
          <p:nvPr/>
        </p:nvSpPr>
        <p:spPr bwMode="auto">
          <a:xfrm>
            <a:off x="1262201" y="2814214"/>
            <a:ext cx="1664560" cy="45295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tx1">
                    <a:lumMod val="90000"/>
                    <a:lumOff val="10000"/>
                  </a:schemeClr>
                </a:solidFill>
                <a:cs typeface="+mn-ea"/>
                <a:sym typeface="+mn-lt"/>
              </a:rPr>
              <a:t>one</a:t>
            </a:r>
            <a:endParaRPr lang="en-US" altLang="zh-CN" b="1" dirty="0">
              <a:solidFill>
                <a:schemeClr val="tx1">
                  <a:lumMod val="90000"/>
                  <a:lumOff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íṣlîďé"/>
          <p:cNvSpPr/>
          <p:nvPr/>
        </p:nvSpPr>
        <p:spPr>
          <a:xfrm>
            <a:off x="6389197" y="1320800"/>
            <a:ext cx="2412000" cy="3974214"/>
          </a:xfrm>
          <a:prstGeom prst="roundRect">
            <a:avLst>
              <a:gd name="adj" fmla="val 4372"/>
            </a:avLst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17" name="îšḷîḋe"/>
          <p:cNvSpPr txBox="1"/>
          <p:nvPr/>
        </p:nvSpPr>
        <p:spPr bwMode="auto">
          <a:xfrm>
            <a:off x="6762918" y="2814214"/>
            <a:ext cx="1664559" cy="45295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tx1">
                    <a:lumMod val="90000"/>
                    <a:lumOff val="10000"/>
                  </a:schemeClr>
                </a:solidFill>
                <a:cs typeface="+mn-ea"/>
                <a:sym typeface="+mn-lt"/>
              </a:rPr>
              <a:t>three</a:t>
            </a:r>
            <a:endParaRPr lang="en-US" altLang="zh-CN" b="1" dirty="0">
              <a:solidFill>
                <a:schemeClr val="tx1">
                  <a:lumMod val="90000"/>
                  <a:lumOff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íṣḻïḋè"/>
          <p:cNvSpPr/>
          <p:nvPr/>
        </p:nvSpPr>
        <p:spPr>
          <a:xfrm>
            <a:off x="3638839" y="1320800"/>
            <a:ext cx="2412000" cy="3974214"/>
          </a:xfrm>
          <a:prstGeom prst="roundRect">
            <a:avLst>
              <a:gd name="adj" fmla="val 4372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12" name="îṥľîḑè"/>
          <p:cNvSpPr txBox="1"/>
          <p:nvPr/>
        </p:nvSpPr>
        <p:spPr bwMode="auto">
          <a:xfrm>
            <a:off x="4012560" y="2814214"/>
            <a:ext cx="1664559" cy="45295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2"/>
                </a:solidFill>
                <a:cs typeface="+mn-ea"/>
                <a:sym typeface="+mn-lt"/>
              </a:rPr>
              <a:t>two</a:t>
            </a:r>
            <a:endParaRPr lang="en-US" altLang="zh-CN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283377" y="3463457"/>
            <a:ext cx="1622208" cy="122360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在这里添加你的详细小段落文本内容，与标题相关并符合整体语言风格内容请简洁。在这里添加你的详细小段落文本内容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33735" y="3463457"/>
            <a:ext cx="1824140" cy="13367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2"/>
                </a:solidFill>
                <a:cs typeface="+mn-ea"/>
                <a:sym typeface="+mn-lt"/>
              </a:rPr>
              <a:t>在这里添加你的详细小段落文本内容，与标题相关并符合整体语言风格内容请简洁。在这里添加你的详细小段落文本内容</a:t>
            </a:r>
            <a:r>
              <a:rPr lang="en-US" altLang="zh-CN" sz="1100" dirty="0">
                <a:solidFill>
                  <a:schemeClr val="bg2"/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4093" y="3463457"/>
            <a:ext cx="1622208" cy="122360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在这里添加你的详细小段落文本内容，与标题相关并符合整体语言风格内容请简洁。在这里添加你的详细小段落文本内容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íṣḻïḋè"/>
          <p:cNvSpPr/>
          <p:nvPr/>
        </p:nvSpPr>
        <p:spPr>
          <a:xfrm>
            <a:off x="9139556" y="1313078"/>
            <a:ext cx="2412000" cy="3974214"/>
          </a:xfrm>
          <a:prstGeom prst="roundRect">
            <a:avLst>
              <a:gd name="adj" fmla="val 4372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25" name="îṥľîḑè"/>
          <p:cNvSpPr txBox="1"/>
          <p:nvPr/>
        </p:nvSpPr>
        <p:spPr bwMode="auto">
          <a:xfrm>
            <a:off x="9513277" y="2814214"/>
            <a:ext cx="1664559" cy="45295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2"/>
                </a:solidFill>
                <a:cs typeface="+mn-ea"/>
                <a:sym typeface="+mn-lt"/>
              </a:rPr>
              <a:t>Four</a:t>
            </a:r>
            <a:endParaRPr lang="en-US" altLang="zh-CN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534451" y="3463457"/>
            <a:ext cx="1769067" cy="159210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2"/>
                </a:solidFill>
                <a:cs typeface="+mn-ea"/>
                <a:sym typeface="+mn-lt"/>
              </a:rPr>
              <a:t>在这里添加你的详细小段落文本内容，与标题相关并符合整体语言风格内容请简洁。在这里添加你的详细小段落文本内容</a:t>
            </a:r>
            <a:r>
              <a:rPr lang="en-US" altLang="zh-CN" sz="1100" dirty="0">
                <a:solidFill>
                  <a:schemeClr val="bg2"/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bg2"/>
              </a:solidFill>
              <a:cs typeface="+mn-ea"/>
              <a:sym typeface="+mn-lt"/>
            </a:endParaRPr>
          </a:p>
          <a:p>
            <a:pPr algn="ctr" defTabSz="914400">
              <a:lnSpc>
                <a:spcPct val="150000"/>
              </a:lnSpc>
            </a:pPr>
            <a:endParaRPr lang="en-US" altLang="zh-CN" sz="11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pic>
        <p:nvPicPr>
          <p:cNvPr id="3" name="图形 2" descr="远足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601164" y="1703523"/>
            <a:ext cx="914400" cy="914400"/>
          </a:xfrm>
          <a:prstGeom prst="rect">
            <a:avLst/>
          </a:prstGeom>
        </p:spPr>
      </p:pic>
      <p:pic>
        <p:nvPicPr>
          <p:cNvPr id="6" name="图形 5" descr="山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8320" y="1737980"/>
            <a:ext cx="914400" cy="914400"/>
          </a:xfrm>
          <a:prstGeom prst="rect">
            <a:avLst/>
          </a:prstGeom>
        </p:spPr>
      </p:pic>
      <p:pic>
        <p:nvPicPr>
          <p:cNvPr id="9" name="图形 8" descr="帐篷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356" y="1616606"/>
            <a:ext cx="914400" cy="914400"/>
          </a:xfrm>
          <a:prstGeom prst="rect">
            <a:avLst/>
          </a:prstGeom>
        </p:spPr>
      </p:pic>
      <p:pic>
        <p:nvPicPr>
          <p:cNvPr id="11" name="图形 10" descr="垂钓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37998" y="1703523"/>
            <a:ext cx="914400" cy="914400"/>
          </a:xfrm>
          <a:prstGeom prst="rect">
            <a:avLst/>
          </a:prstGeom>
        </p:spPr>
      </p:pic>
      <p:sp>
        <p:nvSpPr>
          <p:cNvPr id="2" name="TextBox 3"/>
          <p:cNvSpPr txBox="1"/>
          <p:nvPr/>
        </p:nvSpPr>
        <p:spPr>
          <a:xfrm>
            <a:off x="107505" y="6669998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13" grpId="0" animBg="1"/>
      <p:bldP spid="17" grpId="0"/>
      <p:bldP spid="7" grpId="0" animBg="1"/>
      <p:bldP spid="12" grpId="0"/>
      <p:bldP spid="37" grpId="0"/>
      <p:bldP spid="38" grpId="0"/>
      <p:bldP spid="39" grpId="0"/>
      <p:bldP spid="20" grpId="0" animBg="1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ïślíḍé"/>
          <p:cNvSpPr/>
          <p:nvPr/>
        </p:nvSpPr>
        <p:spPr>
          <a:xfrm>
            <a:off x="5657276" y="3024267"/>
            <a:ext cx="736602" cy="7366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iślîḋê"/>
          <p:cNvSpPr/>
          <p:nvPr/>
        </p:nvSpPr>
        <p:spPr>
          <a:xfrm>
            <a:off x="5657276" y="4643767"/>
            <a:ext cx="736602" cy="73660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4" name="íṩľîdé"/>
          <p:cNvSpPr/>
          <p:nvPr/>
        </p:nvSpPr>
        <p:spPr>
          <a:xfrm>
            <a:off x="5657276" y="1453417"/>
            <a:ext cx="736602" cy="7366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979593" y="2734612"/>
            <a:ext cx="4220361" cy="0"/>
          </a:xfrm>
          <a:prstGeom prst="line">
            <a:avLst/>
          </a:prstGeom>
          <a:ln w="317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6980754" y="4351180"/>
            <a:ext cx="4219200" cy="0"/>
          </a:xfrm>
          <a:prstGeom prst="line">
            <a:avLst/>
          </a:prstGeom>
          <a:ln w="317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iṥlíḋé"/>
          <p:cNvSpPr txBox="1"/>
          <p:nvPr/>
        </p:nvSpPr>
        <p:spPr bwMode="auto">
          <a:xfrm>
            <a:off x="7002791" y="1453417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îş1íḑé"/>
          <p:cNvSpPr/>
          <p:nvPr/>
        </p:nvSpPr>
        <p:spPr bwMode="auto">
          <a:xfrm>
            <a:off x="7002791" y="1843965"/>
            <a:ext cx="2879682" cy="531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iṥlíḋé"/>
          <p:cNvSpPr txBox="1"/>
          <p:nvPr/>
        </p:nvSpPr>
        <p:spPr bwMode="auto">
          <a:xfrm>
            <a:off x="7002791" y="3046479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îş1íḑé"/>
          <p:cNvSpPr/>
          <p:nvPr/>
        </p:nvSpPr>
        <p:spPr bwMode="auto">
          <a:xfrm>
            <a:off x="7002791" y="3437027"/>
            <a:ext cx="2879682" cy="531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iṥlíḋé"/>
          <p:cNvSpPr txBox="1"/>
          <p:nvPr/>
        </p:nvSpPr>
        <p:spPr bwMode="auto">
          <a:xfrm>
            <a:off x="7002791" y="4639541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îş1íḑé"/>
          <p:cNvSpPr/>
          <p:nvPr/>
        </p:nvSpPr>
        <p:spPr bwMode="auto">
          <a:xfrm>
            <a:off x="7002791" y="5030089"/>
            <a:ext cx="2879682" cy="531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7423" y="1039939"/>
            <a:ext cx="3721100" cy="4813300"/>
          </a:xfrm>
          <a:prstGeom prst="rect">
            <a:avLst/>
          </a:prstGeom>
        </p:spPr>
      </p:pic>
      <p:pic>
        <p:nvPicPr>
          <p:cNvPr id="5" name="图形 4" descr="枞树"/>
          <p:cNvPicPr>
            <a:picLocks noChangeAspect="1"/>
          </p:cNvPicPr>
          <p:nvPr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69385" y="3131296"/>
            <a:ext cx="522543" cy="522543"/>
          </a:xfrm>
          <a:prstGeom prst="rect">
            <a:avLst/>
          </a:prstGeom>
        </p:spPr>
      </p:pic>
      <p:pic>
        <p:nvPicPr>
          <p:cNvPr id="7" name="图形 6" descr="山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61415" y="1538138"/>
            <a:ext cx="522543" cy="522543"/>
          </a:xfrm>
          <a:prstGeom prst="rect">
            <a:avLst/>
          </a:prstGeom>
        </p:spPr>
      </p:pic>
      <p:pic>
        <p:nvPicPr>
          <p:cNvPr id="9" name="图形 8" descr="足迹"/>
          <p:cNvPicPr>
            <a:picLocks noChangeAspect="1"/>
          </p:cNvPicPr>
          <p:nvPr/>
        </p:nvPicPr>
        <p:blipFill>
          <a:blip r:embed="rId6" cstate="screen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57786" y="4764924"/>
            <a:ext cx="522543" cy="522543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9" grpId="0" animBg="1"/>
      <p:bldP spid="44" grpId="0" animBg="1"/>
      <p:bldP spid="34" grpId="0"/>
      <p:bldP spid="41" grpId="0"/>
      <p:bldP spid="55" grpId="0"/>
      <p:bldP spid="56" grpId="0"/>
      <p:bldP spid="57" grpId="0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28"/>
          <p:cNvSpPr txBox="1"/>
          <p:nvPr/>
        </p:nvSpPr>
        <p:spPr>
          <a:xfrm>
            <a:off x="1255746" y="3933836"/>
            <a:ext cx="153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55746" y="4564410"/>
            <a:ext cx="4296426" cy="117442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sz="1200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这里添加你的详细小段落文本内容，与标题相关并符合整体语言风格内容请简洁。这里添加你的详细小段落文本内容，与标题相关并符合整体语言风格内容请简洁。</a:t>
            </a:r>
            <a:endParaRPr lang="en-US" altLang="zh-CN" sz="1200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ea typeface="+mn-ea"/>
                <a:cs typeface="+mn-ea"/>
                <a:sym typeface="+mn-lt"/>
              </a:rPr>
              <a:t>……</a:t>
            </a:r>
            <a:endParaRPr lang="en-US" altLang="zh-CN" sz="1200" dirty="0">
              <a:ea typeface="+mn-ea"/>
              <a:cs typeface="+mn-ea"/>
              <a:sym typeface="+mn-lt"/>
            </a:endParaRPr>
          </a:p>
        </p:txBody>
      </p:sp>
      <p:sp>
        <p:nvSpPr>
          <p:cNvPr id="4" name="Rounded Rectangle 122"/>
          <p:cNvSpPr/>
          <p:nvPr/>
        </p:nvSpPr>
        <p:spPr>
          <a:xfrm>
            <a:off x="1064432" y="1140326"/>
            <a:ext cx="10063135" cy="2056263"/>
          </a:xfrm>
          <a:prstGeom prst="roundRect">
            <a:avLst>
              <a:gd name="adj" fmla="val 573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en-US" dirty="0">
              <a:cs typeface="+mn-ea"/>
              <a:sym typeface="+mn-lt"/>
            </a:endParaRPr>
          </a:p>
        </p:txBody>
      </p:sp>
      <p:sp>
        <p:nvSpPr>
          <p:cNvPr id="32" name="TextBox 128"/>
          <p:cNvSpPr txBox="1"/>
          <p:nvPr/>
        </p:nvSpPr>
        <p:spPr>
          <a:xfrm>
            <a:off x="6991661" y="3933836"/>
            <a:ext cx="153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991661" y="4564410"/>
            <a:ext cx="4296426" cy="117442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sz="1200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这里添加你的详细小段落文本内容，与标题相关并符合整体语言风格内容请简洁。这里添加你的详细小段落文本内容，与标题相关并符合整体语言风格内容请简洁。</a:t>
            </a:r>
            <a:endParaRPr lang="en-US" altLang="zh-CN" sz="1200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ea typeface="+mn-ea"/>
                <a:cs typeface="+mn-ea"/>
                <a:sym typeface="+mn-lt"/>
              </a:rPr>
              <a:t>……</a:t>
            </a:r>
            <a:endParaRPr lang="en-US" altLang="zh-CN" sz="1200" dirty="0">
              <a:ea typeface="+mn-ea"/>
              <a:cs typeface="+mn-ea"/>
              <a:sym typeface="+mn-lt"/>
            </a:endParaRPr>
          </a:p>
        </p:txBody>
      </p:sp>
      <p:pic>
        <p:nvPicPr>
          <p:cNvPr id="7" name="图形 6" descr="小组成功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112315" y="1215091"/>
            <a:ext cx="1906729" cy="1906729"/>
          </a:xfrm>
          <a:prstGeom prst="rect">
            <a:avLst/>
          </a:prstGeom>
        </p:spPr>
      </p:pic>
      <p:pic>
        <p:nvPicPr>
          <p:cNvPr id="11" name="图形 10" descr="跑步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25673" y="1870252"/>
            <a:ext cx="630752" cy="630752"/>
          </a:xfrm>
          <a:prstGeom prst="rect">
            <a:avLst/>
          </a:prstGeom>
        </p:spPr>
      </p:pic>
      <p:pic>
        <p:nvPicPr>
          <p:cNvPr id="13" name="图形 12" descr="游泳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68880" y="1857874"/>
            <a:ext cx="639664" cy="639664"/>
          </a:xfrm>
          <a:prstGeom prst="rect">
            <a:avLst/>
          </a:prstGeom>
        </p:spPr>
      </p:pic>
      <p:pic>
        <p:nvPicPr>
          <p:cNvPr id="15" name="图形 14" descr="舞蹈"/>
          <p:cNvPicPr>
            <a:picLocks noChangeAspect="1"/>
          </p:cNvPicPr>
          <p:nvPr/>
        </p:nvPicPr>
        <p:blipFill>
          <a:blip r:embed="rId7" cstate="screen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23950" y="1936834"/>
            <a:ext cx="542377" cy="542377"/>
          </a:xfrm>
          <a:prstGeom prst="rect">
            <a:avLst/>
          </a:prstGeom>
        </p:spPr>
      </p:pic>
      <p:pic>
        <p:nvPicPr>
          <p:cNvPr id="17" name="图形 16" descr="攀登"/>
          <p:cNvPicPr>
            <a:picLocks noChangeAspect="1"/>
          </p:cNvPicPr>
          <p:nvPr/>
        </p:nvPicPr>
        <p:blipFill>
          <a:blip r:embed="rId9" cstate="screen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86706" y="1955161"/>
            <a:ext cx="542377" cy="5423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4" grpId="0" animBg="1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LineDrawing trans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15800" cy="681513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20800" y="1209040"/>
            <a:ext cx="10129520" cy="4419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68300" dist="38100" dir="5400000" algn="t" rotWithShape="0">
              <a:schemeClr val="accent3">
                <a:alpha val="7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32507" y="4339413"/>
            <a:ext cx="27317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TEAM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BUILDING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52546" y="4740876"/>
            <a:ext cx="2287270" cy="35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Organizational Flexibility and Product are replaced by Team building and Enterprise Collaboration. </a:t>
            </a:r>
            <a:endParaRPr lang="zh-CN" altLang="en-US" sz="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86163" y="4339413"/>
            <a:ext cx="66383" cy="804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17385" y="2663517"/>
            <a:ext cx="2845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cs typeface="+mn-ea"/>
                <a:sym typeface="+mn-lt"/>
              </a:rPr>
              <a:t>流程安排</a:t>
            </a:r>
            <a:endParaRPr lang="zh-CN" altLang="en-US" sz="4800" b="1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08875" y="2786627"/>
            <a:ext cx="932385" cy="707888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2"/>
                </a:solidFill>
                <a:cs typeface="+mn-ea"/>
                <a:sym typeface="+mn-lt"/>
              </a:rPr>
              <a:t>3</a:t>
            </a:r>
            <a:endParaRPr lang="zh-CN" altLang="en-US" sz="3200" dirty="0">
              <a:solidFill>
                <a:schemeClr val="bg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8" grpId="0"/>
      <p:bldP spid="9" grpId="0" animBg="1"/>
      <p:bldP spid="11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iṧļidê"/>
          <p:cNvSpPr/>
          <p:nvPr/>
        </p:nvSpPr>
        <p:spPr>
          <a:xfrm>
            <a:off x="1140224" y="1391794"/>
            <a:ext cx="682538" cy="6825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iṥlíḋé"/>
          <p:cNvSpPr txBox="1"/>
          <p:nvPr/>
        </p:nvSpPr>
        <p:spPr bwMode="auto">
          <a:xfrm>
            <a:off x="2070664" y="1242074"/>
            <a:ext cx="3025859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输入标题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8" name="iṡľídè"/>
          <p:cNvSpPr/>
          <p:nvPr/>
        </p:nvSpPr>
        <p:spPr>
          <a:xfrm>
            <a:off x="1140224" y="2846706"/>
            <a:ext cx="682538" cy="6825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92500"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îṩ1íḋe"/>
          <p:cNvSpPr/>
          <p:nvPr/>
        </p:nvSpPr>
        <p:spPr>
          <a:xfrm>
            <a:off x="1140224" y="4354782"/>
            <a:ext cx="682538" cy="6825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92500"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îş1íḑé"/>
          <p:cNvSpPr/>
          <p:nvPr/>
        </p:nvSpPr>
        <p:spPr bwMode="auto">
          <a:xfrm>
            <a:off x="2071538" y="1632622"/>
            <a:ext cx="2879682" cy="531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iṥlíḋé"/>
          <p:cNvSpPr txBox="1"/>
          <p:nvPr/>
        </p:nvSpPr>
        <p:spPr bwMode="auto">
          <a:xfrm>
            <a:off x="2070664" y="2845635"/>
            <a:ext cx="3025859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输入标题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9" name="îş1íḑé"/>
          <p:cNvSpPr/>
          <p:nvPr/>
        </p:nvSpPr>
        <p:spPr bwMode="auto">
          <a:xfrm>
            <a:off x="2071538" y="3236183"/>
            <a:ext cx="2879682" cy="531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iṥlíḋé"/>
          <p:cNvSpPr txBox="1"/>
          <p:nvPr/>
        </p:nvSpPr>
        <p:spPr bwMode="auto">
          <a:xfrm>
            <a:off x="2070664" y="4343192"/>
            <a:ext cx="3025859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输入标题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1" name="îş1íḑé"/>
          <p:cNvSpPr/>
          <p:nvPr/>
        </p:nvSpPr>
        <p:spPr bwMode="auto">
          <a:xfrm>
            <a:off x="2071538" y="4733740"/>
            <a:ext cx="2879682" cy="531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51220" y="698500"/>
            <a:ext cx="7226300" cy="5461000"/>
          </a:xfrm>
          <a:prstGeom prst="flowChartInputOutput">
            <a:avLst/>
          </a:prstGeom>
        </p:spPr>
      </p:pic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/>
      <p:bldP spid="38" grpId="0" animBg="1"/>
      <p:bldP spid="42" grpId="0" animBg="1"/>
      <p:bldP spid="22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/>
        </p:nvSpPr>
        <p:spPr>
          <a:xfrm>
            <a:off x="346734" y="2457962"/>
            <a:ext cx="3976576" cy="2885052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147179" y="1690882"/>
            <a:ext cx="917649" cy="9176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1" name="Freeform 7"/>
          <p:cNvSpPr/>
          <p:nvPr/>
        </p:nvSpPr>
        <p:spPr>
          <a:xfrm>
            <a:off x="2396584" y="1945824"/>
            <a:ext cx="418837" cy="407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869"/>
                </a:moveTo>
                <a:cubicBezTo>
                  <a:pt x="21600" y="2531"/>
                  <a:pt x="21431" y="2362"/>
                  <a:pt x="21263" y="2362"/>
                </a:cubicBezTo>
                <a:cubicBezTo>
                  <a:pt x="18056" y="2362"/>
                  <a:pt x="18056" y="2362"/>
                  <a:pt x="18056" y="2362"/>
                </a:cubicBezTo>
                <a:cubicBezTo>
                  <a:pt x="18056" y="337"/>
                  <a:pt x="18056" y="337"/>
                  <a:pt x="18056" y="337"/>
                </a:cubicBezTo>
                <a:cubicBezTo>
                  <a:pt x="18056" y="169"/>
                  <a:pt x="17888" y="0"/>
                  <a:pt x="17719" y="0"/>
                </a:cubicBezTo>
                <a:cubicBezTo>
                  <a:pt x="3881" y="0"/>
                  <a:pt x="3881" y="0"/>
                  <a:pt x="3881" y="0"/>
                </a:cubicBezTo>
                <a:cubicBezTo>
                  <a:pt x="3712" y="0"/>
                  <a:pt x="3544" y="169"/>
                  <a:pt x="3544" y="337"/>
                </a:cubicBezTo>
                <a:cubicBezTo>
                  <a:pt x="3544" y="2362"/>
                  <a:pt x="3544" y="2362"/>
                  <a:pt x="3544" y="2362"/>
                </a:cubicBezTo>
                <a:cubicBezTo>
                  <a:pt x="337" y="2362"/>
                  <a:pt x="337" y="2362"/>
                  <a:pt x="337" y="2362"/>
                </a:cubicBezTo>
                <a:cubicBezTo>
                  <a:pt x="169" y="2362"/>
                  <a:pt x="0" y="2531"/>
                  <a:pt x="0" y="2869"/>
                </a:cubicBezTo>
                <a:cubicBezTo>
                  <a:pt x="169" y="6075"/>
                  <a:pt x="1856" y="9112"/>
                  <a:pt x="4556" y="10969"/>
                </a:cubicBezTo>
                <a:cubicBezTo>
                  <a:pt x="4556" y="10969"/>
                  <a:pt x="4556" y="10969"/>
                  <a:pt x="4556" y="10969"/>
                </a:cubicBezTo>
                <a:cubicBezTo>
                  <a:pt x="5569" y="12656"/>
                  <a:pt x="7087" y="13838"/>
                  <a:pt x="8944" y="14175"/>
                </a:cubicBezTo>
                <a:cubicBezTo>
                  <a:pt x="9112" y="14344"/>
                  <a:pt x="9112" y="14344"/>
                  <a:pt x="9112" y="14344"/>
                </a:cubicBezTo>
                <a:cubicBezTo>
                  <a:pt x="9112" y="18225"/>
                  <a:pt x="9112" y="18225"/>
                  <a:pt x="9112" y="18225"/>
                </a:cubicBezTo>
                <a:cubicBezTo>
                  <a:pt x="6412" y="18225"/>
                  <a:pt x="6412" y="18225"/>
                  <a:pt x="6412" y="18225"/>
                </a:cubicBezTo>
                <a:cubicBezTo>
                  <a:pt x="5906" y="18225"/>
                  <a:pt x="5400" y="18731"/>
                  <a:pt x="5400" y="19238"/>
                </a:cubicBezTo>
                <a:cubicBezTo>
                  <a:pt x="5400" y="20756"/>
                  <a:pt x="5400" y="20756"/>
                  <a:pt x="5400" y="20756"/>
                </a:cubicBezTo>
                <a:cubicBezTo>
                  <a:pt x="4556" y="20756"/>
                  <a:pt x="4556" y="20756"/>
                  <a:pt x="4556" y="20756"/>
                </a:cubicBezTo>
                <a:cubicBezTo>
                  <a:pt x="4387" y="20756"/>
                  <a:pt x="4219" y="20925"/>
                  <a:pt x="4219" y="21094"/>
                </a:cubicBezTo>
                <a:cubicBezTo>
                  <a:pt x="4219" y="21431"/>
                  <a:pt x="4387" y="21600"/>
                  <a:pt x="4556" y="21600"/>
                </a:cubicBezTo>
                <a:cubicBezTo>
                  <a:pt x="17044" y="21600"/>
                  <a:pt x="17044" y="21600"/>
                  <a:pt x="17044" y="21600"/>
                </a:cubicBezTo>
                <a:cubicBezTo>
                  <a:pt x="17213" y="21600"/>
                  <a:pt x="17381" y="21431"/>
                  <a:pt x="17381" y="21094"/>
                </a:cubicBezTo>
                <a:cubicBezTo>
                  <a:pt x="17381" y="20925"/>
                  <a:pt x="17213" y="20756"/>
                  <a:pt x="17044" y="20756"/>
                </a:cubicBezTo>
                <a:cubicBezTo>
                  <a:pt x="16200" y="20756"/>
                  <a:pt x="16200" y="20756"/>
                  <a:pt x="16200" y="20756"/>
                </a:cubicBezTo>
                <a:cubicBezTo>
                  <a:pt x="16200" y="19238"/>
                  <a:pt x="16200" y="19238"/>
                  <a:pt x="16200" y="19238"/>
                </a:cubicBezTo>
                <a:cubicBezTo>
                  <a:pt x="16200" y="18731"/>
                  <a:pt x="15694" y="18225"/>
                  <a:pt x="15188" y="18225"/>
                </a:cubicBezTo>
                <a:cubicBezTo>
                  <a:pt x="12488" y="18225"/>
                  <a:pt x="12488" y="18225"/>
                  <a:pt x="12488" y="18225"/>
                </a:cubicBezTo>
                <a:cubicBezTo>
                  <a:pt x="12488" y="14344"/>
                  <a:pt x="12488" y="14344"/>
                  <a:pt x="12488" y="14344"/>
                </a:cubicBezTo>
                <a:cubicBezTo>
                  <a:pt x="12656" y="14175"/>
                  <a:pt x="12656" y="14175"/>
                  <a:pt x="12656" y="14175"/>
                </a:cubicBezTo>
                <a:cubicBezTo>
                  <a:pt x="14513" y="13838"/>
                  <a:pt x="16031" y="12656"/>
                  <a:pt x="17044" y="10969"/>
                </a:cubicBezTo>
                <a:cubicBezTo>
                  <a:pt x="17044" y="10969"/>
                  <a:pt x="17044" y="10969"/>
                  <a:pt x="17044" y="10969"/>
                </a:cubicBezTo>
                <a:cubicBezTo>
                  <a:pt x="19744" y="9112"/>
                  <a:pt x="21431" y="6075"/>
                  <a:pt x="21600" y="2869"/>
                </a:cubicBezTo>
                <a:close/>
                <a:moveTo>
                  <a:pt x="3206" y="8775"/>
                </a:moveTo>
                <a:cubicBezTo>
                  <a:pt x="2531" y="7931"/>
                  <a:pt x="2025" y="7087"/>
                  <a:pt x="1519" y="6075"/>
                </a:cubicBezTo>
                <a:cubicBezTo>
                  <a:pt x="1181" y="5231"/>
                  <a:pt x="1012" y="4387"/>
                  <a:pt x="844" y="3544"/>
                </a:cubicBezTo>
                <a:cubicBezTo>
                  <a:pt x="844" y="3206"/>
                  <a:pt x="844" y="3206"/>
                  <a:pt x="844" y="3206"/>
                </a:cubicBezTo>
                <a:cubicBezTo>
                  <a:pt x="3544" y="3206"/>
                  <a:pt x="3544" y="3206"/>
                  <a:pt x="3544" y="3206"/>
                </a:cubicBezTo>
                <a:cubicBezTo>
                  <a:pt x="3544" y="7256"/>
                  <a:pt x="3544" y="7256"/>
                  <a:pt x="3544" y="7256"/>
                </a:cubicBezTo>
                <a:cubicBezTo>
                  <a:pt x="3544" y="7594"/>
                  <a:pt x="3544" y="8100"/>
                  <a:pt x="3712" y="8606"/>
                </a:cubicBezTo>
                <a:cubicBezTo>
                  <a:pt x="3881" y="9450"/>
                  <a:pt x="3881" y="9450"/>
                  <a:pt x="3881" y="9450"/>
                </a:cubicBezTo>
                <a:lnTo>
                  <a:pt x="3206" y="8775"/>
                </a:lnTo>
                <a:close/>
                <a:moveTo>
                  <a:pt x="15356" y="19069"/>
                </a:moveTo>
                <a:cubicBezTo>
                  <a:pt x="15356" y="20756"/>
                  <a:pt x="15356" y="20756"/>
                  <a:pt x="15356" y="20756"/>
                </a:cubicBezTo>
                <a:cubicBezTo>
                  <a:pt x="6244" y="20756"/>
                  <a:pt x="6244" y="20756"/>
                  <a:pt x="6244" y="20756"/>
                </a:cubicBezTo>
                <a:cubicBezTo>
                  <a:pt x="6244" y="19069"/>
                  <a:pt x="6244" y="19069"/>
                  <a:pt x="6244" y="19069"/>
                </a:cubicBezTo>
                <a:lnTo>
                  <a:pt x="15356" y="19069"/>
                </a:lnTo>
                <a:close/>
                <a:moveTo>
                  <a:pt x="9956" y="18225"/>
                </a:moveTo>
                <a:cubicBezTo>
                  <a:pt x="9956" y="14344"/>
                  <a:pt x="9956" y="14344"/>
                  <a:pt x="9956" y="14344"/>
                </a:cubicBezTo>
                <a:cubicBezTo>
                  <a:pt x="10125" y="14513"/>
                  <a:pt x="10125" y="14513"/>
                  <a:pt x="10125" y="14513"/>
                </a:cubicBezTo>
                <a:cubicBezTo>
                  <a:pt x="10631" y="14513"/>
                  <a:pt x="10969" y="14513"/>
                  <a:pt x="11475" y="14513"/>
                </a:cubicBezTo>
                <a:cubicBezTo>
                  <a:pt x="11644" y="14344"/>
                  <a:pt x="11644" y="14344"/>
                  <a:pt x="11644" y="14344"/>
                </a:cubicBezTo>
                <a:cubicBezTo>
                  <a:pt x="11644" y="18225"/>
                  <a:pt x="11644" y="18225"/>
                  <a:pt x="11644" y="18225"/>
                </a:cubicBezTo>
                <a:lnTo>
                  <a:pt x="9956" y="18225"/>
                </a:lnTo>
                <a:close/>
                <a:moveTo>
                  <a:pt x="17381" y="7256"/>
                </a:moveTo>
                <a:cubicBezTo>
                  <a:pt x="17381" y="8100"/>
                  <a:pt x="17213" y="8944"/>
                  <a:pt x="16875" y="9787"/>
                </a:cubicBezTo>
                <a:cubicBezTo>
                  <a:pt x="16538" y="10462"/>
                  <a:pt x="16031" y="11138"/>
                  <a:pt x="15356" y="11813"/>
                </a:cubicBezTo>
                <a:cubicBezTo>
                  <a:pt x="14850" y="12319"/>
                  <a:pt x="14175" y="12825"/>
                  <a:pt x="13331" y="13163"/>
                </a:cubicBezTo>
                <a:cubicBezTo>
                  <a:pt x="12488" y="13500"/>
                  <a:pt x="11644" y="13669"/>
                  <a:pt x="10800" y="13669"/>
                </a:cubicBezTo>
                <a:cubicBezTo>
                  <a:pt x="9956" y="13669"/>
                  <a:pt x="9112" y="13500"/>
                  <a:pt x="8269" y="13163"/>
                </a:cubicBezTo>
                <a:cubicBezTo>
                  <a:pt x="7425" y="12825"/>
                  <a:pt x="6750" y="12319"/>
                  <a:pt x="6244" y="11813"/>
                </a:cubicBezTo>
                <a:cubicBezTo>
                  <a:pt x="5569" y="11138"/>
                  <a:pt x="5062" y="10462"/>
                  <a:pt x="4725" y="9787"/>
                </a:cubicBezTo>
                <a:cubicBezTo>
                  <a:pt x="4387" y="8944"/>
                  <a:pt x="4219" y="8100"/>
                  <a:pt x="4219" y="7256"/>
                </a:cubicBezTo>
                <a:cubicBezTo>
                  <a:pt x="4219" y="675"/>
                  <a:pt x="4219" y="675"/>
                  <a:pt x="4219" y="675"/>
                </a:cubicBezTo>
                <a:cubicBezTo>
                  <a:pt x="17381" y="675"/>
                  <a:pt x="17381" y="675"/>
                  <a:pt x="17381" y="675"/>
                </a:cubicBezTo>
                <a:lnTo>
                  <a:pt x="17381" y="7256"/>
                </a:lnTo>
                <a:close/>
                <a:moveTo>
                  <a:pt x="17719" y="9450"/>
                </a:moveTo>
                <a:cubicBezTo>
                  <a:pt x="17888" y="8606"/>
                  <a:pt x="17888" y="8606"/>
                  <a:pt x="17888" y="8606"/>
                </a:cubicBezTo>
                <a:cubicBezTo>
                  <a:pt x="18056" y="8100"/>
                  <a:pt x="18056" y="7594"/>
                  <a:pt x="18056" y="7256"/>
                </a:cubicBezTo>
                <a:cubicBezTo>
                  <a:pt x="18056" y="3206"/>
                  <a:pt x="18056" y="3206"/>
                  <a:pt x="18056" y="3206"/>
                </a:cubicBezTo>
                <a:cubicBezTo>
                  <a:pt x="20756" y="3206"/>
                  <a:pt x="20756" y="3206"/>
                  <a:pt x="20756" y="3206"/>
                </a:cubicBezTo>
                <a:cubicBezTo>
                  <a:pt x="20756" y="3544"/>
                  <a:pt x="20756" y="3544"/>
                  <a:pt x="20756" y="3544"/>
                </a:cubicBezTo>
                <a:cubicBezTo>
                  <a:pt x="20588" y="4387"/>
                  <a:pt x="20419" y="5231"/>
                  <a:pt x="20081" y="6075"/>
                </a:cubicBezTo>
                <a:cubicBezTo>
                  <a:pt x="19575" y="7087"/>
                  <a:pt x="19069" y="7931"/>
                  <a:pt x="18394" y="8775"/>
                </a:cubicBezTo>
                <a:lnTo>
                  <a:pt x="17719" y="9450"/>
                </a:lnTo>
                <a:close/>
              </a:path>
            </a:pathLst>
          </a:cu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0088" y="3276150"/>
            <a:ext cx="2727758" cy="1336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4096941" y="2457962"/>
            <a:ext cx="3976576" cy="2885052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74704" y="3286812"/>
            <a:ext cx="2593349" cy="1336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7847148" y="2457962"/>
            <a:ext cx="3976576" cy="2885052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74714" y="3286812"/>
            <a:ext cx="2593349" cy="1336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796820" y="1720176"/>
            <a:ext cx="917649" cy="9176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9702072" y="1789058"/>
            <a:ext cx="917649" cy="9176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31" name="Freeform 114"/>
          <p:cNvSpPr/>
          <p:nvPr/>
        </p:nvSpPr>
        <p:spPr>
          <a:xfrm>
            <a:off x="9971389" y="2058193"/>
            <a:ext cx="358271" cy="3582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558" extrusionOk="0">
                <a:moveTo>
                  <a:pt x="21389" y="169"/>
                </a:moveTo>
                <a:cubicBezTo>
                  <a:pt x="21389" y="0"/>
                  <a:pt x="21220" y="0"/>
                  <a:pt x="21052" y="0"/>
                </a:cubicBezTo>
                <a:cubicBezTo>
                  <a:pt x="18352" y="506"/>
                  <a:pt x="18352" y="506"/>
                  <a:pt x="18352" y="506"/>
                </a:cubicBezTo>
                <a:cubicBezTo>
                  <a:pt x="18183" y="506"/>
                  <a:pt x="18183" y="675"/>
                  <a:pt x="18183" y="675"/>
                </a:cubicBezTo>
                <a:cubicBezTo>
                  <a:pt x="13795" y="4894"/>
                  <a:pt x="13795" y="4894"/>
                  <a:pt x="13795" y="4894"/>
                </a:cubicBezTo>
                <a:cubicBezTo>
                  <a:pt x="1814" y="1350"/>
                  <a:pt x="1814" y="1350"/>
                  <a:pt x="1814" y="1350"/>
                </a:cubicBezTo>
                <a:cubicBezTo>
                  <a:pt x="1814" y="1350"/>
                  <a:pt x="1646" y="1350"/>
                  <a:pt x="1477" y="1519"/>
                </a:cubicBezTo>
                <a:cubicBezTo>
                  <a:pt x="127" y="2869"/>
                  <a:pt x="127" y="2869"/>
                  <a:pt x="127" y="2869"/>
                </a:cubicBezTo>
                <a:cubicBezTo>
                  <a:pt x="-42" y="3038"/>
                  <a:pt x="-42" y="3206"/>
                  <a:pt x="127" y="3375"/>
                </a:cubicBezTo>
                <a:cubicBezTo>
                  <a:pt x="127" y="3544"/>
                  <a:pt x="127" y="3544"/>
                  <a:pt x="127" y="3544"/>
                </a:cubicBezTo>
                <a:cubicBezTo>
                  <a:pt x="9071" y="9788"/>
                  <a:pt x="9071" y="9788"/>
                  <a:pt x="9071" y="9788"/>
                </a:cubicBezTo>
                <a:cubicBezTo>
                  <a:pt x="5189" y="13669"/>
                  <a:pt x="5189" y="13669"/>
                  <a:pt x="5189" y="13669"/>
                </a:cubicBezTo>
                <a:cubicBezTo>
                  <a:pt x="1814" y="12825"/>
                  <a:pt x="1814" y="12825"/>
                  <a:pt x="1814" y="12825"/>
                </a:cubicBezTo>
                <a:cubicBezTo>
                  <a:pt x="1646" y="12656"/>
                  <a:pt x="1477" y="12825"/>
                  <a:pt x="1477" y="12825"/>
                </a:cubicBezTo>
                <a:cubicBezTo>
                  <a:pt x="1308" y="12825"/>
                  <a:pt x="127" y="14175"/>
                  <a:pt x="127" y="14175"/>
                </a:cubicBezTo>
                <a:cubicBezTo>
                  <a:pt x="-42" y="14344"/>
                  <a:pt x="-42" y="14512"/>
                  <a:pt x="127" y="14681"/>
                </a:cubicBezTo>
                <a:cubicBezTo>
                  <a:pt x="127" y="14681"/>
                  <a:pt x="127" y="14681"/>
                  <a:pt x="127" y="14850"/>
                </a:cubicBezTo>
                <a:cubicBezTo>
                  <a:pt x="296" y="14850"/>
                  <a:pt x="296" y="14850"/>
                  <a:pt x="296" y="14850"/>
                </a:cubicBezTo>
                <a:cubicBezTo>
                  <a:pt x="4177" y="17550"/>
                  <a:pt x="4177" y="17550"/>
                  <a:pt x="4177" y="17550"/>
                </a:cubicBezTo>
                <a:cubicBezTo>
                  <a:pt x="6708" y="21262"/>
                  <a:pt x="6708" y="21262"/>
                  <a:pt x="6708" y="21262"/>
                </a:cubicBezTo>
                <a:cubicBezTo>
                  <a:pt x="6708" y="21262"/>
                  <a:pt x="6708" y="21262"/>
                  <a:pt x="6708" y="21262"/>
                </a:cubicBezTo>
                <a:cubicBezTo>
                  <a:pt x="6708" y="21431"/>
                  <a:pt x="6708" y="21431"/>
                  <a:pt x="6708" y="21431"/>
                </a:cubicBezTo>
                <a:cubicBezTo>
                  <a:pt x="6877" y="21431"/>
                  <a:pt x="6877" y="21431"/>
                  <a:pt x="6877" y="21431"/>
                </a:cubicBezTo>
                <a:cubicBezTo>
                  <a:pt x="7046" y="21600"/>
                  <a:pt x="7214" y="21600"/>
                  <a:pt x="7383" y="21431"/>
                </a:cubicBezTo>
                <a:cubicBezTo>
                  <a:pt x="8733" y="20081"/>
                  <a:pt x="8733" y="20081"/>
                  <a:pt x="8733" y="20081"/>
                </a:cubicBezTo>
                <a:cubicBezTo>
                  <a:pt x="8733" y="20081"/>
                  <a:pt x="8902" y="19912"/>
                  <a:pt x="8733" y="19744"/>
                </a:cubicBezTo>
                <a:cubicBezTo>
                  <a:pt x="7889" y="16369"/>
                  <a:pt x="7889" y="16369"/>
                  <a:pt x="7889" y="16369"/>
                </a:cubicBezTo>
                <a:cubicBezTo>
                  <a:pt x="11770" y="12487"/>
                  <a:pt x="11770" y="12487"/>
                  <a:pt x="11770" y="12487"/>
                </a:cubicBezTo>
                <a:cubicBezTo>
                  <a:pt x="18014" y="21431"/>
                  <a:pt x="18014" y="21431"/>
                  <a:pt x="18014" y="21431"/>
                </a:cubicBezTo>
                <a:cubicBezTo>
                  <a:pt x="18014" y="21431"/>
                  <a:pt x="18183" y="21431"/>
                  <a:pt x="18183" y="21431"/>
                </a:cubicBezTo>
                <a:cubicBezTo>
                  <a:pt x="18352" y="21600"/>
                  <a:pt x="18520" y="21600"/>
                  <a:pt x="18689" y="21431"/>
                </a:cubicBezTo>
                <a:cubicBezTo>
                  <a:pt x="19533" y="20587"/>
                  <a:pt x="19870" y="20250"/>
                  <a:pt x="20039" y="20081"/>
                </a:cubicBezTo>
                <a:cubicBezTo>
                  <a:pt x="20039" y="20081"/>
                  <a:pt x="20039" y="20081"/>
                  <a:pt x="20039" y="20081"/>
                </a:cubicBezTo>
                <a:cubicBezTo>
                  <a:pt x="20208" y="19912"/>
                  <a:pt x="20208" y="19744"/>
                  <a:pt x="20208" y="19744"/>
                </a:cubicBezTo>
                <a:cubicBezTo>
                  <a:pt x="16664" y="7763"/>
                  <a:pt x="16664" y="7763"/>
                  <a:pt x="16664" y="7763"/>
                </a:cubicBezTo>
                <a:cubicBezTo>
                  <a:pt x="20883" y="3375"/>
                  <a:pt x="20883" y="3375"/>
                  <a:pt x="20883" y="3375"/>
                </a:cubicBezTo>
                <a:cubicBezTo>
                  <a:pt x="20883" y="3375"/>
                  <a:pt x="21052" y="3375"/>
                  <a:pt x="21052" y="3206"/>
                </a:cubicBezTo>
                <a:cubicBezTo>
                  <a:pt x="21558" y="506"/>
                  <a:pt x="21558" y="506"/>
                  <a:pt x="21558" y="506"/>
                </a:cubicBezTo>
                <a:cubicBezTo>
                  <a:pt x="21558" y="338"/>
                  <a:pt x="21558" y="169"/>
                  <a:pt x="21389" y="169"/>
                </a:cubicBezTo>
                <a:close/>
                <a:moveTo>
                  <a:pt x="19364" y="19744"/>
                </a:moveTo>
                <a:cubicBezTo>
                  <a:pt x="18520" y="20587"/>
                  <a:pt x="18520" y="20587"/>
                  <a:pt x="18520" y="20587"/>
                </a:cubicBezTo>
                <a:cubicBezTo>
                  <a:pt x="12445" y="11981"/>
                  <a:pt x="12445" y="11981"/>
                  <a:pt x="12445" y="11981"/>
                </a:cubicBezTo>
                <a:cubicBezTo>
                  <a:pt x="15989" y="8438"/>
                  <a:pt x="15989" y="8438"/>
                  <a:pt x="15989" y="8438"/>
                </a:cubicBezTo>
                <a:lnTo>
                  <a:pt x="19364" y="19744"/>
                </a:lnTo>
                <a:close/>
                <a:moveTo>
                  <a:pt x="20208" y="3038"/>
                </a:moveTo>
                <a:cubicBezTo>
                  <a:pt x="20208" y="3038"/>
                  <a:pt x="20208" y="3038"/>
                  <a:pt x="20208" y="3038"/>
                </a:cubicBezTo>
                <a:cubicBezTo>
                  <a:pt x="7046" y="16200"/>
                  <a:pt x="7046" y="16200"/>
                  <a:pt x="7046" y="16200"/>
                </a:cubicBezTo>
                <a:cubicBezTo>
                  <a:pt x="8058" y="19744"/>
                  <a:pt x="8058" y="19744"/>
                  <a:pt x="8058" y="19744"/>
                </a:cubicBezTo>
                <a:cubicBezTo>
                  <a:pt x="7214" y="20587"/>
                  <a:pt x="7214" y="20587"/>
                  <a:pt x="7214" y="20587"/>
                </a:cubicBezTo>
                <a:cubicBezTo>
                  <a:pt x="4683" y="16875"/>
                  <a:pt x="4683" y="16875"/>
                  <a:pt x="4683" y="16875"/>
                </a:cubicBezTo>
                <a:cubicBezTo>
                  <a:pt x="971" y="14344"/>
                  <a:pt x="971" y="14344"/>
                  <a:pt x="971" y="14344"/>
                </a:cubicBezTo>
                <a:cubicBezTo>
                  <a:pt x="1814" y="13500"/>
                  <a:pt x="1814" y="13500"/>
                  <a:pt x="1814" y="13500"/>
                </a:cubicBezTo>
                <a:cubicBezTo>
                  <a:pt x="5358" y="14512"/>
                  <a:pt x="5358" y="14512"/>
                  <a:pt x="5358" y="14512"/>
                </a:cubicBezTo>
                <a:cubicBezTo>
                  <a:pt x="10252" y="9619"/>
                  <a:pt x="10252" y="9619"/>
                  <a:pt x="10252" y="9619"/>
                </a:cubicBezTo>
                <a:cubicBezTo>
                  <a:pt x="971" y="3038"/>
                  <a:pt x="971" y="3038"/>
                  <a:pt x="971" y="3038"/>
                </a:cubicBezTo>
                <a:cubicBezTo>
                  <a:pt x="1814" y="2194"/>
                  <a:pt x="1814" y="2194"/>
                  <a:pt x="1814" y="2194"/>
                </a:cubicBezTo>
                <a:cubicBezTo>
                  <a:pt x="13964" y="5906"/>
                  <a:pt x="13964" y="5906"/>
                  <a:pt x="13964" y="5906"/>
                </a:cubicBezTo>
                <a:cubicBezTo>
                  <a:pt x="18520" y="1350"/>
                  <a:pt x="18520" y="1350"/>
                  <a:pt x="18520" y="1350"/>
                </a:cubicBezTo>
                <a:cubicBezTo>
                  <a:pt x="20714" y="844"/>
                  <a:pt x="20714" y="844"/>
                  <a:pt x="20714" y="844"/>
                </a:cubicBezTo>
                <a:lnTo>
                  <a:pt x="20208" y="3038"/>
                </a:ln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tIns="91439" bIns="91439"/>
          <a:lstStyle/>
          <a:p>
            <a:endParaRPr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002220" y="1897524"/>
            <a:ext cx="506847" cy="471889"/>
            <a:chOff x="13220087" y="3276282"/>
            <a:chExt cx="551824" cy="513765"/>
          </a:xfrm>
          <a:solidFill>
            <a:schemeClr val="bg2"/>
          </a:solidFill>
        </p:grpSpPr>
        <p:sp>
          <p:nvSpPr>
            <p:cNvPr id="35" name="Freeform 225"/>
            <p:cNvSpPr/>
            <p:nvPr/>
          </p:nvSpPr>
          <p:spPr>
            <a:xfrm>
              <a:off x="13292139" y="3366953"/>
              <a:ext cx="405892" cy="423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5" extrusionOk="0">
                  <a:moveTo>
                    <a:pt x="11260" y="165"/>
                  </a:moveTo>
                  <a:cubicBezTo>
                    <a:pt x="11030" y="-55"/>
                    <a:pt x="10570" y="-55"/>
                    <a:pt x="10340" y="165"/>
                  </a:cubicBezTo>
                  <a:cubicBezTo>
                    <a:pt x="230" y="9863"/>
                    <a:pt x="230" y="9863"/>
                    <a:pt x="230" y="9863"/>
                  </a:cubicBezTo>
                  <a:cubicBezTo>
                    <a:pt x="230" y="10084"/>
                    <a:pt x="230" y="10084"/>
                    <a:pt x="230" y="10084"/>
                  </a:cubicBezTo>
                  <a:cubicBezTo>
                    <a:pt x="0" y="10084"/>
                    <a:pt x="0" y="10304"/>
                    <a:pt x="0" y="10304"/>
                  </a:cubicBezTo>
                  <a:cubicBezTo>
                    <a:pt x="0" y="20223"/>
                    <a:pt x="0" y="20223"/>
                    <a:pt x="0" y="20223"/>
                  </a:cubicBezTo>
                  <a:cubicBezTo>
                    <a:pt x="0" y="21104"/>
                    <a:pt x="689" y="21545"/>
                    <a:pt x="1379" y="21545"/>
                  </a:cubicBezTo>
                  <a:cubicBezTo>
                    <a:pt x="20221" y="21545"/>
                    <a:pt x="20221" y="21545"/>
                    <a:pt x="20221" y="21545"/>
                  </a:cubicBezTo>
                  <a:cubicBezTo>
                    <a:pt x="20911" y="21545"/>
                    <a:pt x="21600" y="21104"/>
                    <a:pt x="21600" y="20223"/>
                  </a:cubicBezTo>
                  <a:cubicBezTo>
                    <a:pt x="21600" y="10304"/>
                    <a:pt x="21600" y="10304"/>
                    <a:pt x="21600" y="10304"/>
                  </a:cubicBezTo>
                  <a:cubicBezTo>
                    <a:pt x="21600" y="10084"/>
                    <a:pt x="21600" y="10084"/>
                    <a:pt x="21370" y="9863"/>
                  </a:cubicBezTo>
                  <a:lnTo>
                    <a:pt x="11260" y="165"/>
                  </a:lnTo>
                  <a:close/>
                  <a:moveTo>
                    <a:pt x="20451" y="20663"/>
                  </a:moveTo>
                  <a:cubicBezTo>
                    <a:pt x="1149" y="20663"/>
                    <a:pt x="1149" y="20663"/>
                    <a:pt x="1149" y="20663"/>
                  </a:cubicBezTo>
                  <a:cubicBezTo>
                    <a:pt x="1149" y="10525"/>
                    <a:pt x="1149" y="10525"/>
                    <a:pt x="1149" y="10525"/>
                  </a:cubicBezTo>
                  <a:cubicBezTo>
                    <a:pt x="10800" y="1267"/>
                    <a:pt x="10800" y="1267"/>
                    <a:pt x="10800" y="1267"/>
                  </a:cubicBezTo>
                  <a:cubicBezTo>
                    <a:pt x="20451" y="10525"/>
                    <a:pt x="20451" y="10525"/>
                    <a:pt x="20451" y="10525"/>
                  </a:cubicBezTo>
                  <a:lnTo>
                    <a:pt x="20451" y="2066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 226"/>
            <p:cNvSpPr/>
            <p:nvPr/>
          </p:nvSpPr>
          <p:spPr>
            <a:xfrm>
              <a:off x="13220087" y="3276282"/>
              <a:ext cx="551824" cy="287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519" extrusionOk="0">
                  <a:moveTo>
                    <a:pt x="21389" y="20310"/>
                  </a:moveTo>
                  <a:cubicBezTo>
                    <a:pt x="11095" y="322"/>
                    <a:pt x="11095" y="322"/>
                    <a:pt x="11095" y="322"/>
                  </a:cubicBezTo>
                  <a:cubicBezTo>
                    <a:pt x="10927" y="322"/>
                    <a:pt x="10927" y="0"/>
                    <a:pt x="10758" y="0"/>
                  </a:cubicBezTo>
                  <a:cubicBezTo>
                    <a:pt x="10589" y="0"/>
                    <a:pt x="10589" y="322"/>
                    <a:pt x="10420" y="322"/>
                  </a:cubicBezTo>
                  <a:cubicBezTo>
                    <a:pt x="10420" y="322"/>
                    <a:pt x="127" y="20310"/>
                    <a:pt x="127" y="20310"/>
                  </a:cubicBezTo>
                  <a:cubicBezTo>
                    <a:pt x="-42" y="20633"/>
                    <a:pt x="-42" y="20955"/>
                    <a:pt x="127" y="21278"/>
                  </a:cubicBezTo>
                  <a:cubicBezTo>
                    <a:pt x="296" y="21600"/>
                    <a:pt x="464" y="21600"/>
                    <a:pt x="633" y="21278"/>
                  </a:cubicBezTo>
                  <a:cubicBezTo>
                    <a:pt x="10758" y="1934"/>
                    <a:pt x="10758" y="1934"/>
                    <a:pt x="10758" y="1934"/>
                  </a:cubicBezTo>
                  <a:cubicBezTo>
                    <a:pt x="20883" y="21278"/>
                    <a:pt x="20883" y="21278"/>
                    <a:pt x="20883" y="21278"/>
                  </a:cubicBezTo>
                  <a:cubicBezTo>
                    <a:pt x="21052" y="21600"/>
                    <a:pt x="21220" y="21600"/>
                    <a:pt x="21389" y="21278"/>
                  </a:cubicBezTo>
                  <a:cubicBezTo>
                    <a:pt x="21558" y="20955"/>
                    <a:pt x="21558" y="20633"/>
                    <a:pt x="21389" y="2031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sp>
        <p:nvSpPr>
          <p:cNvPr id="2" name="燕尾形 1"/>
          <p:cNvSpPr/>
          <p:nvPr/>
        </p:nvSpPr>
        <p:spPr>
          <a:xfrm>
            <a:off x="4046881" y="3592672"/>
            <a:ext cx="418227" cy="406400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7810333" y="3561160"/>
            <a:ext cx="418227" cy="406400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67568" y="5856288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406037">
            <a:off x="9793065" y="-307095"/>
            <a:ext cx="3230999" cy="1735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/>
      <p:bldP spid="15" grpId="0" animBg="1"/>
      <p:bldP spid="17" grpId="0"/>
      <p:bldP spid="20" grpId="0" animBg="1"/>
      <p:bldP spid="22" grpId="0"/>
      <p:bldP spid="25" grpId="0" animBg="1"/>
      <p:bldP spid="30" grpId="0" animBg="1"/>
      <p:bldP spid="31" grpId="0" animBg="1"/>
      <p:bldP spid="2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848573" y="4661523"/>
            <a:ext cx="3790227" cy="1449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361950" indent="-361950" algn="just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u"/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361950" indent="-361950" algn="just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将你需要表达的意思表述清楚完整，控制好字数，与设计排版相符合，保持美观大方。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87916" y="4679926"/>
            <a:ext cx="3790227" cy="1449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361950" indent="-361950" algn="just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u"/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361950" indent="-361950" algn="just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将你需要表达的意思表述清楚完整，控制好字数，与设计排版相符合，保持美观大方。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52820" y="3802739"/>
            <a:ext cx="2207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/>
                </a:solidFill>
                <a:cs typeface="+mn-ea"/>
                <a:sym typeface="+mn-lt"/>
              </a:rPr>
              <a:t>输入标题</a:t>
            </a:r>
            <a:endParaRPr lang="zh-CN" altLang="en-US" sz="28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96017" y="3802739"/>
            <a:ext cx="2207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/>
                </a:solidFill>
                <a:cs typeface="+mn-ea"/>
                <a:sym typeface="+mn-lt"/>
              </a:rPr>
              <a:t>输入标题</a:t>
            </a:r>
            <a:endParaRPr lang="zh-CN" altLang="en-US" sz="28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848573" y="966264"/>
            <a:ext cx="3594100" cy="22415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87916" y="966264"/>
            <a:ext cx="3594100" cy="227543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287420" y="2902448"/>
            <a:ext cx="657200" cy="632988"/>
            <a:chOff x="2730530" y="0"/>
            <a:chExt cx="1184267" cy="1140638"/>
          </a:xfrm>
        </p:grpSpPr>
        <p:sp>
          <p:nvSpPr>
            <p:cNvPr id="8" name="矩形 7"/>
            <p:cNvSpPr/>
            <p:nvPr/>
          </p:nvSpPr>
          <p:spPr>
            <a:xfrm>
              <a:off x="2730530" y="0"/>
              <a:ext cx="1184267" cy="11406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11" name="图形 10" descr="发送"/>
            <p:cNvPicPr>
              <a:picLocks noChangeAspect="1"/>
            </p:cNvPicPr>
            <p:nvPr/>
          </p:nvPicPr>
          <p:blipFill>
            <a:blip r:embed="rId3" cstate="screen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944939" y="240710"/>
              <a:ext cx="631160" cy="631160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8328094" y="2919077"/>
            <a:ext cx="671765" cy="647017"/>
            <a:chOff x="8931350" y="0"/>
            <a:chExt cx="1184267" cy="1140638"/>
          </a:xfrm>
        </p:grpSpPr>
        <p:sp>
          <p:nvSpPr>
            <p:cNvPr id="9" name="矩形 8"/>
            <p:cNvSpPr/>
            <p:nvPr/>
          </p:nvSpPr>
          <p:spPr>
            <a:xfrm>
              <a:off x="8931350" y="0"/>
              <a:ext cx="1184267" cy="11406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13" name="图形 12" descr="带标记的地图"/>
            <p:cNvPicPr>
              <a:picLocks noChangeAspect="1"/>
            </p:cNvPicPr>
            <p:nvPr/>
          </p:nvPicPr>
          <p:blipFill>
            <a:blip r:embed="rId5" cstate="screen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207903" y="254739"/>
              <a:ext cx="631160" cy="63116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5008837" y="1121350"/>
            <a:ext cx="2395429" cy="4277560"/>
            <a:chOff x="5080756" y="1419300"/>
            <a:chExt cx="2395429" cy="4277560"/>
          </a:xfrm>
        </p:grpSpPr>
        <p:sp>
          <p:nvSpPr>
            <p:cNvPr id="27" name="任意多边形 19"/>
            <p:cNvSpPr/>
            <p:nvPr/>
          </p:nvSpPr>
          <p:spPr>
            <a:xfrm rot="16200000">
              <a:off x="5066243" y="1433814"/>
              <a:ext cx="1301107" cy="1272079"/>
            </a:xfrm>
            <a:custGeom>
              <a:avLst/>
              <a:gdLst>
                <a:gd name="connsiteX0" fmla="*/ 1128602 w 1128602"/>
                <a:gd name="connsiteY0" fmla="*/ 988888 h 1457519"/>
                <a:gd name="connsiteX1" fmla="*/ 1128602 w 1128602"/>
                <a:gd name="connsiteY1" fmla="*/ 1324565 h 1457519"/>
                <a:gd name="connsiteX2" fmla="*/ 995649 w 1128602"/>
                <a:gd name="connsiteY2" fmla="*/ 1457518 h 1457519"/>
                <a:gd name="connsiteX3" fmla="*/ 867459 w 1128602"/>
                <a:gd name="connsiteY3" fmla="*/ 1329328 h 1457519"/>
                <a:gd name="connsiteX4" fmla="*/ 867459 w 1128602"/>
                <a:gd name="connsiteY4" fmla="*/ 988888 h 1457519"/>
                <a:gd name="connsiteX5" fmla="*/ 868036 w 1128602"/>
                <a:gd name="connsiteY5" fmla="*/ 988888 h 1457519"/>
                <a:gd name="connsiteX6" fmla="*/ 868036 w 1128602"/>
                <a:gd name="connsiteY6" fmla="*/ 260565 h 1457519"/>
                <a:gd name="connsiteX7" fmla="*/ 260566 w 1128602"/>
                <a:gd name="connsiteY7" fmla="*/ 260565 h 1457519"/>
                <a:gd name="connsiteX8" fmla="*/ 260566 w 1128602"/>
                <a:gd name="connsiteY8" fmla="*/ 1114618 h 1457519"/>
                <a:gd name="connsiteX9" fmla="*/ 262622 w 1128602"/>
                <a:gd name="connsiteY9" fmla="*/ 1114618 h 1457519"/>
                <a:gd name="connsiteX10" fmla="*/ 262622 w 1128602"/>
                <a:gd name="connsiteY10" fmla="*/ 1380231 h 1457519"/>
                <a:gd name="connsiteX11" fmla="*/ 134169 w 1128602"/>
                <a:gd name="connsiteY11" fmla="*/ 1251779 h 1457519"/>
                <a:gd name="connsiteX12" fmla="*/ 2 w 1128602"/>
                <a:gd name="connsiteY12" fmla="*/ 1385946 h 1457519"/>
                <a:gd name="connsiteX13" fmla="*/ 2 w 1128602"/>
                <a:gd name="connsiteY13" fmla="*/ 1457519 h 1457519"/>
                <a:gd name="connsiteX14" fmla="*/ 0 w 1128602"/>
                <a:gd name="connsiteY14" fmla="*/ 1457519 h 1457519"/>
                <a:gd name="connsiteX15" fmla="*/ 0 w 1128602"/>
                <a:gd name="connsiteY15" fmla="*/ 1114618 h 1457519"/>
                <a:gd name="connsiteX16" fmla="*/ 1 w 1128602"/>
                <a:gd name="connsiteY16" fmla="*/ 1114618 h 1457519"/>
                <a:gd name="connsiteX17" fmla="*/ 1 w 1128602"/>
                <a:gd name="connsiteY17" fmla="*/ 219063 h 1457519"/>
                <a:gd name="connsiteX18" fmla="*/ 219064 w 1128602"/>
                <a:gd name="connsiteY18" fmla="*/ 0 h 1457519"/>
                <a:gd name="connsiteX19" fmla="*/ 909538 w 1128602"/>
                <a:gd name="connsiteY19" fmla="*/ 0 h 1457519"/>
                <a:gd name="connsiteX20" fmla="*/ 1128601 w 1128602"/>
                <a:gd name="connsiteY20" fmla="*/ 219063 h 1457519"/>
                <a:gd name="connsiteX21" fmla="*/ 1128601 w 1128602"/>
                <a:gd name="connsiteY21" fmla="*/ 988888 h 145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28602" h="1457519">
                  <a:moveTo>
                    <a:pt x="1128602" y="988888"/>
                  </a:moveTo>
                  <a:lnTo>
                    <a:pt x="1128602" y="1324565"/>
                  </a:lnTo>
                  <a:lnTo>
                    <a:pt x="995649" y="1457518"/>
                  </a:lnTo>
                  <a:lnTo>
                    <a:pt x="867459" y="1329328"/>
                  </a:lnTo>
                  <a:lnTo>
                    <a:pt x="867459" y="988888"/>
                  </a:lnTo>
                  <a:lnTo>
                    <a:pt x="868036" y="988888"/>
                  </a:lnTo>
                  <a:lnTo>
                    <a:pt x="868036" y="260565"/>
                  </a:lnTo>
                  <a:lnTo>
                    <a:pt x="260566" y="260565"/>
                  </a:lnTo>
                  <a:lnTo>
                    <a:pt x="260566" y="1114618"/>
                  </a:lnTo>
                  <a:lnTo>
                    <a:pt x="262622" y="1114618"/>
                  </a:lnTo>
                  <a:lnTo>
                    <a:pt x="262622" y="1380231"/>
                  </a:lnTo>
                  <a:lnTo>
                    <a:pt x="134169" y="1251779"/>
                  </a:lnTo>
                  <a:lnTo>
                    <a:pt x="2" y="1385946"/>
                  </a:lnTo>
                  <a:lnTo>
                    <a:pt x="2" y="1457519"/>
                  </a:lnTo>
                  <a:lnTo>
                    <a:pt x="0" y="1457519"/>
                  </a:lnTo>
                  <a:lnTo>
                    <a:pt x="0" y="1114618"/>
                  </a:lnTo>
                  <a:lnTo>
                    <a:pt x="1" y="1114618"/>
                  </a:lnTo>
                  <a:lnTo>
                    <a:pt x="1" y="219063"/>
                  </a:lnTo>
                  <a:cubicBezTo>
                    <a:pt x="1" y="98078"/>
                    <a:pt x="98079" y="0"/>
                    <a:pt x="219064" y="0"/>
                  </a:cubicBezTo>
                  <a:lnTo>
                    <a:pt x="909538" y="0"/>
                  </a:lnTo>
                  <a:cubicBezTo>
                    <a:pt x="1030523" y="0"/>
                    <a:pt x="1128601" y="98078"/>
                    <a:pt x="1128601" y="219063"/>
                  </a:cubicBezTo>
                  <a:lnTo>
                    <a:pt x="1128601" y="9888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8" name="任意多边形 20"/>
            <p:cNvSpPr/>
            <p:nvPr/>
          </p:nvSpPr>
          <p:spPr>
            <a:xfrm rot="5400000" flipH="1">
              <a:off x="6189592" y="2429586"/>
              <a:ext cx="1301109" cy="1272077"/>
            </a:xfrm>
            <a:custGeom>
              <a:avLst/>
              <a:gdLst>
                <a:gd name="connsiteX0" fmla="*/ 1128602 w 1128602"/>
                <a:gd name="connsiteY0" fmla="*/ 988888 h 1457519"/>
                <a:gd name="connsiteX1" fmla="*/ 1128602 w 1128602"/>
                <a:gd name="connsiteY1" fmla="*/ 1324565 h 1457519"/>
                <a:gd name="connsiteX2" fmla="*/ 995649 w 1128602"/>
                <a:gd name="connsiteY2" fmla="*/ 1457518 h 1457519"/>
                <a:gd name="connsiteX3" fmla="*/ 867459 w 1128602"/>
                <a:gd name="connsiteY3" fmla="*/ 1329328 h 1457519"/>
                <a:gd name="connsiteX4" fmla="*/ 867459 w 1128602"/>
                <a:gd name="connsiteY4" fmla="*/ 988888 h 1457519"/>
                <a:gd name="connsiteX5" fmla="*/ 868036 w 1128602"/>
                <a:gd name="connsiteY5" fmla="*/ 988888 h 1457519"/>
                <a:gd name="connsiteX6" fmla="*/ 868036 w 1128602"/>
                <a:gd name="connsiteY6" fmla="*/ 260565 h 1457519"/>
                <a:gd name="connsiteX7" fmla="*/ 260566 w 1128602"/>
                <a:gd name="connsiteY7" fmla="*/ 260565 h 1457519"/>
                <a:gd name="connsiteX8" fmla="*/ 260566 w 1128602"/>
                <a:gd name="connsiteY8" fmla="*/ 1114618 h 1457519"/>
                <a:gd name="connsiteX9" fmla="*/ 262622 w 1128602"/>
                <a:gd name="connsiteY9" fmla="*/ 1114618 h 1457519"/>
                <a:gd name="connsiteX10" fmla="*/ 262622 w 1128602"/>
                <a:gd name="connsiteY10" fmla="*/ 1380231 h 1457519"/>
                <a:gd name="connsiteX11" fmla="*/ 134169 w 1128602"/>
                <a:gd name="connsiteY11" fmla="*/ 1251779 h 1457519"/>
                <a:gd name="connsiteX12" fmla="*/ 2 w 1128602"/>
                <a:gd name="connsiteY12" fmla="*/ 1385946 h 1457519"/>
                <a:gd name="connsiteX13" fmla="*/ 2 w 1128602"/>
                <a:gd name="connsiteY13" fmla="*/ 1457519 h 1457519"/>
                <a:gd name="connsiteX14" fmla="*/ 0 w 1128602"/>
                <a:gd name="connsiteY14" fmla="*/ 1457519 h 1457519"/>
                <a:gd name="connsiteX15" fmla="*/ 0 w 1128602"/>
                <a:gd name="connsiteY15" fmla="*/ 1114618 h 1457519"/>
                <a:gd name="connsiteX16" fmla="*/ 1 w 1128602"/>
                <a:gd name="connsiteY16" fmla="*/ 1114618 h 1457519"/>
                <a:gd name="connsiteX17" fmla="*/ 1 w 1128602"/>
                <a:gd name="connsiteY17" fmla="*/ 219063 h 1457519"/>
                <a:gd name="connsiteX18" fmla="*/ 219064 w 1128602"/>
                <a:gd name="connsiteY18" fmla="*/ 0 h 1457519"/>
                <a:gd name="connsiteX19" fmla="*/ 909538 w 1128602"/>
                <a:gd name="connsiteY19" fmla="*/ 0 h 1457519"/>
                <a:gd name="connsiteX20" fmla="*/ 1128601 w 1128602"/>
                <a:gd name="connsiteY20" fmla="*/ 219063 h 1457519"/>
                <a:gd name="connsiteX21" fmla="*/ 1128601 w 1128602"/>
                <a:gd name="connsiteY21" fmla="*/ 988888 h 145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28602" h="1457519">
                  <a:moveTo>
                    <a:pt x="1128602" y="988888"/>
                  </a:moveTo>
                  <a:lnTo>
                    <a:pt x="1128602" y="1324565"/>
                  </a:lnTo>
                  <a:lnTo>
                    <a:pt x="995649" y="1457518"/>
                  </a:lnTo>
                  <a:lnTo>
                    <a:pt x="867459" y="1329328"/>
                  </a:lnTo>
                  <a:lnTo>
                    <a:pt x="867459" y="988888"/>
                  </a:lnTo>
                  <a:lnTo>
                    <a:pt x="868036" y="988888"/>
                  </a:lnTo>
                  <a:lnTo>
                    <a:pt x="868036" y="260565"/>
                  </a:lnTo>
                  <a:lnTo>
                    <a:pt x="260566" y="260565"/>
                  </a:lnTo>
                  <a:lnTo>
                    <a:pt x="260566" y="1114618"/>
                  </a:lnTo>
                  <a:lnTo>
                    <a:pt x="262622" y="1114618"/>
                  </a:lnTo>
                  <a:lnTo>
                    <a:pt x="262622" y="1380231"/>
                  </a:lnTo>
                  <a:lnTo>
                    <a:pt x="134169" y="1251779"/>
                  </a:lnTo>
                  <a:lnTo>
                    <a:pt x="2" y="1385946"/>
                  </a:lnTo>
                  <a:lnTo>
                    <a:pt x="2" y="1457519"/>
                  </a:lnTo>
                  <a:lnTo>
                    <a:pt x="0" y="1457519"/>
                  </a:lnTo>
                  <a:lnTo>
                    <a:pt x="0" y="1114618"/>
                  </a:lnTo>
                  <a:lnTo>
                    <a:pt x="1" y="1114618"/>
                  </a:lnTo>
                  <a:lnTo>
                    <a:pt x="1" y="219063"/>
                  </a:lnTo>
                  <a:cubicBezTo>
                    <a:pt x="1" y="98078"/>
                    <a:pt x="98079" y="0"/>
                    <a:pt x="219064" y="0"/>
                  </a:cubicBezTo>
                  <a:lnTo>
                    <a:pt x="909538" y="0"/>
                  </a:lnTo>
                  <a:cubicBezTo>
                    <a:pt x="1030523" y="0"/>
                    <a:pt x="1128601" y="98078"/>
                    <a:pt x="1128601" y="219063"/>
                  </a:cubicBezTo>
                  <a:lnTo>
                    <a:pt x="1128601" y="9888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9" name="任意多边形 21"/>
            <p:cNvSpPr/>
            <p:nvPr/>
          </p:nvSpPr>
          <p:spPr>
            <a:xfrm rot="16200000">
              <a:off x="5066241" y="3416935"/>
              <a:ext cx="1301109" cy="1272079"/>
            </a:xfrm>
            <a:custGeom>
              <a:avLst/>
              <a:gdLst>
                <a:gd name="connsiteX0" fmla="*/ 1128602 w 1128602"/>
                <a:gd name="connsiteY0" fmla="*/ 988888 h 1457519"/>
                <a:gd name="connsiteX1" fmla="*/ 1128602 w 1128602"/>
                <a:gd name="connsiteY1" fmla="*/ 1324565 h 1457519"/>
                <a:gd name="connsiteX2" fmla="*/ 995649 w 1128602"/>
                <a:gd name="connsiteY2" fmla="*/ 1457518 h 1457519"/>
                <a:gd name="connsiteX3" fmla="*/ 867459 w 1128602"/>
                <a:gd name="connsiteY3" fmla="*/ 1329328 h 1457519"/>
                <a:gd name="connsiteX4" fmla="*/ 867459 w 1128602"/>
                <a:gd name="connsiteY4" fmla="*/ 988888 h 1457519"/>
                <a:gd name="connsiteX5" fmla="*/ 868036 w 1128602"/>
                <a:gd name="connsiteY5" fmla="*/ 988888 h 1457519"/>
                <a:gd name="connsiteX6" fmla="*/ 868036 w 1128602"/>
                <a:gd name="connsiteY6" fmla="*/ 260565 h 1457519"/>
                <a:gd name="connsiteX7" fmla="*/ 260566 w 1128602"/>
                <a:gd name="connsiteY7" fmla="*/ 260565 h 1457519"/>
                <a:gd name="connsiteX8" fmla="*/ 260566 w 1128602"/>
                <a:gd name="connsiteY8" fmla="*/ 1114618 h 1457519"/>
                <a:gd name="connsiteX9" fmla="*/ 262622 w 1128602"/>
                <a:gd name="connsiteY9" fmla="*/ 1114618 h 1457519"/>
                <a:gd name="connsiteX10" fmla="*/ 262622 w 1128602"/>
                <a:gd name="connsiteY10" fmla="*/ 1380231 h 1457519"/>
                <a:gd name="connsiteX11" fmla="*/ 134169 w 1128602"/>
                <a:gd name="connsiteY11" fmla="*/ 1251779 h 1457519"/>
                <a:gd name="connsiteX12" fmla="*/ 2 w 1128602"/>
                <a:gd name="connsiteY12" fmla="*/ 1385946 h 1457519"/>
                <a:gd name="connsiteX13" fmla="*/ 2 w 1128602"/>
                <a:gd name="connsiteY13" fmla="*/ 1457519 h 1457519"/>
                <a:gd name="connsiteX14" fmla="*/ 0 w 1128602"/>
                <a:gd name="connsiteY14" fmla="*/ 1457519 h 1457519"/>
                <a:gd name="connsiteX15" fmla="*/ 0 w 1128602"/>
                <a:gd name="connsiteY15" fmla="*/ 1114618 h 1457519"/>
                <a:gd name="connsiteX16" fmla="*/ 1 w 1128602"/>
                <a:gd name="connsiteY16" fmla="*/ 1114618 h 1457519"/>
                <a:gd name="connsiteX17" fmla="*/ 1 w 1128602"/>
                <a:gd name="connsiteY17" fmla="*/ 219063 h 1457519"/>
                <a:gd name="connsiteX18" fmla="*/ 219064 w 1128602"/>
                <a:gd name="connsiteY18" fmla="*/ 0 h 1457519"/>
                <a:gd name="connsiteX19" fmla="*/ 909538 w 1128602"/>
                <a:gd name="connsiteY19" fmla="*/ 0 h 1457519"/>
                <a:gd name="connsiteX20" fmla="*/ 1128601 w 1128602"/>
                <a:gd name="connsiteY20" fmla="*/ 219063 h 1457519"/>
                <a:gd name="connsiteX21" fmla="*/ 1128601 w 1128602"/>
                <a:gd name="connsiteY21" fmla="*/ 988888 h 145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28602" h="1457519">
                  <a:moveTo>
                    <a:pt x="1128602" y="988888"/>
                  </a:moveTo>
                  <a:lnTo>
                    <a:pt x="1128602" y="1324565"/>
                  </a:lnTo>
                  <a:lnTo>
                    <a:pt x="995649" y="1457518"/>
                  </a:lnTo>
                  <a:lnTo>
                    <a:pt x="867459" y="1329328"/>
                  </a:lnTo>
                  <a:lnTo>
                    <a:pt x="867459" y="988888"/>
                  </a:lnTo>
                  <a:lnTo>
                    <a:pt x="868036" y="988888"/>
                  </a:lnTo>
                  <a:lnTo>
                    <a:pt x="868036" y="260565"/>
                  </a:lnTo>
                  <a:lnTo>
                    <a:pt x="260566" y="260565"/>
                  </a:lnTo>
                  <a:lnTo>
                    <a:pt x="260566" y="1114618"/>
                  </a:lnTo>
                  <a:lnTo>
                    <a:pt x="262622" y="1114618"/>
                  </a:lnTo>
                  <a:lnTo>
                    <a:pt x="262622" y="1380231"/>
                  </a:lnTo>
                  <a:lnTo>
                    <a:pt x="134169" y="1251779"/>
                  </a:lnTo>
                  <a:lnTo>
                    <a:pt x="2" y="1385946"/>
                  </a:lnTo>
                  <a:lnTo>
                    <a:pt x="2" y="1457519"/>
                  </a:lnTo>
                  <a:lnTo>
                    <a:pt x="0" y="1457519"/>
                  </a:lnTo>
                  <a:lnTo>
                    <a:pt x="0" y="1114618"/>
                  </a:lnTo>
                  <a:lnTo>
                    <a:pt x="1" y="1114618"/>
                  </a:lnTo>
                  <a:lnTo>
                    <a:pt x="1" y="219063"/>
                  </a:lnTo>
                  <a:cubicBezTo>
                    <a:pt x="1" y="98078"/>
                    <a:pt x="98079" y="0"/>
                    <a:pt x="219064" y="0"/>
                  </a:cubicBezTo>
                  <a:lnTo>
                    <a:pt x="909538" y="0"/>
                  </a:lnTo>
                  <a:cubicBezTo>
                    <a:pt x="1030523" y="0"/>
                    <a:pt x="1128601" y="98078"/>
                    <a:pt x="1128601" y="219063"/>
                  </a:cubicBezTo>
                  <a:lnTo>
                    <a:pt x="1128601" y="9888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任意多边形 22"/>
            <p:cNvSpPr/>
            <p:nvPr/>
          </p:nvSpPr>
          <p:spPr>
            <a:xfrm rot="5400000" flipH="1">
              <a:off x="6189591" y="4410267"/>
              <a:ext cx="1301109" cy="1272077"/>
            </a:xfrm>
            <a:custGeom>
              <a:avLst/>
              <a:gdLst>
                <a:gd name="connsiteX0" fmla="*/ 1128602 w 1128602"/>
                <a:gd name="connsiteY0" fmla="*/ 988888 h 1457519"/>
                <a:gd name="connsiteX1" fmla="*/ 1128602 w 1128602"/>
                <a:gd name="connsiteY1" fmla="*/ 1324565 h 1457519"/>
                <a:gd name="connsiteX2" fmla="*/ 995649 w 1128602"/>
                <a:gd name="connsiteY2" fmla="*/ 1457518 h 1457519"/>
                <a:gd name="connsiteX3" fmla="*/ 867459 w 1128602"/>
                <a:gd name="connsiteY3" fmla="*/ 1329328 h 1457519"/>
                <a:gd name="connsiteX4" fmla="*/ 867459 w 1128602"/>
                <a:gd name="connsiteY4" fmla="*/ 988888 h 1457519"/>
                <a:gd name="connsiteX5" fmla="*/ 868036 w 1128602"/>
                <a:gd name="connsiteY5" fmla="*/ 988888 h 1457519"/>
                <a:gd name="connsiteX6" fmla="*/ 868036 w 1128602"/>
                <a:gd name="connsiteY6" fmla="*/ 260565 h 1457519"/>
                <a:gd name="connsiteX7" fmla="*/ 260566 w 1128602"/>
                <a:gd name="connsiteY7" fmla="*/ 260565 h 1457519"/>
                <a:gd name="connsiteX8" fmla="*/ 260566 w 1128602"/>
                <a:gd name="connsiteY8" fmla="*/ 1114618 h 1457519"/>
                <a:gd name="connsiteX9" fmla="*/ 262622 w 1128602"/>
                <a:gd name="connsiteY9" fmla="*/ 1114618 h 1457519"/>
                <a:gd name="connsiteX10" fmla="*/ 262622 w 1128602"/>
                <a:gd name="connsiteY10" fmla="*/ 1380231 h 1457519"/>
                <a:gd name="connsiteX11" fmla="*/ 134169 w 1128602"/>
                <a:gd name="connsiteY11" fmla="*/ 1251779 h 1457519"/>
                <a:gd name="connsiteX12" fmla="*/ 2 w 1128602"/>
                <a:gd name="connsiteY12" fmla="*/ 1385946 h 1457519"/>
                <a:gd name="connsiteX13" fmla="*/ 2 w 1128602"/>
                <a:gd name="connsiteY13" fmla="*/ 1457519 h 1457519"/>
                <a:gd name="connsiteX14" fmla="*/ 0 w 1128602"/>
                <a:gd name="connsiteY14" fmla="*/ 1457519 h 1457519"/>
                <a:gd name="connsiteX15" fmla="*/ 0 w 1128602"/>
                <a:gd name="connsiteY15" fmla="*/ 1114618 h 1457519"/>
                <a:gd name="connsiteX16" fmla="*/ 1 w 1128602"/>
                <a:gd name="connsiteY16" fmla="*/ 1114618 h 1457519"/>
                <a:gd name="connsiteX17" fmla="*/ 1 w 1128602"/>
                <a:gd name="connsiteY17" fmla="*/ 219063 h 1457519"/>
                <a:gd name="connsiteX18" fmla="*/ 219064 w 1128602"/>
                <a:gd name="connsiteY18" fmla="*/ 0 h 1457519"/>
                <a:gd name="connsiteX19" fmla="*/ 909538 w 1128602"/>
                <a:gd name="connsiteY19" fmla="*/ 0 h 1457519"/>
                <a:gd name="connsiteX20" fmla="*/ 1128601 w 1128602"/>
                <a:gd name="connsiteY20" fmla="*/ 219063 h 1457519"/>
                <a:gd name="connsiteX21" fmla="*/ 1128601 w 1128602"/>
                <a:gd name="connsiteY21" fmla="*/ 988888 h 145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28602" h="1457519">
                  <a:moveTo>
                    <a:pt x="1128602" y="988888"/>
                  </a:moveTo>
                  <a:lnTo>
                    <a:pt x="1128602" y="1324565"/>
                  </a:lnTo>
                  <a:lnTo>
                    <a:pt x="995649" y="1457518"/>
                  </a:lnTo>
                  <a:lnTo>
                    <a:pt x="867459" y="1329328"/>
                  </a:lnTo>
                  <a:lnTo>
                    <a:pt x="867459" y="988888"/>
                  </a:lnTo>
                  <a:lnTo>
                    <a:pt x="868036" y="988888"/>
                  </a:lnTo>
                  <a:lnTo>
                    <a:pt x="868036" y="260565"/>
                  </a:lnTo>
                  <a:lnTo>
                    <a:pt x="260566" y="260565"/>
                  </a:lnTo>
                  <a:lnTo>
                    <a:pt x="260566" y="1114618"/>
                  </a:lnTo>
                  <a:lnTo>
                    <a:pt x="262622" y="1114618"/>
                  </a:lnTo>
                  <a:lnTo>
                    <a:pt x="262622" y="1380231"/>
                  </a:lnTo>
                  <a:lnTo>
                    <a:pt x="134169" y="1251779"/>
                  </a:lnTo>
                  <a:lnTo>
                    <a:pt x="2" y="1385946"/>
                  </a:lnTo>
                  <a:lnTo>
                    <a:pt x="2" y="1457519"/>
                  </a:lnTo>
                  <a:lnTo>
                    <a:pt x="0" y="1457519"/>
                  </a:lnTo>
                  <a:lnTo>
                    <a:pt x="0" y="1114618"/>
                  </a:lnTo>
                  <a:lnTo>
                    <a:pt x="1" y="1114618"/>
                  </a:lnTo>
                  <a:lnTo>
                    <a:pt x="1" y="219063"/>
                  </a:lnTo>
                  <a:cubicBezTo>
                    <a:pt x="1" y="98078"/>
                    <a:pt x="98079" y="0"/>
                    <a:pt x="219064" y="0"/>
                  </a:cubicBezTo>
                  <a:lnTo>
                    <a:pt x="909538" y="0"/>
                  </a:lnTo>
                  <a:cubicBezTo>
                    <a:pt x="1030523" y="0"/>
                    <a:pt x="1128601" y="98078"/>
                    <a:pt x="1128601" y="219063"/>
                  </a:cubicBezTo>
                  <a:lnTo>
                    <a:pt x="1128601" y="9888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410119" y="1746687"/>
              <a:ext cx="776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cs typeface="+mn-ea"/>
                  <a:sym typeface="+mn-lt"/>
                </a:rPr>
                <a:t>01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507741" y="2735437"/>
              <a:ext cx="776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cs typeface="+mn-ea"/>
                  <a:sym typeface="+mn-lt"/>
                </a:rPr>
                <a:t>02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342868" y="3716179"/>
              <a:ext cx="776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cs typeface="+mn-ea"/>
                  <a:sym typeface="+mn-lt"/>
                </a:rPr>
                <a:t>03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529180" y="4731152"/>
              <a:ext cx="776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cs typeface="+mn-ea"/>
                  <a:sym typeface="+mn-lt"/>
                </a:rPr>
                <a:t>04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35" name="TextBox 128"/>
          <p:cNvSpPr txBox="1"/>
          <p:nvPr/>
        </p:nvSpPr>
        <p:spPr>
          <a:xfrm>
            <a:off x="7839998" y="2117120"/>
            <a:ext cx="2557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6" name="TextBox 128"/>
          <p:cNvSpPr txBox="1"/>
          <p:nvPr/>
        </p:nvSpPr>
        <p:spPr>
          <a:xfrm>
            <a:off x="7839998" y="4265416"/>
            <a:ext cx="2252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7" name="TextBox 128"/>
          <p:cNvSpPr txBox="1"/>
          <p:nvPr/>
        </p:nvSpPr>
        <p:spPr>
          <a:xfrm>
            <a:off x="2479203" y="1370140"/>
            <a:ext cx="2048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8" name="TextBox 128"/>
          <p:cNvSpPr txBox="1"/>
          <p:nvPr/>
        </p:nvSpPr>
        <p:spPr>
          <a:xfrm>
            <a:off x="2479203" y="3286052"/>
            <a:ext cx="2048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705515" y="1916574"/>
            <a:ext cx="2822089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885501" y="2616258"/>
            <a:ext cx="2822089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705515" y="3721693"/>
            <a:ext cx="2822089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839998" y="4698114"/>
            <a:ext cx="2822089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endParaRPr lang="zh-CN" altLang="en-US" dirty="0">
              <a:ea typeface="+mn-ea"/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353506" y="4470435"/>
            <a:ext cx="3775293" cy="305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LineDrawing trans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15800" cy="681513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20800" y="1209040"/>
            <a:ext cx="10129520" cy="4419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68300" dist="38100" dir="5400000" algn="t" rotWithShape="0">
              <a:schemeClr val="accent3">
                <a:alpha val="7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32507" y="4339413"/>
            <a:ext cx="27317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TEAM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BUILDING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52546" y="4740876"/>
            <a:ext cx="2287270" cy="35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Organizational Flexibility and Product are replaced by Team building and Enterprise Collaboration. </a:t>
            </a:r>
            <a:endParaRPr lang="zh-CN" altLang="en-US" sz="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86163" y="4339413"/>
            <a:ext cx="66383" cy="804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17385" y="2663517"/>
            <a:ext cx="2845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cs typeface="+mn-ea"/>
                <a:sym typeface="+mn-lt"/>
              </a:rPr>
              <a:t>活动预算</a:t>
            </a:r>
            <a:endParaRPr lang="zh-CN" altLang="en-US" sz="4800" b="1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08875" y="2786627"/>
            <a:ext cx="932385" cy="707888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2"/>
                </a:solidFill>
                <a:cs typeface="+mn-ea"/>
                <a:sym typeface="+mn-lt"/>
              </a:rPr>
              <a:t>4</a:t>
            </a:r>
            <a:endParaRPr lang="zh-CN" altLang="en-US" sz="3200" dirty="0">
              <a:solidFill>
                <a:schemeClr val="bg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8" grpId="0"/>
      <p:bldP spid="9" grpId="0" animBg="1"/>
      <p:bldP spid="11" grpId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LineDrawing trans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4296"/>
            <a:ext cx="12192000" cy="681513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22736" y="4318699"/>
            <a:ext cx="2731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TEAM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BUILDING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42775" y="4720162"/>
            <a:ext cx="2287270" cy="400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Organizational Flexibility and Product are replaced by Team building and Enterprise Collaboration. 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33503" y="4333039"/>
            <a:ext cx="89233" cy="7751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54724" y="616046"/>
            <a:ext cx="1239198" cy="270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solidFill>
                  <a:schemeClr val="tx2"/>
                </a:solidFill>
                <a:cs typeface="+mn-ea"/>
                <a:sym typeface="+mn-lt"/>
              </a:rPr>
              <a:t>目</a:t>
            </a:r>
            <a:endParaRPr lang="en-US" altLang="zh-CN" sz="6000" b="1" dirty="0">
              <a:solidFill>
                <a:schemeClr val="tx2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b="1" dirty="0">
                <a:solidFill>
                  <a:schemeClr val="tx2"/>
                </a:solidFill>
                <a:cs typeface="+mn-ea"/>
                <a:sym typeface="+mn-lt"/>
              </a:rPr>
              <a:t>录</a:t>
            </a:r>
            <a:endParaRPr lang="zh-CN" altLang="en-US" sz="60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87897" y="2022762"/>
            <a:ext cx="2172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600" dirty="0">
                <a:cs typeface="+mn-ea"/>
                <a:sym typeface="+mn-lt"/>
              </a:rPr>
              <a:t>CONTENT</a:t>
            </a:r>
            <a:endParaRPr lang="zh-CN" altLang="en-US" sz="1600" spc="6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86727" y="1157297"/>
            <a:ext cx="2381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活动主题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50937" y="1311186"/>
            <a:ext cx="932385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altLang="zh-CN" sz="2800" dirty="0">
                <a:solidFill>
                  <a:schemeClr val="bg2"/>
                </a:solidFill>
                <a:cs typeface="+mn-ea"/>
                <a:sym typeface="+mn-lt"/>
              </a:rPr>
              <a:t>1</a:t>
            </a:r>
            <a:endParaRPr lang="zh-CN" altLang="en-US" sz="28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86727" y="2341463"/>
            <a:ext cx="2381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活动形式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50937" y="2495352"/>
            <a:ext cx="932385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altLang="zh-CN" sz="2800" dirty="0">
                <a:solidFill>
                  <a:schemeClr val="bg2"/>
                </a:solidFill>
                <a:cs typeface="+mn-ea"/>
                <a:sym typeface="+mn-lt"/>
              </a:rPr>
              <a:t>2</a:t>
            </a:r>
            <a:endParaRPr lang="zh-CN" altLang="en-US" sz="28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71919" y="3567743"/>
            <a:ext cx="2381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流程安排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36129" y="3721632"/>
            <a:ext cx="932385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altLang="zh-CN" sz="2800" dirty="0">
                <a:solidFill>
                  <a:schemeClr val="bg2"/>
                </a:solidFill>
                <a:cs typeface="+mn-ea"/>
                <a:sym typeface="+mn-lt"/>
              </a:rPr>
              <a:t>3</a:t>
            </a:r>
            <a:endParaRPr lang="zh-CN" altLang="en-US" sz="28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271919" y="4751909"/>
            <a:ext cx="2381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活动预算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36129" y="4905798"/>
            <a:ext cx="932385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altLang="zh-CN" sz="2800" dirty="0">
                <a:solidFill>
                  <a:schemeClr val="bg2"/>
                </a:solidFill>
                <a:cs typeface="+mn-ea"/>
                <a:sym typeface="+mn-lt"/>
              </a:rPr>
              <a:t>4</a:t>
            </a:r>
            <a:endParaRPr lang="zh-CN" altLang="en-US" sz="28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577650" y="4328374"/>
            <a:ext cx="3775293" cy="305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  <p:bldP spid="11" grpId="0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379124" y="1930812"/>
            <a:ext cx="2319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4622" y="2440812"/>
            <a:ext cx="3048447" cy="199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400" dirty="0">
                <a:cs typeface="+mn-ea"/>
                <a:sym typeface="+mn-lt"/>
              </a:rPr>
              <a:t>… …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882177" y="2440811"/>
            <a:ext cx="3048447" cy="199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400" dirty="0">
                <a:cs typeface="+mn-ea"/>
                <a:sym typeface="+mn-lt"/>
              </a:rPr>
              <a:t>… …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03605" y="-741454"/>
            <a:ext cx="2260716" cy="1244664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177537" y="1930812"/>
            <a:ext cx="2319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95121" y="1274068"/>
            <a:ext cx="2955004" cy="2835964"/>
          </a:xfrm>
          <a:prstGeom prst="round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FFFFFF"/>
            </a:solidFill>
          </a:ln>
          <a:effectLst>
            <a:outerShdw blurRad="3302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9916382">
            <a:off x="3638602" y="4412621"/>
            <a:ext cx="4849558" cy="26047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273"/>
          <p:cNvSpPr/>
          <p:nvPr/>
        </p:nvSpPr>
        <p:spPr bwMode="auto">
          <a:xfrm>
            <a:off x="6810693" y="2288700"/>
            <a:ext cx="787400" cy="588963"/>
          </a:xfrm>
          <a:custGeom>
            <a:avLst/>
            <a:gdLst/>
            <a:ahLst/>
            <a:cxnLst>
              <a:cxn ang="0">
                <a:pos x="203" y="38"/>
              </a:cxn>
              <a:cxn ang="0">
                <a:pos x="207" y="36"/>
              </a:cxn>
              <a:cxn ang="0">
                <a:pos x="210" y="34"/>
              </a:cxn>
              <a:cxn ang="0">
                <a:pos x="207" y="32"/>
              </a:cxn>
              <a:cxn ang="0">
                <a:pos x="203" y="30"/>
              </a:cxn>
              <a:cxn ang="0">
                <a:pos x="179" y="16"/>
              </a:cxn>
              <a:cxn ang="0">
                <a:pos x="155" y="2"/>
              </a:cxn>
              <a:cxn ang="0">
                <a:pos x="149" y="3"/>
              </a:cxn>
              <a:cxn ang="0">
                <a:pos x="150" y="9"/>
              </a:cxn>
              <a:cxn ang="0">
                <a:pos x="175" y="23"/>
              </a:cxn>
              <a:cxn ang="0">
                <a:pos x="184" y="29"/>
              </a:cxn>
              <a:cxn ang="0">
                <a:pos x="4" y="29"/>
              </a:cxn>
              <a:cxn ang="0">
                <a:pos x="2" y="29"/>
              </a:cxn>
              <a:cxn ang="0">
                <a:pos x="0" y="29"/>
              </a:cxn>
              <a:cxn ang="0">
                <a:pos x="0" y="31"/>
              </a:cxn>
              <a:cxn ang="0">
                <a:pos x="0" y="33"/>
              </a:cxn>
              <a:cxn ang="0">
                <a:pos x="0" y="154"/>
              </a:cxn>
              <a:cxn ang="0">
                <a:pos x="0" y="157"/>
              </a:cxn>
              <a:cxn ang="0">
                <a:pos x="2" y="157"/>
              </a:cxn>
              <a:cxn ang="0">
                <a:pos x="6" y="157"/>
              </a:cxn>
              <a:cxn ang="0">
                <a:pos x="9" y="157"/>
              </a:cxn>
              <a:cxn ang="0">
                <a:pos x="9" y="154"/>
              </a:cxn>
              <a:cxn ang="0">
                <a:pos x="9" y="38"/>
              </a:cxn>
              <a:cxn ang="0">
                <a:pos x="185" y="38"/>
              </a:cxn>
              <a:cxn ang="0">
                <a:pos x="175" y="44"/>
              </a:cxn>
              <a:cxn ang="0">
                <a:pos x="150" y="58"/>
              </a:cxn>
              <a:cxn ang="0">
                <a:pos x="149" y="64"/>
              </a:cxn>
              <a:cxn ang="0">
                <a:pos x="151" y="66"/>
              </a:cxn>
              <a:cxn ang="0">
                <a:pos x="155" y="66"/>
              </a:cxn>
              <a:cxn ang="0">
                <a:pos x="179" y="52"/>
              </a:cxn>
              <a:cxn ang="0">
                <a:pos x="203" y="38"/>
              </a:cxn>
            </a:cxnLst>
            <a:rect l="0" t="0" r="r" b="b"/>
            <a:pathLst>
              <a:path w="210" h="157">
                <a:moveTo>
                  <a:pt x="203" y="38"/>
                </a:moveTo>
                <a:cubicBezTo>
                  <a:pt x="207" y="36"/>
                  <a:pt x="207" y="36"/>
                  <a:pt x="207" y="36"/>
                </a:cubicBezTo>
                <a:cubicBezTo>
                  <a:pt x="210" y="34"/>
                  <a:pt x="210" y="34"/>
                  <a:pt x="210" y="34"/>
                </a:cubicBezTo>
                <a:cubicBezTo>
                  <a:pt x="207" y="32"/>
                  <a:pt x="207" y="32"/>
                  <a:pt x="207" y="32"/>
                </a:cubicBezTo>
                <a:cubicBezTo>
                  <a:pt x="203" y="30"/>
                  <a:pt x="203" y="30"/>
                  <a:pt x="203" y="30"/>
                </a:cubicBezTo>
                <a:cubicBezTo>
                  <a:pt x="179" y="16"/>
                  <a:pt x="179" y="16"/>
                  <a:pt x="179" y="16"/>
                </a:cubicBezTo>
                <a:cubicBezTo>
                  <a:pt x="155" y="2"/>
                  <a:pt x="155" y="2"/>
                  <a:pt x="155" y="2"/>
                </a:cubicBezTo>
                <a:cubicBezTo>
                  <a:pt x="153" y="0"/>
                  <a:pt x="150" y="1"/>
                  <a:pt x="149" y="3"/>
                </a:cubicBezTo>
                <a:cubicBezTo>
                  <a:pt x="147" y="5"/>
                  <a:pt x="148" y="8"/>
                  <a:pt x="150" y="9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84" y="29"/>
                  <a:pt x="184" y="29"/>
                  <a:pt x="184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7"/>
                  <a:pt x="2" y="157"/>
                  <a:pt x="2" y="157"/>
                </a:cubicBezTo>
                <a:cubicBezTo>
                  <a:pt x="6" y="157"/>
                  <a:pt x="6" y="157"/>
                  <a:pt x="6" y="157"/>
                </a:cubicBezTo>
                <a:cubicBezTo>
                  <a:pt x="9" y="157"/>
                  <a:pt x="9" y="157"/>
                  <a:pt x="9" y="157"/>
                </a:cubicBezTo>
                <a:cubicBezTo>
                  <a:pt x="9" y="154"/>
                  <a:pt x="9" y="154"/>
                  <a:pt x="9" y="154"/>
                </a:cubicBezTo>
                <a:cubicBezTo>
                  <a:pt x="9" y="38"/>
                  <a:pt x="9" y="38"/>
                  <a:pt x="9" y="38"/>
                </a:cubicBezTo>
                <a:cubicBezTo>
                  <a:pt x="185" y="38"/>
                  <a:pt x="185" y="38"/>
                  <a:pt x="185" y="38"/>
                </a:cubicBezTo>
                <a:cubicBezTo>
                  <a:pt x="175" y="44"/>
                  <a:pt x="175" y="44"/>
                  <a:pt x="175" y="44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48" y="59"/>
                  <a:pt x="147" y="62"/>
                  <a:pt x="149" y="64"/>
                </a:cubicBezTo>
                <a:cubicBezTo>
                  <a:pt x="149" y="65"/>
                  <a:pt x="150" y="66"/>
                  <a:pt x="151" y="66"/>
                </a:cubicBezTo>
                <a:cubicBezTo>
                  <a:pt x="152" y="66"/>
                  <a:pt x="154" y="66"/>
                  <a:pt x="155" y="66"/>
                </a:cubicBezTo>
                <a:cubicBezTo>
                  <a:pt x="179" y="52"/>
                  <a:pt x="179" y="52"/>
                  <a:pt x="179" y="52"/>
                </a:cubicBezTo>
                <a:lnTo>
                  <a:pt x="203" y="38"/>
                </a:lnTo>
                <a:close/>
              </a:path>
            </a:pathLst>
          </a:custGeom>
          <a:solidFill>
            <a:srgbClr val="2B404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Freeform 274"/>
          <p:cNvSpPr/>
          <p:nvPr/>
        </p:nvSpPr>
        <p:spPr bwMode="auto">
          <a:xfrm>
            <a:off x="7238841" y="4093860"/>
            <a:ext cx="569913" cy="803275"/>
          </a:xfrm>
          <a:custGeom>
            <a:avLst/>
            <a:gdLst/>
            <a:ahLst/>
            <a:cxnLst>
              <a:cxn ang="0">
                <a:pos x="149" y="153"/>
              </a:cxn>
              <a:cxn ang="0">
                <a:pos x="143" y="155"/>
              </a:cxn>
              <a:cxn ang="0">
                <a:pos x="128" y="179"/>
              </a:cxn>
              <a:cxn ang="0">
                <a:pos x="122" y="187"/>
              </a:cxn>
              <a:cxn ang="0">
                <a:pos x="128" y="8"/>
              </a:cxn>
              <a:cxn ang="0">
                <a:pos x="128" y="6"/>
              </a:cxn>
              <a:cxn ang="0">
                <a:pos x="128" y="4"/>
              </a:cxn>
              <a:cxn ang="0">
                <a:pos x="126" y="4"/>
              </a:cxn>
              <a:cxn ang="0">
                <a:pos x="123" y="3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6"/>
              </a:cxn>
              <a:cxn ang="0">
                <a:pos x="0" y="9"/>
              </a:cxn>
              <a:cxn ang="0">
                <a:pos x="2" y="9"/>
              </a:cxn>
              <a:cxn ang="0">
                <a:pos x="119" y="12"/>
              </a:cxn>
              <a:cxn ang="0">
                <a:pos x="113" y="189"/>
              </a:cxn>
              <a:cxn ang="0">
                <a:pos x="107" y="178"/>
              </a:cxn>
              <a:cxn ang="0">
                <a:pos x="94" y="153"/>
              </a:cxn>
              <a:cxn ang="0">
                <a:pos x="88" y="151"/>
              </a:cxn>
              <a:cxn ang="0">
                <a:pos x="86" y="154"/>
              </a:cxn>
              <a:cxn ang="0">
                <a:pos x="86" y="157"/>
              </a:cxn>
              <a:cxn ang="0">
                <a:pos x="99" y="182"/>
              </a:cxn>
              <a:cxn ang="0">
                <a:pos x="113" y="207"/>
              </a:cxn>
              <a:cxn ang="0">
                <a:pos x="115" y="210"/>
              </a:cxn>
              <a:cxn ang="0">
                <a:pos x="117" y="214"/>
              </a:cxn>
              <a:cxn ang="0">
                <a:pos x="119" y="211"/>
              </a:cxn>
              <a:cxn ang="0">
                <a:pos x="121" y="207"/>
              </a:cxn>
              <a:cxn ang="0">
                <a:pos x="135" y="183"/>
              </a:cxn>
              <a:cxn ang="0">
                <a:pos x="150" y="159"/>
              </a:cxn>
              <a:cxn ang="0">
                <a:pos x="149" y="153"/>
              </a:cxn>
            </a:cxnLst>
            <a:rect l="0" t="0" r="r" b="b"/>
            <a:pathLst>
              <a:path w="152" h="214">
                <a:moveTo>
                  <a:pt x="149" y="153"/>
                </a:moveTo>
                <a:cubicBezTo>
                  <a:pt x="147" y="152"/>
                  <a:pt x="144" y="153"/>
                  <a:pt x="143" y="155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22" y="187"/>
                  <a:pt x="122" y="187"/>
                  <a:pt x="122" y="187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4"/>
                  <a:pt x="128" y="4"/>
                  <a:pt x="128" y="4"/>
                </a:cubicBezTo>
                <a:cubicBezTo>
                  <a:pt x="126" y="4"/>
                  <a:pt x="126" y="4"/>
                  <a:pt x="126" y="4"/>
                </a:cubicBezTo>
                <a:cubicBezTo>
                  <a:pt x="123" y="3"/>
                  <a:pt x="123" y="3"/>
                  <a:pt x="123" y="3"/>
                </a:cubicBezTo>
                <a:cubicBezTo>
                  <a:pt x="123" y="3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2"/>
                  <a:pt x="0" y="2"/>
                </a:cubicBezTo>
                <a:cubicBezTo>
                  <a:pt x="0" y="6"/>
                  <a:pt x="0" y="6"/>
                  <a:pt x="0" y="6"/>
                </a:cubicBezTo>
                <a:cubicBezTo>
                  <a:pt x="0" y="9"/>
                  <a:pt x="0" y="9"/>
                  <a:pt x="0" y="9"/>
                </a:cubicBezTo>
                <a:cubicBezTo>
                  <a:pt x="2" y="9"/>
                  <a:pt x="2" y="9"/>
                  <a:pt x="2" y="9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07" y="178"/>
                  <a:pt x="107" y="178"/>
                  <a:pt x="107" y="178"/>
                </a:cubicBezTo>
                <a:cubicBezTo>
                  <a:pt x="94" y="153"/>
                  <a:pt x="94" y="153"/>
                  <a:pt x="94" y="153"/>
                </a:cubicBezTo>
                <a:cubicBezTo>
                  <a:pt x="93" y="151"/>
                  <a:pt x="90" y="150"/>
                  <a:pt x="88" y="151"/>
                </a:cubicBezTo>
                <a:cubicBezTo>
                  <a:pt x="87" y="152"/>
                  <a:pt x="86" y="153"/>
                  <a:pt x="86" y="154"/>
                </a:cubicBezTo>
                <a:cubicBezTo>
                  <a:pt x="85" y="155"/>
                  <a:pt x="86" y="156"/>
                  <a:pt x="86" y="157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113" y="207"/>
                  <a:pt x="113" y="207"/>
                  <a:pt x="113" y="207"/>
                </a:cubicBezTo>
                <a:cubicBezTo>
                  <a:pt x="115" y="210"/>
                  <a:pt x="115" y="210"/>
                  <a:pt x="115" y="210"/>
                </a:cubicBezTo>
                <a:cubicBezTo>
                  <a:pt x="117" y="214"/>
                  <a:pt x="117" y="214"/>
                  <a:pt x="117" y="214"/>
                </a:cubicBezTo>
                <a:cubicBezTo>
                  <a:pt x="119" y="211"/>
                  <a:pt x="119" y="211"/>
                  <a:pt x="119" y="211"/>
                </a:cubicBezTo>
                <a:cubicBezTo>
                  <a:pt x="121" y="207"/>
                  <a:pt x="121" y="207"/>
                  <a:pt x="121" y="207"/>
                </a:cubicBezTo>
                <a:cubicBezTo>
                  <a:pt x="135" y="183"/>
                  <a:pt x="135" y="183"/>
                  <a:pt x="135" y="183"/>
                </a:cubicBezTo>
                <a:cubicBezTo>
                  <a:pt x="150" y="159"/>
                  <a:pt x="150" y="159"/>
                  <a:pt x="150" y="159"/>
                </a:cubicBezTo>
                <a:cubicBezTo>
                  <a:pt x="152" y="157"/>
                  <a:pt x="151" y="155"/>
                  <a:pt x="149" y="153"/>
                </a:cubicBezTo>
                <a:close/>
              </a:path>
            </a:pathLst>
          </a:custGeom>
          <a:solidFill>
            <a:srgbClr val="2B404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Freeform 275"/>
          <p:cNvSpPr/>
          <p:nvPr/>
        </p:nvSpPr>
        <p:spPr bwMode="auto">
          <a:xfrm>
            <a:off x="4132262" y="3969052"/>
            <a:ext cx="569913" cy="735611"/>
          </a:xfrm>
          <a:custGeom>
            <a:avLst/>
            <a:gdLst/>
            <a:ahLst/>
            <a:cxnLst>
              <a:cxn ang="0">
                <a:pos x="33" y="202"/>
              </a:cxn>
              <a:cxn ang="0">
                <a:pos x="37" y="25"/>
              </a:cxn>
              <a:cxn ang="0">
                <a:pos x="43" y="36"/>
              </a:cxn>
              <a:cxn ang="0">
                <a:pos x="57" y="61"/>
              </a:cxn>
              <a:cxn ang="0">
                <a:pos x="63" y="62"/>
              </a:cxn>
              <a:cxn ang="0">
                <a:pos x="64" y="56"/>
              </a:cxn>
              <a:cxn ang="0">
                <a:pos x="51" y="32"/>
              </a:cxn>
              <a:cxn ang="0">
                <a:pos x="37" y="7"/>
              </a:cxn>
              <a:cxn ang="0">
                <a:pos x="35" y="4"/>
              </a:cxn>
              <a:cxn ang="0">
                <a:pos x="34" y="0"/>
              </a:cxn>
              <a:cxn ang="0">
                <a:pos x="32" y="4"/>
              </a:cxn>
              <a:cxn ang="0">
                <a:pos x="30" y="7"/>
              </a:cxn>
              <a:cxn ang="0">
                <a:pos x="15" y="31"/>
              </a:cxn>
              <a:cxn ang="0">
                <a:pos x="0" y="55"/>
              </a:cxn>
              <a:cxn ang="0">
                <a:pos x="0" y="58"/>
              </a:cxn>
              <a:cxn ang="0">
                <a:pos x="2" y="61"/>
              </a:cxn>
              <a:cxn ang="0">
                <a:pos x="8" y="60"/>
              </a:cxn>
              <a:cxn ang="0">
                <a:pos x="23" y="36"/>
              </a:cxn>
              <a:cxn ang="0">
                <a:pos x="28" y="27"/>
              </a:cxn>
              <a:cxn ang="0">
                <a:pos x="24" y="206"/>
              </a:cxn>
              <a:cxn ang="0">
                <a:pos x="24" y="208"/>
              </a:cxn>
              <a:cxn ang="0">
                <a:pos x="24" y="211"/>
              </a:cxn>
              <a:cxn ang="0">
                <a:pos x="26" y="211"/>
              </a:cxn>
              <a:cxn ang="0">
                <a:pos x="29" y="211"/>
              </a:cxn>
              <a:cxn ang="0">
                <a:pos x="150" y="213"/>
              </a:cxn>
              <a:cxn ang="0">
                <a:pos x="152" y="213"/>
              </a:cxn>
              <a:cxn ang="0">
                <a:pos x="152" y="211"/>
              </a:cxn>
              <a:cxn ang="0">
                <a:pos x="152" y="206"/>
              </a:cxn>
              <a:cxn ang="0">
                <a:pos x="152" y="204"/>
              </a:cxn>
              <a:cxn ang="0">
                <a:pos x="150" y="204"/>
              </a:cxn>
              <a:cxn ang="0">
                <a:pos x="33" y="202"/>
              </a:cxn>
            </a:cxnLst>
            <a:rect l="0" t="0" r="r" b="b"/>
            <a:pathLst>
              <a:path w="152" h="213">
                <a:moveTo>
                  <a:pt x="33" y="202"/>
                </a:moveTo>
                <a:cubicBezTo>
                  <a:pt x="37" y="25"/>
                  <a:pt x="37" y="25"/>
                  <a:pt x="37" y="25"/>
                </a:cubicBezTo>
                <a:cubicBezTo>
                  <a:pt x="43" y="36"/>
                  <a:pt x="43" y="36"/>
                  <a:pt x="43" y="36"/>
                </a:cubicBezTo>
                <a:cubicBezTo>
                  <a:pt x="57" y="61"/>
                  <a:pt x="57" y="61"/>
                  <a:pt x="57" y="61"/>
                </a:cubicBezTo>
                <a:cubicBezTo>
                  <a:pt x="58" y="63"/>
                  <a:pt x="61" y="64"/>
                  <a:pt x="63" y="62"/>
                </a:cubicBezTo>
                <a:cubicBezTo>
                  <a:pt x="65" y="61"/>
                  <a:pt x="66" y="59"/>
                  <a:pt x="64" y="56"/>
                </a:cubicBezTo>
                <a:cubicBezTo>
                  <a:pt x="51" y="32"/>
                  <a:pt x="51" y="32"/>
                  <a:pt x="51" y="32"/>
                </a:cubicBezTo>
                <a:cubicBezTo>
                  <a:pt x="37" y="7"/>
                  <a:pt x="37" y="7"/>
                  <a:pt x="37" y="7"/>
                </a:cubicBezTo>
                <a:cubicBezTo>
                  <a:pt x="35" y="4"/>
                  <a:pt x="35" y="4"/>
                  <a:pt x="35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2" y="4"/>
                  <a:pt x="32" y="4"/>
                  <a:pt x="32" y="4"/>
                </a:cubicBezTo>
                <a:cubicBezTo>
                  <a:pt x="30" y="7"/>
                  <a:pt x="30" y="7"/>
                  <a:pt x="30" y="7"/>
                </a:cubicBezTo>
                <a:cubicBezTo>
                  <a:pt x="15" y="31"/>
                  <a:pt x="15" y="31"/>
                  <a:pt x="15" y="31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0" y="57"/>
                  <a:pt x="0" y="58"/>
                </a:cubicBezTo>
                <a:cubicBezTo>
                  <a:pt x="0" y="60"/>
                  <a:pt x="1" y="61"/>
                  <a:pt x="2" y="61"/>
                </a:cubicBezTo>
                <a:cubicBezTo>
                  <a:pt x="4" y="62"/>
                  <a:pt x="7" y="62"/>
                  <a:pt x="8" y="60"/>
                </a:cubicBezTo>
                <a:cubicBezTo>
                  <a:pt x="23" y="36"/>
                  <a:pt x="23" y="36"/>
                  <a:pt x="23" y="36"/>
                </a:cubicBezTo>
                <a:cubicBezTo>
                  <a:pt x="28" y="27"/>
                  <a:pt x="28" y="27"/>
                  <a:pt x="28" y="27"/>
                </a:cubicBezTo>
                <a:cubicBezTo>
                  <a:pt x="24" y="206"/>
                  <a:pt x="24" y="206"/>
                  <a:pt x="24" y="206"/>
                </a:cubicBezTo>
                <a:cubicBezTo>
                  <a:pt x="24" y="208"/>
                  <a:pt x="24" y="208"/>
                  <a:pt x="24" y="208"/>
                </a:cubicBezTo>
                <a:cubicBezTo>
                  <a:pt x="24" y="211"/>
                  <a:pt x="24" y="211"/>
                  <a:pt x="24" y="211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50" y="213"/>
                  <a:pt x="150" y="213"/>
                  <a:pt x="150" y="213"/>
                </a:cubicBezTo>
                <a:cubicBezTo>
                  <a:pt x="152" y="213"/>
                  <a:pt x="152" y="213"/>
                  <a:pt x="152" y="213"/>
                </a:cubicBezTo>
                <a:cubicBezTo>
                  <a:pt x="152" y="211"/>
                  <a:pt x="152" y="211"/>
                  <a:pt x="152" y="211"/>
                </a:cubicBezTo>
                <a:cubicBezTo>
                  <a:pt x="152" y="206"/>
                  <a:pt x="152" y="206"/>
                  <a:pt x="152" y="206"/>
                </a:cubicBezTo>
                <a:cubicBezTo>
                  <a:pt x="152" y="204"/>
                  <a:pt x="152" y="204"/>
                  <a:pt x="152" y="204"/>
                </a:cubicBezTo>
                <a:cubicBezTo>
                  <a:pt x="150" y="204"/>
                  <a:pt x="150" y="204"/>
                  <a:pt x="150" y="204"/>
                </a:cubicBezTo>
                <a:lnTo>
                  <a:pt x="33" y="202"/>
                </a:lnTo>
                <a:close/>
              </a:path>
            </a:pathLst>
          </a:custGeom>
          <a:solidFill>
            <a:srgbClr val="2B404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Freeform 276"/>
          <p:cNvSpPr/>
          <p:nvPr/>
        </p:nvSpPr>
        <p:spPr bwMode="auto">
          <a:xfrm>
            <a:off x="4327843" y="2331439"/>
            <a:ext cx="835025" cy="247650"/>
          </a:xfrm>
          <a:custGeom>
            <a:avLst/>
            <a:gdLst/>
            <a:ahLst/>
            <a:cxnLst>
              <a:cxn ang="0">
                <a:pos x="218" y="31"/>
              </a:cxn>
              <a:cxn ang="0">
                <a:pos x="24" y="30"/>
              </a:cxn>
              <a:cxn ang="0">
                <a:pos x="36" y="23"/>
              </a:cxn>
              <a:cxn ang="0">
                <a:pos x="60" y="9"/>
              </a:cxn>
              <a:cxn ang="0">
                <a:pos x="62" y="3"/>
              </a:cxn>
              <a:cxn ang="0">
                <a:pos x="56" y="1"/>
              </a:cxn>
              <a:cxn ang="0">
                <a:pos x="31" y="15"/>
              </a:cxn>
              <a:cxn ang="0">
                <a:pos x="7" y="29"/>
              </a:cxn>
              <a:cxn ang="0">
                <a:pos x="3" y="31"/>
              </a:cxn>
              <a:cxn ang="0">
                <a:pos x="0" y="33"/>
              </a:cxn>
              <a:cxn ang="0">
                <a:pos x="3" y="35"/>
              </a:cxn>
              <a:cxn ang="0">
                <a:pos x="7" y="37"/>
              </a:cxn>
              <a:cxn ang="0">
                <a:pos x="31" y="51"/>
              </a:cxn>
              <a:cxn ang="0">
                <a:pos x="55" y="65"/>
              </a:cxn>
              <a:cxn ang="0">
                <a:pos x="59" y="66"/>
              </a:cxn>
              <a:cxn ang="0">
                <a:pos x="62" y="64"/>
              </a:cxn>
              <a:cxn ang="0">
                <a:pos x="62" y="60"/>
              </a:cxn>
              <a:cxn ang="0">
                <a:pos x="60" y="58"/>
              </a:cxn>
              <a:cxn ang="0">
                <a:pos x="36" y="43"/>
              </a:cxn>
              <a:cxn ang="0">
                <a:pos x="27" y="39"/>
              </a:cxn>
              <a:cxn ang="0">
                <a:pos x="218" y="40"/>
              </a:cxn>
              <a:cxn ang="0">
                <a:pos x="223" y="35"/>
              </a:cxn>
              <a:cxn ang="0">
                <a:pos x="218" y="31"/>
              </a:cxn>
            </a:cxnLst>
            <a:rect l="0" t="0" r="r" b="b"/>
            <a:pathLst>
              <a:path w="223" h="66">
                <a:moveTo>
                  <a:pt x="218" y="31"/>
                </a:moveTo>
                <a:cubicBezTo>
                  <a:pt x="218" y="31"/>
                  <a:pt x="63" y="30"/>
                  <a:pt x="24" y="30"/>
                </a:cubicBezTo>
                <a:cubicBezTo>
                  <a:pt x="36" y="23"/>
                  <a:pt x="36" y="23"/>
                  <a:pt x="36" y="23"/>
                </a:cubicBezTo>
                <a:cubicBezTo>
                  <a:pt x="60" y="9"/>
                  <a:pt x="60" y="9"/>
                  <a:pt x="60" y="9"/>
                </a:cubicBezTo>
                <a:cubicBezTo>
                  <a:pt x="62" y="8"/>
                  <a:pt x="63" y="5"/>
                  <a:pt x="62" y="3"/>
                </a:cubicBezTo>
                <a:cubicBezTo>
                  <a:pt x="61" y="1"/>
                  <a:pt x="58" y="0"/>
                  <a:pt x="56" y="1"/>
                </a:cubicBezTo>
                <a:cubicBezTo>
                  <a:pt x="31" y="15"/>
                  <a:pt x="31" y="15"/>
                  <a:pt x="31" y="15"/>
                </a:cubicBezTo>
                <a:cubicBezTo>
                  <a:pt x="7" y="29"/>
                  <a:pt x="7" y="29"/>
                  <a:pt x="7" y="29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33"/>
                  <a:pt x="0" y="33"/>
                  <a:pt x="0" y="33"/>
                </a:cubicBezTo>
                <a:cubicBezTo>
                  <a:pt x="3" y="35"/>
                  <a:pt x="3" y="35"/>
                  <a:pt x="3" y="35"/>
                </a:cubicBezTo>
                <a:cubicBezTo>
                  <a:pt x="7" y="37"/>
                  <a:pt x="7" y="37"/>
                  <a:pt x="7" y="37"/>
                </a:cubicBezTo>
                <a:cubicBezTo>
                  <a:pt x="31" y="51"/>
                  <a:pt x="31" y="51"/>
                  <a:pt x="31" y="51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6"/>
                  <a:pt x="58" y="66"/>
                  <a:pt x="59" y="66"/>
                </a:cubicBezTo>
                <a:cubicBezTo>
                  <a:pt x="60" y="66"/>
                  <a:pt x="61" y="65"/>
                  <a:pt x="62" y="64"/>
                </a:cubicBezTo>
                <a:cubicBezTo>
                  <a:pt x="62" y="63"/>
                  <a:pt x="62" y="62"/>
                  <a:pt x="62" y="60"/>
                </a:cubicBezTo>
                <a:cubicBezTo>
                  <a:pt x="62" y="59"/>
                  <a:pt x="61" y="58"/>
                  <a:pt x="60" y="58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1" y="41"/>
                  <a:pt x="27" y="39"/>
                </a:cubicBezTo>
                <a:cubicBezTo>
                  <a:pt x="218" y="40"/>
                  <a:pt x="218" y="40"/>
                  <a:pt x="218" y="40"/>
                </a:cubicBezTo>
                <a:cubicBezTo>
                  <a:pt x="221" y="40"/>
                  <a:pt x="223" y="38"/>
                  <a:pt x="223" y="35"/>
                </a:cubicBezTo>
                <a:cubicBezTo>
                  <a:pt x="223" y="33"/>
                  <a:pt x="221" y="31"/>
                  <a:pt x="218" y="31"/>
                </a:cubicBezTo>
                <a:close/>
              </a:path>
            </a:pathLst>
          </a:custGeom>
          <a:solidFill>
            <a:srgbClr val="2B404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608830" y="2367952"/>
            <a:ext cx="2571750" cy="2670175"/>
            <a:chOff x="2216287" y="1768512"/>
            <a:chExt cx="2571750" cy="2670175"/>
          </a:xfrm>
        </p:grpSpPr>
        <p:sp>
          <p:nvSpPr>
            <p:cNvPr id="63" name="Freeform 262"/>
            <p:cNvSpPr/>
            <p:nvPr/>
          </p:nvSpPr>
          <p:spPr bwMode="auto">
            <a:xfrm>
              <a:off x="3559312" y="2916274"/>
              <a:ext cx="1228725" cy="1514475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328" y="103"/>
                </a:cxn>
                <a:cxn ang="0">
                  <a:pos x="122" y="404"/>
                </a:cxn>
                <a:cxn ang="0">
                  <a:pos x="121" y="404"/>
                </a:cxn>
                <a:cxn ang="0">
                  <a:pos x="0" y="96"/>
                </a:cxn>
                <a:cxn ang="0">
                  <a:pos x="311" y="0"/>
                </a:cxn>
              </a:cxnLst>
              <a:rect l="0" t="0" r="r" b="b"/>
              <a:pathLst>
                <a:path w="328" h="404">
                  <a:moveTo>
                    <a:pt x="311" y="0"/>
                  </a:moveTo>
                  <a:cubicBezTo>
                    <a:pt x="322" y="32"/>
                    <a:pt x="328" y="67"/>
                    <a:pt x="328" y="103"/>
                  </a:cubicBezTo>
                  <a:cubicBezTo>
                    <a:pt x="328" y="238"/>
                    <a:pt x="243" y="354"/>
                    <a:pt x="122" y="404"/>
                  </a:cubicBezTo>
                  <a:cubicBezTo>
                    <a:pt x="121" y="404"/>
                    <a:pt x="121" y="404"/>
                    <a:pt x="121" y="404"/>
                  </a:cubicBezTo>
                  <a:cubicBezTo>
                    <a:pt x="0" y="96"/>
                    <a:pt x="0" y="96"/>
                    <a:pt x="0" y="96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263"/>
            <p:cNvSpPr/>
            <p:nvPr/>
          </p:nvSpPr>
          <p:spPr bwMode="auto">
            <a:xfrm>
              <a:off x="3464062" y="1944724"/>
              <a:ext cx="1171575" cy="1219200"/>
            </a:xfrm>
            <a:custGeom>
              <a:avLst/>
              <a:gdLst/>
              <a:ahLst/>
              <a:cxnLst>
                <a:cxn ang="0">
                  <a:pos x="312" y="224"/>
                </a:cxn>
                <a:cxn ang="0">
                  <a:pos x="0" y="325"/>
                </a:cxn>
                <a:cxn ang="0">
                  <a:pos x="3" y="0"/>
                </a:cxn>
                <a:cxn ang="0">
                  <a:pos x="312" y="224"/>
                </a:cxn>
              </a:cxnLst>
              <a:rect l="0" t="0" r="r" b="b"/>
              <a:pathLst>
                <a:path w="312" h="325">
                  <a:moveTo>
                    <a:pt x="312" y="224"/>
                  </a:moveTo>
                  <a:cubicBezTo>
                    <a:pt x="0" y="325"/>
                    <a:pt x="0" y="325"/>
                    <a:pt x="0" y="32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48" y="5"/>
                    <a:pt x="269" y="97"/>
                    <a:pt x="312" y="224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264"/>
            <p:cNvSpPr/>
            <p:nvPr/>
          </p:nvSpPr>
          <p:spPr bwMode="auto">
            <a:xfrm>
              <a:off x="2216287" y="2147924"/>
              <a:ext cx="1665288" cy="2290763"/>
            </a:xfrm>
            <a:custGeom>
              <a:avLst/>
              <a:gdLst/>
              <a:ahLst/>
              <a:cxnLst>
                <a:cxn ang="0">
                  <a:pos x="324" y="282"/>
                </a:cxn>
                <a:cxn ang="0">
                  <a:pos x="444" y="593"/>
                </a:cxn>
                <a:cxn ang="0">
                  <a:pos x="335" y="611"/>
                </a:cxn>
                <a:cxn ang="0">
                  <a:pos x="0" y="284"/>
                </a:cxn>
                <a:cxn ang="0">
                  <a:pos x="168" y="0"/>
                </a:cxn>
                <a:cxn ang="0">
                  <a:pos x="169" y="1"/>
                </a:cxn>
                <a:cxn ang="0">
                  <a:pos x="324" y="282"/>
                </a:cxn>
              </a:cxnLst>
              <a:rect l="0" t="0" r="r" b="b"/>
              <a:pathLst>
                <a:path w="444" h="611">
                  <a:moveTo>
                    <a:pt x="324" y="282"/>
                  </a:moveTo>
                  <a:cubicBezTo>
                    <a:pt x="444" y="593"/>
                    <a:pt x="444" y="593"/>
                    <a:pt x="444" y="593"/>
                  </a:cubicBezTo>
                  <a:cubicBezTo>
                    <a:pt x="410" y="604"/>
                    <a:pt x="373" y="611"/>
                    <a:pt x="335" y="611"/>
                  </a:cubicBezTo>
                  <a:cubicBezTo>
                    <a:pt x="150" y="611"/>
                    <a:pt x="0" y="464"/>
                    <a:pt x="0" y="284"/>
                  </a:cubicBezTo>
                  <a:cubicBezTo>
                    <a:pt x="0" y="163"/>
                    <a:pt x="68" y="57"/>
                    <a:pt x="168" y="0"/>
                  </a:cubicBezTo>
                  <a:cubicBezTo>
                    <a:pt x="169" y="1"/>
                    <a:pt x="169" y="1"/>
                    <a:pt x="169" y="1"/>
                  </a:cubicBezTo>
                  <a:lnTo>
                    <a:pt x="324" y="28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265"/>
            <p:cNvSpPr/>
            <p:nvPr/>
          </p:nvSpPr>
          <p:spPr bwMode="auto">
            <a:xfrm>
              <a:off x="2778262" y="1768512"/>
              <a:ext cx="592138" cy="1204913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7" y="321"/>
                </a:cxn>
                <a:cxn ang="0">
                  <a:pos x="1" y="39"/>
                </a:cxn>
                <a:cxn ang="0">
                  <a:pos x="0" y="37"/>
                </a:cxn>
                <a:cxn ang="0">
                  <a:pos x="157" y="0"/>
                </a:cxn>
                <a:cxn ang="0">
                  <a:pos x="158" y="0"/>
                </a:cxn>
              </a:cxnLst>
              <a:rect l="0" t="0" r="r" b="b"/>
              <a:pathLst>
                <a:path w="158" h="321">
                  <a:moveTo>
                    <a:pt x="158" y="0"/>
                  </a:moveTo>
                  <a:cubicBezTo>
                    <a:pt x="157" y="321"/>
                    <a:pt x="157" y="321"/>
                    <a:pt x="157" y="321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7" y="13"/>
                    <a:pt x="100" y="0"/>
                    <a:pt x="157" y="0"/>
                  </a:cubicBezTo>
                  <a:lnTo>
                    <a:pt x="158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2557600" y="3121280"/>
              <a:ext cx="8988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3200" dirty="0">
                  <a:solidFill>
                    <a:schemeClr val="bg2"/>
                  </a:solidFill>
                  <a:cs typeface="+mn-ea"/>
                  <a:sym typeface="+mn-lt"/>
                </a:rPr>
                <a:t>48</a:t>
              </a:r>
              <a:endParaRPr kumimoji="1" lang="zh-CN" altLang="en-US" sz="32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2955888" y="1790092"/>
              <a:ext cx="382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dirty="0">
                  <a:solidFill>
                    <a:schemeClr val="bg2"/>
                  </a:solidFill>
                  <a:cs typeface="+mn-ea"/>
                  <a:sym typeface="+mn-lt"/>
                </a:rPr>
                <a:t>8</a:t>
              </a:r>
              <a:endParaRPr kumimoji="1" lang="zh-CN" altLang="en-US" sz="24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568516" y="2275693"/>
              <a:ext cx="6261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dirty="0">
                  <a:solidFill>
                    <a:schemeClr val="bg2"/>
                  </a:solidFill>
                  <a:cs typeface="+mn-ea"/>
                  <a:sym typeface="+mn-lt"/>
                </a:rPr>
                <a:t>20</a:t>
              </a:r>
              <a:endParaRPr kumimoji="1" lang="zh-CN" altLang="en-US" sz="24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3909829" y="3300747"/>
              <a:ext cx="6261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dirty="0">
                  <a:solidFill>
                    <a:schemeClr val="bg2"/>
                  </a:solidFill>
                  <a:cs typeface="+mn-ea"/>
                  <a:sym typeface="+mn-lt"/>
                </a:rPr>
                <a:t>24</a:t>
              </a:r>
              <a:endParaRPr kumimoji="1" lang="zh-CN" altLang="en-US" sz="24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1" name="TextBox 128"/>
          <p:cNvSpPr txBox="1"/>
          <p:nvPr/>
        </p:nvSpPr>
        <p:spPr>
          <a:xfrm>
            <a:off x="7966503" y="1861239"/>
            <a:ext cx="2557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72" name="TextBox 128"/>
          <p:cNvSpPr txBox="1"/>
          <p:nvPr/>
        </p:nvSpPr>
        <p:spPr>
          <a:xfrm>
            <a:off x="8032221" y="3847241"/>
            <a:ext cx="2252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73" name="TextBox 128"/>
          <p:cNvSpPr txBox="1"/>
          <p:nvPr/>
        </p:nvSpPr>
        <p:spPr>
          <a:xfrm>
            <a:off x="2023854" y="1861239"/>
            <a:ext cx="2048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74" name="TextBox 128"/>
          <p:cNvSpPr txBox="1"/>
          <p:nvPr/>
        </p:nvSpPr>
        <p:spPr>
          <a:xfrm>
            <a:off x="2023854" y="3847241"/>
            <a:ext cx="2048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250166" y="2360377"/>
            <a:ext cx="2822089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012006" y="2360377"/>
            <a:ext cx="2822089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250166" y="4282882"/>
            <a:ext cx="2822089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8032221" y="4282882"/>
            <a:ext cx="2822089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endParaRPr lang="zh-CN" altLang="en-US" dirty="0"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6" grpId="0" animBg="1"/>
      <p:bldP spid="59" grpId="0" animBg="1"/>
      <p:bldP spid="61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678727" y="1069340"/>
            <a:ext cx="3478464" cy="47193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98379" y="1201673"/>
            <a:ext cx="2207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36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98379" y="2189775"/>
            <a:ext cx="4096072" cy="13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400" dirty="0">
                <a:cs typeface="+mn-ea"/>
                <a:sym typeface="+mn-lt"/>
              </a:rPr>
              <a:t>… …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53506" y="4470435"/>
            <a:ext cx="3775293" cy="305005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398379" y="4098960"/>
            <a:ext cx="4096072" cy="10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在这里添加你的详细小段落文本内容，与标题相关并符合整体语言风格内容请简洁，控制好字数，与设计排版相符合，保持美观大方</a:t>
            </a:r>
            <a:r>
              <a:rPr lang="en-US" altLang="zh-CN" sz="1400" dirty="0">
                <a:cs typeface="+mn-ea"/>
                <a:sym typeface="+mn-lt"/>
              </a:rPr>
              <a:t>… …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28"/>
          <p:cNvSpPr txBox="1"/>
          <p:nvPr/>
        </p:nvSpPr>
        <p:spPr>
          <a:xfrm>
            <a:off x="1261080" y="1396160"/>
            <a:ext cx="380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35747" y="2500465"/>
            <a:ext cx="4108779" cy="253825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sz="1200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这里添加你的详细小段落文本内容，与标题相关并符合整体语言风格内容请简洁。这里添加你的详细小段落文本内容，与标题相关并符合整体语言风格内容请简洁。</a:t>
            </a:r>
            <a:endParaRPr lang="en-US" altLang="zh-CN" sz="1200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ea typeface="+mn-ea"/>
                <a:cs typeface="+mn-ea"/>
                <a:sym typeface="+mn-lt"/>
              </a:rPr>
              <a:t>……</a:t>
            </a:r>
            <a:endParaRPr lang="en-US" altLang="zh-CN" sz="1200" dirty="0">
              <a:ea typeface="+mn-ea"/>
              <a:cs typeface="+mn-ea"/>
              <a:sym typeface="+mn-lt"/>
            </a:endParaRPr>
          </a:p>
          <a:p>
            <a:pPr algn="l"/>
            <a:endParaRPr lang="en-US" altLang="zh-CN" sz="1200" dirty="0">
              <a:ea typeface="+mn-ea"/>
              <a:cs typeface="+mn-ea"/>
              <a:sym typeface="+mn-lt"/>
            </a:endParaRPr>
          </a:p>
          <a:p>
            <a:pPr algn="l"/>
            <a:r>
              <a:rPr lang="zh-CN" altLang="en-US" sz="1200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这里添加你的详细小段落文本内容，与标题相关并符合整体语言风格内容请简洁。这里添加你的详细小段落文本内容，与标题相关并符合整体语言风格内容请简洁。</a:t>
            </a:r>
            <a:endParaRPr lang="en-US" altLang="zh-CN" sz="1200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ea typeface="+mn-ea"/>
                <a:cs typeface="+mn-ea"/>
                <a:sym typeface="+mn-lt"/>
              </a:rPr>
              <a:t>……</a:t>
            </a:r>
            <a:endParaRPr lang="en-US" altLang="zh-CN" sz="1200" dirty="0">
              <a:ea typeface="+mn-ea"/>
              <a:cs typeface="+mn-ea"/>
              <a:sym typeface="+mn-lt"/>
            </a:endParaRPr>
          </a:p>
        </p:txBody>
      </p:sp>
      <p:grpSp>
        <p:nvGrpSpPr>
          <p:cNvPr id="6" name="Group 102"/>
          <p:cNvGrpSpPr/>
          <p:nvPr/>
        </p:nvGrpSpPr>
        <p:grpSpPr>
          <a:xfrm>
            <a:off x="6137128" y="2265706"/>
            <a:ext cx="855343" cy="3071759"/>
            <a:chOff x="669035" y="1765252"/>
            <a:chExt cx="864105" cy="2246673"/>
          </a:xfrm>
        </p:grpSpPr>
        <p:sp>
          <p:nvSpPr>
            <p:cNvPr id="7" name="Rounded Rectangle 105"/>
            <p:cNvSpPr/>
            <p:nvPr/>
          </p:nvSpPr>
          <p:spPr>
            <a:xfrm>
              <a:off x="669035" y="3781497"/>
              <a:ext cx="864105" cy="23042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8" name="Rounded Rectangle 106"/>
            <p:cNvSpPr/>
            <p:nvPr/>
          </p:nvSpPr>
          <p:spPr>
            <a:xfrm>
              <a:off x="669035" y="3493462"/>
              <a:ext cx="864105" cy="23042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9" name="Rounded Rectangle 107"/>
            <p:cNvSpPr/>
            <p:nvPr/>
          </p:nvSpPr>
          <p:spPr>
            <a:xfrm>
              <a:off x="669035" y="3205427"/>
              <a:ext cx="864105" cy="23042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10" name="Rounded Rectangle 108"/>
            <p:cNvSpPr/>
            <p:nvPr/>
          </p:nvSpPr>
          <p:spPr>
            <a:xfrm>
              <a:off x="669035" y="2917392"/>
              <a:ext cx="864105" cy="23042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11" name="Rounded Rectangle 109"/>
            <p:cNvSpPr/>
            <p:nvPr/>
          </p:nvSpPr>
          <p:spPr>
            <a:xfrm>
              <a:off x="669035" y="2629357"/>
              <a:ext cx="864105" cy="23042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12" name="Rounded Rectangle 110"/>
            <p:cNvSpPr/>
            <p:nvPr/>
          </p:nvSpPr>
          <p:spPr>
            <a:xfrm>
              <a:off x="669035" y="2341322"/>
              <a:ext cx="864105" cy="23042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13" name="Rounded Rectangle 111"/>
            <p:cNvSpPr/>
            <p:nvPr/>
          </p:nvSpPr>
          <p:spPr>
            <a:xfrm>
              <a:off x="669035" y="2053287"/>
              <a:ext cx="864105" cy="23042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14" name="Rounded Rectangle 112"/>
            <p:cNvSpPr/>
            <p:nvPr/>
          </p:nvSpPr>
          <p:spPr>
            <a:xfrm>
              <a:off x="669035" y="1765252"/>
              <a:ext cx="864105" cy="23042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5" name="Group 115"/>
          <p:cNvGrpSpPr/>
          <p:nvPr/>
        </p:nvGrpSpPr>
        <p:grpSpPr>
          <a:xfrm>
            <a:off x="7513165" y="2265707"/>
            <a:ext cx="855343" cy="3071760"/>
            <a:chOff x="1572768" y="2397753"/>
            <a:chExt cx="561758" cy="2017421"/>
          </a:xfrm>
        </p:grpSpPr>
        <p:sp>
          <p:nvSpPr>
            <p:cNvPr id="16" name="Rounded Rectangle 116"/>
            <p:cNvSpPr/>
            <p:nvPr/>
          </p:nvSpPr>
          <p:spPr>
            <a:xfrm>
              <a:off x="1572768" y="4208259"/>
              <a:ext cx="561758" cy="2069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17" name="Rounded Rectangle 117"/>
            <p:cNvSpPr/>
            <p:nvPr/>
          </p:nvSpPr>
          <p:spPr>
            <a:xfrm>
              <a:off x="1572768" y="3949615"/>
              <a:ext cx="561758" cy="2069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18" name="Rounded Rectangle 118"/>
            <p:cNvSpPr/>
            <p:nvPr/>
          </p:nvSpPr>
          <p:spPr>
            <a:xfrm>
              <a:off x="1572768" y="3690972"/>
              <a:ext cx="561758" cy="2069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19" name="Rounded Rectangle 119"/>
            <p:cNvSpPr/>
            <p:nvPr/>
          </p:nvSpPr>
          <p:spPr>
            <a:xfrm>
              <a:off x="1572768" y="3432328"/>
              <a:ext cx="561758" cy="2069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0" name="Rounded Rectangle 120"/>
            <p:cNvSpPr/>
            <p:nvPr/>
          </p:nvSpPr>
          <p:spPr>
            <a:xfrm>
              <a:off x="1572768" y="3173684"/>
              <a:ext cx="561758" cy="2069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1" name="Rounded Rectangle 121"/>
            <p:cNvSpPr/>
            <p:nvPr/>
          </p:nvSpPr>
          <p:spPr>
            <a:xfrm>
              <a:off x="1572768" y="2915041"/>
              <a:ext cx="561758" cy="20691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2" name="Rounded Rectangle 122"/>
            <p:cNvSpPr/>
            <p:nvPr/>
          </p:nvSpPr>
          <p:spPr>
            <a:xfrm>
              <a:off x="1572768" y="2656397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3" name="Rounded Rectangle 123"/>
            <p:cNvSpPr/>
            <p:nvPr/>
          </p:nvSpPr>
          <p:spPr>
            <a:xfrm>
              <a:off x="1572768" y="2397753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24" name="Group 126"/>
          <p:cNvGrpSpPr/>
          <p:nvPr/>
        </p:nvGrpSpPr>
        <p:grpSpPr>
          <a:xfrm>
            <a:off x="8889204" y="2265707"/>
            <a:ext cx="855343" cy="3071760"/>
            <a:chOff x="2476500" y="2397753"/>
            <a:chExt cx="561758" cy="2017421"/>
          </a:xfrm>
        </p:grpSpPr>
        <p:sp>
          <p:nvSpPr>
            <p:cNvPr id="25" name="Rounded Rectangle 127"/>
            <p:cNvSpPr/>
            <p:nvPr/>
          </p:nvSpPr>
          <p:spPr>
            <a:xfrm>
              <a:off x="2476500" y="4208259"/>
              <a:ext cx="561758" cy="20691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6" name="Rounded Rectangle 128"/>
            <p:cNvSpPr/>
            <p:nvPr/>
          </p:nvSpPr>
          <p:spPr>
            <a:xfrm>
              <a:off x="2476500" y="3949615"/>
              <a:ext cx="561758" cy="20691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7" name="Rounded Rectangle 129"/>
            <p:cNvSpPr/>
            <p:nvPr/>
          </p:nvSpPr>
          <p:spPr>
            <a:xfrm>
              <a:off x="2476500" y="3690972"/>
              <a:ext cx="561758" cy="20691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8" name="Rounded Rectangle 130"/>
            <p:cNvSpPr/>
            <p:nvPr/>
          </p:nvSpPr>
          <p:spPr>
            <a:xfrm>
              <a:off x="2476500" y="3432328"/>
              <a:ext cx="561758" cy="20691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9" name="Rounded Rectangle 131"/>
            <p:cNvSpPr/>
            <p:nvPr/>
          </p:nvSpPr>
          <p:spPr>
            <a:xfrm>
              <a:off x="2476500" y="3173684"/>
              <a:ext cx="561758" cy="20691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0" name="Rounded Rectangle 132"/>
            <p:cNvSpPr/>
            <p:nvPr/>
          </p:nvSpPr>
          <p:spPr>
            <a:xfrm>
              <a:off x="2476500" y="2915041"/>
              <a:ext cx="561758" cy="20691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1" name="Rounded Rectangle 133"/>
            <p:cNvSpPr/>
            <p:nvPr/>
          </p:nvSpPr>
          <p:spPr>
            <a:xfrm>
              <a:off x="2476500" y="2656397"/>
              <a:ext cx="561758" cy="20691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2" name="Rounded Rectangle 134"/>
            <p:cNvSpPr/>
            <p:nvPr/>
          </p:nvSpPr>
          <p:spPr>
            <a:xfrm>
              <a:off x="2476500" y="2397753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33" name="Group 137"/>
          <p:cNvGrpSpPr/>
          <p:nvPr/>
        </p:nvGrpSpPr>
        <p:grpSpPr>
          <a:xfrm>
            <a:off x="10265241" y="2265707"/>
            <a:ext cx="855343" cy="3071760"/>
            <a:chOff x="3380232" y="2397753"/>
            <a:chExt cx="561758" cy="2017421"/>
          </a:xfrm>
        </p:grpSpPr>
        <p:sp>
          <p:nvSpPr>
            <p:cNvPr id="34" name="Rounded Rectangle 138"/>
            <p:cNvSpPr/>
            <p:nvPr/>
          </p:nvSpPr>
          <p:spPr>
            <a:xfrm>
              <a:off x="3380232" y="4208259"/>
              <a:ext cx="561758" cy="2069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5" name="Rounded Rectangle 139"/>
            <p:cNvSpPr/>
            <p:nvPr/>
          </p:nvSpPr>
          <p:spPr>
            <a:xfrm>
              <a:off x="3380232" y="3949615"/>
              <a:ext cx="561758" cy="2069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6" name="Rounded Rectangle 140"/>
            <p:cNvSpPr/>
            <p:nvPr/>
          </p:nvSpPr>
          <p:spPr>
            <a:xfrm>
              <a:off x="3380232" y="3690972"/>
              <a:ext cx="561758" cy="2069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7" name="Rounded Rectangle 141"/>
            <p:cNvSpPr/>
            <p:nvPr/>
          </p:nvSpPr>
          <p:spPr>
            <a:xfrm>
              <a:off x="3380232" y="3432328"/>
              <a:ext cx="561758" cy="2069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8" name="Rounded Rectangle 142"/>
            <p:cNvSpPr/>
            <p:nvPr/>
          </p:nvSpPr>
          <p:spPr>
            <a:xfrm>
              <a:off x="3380232" y="3173684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9" name="Rounded Rectangle 143"/>
            <p:cNvSpPr/>
            <p:nvPr/>
          </p:nvSpPr>
          <p:spPr>
            <a:xfrm>
              <a:off x="3380232" y="2915041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40" name="Rounded Rectangle 144"/>
            <p:cNvSpPr/>
            <p:nvPr/>
          </p:nvSpPr>
          <p:spPr>
            <a:xfrm>
              <a:off x="3380232" y="2656397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41" name="Rounded Rectangle 145"/>
            <p:cNvSpPr/>
            <p:nvPr/>
          </p:nvSpPr>
          <p:spPr>
            <a:xfrm>
              <a:off x="3380232" y="2397753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</p:grpSp>
      <p:sp>
        <p:nvSpPr>
          <p:cNvPr id="42" name="Text Placeholder 3"/>
          <p:cNvSpPr txBox="1"/>
          <p:nvPr/>
        </p:nvSpPr>
        <p:spPr>
          <a:xfrm>
            <a:off x="6096000" y="1800928"/>
            <a:ext cx="941399" cy="410433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en-US" sz="2665" dirty="0">
                <a:solidFill>
                  <a:schemeClr val="accent1"/>
                </a:solidFill>
                <a:cs typeface="+mn-ea"/>
                <a:sym typeface="+mn-lt"/>
              </a:rPr>
              <a:t>100%</a:t>
            </a:r>
            <a:endParaRPr lang="en-US" sz="266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Text Placeholder 3"/>
          <p:cNvSpPr txBox="1"/>
          <p:nvPr/>
        </p:nvSpPr>
        <p:spPr>
          <a:xfrm>
            <a:off x="7562791" y="1800928"/>
            <a:ext cx="756090" cy="410433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en-US" sz="2665" dirty="0">
                <a:solidFill>
                  <a:schemeClr val="accent2"/>
                </a:solidFill>
                <a:cs typeface="+mn-ea"/>
                <a:sym typeface="+mn-lt"/>
              </a:rPr>
              <a:t>80%</a:t>
            </a:r>
            <a:endParaRPr lang="en-US" sz="2665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4" name="Text Placeholder 3"/>
          <p:cNvSpPr txBox="1"/>
          <p:nvPr/>
        </p:nvSpPr>
        <p:spPr>
          <a:xfrm>
            <a:off x="8907416" y="1800928"/>
            <a:ext cx="756090" cy="410433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en-US" sz="2665" dirty="0">
                <a:solidFill>
                  <a:schemeClr val="accent3"/>
                </a:solidFill>
                <a:cs typeface="+mn-ea"/>
                <a:sym typeface="+mn-lt"/>
              </a:rPr>
              <a:t>90%</a:t>
            </a:r>
            <a:endParaRPr lang="en-US" sz="2665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45" name="Text Placeholder 3"/>
          <p:cNvSpPr txBox="1"/>
          <p:nvPr/>
        </p:nvSpPr>
        <p:spPr>
          <a:xfrm>
            <a:off x="10252041" y="1800928"/>
            <a:ext cx="855343" cy="410433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en-US" sz="2665" dirty="0">
                <a:solidFill>
                  <a:schemeClr val="accent4"/>
                </a:solidFill>
                <a:cs typeface="+mn-ea"/>
                <a:sym typeface="+mn-lt"/>
              </a:rPr>
              <a:t>50%</a:t>
            </a:r>
            <a:endParaRPr lang="en-US" sz="2665" dirty="0">
              <a:solidFill>
                <a:schemeClr val="accent4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42" grpId="0"/>
      <p:bldP spid="43" grpId="0"/>
      <p:bldP spid="44" grpId="0"/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LineDrawing trans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15800" cy="681513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20800" y="1209040"/>
            <a:ext cx="10129520" cy="4419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68300" dist="38100" dir="5400000" algn="t" rotWithShape="0">
              <a:schemeClr val="accent3">
                <a:alpha val="7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938678" y="2100027"/>
            <a:ext cx="7696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solidFill>
                  <a:schemeClr val="tx2"/>
                </a:solidFill>
                <a:cs typeface="+mn-ea"/>
                <a:sym typeface="+mn-lt"/>
              </a:rPr>
              <a:t>谢谢观看</a:t>
            </a:r>
            <a:endParaRPr lang="zh-CN" altLang="en-US" sz="8000" b="1" spc="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12892" y="3746747"/>
            <a:ext cx="2731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TEAM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BUILDING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32931" y="4148210"/>
            <a:ext cx="2287270" cy="69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Organizational Flexibility and Product are replaced by Team building and Enterprise Collaboration. 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87111" y="3776720"/>
            <a:ext cx="89233" cy="10817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052983" y="2772895"/>
            <a:ext cx="1818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THANKS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7" grpId="0"/>
      <p:bldP spid="8" grpId="0"/>
      <p:bldP spid="9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LineDrawing trans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15800" cy="681513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20800" y="1209040"/>
            <a:ext cx="10129520" cy="4419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68300" dist="38100" dir="5400000" algn="t" rotWithShape="0">
              <a:schemeClr val="accent3">
                <a:alpha val="7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32507" y="4339413"/>
            <a:ext cx="27317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TEAM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BUILDING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52546" y="4740876"/>
            <a:ext cx="2287270" cy="35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Organizational Flexibility and Product are replaced by Team building and Enterprise Collaboration. </a:t>
            </a:r>
            <a:endParaRPr lang="zh-CN" altLang="en-US" sz="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86163" y="4339413"/>
            <a:ext cx="66383" cy="804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17385" y="2663517"/>
            <a:ext cx="2845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cs typeface="+mn-ea"/>
                <a:sym typeface="+mn-lt"/>
              </a:rPr>
              <a:t>活动主题</a:t>
            </a:r>
            <a:endParaRPr lang="zh-CN" altLang="en-US" sz="4800" b="1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08875" y="2786627"/>
            <a:ext cx="932385" cy="707888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2"/>
                </a:solidFill>
                <a:cs typeface="+mn-ea"/>
                <a:sym typeface="+mn-lt"/>
              </a:rPr>
              <a:t>1</a:t>
            </a:r>
            <a:endParaRPr lang="zh-CN" altLang="en-US" sz="3200" dirty="0">
              <a:solidFill>
                <a:schemeClr val="bg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8" grpId="0"/>
      <p:bldP spid="9" grpId="0" animBg="1"/>
      <p:bldP spid="11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662334" y="1286121"/>
            <a:ext cx="2207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36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62334" y="2345707"/>
            <a:ext cx="3976466" cy="2622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在这里添加你的详细小段落文本内容，与标题相关并符合整体语言风格内容请简洁，与设计排版相符合，保持美观大方。</a:t>
            </a:r>
            <a:endParaRPr lang="en-US" altLang="zh-CN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400" dirty="0">
                <a:cs typeface="+mn-ea"/>
                <a:sym typeface="+mn-lt"/>
              </a:rPr>
              <a:t>… …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363944" y="1395015"/>
            <a:ext cx="5232400" cy="374419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53506" y="4470435"/>
            <a:ext cx="3775293" cy="305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9593972" y="2075598"/>
            <a:ext cx="1300163" cy="13001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88218" y="2075598"/>
            <a:ext cx="1300163" cy="13001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17340" y="1222980"/>
            <a:ext cx="2492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7194" y="2075598"/>
            <a:ext cx="5078047" cy="2130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65671" y="94912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9916382">
            <a:off x="3638602" y="4412621"/>
            <a:ext cx="4849558" cy="2604743"/>
          </a:xfrm>
          <a:prstGeom prst="rect">
            <a:avLst/>
          </a:prstGeom>
        </p:spPr>
      </p:pic>
      <p:pic>
        <p:nvPicPr>
          <p:cNvPr id="19" name="图形 18" descr="戏剧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81100" y="2306449"/>
            <a:ext cx="914400" cy="914400"/>
          </a:xfrm>
          <a:prstGeom prst="rect">
            <a:avLst/>
          </a:prstGeom>
        </p:spPr>
      </p:pic>
      <p:pic>
        <p:nvPicPr>
          <p:cNvPr id="22" name="图形 21" descr="场记板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02447" y="2292162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3" grpId="0" animBg="1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43"/>
          <p:cNvSpPr txBox="1"/>
          <p:nvPr/>
        </p:nvSpPr>
        <p:spPr>
          <a:xfrm>
            <a:off x="1861680" y="1766702"/>
            <a:ext cx="2207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868598" y="2199412"/>
            <a:ext cx="3185412" cy="99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000" dirty="0">
                <a:cs typeface="+mn-ea"/>
                <a:sym typeface="+mn-lt"/>
              </a:rPr>
              <a:t>......</a:t>
            </a:r>
            <a:endParaRPr lang="zh-CN" altLang="en-US" sz="1000" dirty="0">
              <a:cs typeface="+mn-ea"/>
              <a:sym typeface="+mn-lt"/>
            </a:endParaRPr>
          </a:p>
        </p:txBody>
      </p:sp>
      <p:cxnSp>
        <p:nvCxnSpPr>
          <p:cNvPr id="46" name="直线连接符 45"/>
          <p:cNvCxnSpPr/>
          <p:nvPr/>
        </p:nvCxnSpPr>
        <p:spPr>
          <a:xfrm>
            <a:off x="1868598" y="3455457"/>
            <a:ext cx="318541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1868598" y="3770437"/>
            <a:ext cx="2207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2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861680" y="4170547"/>
            <a:ext cx="3185412" cy="99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000" dirty="0">
                <a:cs typeface="+mn-ea"/>
                <a:sym typeface="+mn-lt"/>
              </a:rPr>
              <a:t>......</a:t>
            </a:r>
            <a:endParaRPr lang="zh-CN" altLang="en-US" sz="1000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95999" y="1308545"/>
            <a:ext cx="4932861" cy="4277228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559749" y="2938499"/>
            <a:ext cx="981002" cy="9810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36080" y="617728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8" name="图形 7" descr="戏院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7990" y="3146654"/>
            <a:ext cx="604520" cy="6045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353506" y="4470435"/>
            <a:ext cx="3775293" cy="305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8" grpId="0"/>
      <p:bldP spid="49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V="1">
            <a:off x="4249357" y="3479715"/>
            <a:ext cx="7463610" cy="0"/>
          </a:xfrm>
          <a:prstGeom prst="line">
            <a:avLst/>
          </a:prstGeom>
          <a:ln w="28575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ïśliḓé"/>
          <p:cNvSpPr/>
          <p:nvPr/>
        </p:nvSpPr>
        <p:spPr>
          <a:xfrm>
            <a:off x="8513763" y="1609627"/>
            <a:ext cx="3005137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2"/>
                </a:solidFill>
                <a:cs typeface="+mn-ea"/>
                <a:sym typeface="+mn-lt"/>
              </a:rPr>
              <a:t>输入你的标题</a:t>
            </a:r>
            <a:endParaRPr lang="en-US" altLang="zh-CN" sz="32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378996" y="2615532"/>
            <a:ext cx="4048380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979126" y="4685302"/>
            <a:ext cx="1741833" cy="1150269"/>
            <a:chOff x="5342453" y="4732121"/>
            <a:chExt cx="1741833" cy="1150269"/>
          </a:xfrm>
        </p:grpSpPr>
        <p:sp>
          <p:nvSpPr>
            <p:cNvPr id="24" name="ïsľïḋê"/>
            <p:cNvSpPr txBox="1"/>
            <p:nvPr/>
          </p:nvSpPr>
          <p:spPr bwMode="auto">
            <a:xfrm>
              <a:off x="5401573" y="4732121"/>
              <a:ext cx="162359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dirty="0">
                  <a:cs typeface="+mn-ea"/>
                  <a:sym typeface="+mn-lt"/>
                </a:rPr>
                <a:t>01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342453" y="5173926"/>
              <a:ext cx="1741833" cy="708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输入你的文本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 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784749" y="4685302"/>
            <a:ext cx="1869410" cy="1150269"/>
            <a:chOff x="7148076" y="4732121"/>
            <a:chExt cx="1869410" cy="1150269"/>
          </a:xfrm>
        </p:grpSpPr>
        <p:sp>
          <p:nvSpPr>
            <p:cNvPr id="29" name="iŝľîdé"/>
            <p:cNvSpPr txBox="1"/>
            <p:nvPr/>
          </p:nvSpPr>
          <p:spPr bwMode="auto">
            <a:xfrm>
              <a:off x="7270984" y="4732121"/>
              <a:ext cx="162359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2000" dirty="0">
                  <a:cs typeface="+mn-ea"/>
                  <a:sym typeface="+mn-lt"/>
                </a:rPr>
                <a:t>02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  <p:cxnSp>
          <p:nvCxnSpPr>
            <p:cNvPr id="30" name="直接连接符 11"/>
            <p:cNvCxnSpPr/>
            <p:nvPr/>
          </p:nvCxnSpPr>
          <p:spPr>
            <a:xfrm>
              <a:off x="7148076" y="4860916"/>
              <a:ext cx="0" cy="896293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12"/>
            <p:cNvCxnSpPr/>
            <p:nvPr/>
          </p:nvCxnSpPr>
          <p:spPr>
            <a:xfrm>
              <a:off x="9017486" y="4860916"/>
              <a:ext cx="0" cy="896293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7226250" y="5173926"/>
              <a:ext cx="1741833" cy="708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输入你的文本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 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777067" y="4685302"/>
            <a:ext cx="1741833" cy="1134285"/>
            <a:chOff x="9140394" y="4732121"/>
            <a:chExt cx="1741833" cy="1134285"/>
          </a:xfrm>
        </p:grpSpPr>
        <p:sp>
          <p:nvSpPr>
            <p:cNvPr id="38" name="ïsľîdê"/>
            <p:cNvSpPr txBox="1"/>
            <p:nvPr/>
          </p:nvSpPr>
          <p:spPr bwMode="auto">
            <a:xfrm>
              <a:off x="9140394" y="4732121"/>
              <a:ext cx="162359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2000" dirty="0">
                  <a:cs typeface="+mn-ea"/>
                  <a:sym typeface="+mn-lt"/>
                </a:rPr>
                <a:t>03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9140394" y="5157942"/>
              <a:ext cx="1741833" cy="708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输入你的文本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 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4626" y="1015915"/>
            <a:ext cx="5524500" cy="4927600"/>
          </a:xfrm>
          <a:prstGeom prst="rect">
            <a:avLst/>
          </a:prstGeom>
        </p:spPr>
      </p:pic>
      <p:pic>
        <p:nvPicPr>
          <p:cNvPr id="7" name="图形 6" descr="奖牌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4284" y="3867872"/>
            <a:ext cx="611746" cy="611746"/>
          </a:xfrm>
          <a:prstGeom prst="rect">
            <a:avLst/>
          </a:prstGeom>
        </p:spPr>
      </p:pic>
      <p:pic>
        <p:nvPicPr>
          <p:cNvPr id="9" name="图形 8" descr="丝带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04494" y="3867872"/>
            <a:ext cx="611746" cy="611746"/>
          </a:xfrm>
          <a:prstGeom prst="rect">
            <a:avLst/>
          </a:prstGeom>
        </p:spPr>
      </p:pic>
      <p:pic>
        <p:nvPicPr>
          <p:cNvPr id="11" name="图形 10" descr="奖杯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04571" y="3867872"/>
            <a:ext cx="611746" cy="611746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íṩ1iḍe"/>
          <p:cNvSpPr/>
          <p:nvPr/>
        </p:nvSpPr>
        <p:spPr>
          <a:xfrm>
            <a:off x="1751528" y="1859137"/>
            <a:ext cx="7487091" cy="3050388"/>
          </a:xfrm>
          <a:prstGeom prst="roundRect">
            <a:avLst>
              <a:gd name="adj" fmla="val 4372"/>
            </a:avLst>
          </a:prstGeom>
          <a:solidFill>
            <a:schemeClr val="bg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13" name="泪珠形 12"/>
          <p:cNvSpPr/>
          <p:nvPr/>
        </p:nvSpPr>
        <p:spPr>
          <a:xfrm rot="13527913">
            <a:off x="7707989" y="1373197"/>
            <a:ext cx="3647676" cy="3647676"/>
          </a:xfrm>
          <a:prstGeom prst="teardrop">
            <a:avLst>
              <a:gd name="adj" fmla="val 9924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748150" y="2500567"/>
            <a:ext cx="1392936" cy="139293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645955" y="2280090"/>
            <a:ext cx="203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367576" y="2849981"/>
            <a:ext cx="2577160" cy="1172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在这里添加你的详细小段落文本内容，与标题相关并符合整体语言风格内容请简洁。在这里添加你的详细小段落文本内容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形 4" descr="领奖台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007736" y="2729675"/>
            <a:ext cx="914400" cy="9144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283066" y="2480649"/>
            <a:ext cx="203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04687" y="3050540"/>
            <a:ext cx="2577160" cy="1172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在这里添加你的详细小段落文本内容，与标题相关并符合整体语言风格内容请简洁。在这里添加你的详细小段落文本内容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119628" y="1188480"/>
            <a:ext cx="1392936" cy="139293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23" name="图形 22" descr="拍手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88986" y="1400067"/>
            <a:ext cx="914400" cy="9144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-353506" y="4470435"/>
            <a:ext cx="3775293" cy="305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1" animBg="1"/>
      <p:bldP spid="13" grpId="0" animBg="1"/>
      <p:bldP spid="6" grpId="0" animBg="1"/>
      <p:bldP spid="14" grpId="0"/>
      <p:bldP spid="15" grpId="0"/>
      <p:bldP spid="18" grpId="0"/>
      <p:bldP spid="19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LineDrawing trans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15800" cy="681513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20800" y="1209040"/>
            <a:ext cx="10129520" cy="4419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68300" dist="38100" dir="5400000" algn="t" rotWithShape="0">
              <a:schemeClr val="accent3">
                <a:alpha val="7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32507" y="4339413"/>
            <a:ext cx="27317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TEAM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BUILDING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52546" y="4740876"/>
            <a:ext cx="2287270" cy="35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Organizational Flexibility and Product are replaced by Team building and Enterprise Collaboration. </a:t>
            </a:r>
            <a:endParaRPr lang="zh-CN" altLang="en-US" sz="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86163" y="4339413"/>
            <a:ext cx="66383" cy="804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17385" y="2663517"/>
            <a:ext cx="2845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cs typeface="+mn-ea"/>
                <a:sym typeface="+mn-lt"/>
              </a:rPr>
              <a:t>活动形式</a:t>
            </a:r>
            <a:endParaRPr lang="zh-CN" altLang="en-US" sz="4800" b="1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08875" y="2786627"/>
            <a:ext cx="932385" cy="707888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2"/>
                </a:solidFill>
                <a:cs typeface="+mn-ea"/>
                <a:sym typeface="+mn-lt"/>
              </a:rPr>
              <a:t>2</a:t>
            </a:r>
            <a:endParaRPr lang="zh-CN" altLang="en-US" sz="3200" dirty="0">
              <a:solidFill>
                <a:schemeClr val="bg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8" grpId="0"/>
      <p:bldP spid="9" grpId="0" animBg="1"/>
      <p:bldP spid="11" grpId="0"/>
      <p:bldP spid="13" grpId="0" animBg="1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KSO_WPP_MARK_KEY" val="5dc4cf87-f7a7-4cb0-b63b-a0404e9b9093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自定义 3">
      <a:dk1>
        <a:srgbClr val="000000"/>
      </a:dk1>
      <a:lt1>
        <a:srgbClr val="FFFFFF"/>
      </a:lt1>
      <a:dk2>
        <a:srgbClr val="C00B0C"/>
      </a:dk2>
      <a:lt2>
        <a:srgbClr val="FEFFFE"/>
      </a:lt2>
      <a:accent1>
        <a:srgbClr val="A80205"/>
      </a:accent1>
      <a:accent2>
        <a:srgbClr val="DE1B1B"/>
      </a:accent2>
      <a:accent3>
        <a:srgbClr val="8D2A09"/>
      </a:accent3>
      <a:accent4>
        <a:srgbClr val="E89654"/>
      </a:accent4>
      <a:accent5>
        <a:srgbClr val="FFCE6B"/>
      </a:accent5>
      <a:accent6>
        <a:srgbClr val="CF5418"/>
      </a:accent6>
      <a:hlink>
        <a:srgbClr val="0563C1"/>
      </a:hlink>
      <a:folHlink>
        <a:srgbClr val="954F72"/>
      </a:folHlink>
    </a:clrScheme>
    <a:fontScheme name="2xi02dtz">
      <a:majorFont>
        <a:latin typeface="印品朗黑体"/>
        <a:ea typeface="印品朗黑体"/>
        <a:cs typeface=""/>
      </a:majorFont>
      <a:minorFont>
        <a:latin typeface="印品朗黑体"/>
        <a:ea typeface="印品朗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3475</Words>
  <Application>WPS 演示</Application>
  <PresentationFormat>宽屏</PresentationFormat>
  <Paragraphs>301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2" baseType="lpstr">
      <vt:lpstr>Arial</vt:lpstr>
      <vt:lpstr>宋体</vt:lpstr>
      <vt:lpstr>Wingdings</vt:lpstr>
      <vt:lpstr>Source Han Sans CN Normal</vt:lpstr>
      <vt:lpstr>Yu Gothic UI Semilight</vt:lpstr>
      <vt:lpstr>微软雅黑</vt:lpstr>
      <vt:lpstr>思源黑体 CN Normal</vt:lpstr>
      <vt:lpstr>黑体</vt:lpstr>
      <vt:lpstr>印品黑体</vt:lpstr>
      <vt:lpstr>Arial Unicode MS</vt:lpstr>
      <vt:lpstr>等线</vt:lpstr>
      <vt:lpstr>汉仪中圆简</vt:lpstr>
      <vt:lpstr>Arial</vt:lpstr>
      <vt:lpstr>Calibri</vt:lpstr>
      <vt:lpstr>Lucida Sans Unicode</vt:lpstr>
      <vt:lpstr>印品朗黑体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</dc:title>
  <dc:creator>第一PPT</dc:creator>
  <cp:keywords>www.1ppt.com</cp:keywords>
  <dc:description>www.1ppt.com</dc:description>
  <cp:lastModifiedBy>吴为</cp:lastModifiedBy>
  <cp:revision>43</cp:revision>
  <dcterms:created xsi:type="dcterms:W3CDTF">2019-04-17T03:39:00Z</dcterms:created>
  <dcterms:modified xsi:type="dcterms:W3CDTF">2023-02-28T06:18:14Z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F34C7CA9F2A940E08ED43D06EC5A8F91</vt:lpwstr>
  </property>
  <property fmtid="{D5CDD505-2E9C-101B-9397-08002B2CF9AE}" pid="3" name="KSOProductBuildVer">
    <vt:lpwstr>2052-11.1.0.13703</vt:lpwstr>
  </property>
</Properties>
</file>