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6" r:id="rId4"/>
    <p:sldId id="257" r:id="rId6"/>
    <p:sldId id="258" r:id="rId7"/>
    <p:sldId id="262" r:id="rId8"/>
    <p:sldId id="263" r:id="rId9"/>
    <p:sldId id="264" r:id="rId10"/>
    <p:sldId id="265" r:id="rId11"/>
    <p:sldId id="259" r:id="rId12"/>
    <p:sldId id="266" r:id="rId13"/>
    <p:sldId id="267" r:id="rId14"/>
    <p:sldId id="270" r:id="rId15"/>
    <p:sldId id="271" r:id="rId16"/>
    <p:sldId id="268" r:id="rId17"/>
    <p:sldId id="269" r:id="rId18"/>
    <p:sldId id="260" r:id="rId19"/>
    <p:sldId id="272" r:id="rId20"/>
    <p:sldId id="273" r:id="rId21"/>
    <p:sldId id="274" r:id="rId22"/>
    <p:sldId id="275" r:id="rId23"/>
    <p:sldId id="261" r:id="rId24"/>
    <p:sldId id="276" r:id="rId25"/>
    <p:sldId id="277" r:id="rId26"/>
    <p:sldId id="278" r:id="rId27"/>
    <p:sldId id="279" r:id="rId28"/>
    <p:sldId id="281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2434"/>
    <a:srgbClr val="B81E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4"/>
    <p:restoredTop sz="94636"/>
  </p:normalViewPr>
  <p:slideViewPr>
    <p:cSldViewPr snapToGrid="0" showGuides="1">
      <p:cViewPr>
        <p:scale>
          <a:sx n="50" d="100"/>
          <a:sy n="50" d="100"/>
        </p:scale>
        <p:origin x="2874" y="12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39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67541341-4C95-4B9C-8D40-7B42E2BF698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33FA0084-5DDA-4B24-AC82-A334E045953C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FA0084-5DDA-4B24-AC82-A334E04595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0706B-092B-4F53-9C44-9D306C4F4D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0706B-092B-4F53-9C44-9D306C4F4D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0706B-092B-4F53-9C44-9D306C4F4D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0706B-092B-4F53-9C44-9D306C4F4D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0706B-092B-4F53-9C44-9D306C4F4D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FA0084-5DDA-4B24-AC82-A334E04595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0706B-092B-4F53-9C44-9D306C4F4D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0706B-092B-4F53-9C44-9D306C4F4D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0706B-092B-4F53-9C44-9D306C4F4D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0706B-092B-4F53-9C44-9D306C4F4D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FA0084-5DDA-4B24-AC82-A334E04595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FA0084-5DDA-4B24-AC82-A334E04595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0706B-092B-4F53-9C44-9D306C4F4D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0706B-092B-4F53-9C44-9D306C4F4D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0706B-092B-4F53-9C44-9D306C4F4D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0706B-092B-4F53-9C44-9D306C4F4D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3FA0084-5DDA-4B24-AC82-A334E045953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FA0084-5DDA-4B24-AC82-A334E04595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0706B-092B-4F53-9C44-9D306C4F4D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0706B-092B-4F53-9C44-9D306C4F4D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0706B-092B-4F53-9C44-9D306C4F4D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0706B-092B-4F53-9C44-9D306C4F4D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FA0084-5DDA-4B24-AC82-A334E04595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0706B-092B-4F53-9C44-9D306C4F4D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F0987-F8B9-4B67-A42F-9F1187879C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5186C-A3DB-490C-8648-316E75F59A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F0987-F8B9-4B67-A42F-9F1187879C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5186C-A3DB-490C-8648-316E75F59A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F0987-F8B9-4B67-A42F-9F1187879C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5186C-A3DB-490C-8648-316E75F59A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F0987-F8B9-4B67-A42F-9F1187879C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5186C-A3DB-490C-8648-316E75F59A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F0987-F8B9-4B67-A42F-9F1187879C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5186C-A3DB-490C-8648-316E75F59A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F0987-F8B9-4B67-A42F-9F1187879C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5186C-A3DB-490C-8648-316E75F59A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F0987-F8B9-4B67-A42F-9F1187879C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5186C-A3DB-490C-8648-316E75F59A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F0987-F8B9-4B67-A42F-9F1187879C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5186C-A3DB-490C-8648-316E75F59A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F0987-F8B9-4B67-A42F-9F1187879C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5186C-A3DB-490C-8648-316E75F59AF8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3"/>
          <p:cNvSpPr txBox="1"/>
          <p:nvPr userDrawn="1"/>
        </p:nvSpPr>
        <p:spPr>
          <a:xfrm>
            <a:off x="1781200" y="6721475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F0987-F8B9-4B67-A42F-9F1187879C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5186C-A3DB-490C-8648-316E75F59A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F0987-F8B9-4B67-A42F-9F1187879C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5186C-A3DB-490C-8648-316E75F59A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F0987-F8B9-4B67-A42F-9F1187879C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5186C-A3DB-490C-8648-316E75F59A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EF2F0987-F8B9-4B67-A42F-9F1187879C4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2D75186C-A3DB-490C-8648-316E75F59AF8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inpin heiti" charset="-122"/>
          <a:ea typeface="inpin heiti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391477" y="1659258"/>
            <a:ext cx="9313035" cy="37444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inpin heiti" charset="-122"/>
              <a:ea typeface="inpin heiti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79509" y="1899284"/>
            <a:ext cx="8784976" cy="3264363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B02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inpin heiti" charset="-122"/>
              <a:ea typeface="inpin heiti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89591" y="2192478"/>
            <a:ext cx="44128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微软雅黑" panose="020B0503020204020204" pitchFamily="34" charset="-122"/>
              </a:rPr>
              <a:t>创意墨迹</a:t>
            </a:r>
            <a:endParaRPr lang="zh-CN" altLang="en-US" sz="3600" spc="4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微软雅黑" panose="020B0503020204020204" pitchFamily="34" charset="-122"/>
            </a:endParaRPr>
          </a:p>
        </p:txBody>
      </p:sp>
      <p:sp>
        <p:nvSpPr>
          <p:cNvPr id="19" name="TextBox 71"/>
          <p:cNvSpPr txBox="1"/>
          <p:nvPr/>
        </p:nvSpPr>
        <p:spPr>
          <a:xfrm>
            <a:off x="2027976" y="4286271"/>
            <a:ext cx="8121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We have many PowerPoint templates that has been specifically designed to help anyone that is stepping into the world of PowerPoint for the very first time.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60921" y="2853105"/>
            <a:ext cx="76701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7200" spc="400" dirty="0">
                <a:solidFill>
                  <a:srgbClr val="B02434"/>
                </a:solidFill>
                <a:latin typeface="inpin heiti" charset="-122"/>
                <a:ea typeface="inpin heiti" charset="-122"/>
                <a:sym typeface="微软雅黑" panose="020B0503020204020204" pitchFamily="34" charset="-122"/>
              </a:rPr>
              <a:t>商务汇报模板</a:t>
            </a:r>
            <a:endParaRPr lang="zh-CN" altLang="en-US" sz="7200" spc="400" dirty="0">
              <a:solidFill>
                <a:srgbClr val="B02434"/>
              </a:solidFill>
              <a:latin typeface="inpin heiti" charset="-122"/>
              <a:ea typeface="inpin heiti" charset="-122"/>
              <a:sym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119670" y="4146790"/>
            <a:ext cx="595266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8" grpId="0"/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695515" y="740161"/>
            <a:ext cx="11498604" cy="29671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>
            <a:off x="3" y="260648"/>
            <a:ext cx="547381" cy="509181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47383" y="185358"/>
            <a:ext cx="576857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spc="600" dirty="0">
                <a:ln w="6350">
                  <a:noFill/>
                </a:ln>
                <a:solidFill>
                  <a:srgbClr val="B02434"/>
                </a:solidFill>
                <a:latin typeface="inpin heiti" charset="-122"/>
                <a:ea typeface="inpin heiti" charset="-122"/>
              </a:rPr>
              <a:t>二、请输入您的章节标题</a:t>
            </a:r>
            <a:endParaRPr lang="zh-CN" altLang="en-US" sz="2800" spc="600" dirty="0">
              <a:ln w="6350">
                <a:noFill/>
              </a:ln>
              <a:solidFill>
                <a:srgbClr val="B02434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93" name="Line 18"/>
          <p:cNvSpPr>
            <a:spLocks noChangeShapeType="1"/>
          </p:cNvSpPr>
          <p:nvPr/>
        </p:nvSpPr>
        <p:spPr bwMode="auto">
          <a:xfrm flipH="1" flipV="1">
            <a:off x="3473450" y="2767337"/>
            <a:ext cx="1504949" cy="749107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dirty="0">
              <a:solidFill>
                <a:prstClr val="black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94" name="Line 19"/>
          <p:cNvSpPr>
            <a:spLocks noChangeShapeType="1"/>
          </p:cNvSpPr>
          <p:nvPr/>
        </p:nvSpPr>
        <p:spPr bwMode="auto">
          <a:xfrm flipH="1" flipV="1">
            <a:off x="7244082" y="4370149"/>
            <a:ext cx="1474471" cy="722007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headEnd type="oval" w="sm" len="sm"/>
            <a:tailEnd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dirty="0">
              <a:solidFill>
                <a:prstClr val="black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95" name="Line 20"/>
          <p:cNvSpPr>
            <a:spLocks noChangeShapeType="1"/>
          </p:cNvSpPr>
          <p:nvPr/>
        </p:nvSpPr>
        <p:spPr bwMode="auto">
          <a:xfrm flipV="1">
            <a:off x="7244080" y="2767337"/>
            <a:ext cx="1436371" cy="749107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dirty="0">
              <a:solidFill>
                <a:prstClr val="black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96" name="Line 21"/>
          <p:cNvSpPr>
            <a:spLocks noChangeShapeType="1"/>
          </p:cNvSpPr>
          <p:nvPr/>
        </p:nvSpPr>
        <p:spPr bwMode="auto">
          <a:xfrm flipV="1">
            <a:off x="3511553" y="4370149"/>
            <a:ext cx="1487169" cy="747415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headEnd type="oval" w="sm" len="sm"/>
            <a:tailEnd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dirty="0">
              <a:solidFill>
                <a:prstClr val="black"/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5760576" y="1713313"/>
            <a:ext cx="670853" cy="671057"/>
            <a:chOff x="5760576" y="1713313"/>
            <a:chExt cx="670853" cy="671057"/>
          </a:xfrm>
        </p:grpSpPr>
        <p:sp>
          <p:nvSpPr>
            <p:cNvPr id="98" name="Oval 11"/>
            <p:cNvSpPr>
              <a:spLocks noChangeArrowheads="1"/>
            </p:cNvSpPr>
            <p:nvPr/>
          </p:nvSpPr>
          <p:spPr bwMode="auto">
            <a:xfrm>
              <a:off x="5760576" y="1713313"/>
              <a:ext cx="670853" cy="671057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99" name="Freeform 22"/>
            <p:cNvSpPr/>
            <p:nvPr/>
          </p:nvSpPr>
          <p:spPr bwMode="auto">
            <a:xfrm>
              <a:off x="5940681" y="1908515"/>
              <a:ext cx="310640" cy="282636"/>
            </a:xfrm>
            <a:custGeom>
              <a:avLst/>
              <a:gdLst>
                <a:gd name="T0" fmla="*/ 94 w 94"/>
                <a:gd name="T1" fmla="*/ 43 h 86"/>
                <a:gd name="T2" fmla="*/ 94 w 94"/>
                <a:gd name="T3" fmla="*/ 9 h 86"/>
                <a:gd name="T4" fmla="*/ 82 w 94"/>
                <a:gd name="T5" fmla="*/ 21 h 86"/>
                <a:gd name="T6" fmla="*/ 44 w 94"/>
                <a:gd name="T7" fmla="*/ 0 h 86"/>
                <a:gd name="T8" fmla="*/ 0 w 94"/>
                <a:gd name="T9" fmla="*/ 43 h 86"/>
                <a:gd name="T10" fmla="*/ 44 w 94"/>
                <a:gd name="T11" fmla="*/ 86 h 86"/>
                <a:gd name="T12" fmla="*/ 83 w 94"/>
                <a:gd name="T13" fmla="*/ 63 h 86"/>
                <a:gd name="T14" fmla="*/ 73 w 94"/>
                <a:gd name="T15" fmla="*/ 53 h 86"/>
                <a:gd name="T16" fmla="*/ 44 w 94"/>
                <a:gd name="T17" fmla="*/ 72 h 86"/>
                <a:gd name="T18" fmla="*/ 14 w 94"/>
                <a:gd name="T19" fmla="*/ 43 h 86"/>
                <a:gd name="T20" fmla="*/ 44 w 94"/>
                <a:gd name="T21" fmla="*/ 14 h 86"/>
                <a:gd name="T22" fmla="*/ 71 w 94"/>
                <a:gd name="T23" fmla="*/ 31 h 86"/>
                <a:gd name="T24" fmla="*/ 58 w 94"/>
                <a:gd name="T25" fmla="*/ 43 h 86"/>
                <a:gd name="T26" fmla="*/ 94 w 94"/>
                <a:gd name="T27" fmla="*/ 4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86">
                  <a:moveTo>
                    <a:pt x="94" y="43"/>
                  </a:moveTo>
                  <a:cubicBezTo>
                    <a:pt x="94" y="9"/>
                    <a:pt x="94" y="9"/>
                    <a:pt x="94" y="9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74" y="8"/>
                    <a:pt x="60" y="0"/>
                    <a:pt x="44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67"/>
                    <a:pt x="20" y="86"/>
                    <a:pt x="44" y="86"/>
                  </a:cubicBezTo>
                  <a:cubicBezTo>
                    <a:pt x="61" y="86"/>
                    <a:pt x="76" y="77"/>
                    <a:pt x="83" y="6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8" y="64"/>
                    <a:pt x="57" y="72"/>
                    <a:pt x="44" y="72"/>
                  </a:cubicBezTo>
                  <a:cubicBezTo>
                    <a:pt x="27" y="72"/>
                    <a:pt x="14" y="59"/>
                    <a:pt x="14" y="43"/>
                  </a:cubicBezTo>
                  <a:cubicBezTo>
                    <a:pt x="14" y="27"/>
                    <a:pt x="27" y="14"/>
                    <a:pt x="44" y="14"/>
                  </a:cubicBezTo>
                  <a:cubicBezTo>
                    <a:pt x="56" y="14"/>
                    <a:pt x="67" y="21"/>
                    <a:pt x="71" y="31"/>
                  </a:cubicBezTo>
                  <a:cubicBezTo>
                    <a:pt x="58" y="43"/>
                    <a:pt x="58" y="43"/>
                    <a:pt x="58" y="43"/>
                  </a:cubicBezTo>
                  <a:lnTo>
                    <a:pt x="94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046871" y="2266381"/>
            <a:ext cx="672504" cy="671057"/>
            <a:chOff x="7046871" y="2266381"/>
            <a:chExt cx="672504" cy="671057"/>
          </a:xfrm>
        </p:grpSpPr>
        <p:sp>
          <p:nvSpPr>
            <p:cNvPr id="101" name="Oval 12"/>
            <p:cNvSpPr>
              <a:spLocks noChangeArrowheads="1"/>
            </p:cNvSpPr>
            <p:nvPr/>
          </p:nvSpPr>
          <p:spPr bwMode="auto">
            <a:xfrm>
              <a:off x="7046871" y="2266381"/>
              <a:ext cx="672504" cy="671057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02" name="Freeform 23"/>
            <p:cNvSpPr/>
            <p:nvPr/>
          </p:nvSpPr>
          <p:spPr bwMode="auto">
            <a:xfrm>
              <a:off x="7215408" y="2446540"/>
              <a:ext cx="335427" cy="310736"/>
            </a:xfrm>
            <a:custGeom>
              <a:avLst/>
              <a:gdLst>
                <a:gd name="T0" fmla="*/ 101 w 203"/>
                <a:gd name="T1" fmla="*/ 16 h 188"/>
                <a:gd name="T2" fmla="*/ 95 w 203"/>
                <a:gd name="T3" fmla="*/ 20 h 188"/>
                <a:gd name="T4" fmla="*/ 123 w 203"/>
                <a:gd name="T5" fmla="*/ 76 h 188"/>
                <a:gd name="T6" fmla="*/ 171 w 203"/>
                <a:gd name="T7" fmla="*/ 82 h 188"/>
                <a:gd name="T8" fmla="*/ 135 w 203"/>
                <a:gd name="T9" fmla="*/ 114 h 188"/>
                <a:gd name="T10" fmla="*/ 143 w 203"/>
                <a:gd name="T11" fmla="*/ 162 h 188"/>
                <a:gd name="T12" fmla="*/ 101 w 203"/>
                <a:gd name="T13" fmla="*/ 140 h 188"/>
                <a:gd name="T14" fmla="*/ 60 w 203"/>
                <a:gd name="T15" fmla="*/ 162 h 188"/>
                <a:gd name="T16" fmla="*/ 68 w 203"/>
                <a:gd name="T17" fmla="*/ 114 h 188"/>
                <a:gd name="T18" fmla="*/ 32 w 203"/>
                <a:gd name="T19" fmla="*/ 82 h 188"/>
                <a:gd name="T20" fmla="*/ 80 w 203"/>
                <a:gd name="T21" fmla="*/ 76 h 188"/>
                <a:gd name="T22" fmla="*/ 107 w 203"/>
                <a:gd name="T23" fmla="*/ 20 h 188"/>
                <a:gd name="T24" fmla="*/ 101 w 203"/>
                <a:gd name="T25" fmla="*/ 16 h 188"/>
                <a:gd name="T26" fmla="*/ 95 w 203"/>
                <a:gd name="T27" fmla="*/ 20 h 188"/>
                <a:gd name="T28" fmla="*/ 101 w 203"/>
                <a:gd name="T29" fmla="*/ 16 h 188"/>
                <a:gd name="T30" fmla="*/ 95 w 203"/>
                <a:gd name="T31" fmla="*/ 14 h 188"/>
                <a:gd name="T32" fmla="*/ 70 w 203"/>
                <a:gd name="T33" fmla="*/ 62 h 188"/>
                <a:gd name="T34" fmla="*/ 0 w 203"/>
                <a:gd name="T35" fmla="*/ 72 h 188"/>
                <a:gd name="T36" fmla="*/ 52 w 203"/>
                <a:gd name="T37" fmla="*/ 120 h 188"/>
                <a:gd name="T38" fmla="*/ 40 w 203"/>
                <a:gd name="T39" fmla="*/ 188 h 188"/>
                <a:gd name="T40" fmla="*/ 101 w 203"/>
                <a:gd name="T41" fmla="*/ 156 h 188"/>
                <a:gd name="T42" fmla="*/ 163 w 203"/>
                <a:gd name="T43" fmla="*/ 188 h 188"/>
                <a:gd name="T44" fmla="*/ 151 w 203"/>
                <a:gd name="T45" fmla="*/ 120 h 188"/>
                <a:gd name="T46" fmla="*/ 203 w 203"/>
                <a:gd name="T47" fmla="*/ 72 h 188"/>
                <a:gd name="T48" fmla="*/ 133 w 203"/>
                <a:gd name="T49" fmla="*/ 62 h 188"/>
                <a:gd name="T50" fmla="*/ 101 w 203"/>
                <a:gd name="T51" fmla="*/ 0 h 188"/>
                <a:gd name="T52" fmla="*/ 95 w 203"/>
                <a:gd name="T53" fmla="*/ 14 h 188"/>
                <a:gd name="T54" fmla="*/ 101 w 203"/>
                <a:gd name="T55" fmla="*/ 1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3" h="188">
                  <a:moveTo>
                    <a:pt x="101" y="16"/>
                  </a:moveTo>
                  <a:lnTo>
                    <a:pt x="95" y="20"/>
                  </a:lnTo>
                  <a:lnTo>
                    <a:pt x="123" y="76"/>
                  </a:lnTo>
                  <a:lnTo>
                    <a:pt x="171" y="82"/>
                  </a:lnTo>
                  <a:lnTo>
                    <a:pt x="135" y="114"/>
                  </a:lnTo>
                  <a:lnTo>
                    <a:pt x="143" y="162"/>
                  </a:lnTo>
                  <a:lnTo>
                    <a:pt x="101" y="140"/>
                  </a:lnTo>
                  <a:lnTo>
                    <a:pt x="60" y="162"/>
                  </a:lnTo>
                  <a:lnTo>
                    <a:pt x="68" y="114"/>
                  </a:lnTo>
                  <a:lnTo>
                    <a:pt x="32" y="82"/>
                  </a:lnTo>
                  <a:lnTo>
                    <a:pt x="80" y="76"/>
                  </a:lnTo>
                  <a:lnTo>
                    <a:pt x="107" y="20"/>
                  </a:lnTo>
                  <a:lnTo>
                    <a:pt x="101" y="16"/>
                  </a:lnTo>
                  <a:lnTo>
                    <a:pt x="95" y="20"/>
                  </a:lnTo>
                  <a:lnTo>
                    <a:pt x="101" y="16"/>
                  </a:lnTo>
                  <a:lnTo>
                    <a:pt x="95" y="14"/>
                  </a:lnTo>
                  <a:lnTo>
                    <a:pt x="70" y="62"/>
                  </a:lnTo>
                  <a:lnTo>
                    <a:pt x="0" y="72"/>
                  </a:lnTo>
                  <a:lnTo>
                    <a:pt x="52" y="120"/>
                  </a:lnTo>
                  <a:lnTo>
                    <a:pt x="40" y="188"/>
                  </a:lnTo>
                  <a:lnTo>
                    <a:pt x="101" y="156"/>
                  </a:lnTo>
                  <a:lnTo>
                    <a:pt x="163" y="188"/>
                  </a:lnTo>
                  <a:lnTo>
                    <a:pt x="151" y="120"/>
                  </a:lnTo>
                  <a:lnTo>
                    <a:pt x="203" y="72"/>
                  </a:lnTo>
                  <a:lnTo>
                    <a:pt x="133" y="62"/>
                  </a:lnTo>
                  <a:lnTo>
                    <a:pt x="101" y="0"/>
                  </a:lnTo>
                  <a:lnTo>
                    <a:pt x="95" y="14"/>
                  </a:lnTo>
                  <a:lnTo>
                    <a:pt x="101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442738" y="2266381"/>
            <a:ext cx="670853" cy="671057"/>
            <a:chOff x="4442738" y="2266381"/>
            <a:chExt cx="670853" cy="671057"/>
          </a:xfrm>
        </p:grpSpPr>
        <p:sp>
          <p:nvSpPr>
            <p:cNvPr id="104" name="Oval 17"/>
            <p:cNvSpPr>
              <a:spLocks noChangeArrowheads="1"/>
            </p:cNvSpPr>
            <p:nvPr/>
          </p:nvSpPr>
          <p:spPr bwMode="auto">
            <a:xfrm>
              <a:off x="4442738" y="2266381"/>
              <a:ext cx="670853" cy="671057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105" name="Group 40"/>
            <p:cNvGrpSpPr/>
            <p:nvPr/>
          </p:nvGrpSpPr>
          <p:grpSpPr bwMode="auto">
            <a:xfrm>
              <a:off x="4662655" y="2472986"/>
              <a:ext cx="272635" cy="257845"/>
              <a:chOff x="2143" y="1118"/>
              <a:chExt cx="165" cy="156"/>
            </a:xfrm>
          </p:grpSpPr>
          <p:sp>
            <p:nvSpPr>
              <p:cNvPr id="106" name="Freeform 24"/>
              <p:cNvSpPr/>
              <p:nvPr/>
            </p:nvSpPr>
            <p:spPr bwMode="auto">
              <a:xfrm>
                <a:off x="2231" y="1174"/>
                <a:ext cx="77" cy="76"/>
              </a:xfrm>
              <a:custGeom>
                <a:avLst/>
                <a:gdLst>
                  <a:gd name="T0" fmla="*/ 33 w 39"/>
                  <a:gd name="T1" fmla="*/ 13 h 38"/>
                  <a:gd name="T2" fmla="*/ 25 w 39"/>
                  <a:gd name="T3" fmla="*/ 13 h 38"/>
                  <a:gd name="T4" fmla="*/ 25 w 39"/>
                  <a:gd name="T5" fmla="*/ 6 h 38"/>
                  <a:gd name="T6" fmla="*/ 19 w 39"/>
                  <a:gd name="T7" fmla="*/ 0 h 38"/>
                  <a:gd name="T8" fmla="*/ 13 w 39"/>
                  <a:gd name="T9" fmla="*/ 6 h 38"/>
                  <a:gd name="T10" fmla="*/ 13 w 39"/>
                  <a:gd name="T11" fmla="*/ 13 h 38"/>
                  <a:gd name="T12" fmla="*/ 6 w 39"/>
                  <a:gd name="T13" fmla="*/ 13 h 38"/>
                  <a:gd name="T14" fmla="*/ 0 w 39"/>
                  <a:gd name="T15" fmla="*/ 19 h 38"/>
                  <a:gd name="T16" fmla="*/ 6 w 39"/>
                  <a:gd name="T17" fmla="*/ 25 h 38"/>
                  <a:gd name="T18" fmla="*/ 13 w 39"/>
                  <a:gd name="T19" fmla="*/ 25 h 38"/>
                  <a:gd name="T20" fmla="*/ 13 w 39"/>
                  <a:gd name="T21" fmla="*/ 32 h 38"/>
                  <a:gd name="T22" fmla="*/ 19 w 39"/>
                  <a:gd name="T23" fmla="*/ 38 h 38"/>
                  <a:gd name="T24" fmla="*/ 25 w 39"/>
                  <a:gd name="T25" fmla="*/ 32 h 38"/>
                  <a:gd name="T26" fmla="*/ 25 w 39"/>
                  <a:gd name="T27" fmla="*/ 25 h 38"/>
                  <a:gd name="T28" fmla="*/ 33 w 39"/>
                  <a:gd name="T29" fmla="*/ 25 h 38"/>
                  <a:gd name="T30" fmla="*/ 39 w 39"/>
                  <a:gd name="T31" fmla="*/ 19 h 38"/>
                  <a:gd name="T32" fmla="*/ 33 w 39"/>
                  <a:gd name="T33" fmla="*/ 1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38">
                    <a:moveTo>
                      <a:pt x="33" y="13"/>
                    </a:move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3"/>
                      <a:pt x="23" y="0"/>
                      <a:pt x="19" y="0"/>
                    </a:cubicBezTo>
                    <a:cubicBezTo>
                      <a:pt x="16" y="0"/>
                      <a:pt x="13" y="3"/>
                      <a:pt x="13" y="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2" y="13"/>
                      <a:pt x="0" y="16"/>
                      <a:pt x="0" y="19"/>
                    </a:cubicBezTo>
                    <a:cubicBezTo>
                      <a:pt x="0" y="22"/>
                      <a:pt x="2" y="25"/>
                      <a:pt x="6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6"/>
                      <a:pt x="16" y="38"/>
                      <a:pt x="19" y="38"/>
                    </a:cubicBezTo>
                    <a:cubicBezTo>
                      <a:pt x="23" y="38"/>
                      <a:pt x="25" y="36"/>
                      <a:pt x="25" y="32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6" y="25"/>
                      <a:pt x="39" y="22"/>
                      <a:pt x="39" y="19"/>
                    </a:cubicBezTo>
                    <a:cubicBezTo>
                      <a:pt x="39" y="16"/>
                      <a:pt x="36" y="13"/>
                      <a:pt x="33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>
                  <a:solidFill>
                    <a:prstClr val="black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07" name="Oval 25"/>
              <p:cNvSpPr>
                <a:spLocks noChangeArrowheads="1"/>
              </p:cNvSpPr>
              <p:nvPr/>
            </p:nvSpPr>
            <p:spPr bwMode="auto">
              <a:xfrm>
                <a:off x="2173" y="1118"/>
                <a:ext cx="62" cy="6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>
                  <a:solidFill>
                    <a:prstClr val="black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08" name="Freeform 26"/>
              <p:cNvSpPr/>
              <p:nvPr/>
            </p:nvSpPr>
            <p:spPr bwMode="auto">
              <a:xfrm>
                <a:off x="2143" y="1186"/>
                <a:ext cx="122" cy="88"/>
              </a:xfrm>
              <a:custGeom>
                <a:avLst/>
                <a:gdLst>
                  <a:gd name="T0" fmla="*/ 49 w 61"/>
                  <a:gd name="T1" fmla="*/ 25 h 44"/>
                  <a:gd name="T2" fmla="*/ 35 w 61"/>
                  <a:gd name="T3" fmla="*/ 13 h 44"/>
                  <a:gd name="T4" fmla="*/ 43 w 61"/>
                  <a:gd name="T5" fmla="*/ 4 h 44"/>
                  <a:gd name="T6" fmla="*/ 31 w 61"/>
                  <a:gd name="T7" fmla="*/ 0 h 44"/>
                  <a:gd name="T8" fmla="*/ 0 w 61"/>
                  <a:gd name="T9" fmla="*/ 42 h 44"/>
                  <a:gd name="T10" fmla="*/ 0 w 61"/>
                  <a:gd name="T11" fmla="*/ 44 h 44"/>
                  <a:gd name="T12" fmla="*/ 61 w 61"/>
                  <a:gd name="T13" fmla="*/ 44 h 44"/>
                  <a:gd name="T14" fmla="*/ 61 w 61"/>
                  <a:gd name="T15" fmla="*/ 42 h 44"/>
                  <a:gd name="T16" fmla="*/ 61 w 61"/>
                  <a:gd name="T17" fmla="*/ 39 h 44"/>
                  <a:gd name="T18" fmla="*/ 49 w 61"/>
                  <a:gd name="T19" fmla="*/ 2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44">
                    <a:moveTo>
                      <a:pt x="49" y="25"/>
                    </a:moveTo>
                    <a:cubicBezTo>
                      <a:pt x="49" y="25"/>
                      <a:pt x="34" y="27"/>
                      <a:pt x="35" y="13"/>
                    </a:cubicBezTo>
                    <a:cubicBezTo>
                      <a:pt x="36" y="8"/>
                      <a:pt x="40" y="5"/>
                      <a:pt x="43" y="4"/>
                    </a:cubicBezTo>
                    <a:cubicBezTo>
                      <a:pt x="40" y="2"/>
                      <a:pt x="35" y="0"/>
                      <a:pt x="31" y="0"/>
                    </a:cubicBezTo>
                    <a:cubicBezTo>
                      <a:pt x="14" y="0"/>
                      <a:pt x="0" y="19"/>
                      <a:pt x="0" y="42"/>
                    </a:cubicBezTo>
                    <a:cubicBezTo>
                      <a:pt x="0" y="43"/>
                      <a:pt x="0" y="43"/>
                      <a:pt x="0" y="44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3"/>
                      <a:pt x="61" y="43"/>
                      <a:pt x="61" y="42"/>
                    </a:cubicBezTo>
                    <a:cubicBezTo>
                      <a:pt x="61" y="41"/>
                      <a:pt x="61" y="40"/>
                      <a:pt x="61" y="39"/>
                    </a:cubicBezTo>
                    <a:cubicBezTo>
                      <a:pt x="57" y="39"/>
                      <a:pt x="48" y="37"/>
                      <a:pt x="49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>
                  <a:solidFill>
                    <a:prstClr val="black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109" name="组合 108"/>
          <p:cNvGrpSpPr/>
          <p:nvPr/>
        </p:nvGrpSpPr>
        <p:grpSpPr>
          <a:xfrm>
            <a:off x="3897768" y="3600481"/>
            <a:ext cx="670853" cy="671057"/>
            <a:chOff x="3897768" y="3600481"/>
            <a:chExt cx="670853" cy="671057"/>
          </a:xfrm>
        </p:grpSpPr>
        <p:sp>
          <p:nvSpPr>
            <p:cNvPr id="110" name="Oval 14"/>
            <p:cNvSpPr>
              <a:spLocks noChangeArrowheads="1"/>
            </p:cNvSpPr>
            <p:nvPr/>
          </p:nvSpPr>
          <p:spPr bwMode="auto">
            <a:xfrm>
              <a:off x="3897768" y="3600481"/>
              <a:ext cx="670853" cy="671057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11" name="Freeform 27"/>
            <p:cNvSpPr/>
            <p:nvPr/>
          </p:nvSpPr>
          <p:spPr bwMode="auto">
            <a:xfrm>
              <a:off x="4112908" y="3797172"/>
              <a:ext cx="224717" cy="277677"/>
            </a:xfrm>
            <a:custGeom>
              <a:avLst/>
              <a:gdLst>
                <a:gd name="T0" fmla="*/ 67 w 68"/>
                <a:gd name="T1" fmla="*/ 56 h 84"/>
                <a:gd name="T2" fmla="*/ 68 w 68"/>
                <a:gd name="T3" fmla="*/ 56 h 84"/>
                <a:gd name="T4" fmla="*/ 68 w 68"/>
                <a:gd name="T5" fmla="*/ 21 h 84"/>
                <a:gd name="T6" fmla="*/ 63 w 68"/>
                <a:gd name="T7" fmla="*/ 16 h 84"/>
                <a:gd name="T8" fmla="*/ 59 w 68"/>
                <a:gd name="T9" fmla="*/ 21 h 84"/>
                <a:gd name="T10" fmla="*/ 59 w 68"/>
                <a:gd name="T11" fmla="*/ 40 h 84"/>
                <a:gd name="T12" fmla="*/ 54 w 68"/>
                <a:gd name="T13" fmla="*/ 36 h 84"/>
                <a:gd name="T14" fmla="*/ 54 w 68"/>
                <a:gd name="T15" fmla="*/ 6 h 84"/>
                <a:gd name="T16" fmla="*/ 49 w 68"/>
                <a:gd name="T17" fmla="*/ 0 h 84"/>
                <a:gd name="T18" fmla="*/ 44 w 68"/>
                <a:gd name="T19" fmla="*/ 6 h 84"/>
                <a:gd name="T20" fmla="*/ 44 w 68"/>
                <a:gd name="T21" fmla="*/ 33 h 84"/>
                <a:gd name="T22" fmla="*/ 42 w 68"/>
                <a:gd name="T23" fmla="*/ 33 h 84"/>
                <a:gd name="T24" fmla="*/ 40 w 68"/>
                <a:gd name="T25" fmla="*/ 33 h 84"/>
                <a:gd name="T26" fmla="*/ 40 w 68"/>
                <a:gd name="T27" fmla="*/ 6 h 84"/>
                <a:gd name="T28" fmla="*/ 36 w 68"/>
                <a:gd name="T29" fmla="*/ 0 h 84"/>
                <a:gd name="T30" fmla="*/ 31 w 68"/>
                <a:gd name="T31" fmla="*/ 5 h 84"/>
                <a:gd name="T32" fmla="*/ 31 w 68"/>
                <a:gd name="T33" fmla="*/ 35 h 84"/>
                <a:gd name="T34" fmla="*/ 26 w 68"/>
                <a:gd name="T35" fmla="*/ 38 h 84"/>
                <a:gd name="T36" fmla="*/ 26 w 68"/>
                <a:gd name="T37" fmla="*/ 19 h 84"/>
                <a:gd name="T38" fmla="*/ 22 w 68"/>
                <a:gd name="T39" fmla="*/ 13 h 84"/>
                <a:gd name="T40" fmla="*/ 18 w 68"/>
                <a:gd name="T41" fmla="*/ 19 h 84"/>
                <a:gd name="T42" fmla="*/ 18 w 68"/>
                <a:gd name="T43" fmla="*/ 53 h 84"/>
                <a:gd name="T44" fmla="*/ 12 w 68"/>
                <a:gd name="T45" fmla="*/ 47 h 84"/>
                <a:gd name="T46" fmla="*/ 2 w 68"/>
                <a:gd name="T47" fmla="*/ 47 h 84"/>
                <a:gd name="T48" fmla="*/ 2 w 68"/>
                <a:gd name="T49" fmla="*/ 56 h 84"/>
                <a:gd name="T50" fmla="*/ 22 w 68"/>
                <a:gd name="T51" fmla="*/ 75 h 84"/>
                <a:gd name="T52" fmla="*/ 23 w 68"/>
                <a:gd name="T53" fmla="*/ 76 h 84"/>
                <a:gd name="T54" fmla="*/ 42 w 68"/>
                <a:gd name="T55" fmla="*/ 84 h 84"/>
                <a:gd name="T56" fmla="*/ 68 w 68"/>
                <a:gd name="T57" fmla="*/ 59 h 84"/>
                <a:gd name="T58" fmla="*/ 67 w 68"/>
                <a:gd name="T59" fmla="*/ 5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" h="84">
                  <a:moveTo>
                    <a:pt x="67" y="56"/>
                  </a:moveTo>
                  <a:cubicBezTo>
                    <a:pt x="68" y="56"/>
                    <a:pt x="68" y="56"/>
                    <a:pt x="68" y="56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6" y="16"/>
                    <a:pt x="63" y="16"/>
                  </a:cubicBezTo>
                  <a:cubicBezTo>
                    <a:pt x="60" y="16"/>
                    <a:pt x="59" y="18"/>
                    <a:pt x="59" y="21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39"/>
                    <a:pt x="56" y="37"/>
                    <a:pt x="54" y="3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7" y="0"/>
                    <a:pt x="44" y="2"/>
                    <a:pt x="44" y="6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3"/>
                    <a:pt x="43" y="33"/>
                    <a:pt x="42" y="33"/>
                  </a:cubicBezTo>
                  <a:cubicBezTo>
                    <a:pt x="41" y="33"/>
                    <a:pt x="41" y="33"/>
                    <a:pt x="40" y="3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2"/>
                    <a:pt x="38" y="0"/>
                    <a:pt x="36" y="0"/>
                  </a:cubicBezTo>
                  <a:cubicBezTo>
                    <a:pt x="33" y="0"/>
                    <a:pt x="31" y="2"/>
                    <a:pt x="31" y="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6"/>
                    <a:pt x="28" y="38"/>
                    <a:pt x="26" y="38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5"/>
                    <a:pt x="25" y="13"/>
                    <a:pt x="22" y="13"/>
                  </a:cubicBezTo>
                  <a:cubicBezTo>
                    <a:pt x="19" y="13"/>
                    <a:pt x="18" y="15"/>
                    <a:pt x="18" y="19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9" y="44"/>
                    <a:pt x="5" y="44"/>
                    <a:pt x="2" y="47"/>
                  </a:cubicBezTo>
                  <a:cubicBezTo>
                    <a:pt x="0" y="49"/>
                    <a:pt x="0" y="53"/>
                    <a:pt x="2" y="56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8" y="81"/>
                    <a:pt x="34" y="84"/>
                    <a:pt x="42" y="84"/>
                  </a:cubicBezTo>
                  <a:cubicBezTo>
                    <a:pt x="56" y="84"/>
                    <a:pt x="68" y="72"/>
                    <a:pt x="68" y="59"/>
                  </a:cubicBezTo>
                  <a:cubicBezTo>
                    <a:pt x="68" y="58"/>
                    <a:pt x="68" y="57"/>
                    <a:pt x="67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7046871" y="4863221"/>
            <a:ext cx="672504" cy="671057"/>
            <a:chOff x="7046871" y="4863221"/>
            <a:chExt cx="672504" cy="671057"/>
          </a:xfrm>
        </p:grpSpPr>
        <p:sp>
          <p:nvSpPr>
            <p:cNvPr id="113" name="Oval 16"/>
            <p:cNvSpPr>
              <a:spLocks noChangeArrowheads="1"/>
            </p:cNvSpPr>
            <p:nvPr/>
          </p:nvSpPr>
          <p:spPr bwMode="auto">
            <a:xfrm>
              <a:off x="7046871" y="4863221"/>
              <a:ext cx="672504" cy="671057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114" name="Group 42"/>
            <p:cNvGrpSpPr/>
            <p:nvPr/>
          </p:nvGrpSpPr>
          <p:grpSpPr bwMode="auto">
            <a:xfrm>
              <a:off x="7246809" y="5100567"/>
              <a:ext cx="252808" cy="208256"/>
              <a:chOff x="3448" y="2446"/>
              <a:chExt cx="153" cy="126"/>
            </a:xfrm>
          </p:grpSpPr>
          <p:sp>
            <p:nvSpPr>
              <p:cNvPr id="115" name="Freeform 28"/>
              <p:cNvSpPr/>
              <p:nvPr/>
            </p:nvSpPr>
            <p:spPr bwMode="auto">
              <a:xfrm>
                <a:off x="3525" y="2522"/>
                <a:ext cx="22" cy="50"/>
              </a:xfrm>
              <a:custGeom>
                <a:avLst/>
                <a:gdLst>
                  <a:gd name="T0" fmla="*/ 0 w 22"/>
                  <a:gd name="T1" fmla="*/ 12 h 50"/>
                  <a:gd name="T2" fmla="*/ 0 w 22"/>
                  <a:gd name="T3" fmla="*/ 50 h 50"/>
                  <a:gd name="T4" fmla="*/ 22 w 22"/>
                  <a:gd name="T5" fmla="*/ 50 h 50"/>
                  <a:gd name="T6" fmla="*/ 22 w 22"/>
                  <a:gd name="T7" fmla="*/ 0 h 50"/>
                  <a:gd name="T8" fmla="*/ 4 w 22"/>
                  <a:gd name="T9" fmla="*/ 16 h 50"/>
                  <a:gd name="T10" fmla="*/ 0 w 22"/>
                  <a:gd name="T11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50">
                    <a:moveTo>
                      <a:pt x="0" y="12"/>
                    </a:moveTo>
                    <a:lnTo>
                      <a:pt x="0" y="50"/>
                    </a:lnTo>
                    <a:lnTo>
                      <a:pt x="22" y="50"/>
                    </a:lnTo>
                    <a:lnTo>
                      <a:pt x="22" y="0"/>
                    </a:lnTo>
                    <a:lnTo>
                      <a:pt x="4" y="16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>
                  <a:solidFill>
                    <a:prstClr val="black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16" name="Freeform 29"/>
              <p:cNvSpPr/>
              <p:nvPr/>
            </p:nvSpPr>
            <p:spPr bwMode="auto">
              <a:xfrm>
                <a:off x="3486" y="2510"/>
                <a:ext cx="23" cy="62"/>
              </a:xfrm>
              <a:custGeom>
                <a:avLst/>
                <a:gdLst>
                  <a:gd name="T0" fmla="*/ 0 w 23"/>
                  <a:gd name="T1" fmla="*/ 10 h 62"/>
                  <a:gd name="T2" fmla="*/ 0 w 23"/>
                  <a:gd name="T3" fmla="*/ 62 h 62"/>
                  <a:gd name="T4" fmla="*/ 23 w 23"/>
                  <a:gd name="T5" fmla="*/ 62 h 62"/>
                  <a:gd name="T6" fmla="*/ 23 w 23"/>
                  <a:gd name="T7" fmla="*/ 10 h 62"/>
                  <a:gd name="T8" fmla="*/ 12 w 23"/>
                  <a:gd name="T9" fmla="*/ 0 h 62"/>
                  <a:gd name="T10" fmla="*/ 0 w 23"/>
                  <a:gd name="T11" fmla="*/ 1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62">
                    <a:moveTo>
                      <a:pt x="0" y="10"/>
                    </a:moveTo>
                    <a:lnTo>
                      <a:pt x="0" y="62"/>
                    </a:lnTo>
                    <a:lnTo>
                      <a:pt x="23" y="62"/>
                    </a:lnTo>
                    <a:lnTo>
                      <a:pt x="23" y="10"/>
                    </a:lnTo>
                    <a:lnTo>
                      <a:pt x="12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>
                  <a:solidFill>
                    <a:prstClr val="black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17" name="Freeform 30"/>
              <p:cNvSpPr/>
              <p:nvPr/>
            </p:nvSpPr>
            <p:spPr bwMode="auto">
              <a:xfrm>
                <a:off x="3448" y="2534"/>
                <a:ext cx="22" cy="38"/>
              </a:xfrm>
              <a:custGeom>
                <a:avLst/>
                <a:gdLst>
                  <a:gd name="T0" fmla="*/ 0 w 22"/>
                  <a:gd name="T1" fmla="*/ 38 h 38"/>
                  <a:gd name="T2" fmla="*/ 22 w 22"/>
                  <a:gd name="T3" fmla="*/ 38 h 38"/>
                  <a:gd name="T4" fmla="*/ 22 w 22"/>
                  <a:gd name="T5" fmla="*/ 0 h 38"/>
                  <a:gd name="T6" fmla="*/ 0 w 22"/>
                  <a:gd name="T7" fmla="*/ 18 h 38"/>
                  <a:gd name="T8" fmla="*/ 0 w 22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8">
                    <a:moveTo>
                      <a:pt x="0" y="38"/>
                    </a:moveTo>
                    <a:lnTo>
                      <a:pt x="22" y="38"/>
                    </a:lnTo>
                    <a:lnTo>
                      <a:pt x="22" y="0"/>
                    </a:lnTo>
                    <a:lnTo>
                      <a:pt x="0" y="1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>
                  <a:solidFill>
                    <a:prstClr val="black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18" name="Freeform 31"/>
              <p:cNvSpPr/>
              <p:nvPr/>
            </p:nvSpPr>
            <p:spPr bwMode="auto">
              <a:xfrm>
                <a:off x="3563" y="2488"/>
                <a:ext cx="24" cy="84"/>
              </a:xfrm>
              <a:custGeom>
                <a:avLst/>
                <a:gdLst>
                  <a:gd name="T0" fmla="*/ 0 w 24"/>
                  <a:gd name="T1" fmla="*/ 84 h 84"/>
                  <a:gd name="T2" fmla="*/ 24 w 24"/>
                  <a:gd name="T3" fmla="*/ 84 h 84"/>
                  <a:gd name="T4" fmla="*/ 24 w 24"/>
                  <a:gd name="T5" fmla="*/ 0 h 84"/>
                  <a:gd name="T6" fmla="*/ 0 w 24"/>
                  <a:gd name="T7" fmla="*/ 20 h 84"/>
                  <a:gd name="T8" fmla="*/ 0 w 24"/>
                  <a:gd name="T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4">
                    <a:moveTo>
                      <a:pt x="0" y="84"/>
                    </a:moveTo>
                    <a:lnTo>
                      <a:pt x="24" y="84"/>
                    </a:lnTo>
                    <a:lnTo>
                      <a:pt x="24" y="0"/>
                    </a:lnTo>
                    <a:lnTo>
                      <a:pt x="0" y="20"/>
                    </a:lnTo>
                    <a:lnTo>
                      <a:pt x="0" y="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>
                  <a:solidFill>
                    <a:prstClr val="black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19" name="Freeform 32"/>
              <p:cNvSpPr/>
              <p:nvPr/>
            </p:nvSpPr>
            <p:spPr bwMode="auto">
              <a:xfrm>
                <a:off x="3448" y="2446"/>
                <a:ext cx="153" cy="92"/>
              </a:xfrm>
              <a:custGeom>
                <a:avLst/>
                <a:gdLst>
                  <a:gd name="T0" fmla="*/ 109 w 153"/>
                  <a:gd name="T1" fmla="*/ 0 h 92"/>
                  <a:gd name="T2" fmla="*/ 129 w 153"/>
                  <a:gd name="T3" fmla="*/ 18 h 92"/>
                  <a:gd name="T4" fmla="*/ 81 w 153"/>
                  <a:gd name="T5" fmla="*/ 60 h 92"/>
                  <a:gd name="T6" fmla="*/ 50 w 153"/>
                  <a:gd name="T7" fmla="*/ 32 h 92"/>
                  <a:gd name="T8" fmla="*/ 0 w 153"/>
                  <a:gd name="T9" fmla="*/ 74 h 92"/>
                  <a:gd name="T10" fmla="*/ 0 w 153"/>
                  <a:gd name="T11" fmla="*/ 92 h 92"/>
                  <a:gd name="T12" fmla="*/ 50 w 153"/>
                  <a:gd name="T13" fmla="*/ 50 h 92"/>
                  <a:gd name="T14" fmla="*/ 81 w 153"/>
                  <a:gd name="T15" fmla="*/ 78 h 92"/>
                  <a:gd name="T16" fmla="*/ 139 w 153"/>
                  <a:gd name="T17" fmla="*/ 28 h 92"/>
                  <a:gd name="T18" fmla="*/ 153 w 153"/>
                  <a:gd name="T19" fmla="*/ 44 h 92"/>
                  <a:gd name="T20" fmla="*/ 153 w 153"/>
                  <a:gd name="T21" fmla="*/ 0 h 92"/>
                  <a:gd name="T22" fmla="*/ 109 w 153"/>
                  <a:gd name="T2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3" h="92">
                    <a:moveTo>
                      <a:pt x="109" y="0"/>
                    </a:moveTo>
                    <a:lnTo>
                      <a:pt x="129" y="18"/>
                    </a:lnTo>
                    <a:lnTo>
                      <a:pt x="81" y="60"/>
                    </a:lnTo>
                    <a:lnTo>
                      <a:pt x="50" y="32"/>
                    </a:lnTo>
                    <a:lnTo>
                      <a:pt x="0" y="74"/>
                    </a:lnTo>
                    <a:lnTo>
                      <a:pt x="0" y="92"/>
                    </a:lnTo>
                    <a:lnTo>
                      <a:pt x="50" y="50"/>
                    </a:lnTo>
                    <a:lnTo>
                      <a:pt x="81" y="78"/>
                    </a:lnTo>
                    <a:lnTo>
                      <a:pt x="139" y="28"/>
                    </a:lnTo>
                    <a:lnTo>
                      <a:pt x="153" y="44"/>
                    </a:lnTo>
                    <a:lnTo>
                      <a:pt x="153" y="0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>
                  <a:solidFill>
                    <a:prstClr val="black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120" name="组合 119"/>
          <p:cNvGrpSpPr/>
          <p:nvPr/>
        </p:nvGrpSpPr>
        <p:grpSpPr>
          <a:xfrm>
            <a:off x="4442738" y="4863221"/>
            <a:ext cx="670853" cy="671057"/>
            <a:chOff x="4442738" y="4863221"/>
            <a:chExt cx="670853" cy="671057"/>
          </a:xfrm>
        </p:grpSpPr>
        <p:sp>
          <p:nvSpPr>
            <p:cNvPr id="121" name="Oval 15"/>
            <p:cNvSpPr>
              <a:spLocks noChangeArrowheads="1"/>
            </p:cNvSpPr>
            <p:nvPr/>
          </p:nvSpPr>
          <p:spPr bwMode="auto">
            <a:xfrm>
              <a:off x="4442738" y="4863221"/>
              <a:ext cx="670853" cy="671057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122" name="Group 43"/>
            <p:cNvGrpSpPr/>
            <p:nvPr/>
          </p:nvGrpSpPr>
          <p:grpSpPr bwMode="auto">
            <a:xfrm>
              <a:off x="4604992" y="5058409"/>
              <a:ext cx="370125" cy="322305"/>
              <a:chOff x="2125" y="2446"/>
              <a:chExt cx="179" cy="156"/>
            </a:xfrm>
          </p:grpSpPr>
          <p:sp>
            <p:nvSpPr>
              <p:cNvPr id="123" name="Freeform 33"/>
              <p:cNvSpPr>
                <a:spLocks noEditPoints="1"/>
              </p:cNvSpPr>
              <p:nvPr/>
            </p:nvSpPr>
            <p:spPr bwMode="auto">
              <a:xfrm>
                <a:off x="2125" y="2446"/>
                <a:ext cx="124" cy="124"/>
              </a:xfrm>
              <a:custGeom>
                <a:avLst/>
                <a:gdLst>
                  <a:gd name="T0" fmla="*/ 52 w 62"/>
                  <a:gd name="T1" fmla="*/ 42 h 62"/>
                  <a:gd name="T2" fmla="*/ 61 w 62"/>
                  <a:gd name="T3" fmla="*/ 43 h 62"/>
                  <a:gd name="T4" fmla="*/ 62 w 62"/>
                  <a:gd name="T5" fmla="*/ 24 h 62"/>
                  <a:gd name="T6" fmla="*/ 54 w 62"/>
                  <a:gd name="T7" fmla="*/ 24 h 62"/>
                  <a:gd name="T8" fmla="*/ 52 w 62"/>
                  <a:gd name="T9" fmla="*/ 20 h 62"/>
                  <a:gd name="T10" fmla="*/ 51 w 62"/>
                  <a:gd name="T11" fmla="*/ 18 h 62"/>
                  <a:gd name="T12" fmla="*/ 56 w 62"/>
                  <a:gd name="T13" fmla="*/ 12 h 62"/>
                  <a:gd name="T14" fmla="*/ 40 w 62"/>
                  <a:gd name="T15" fmla="*/ 2 h 62"/>
                  <a:gd name="T16" fmla="*/ 36 w 62"/>
                  <a:gd name="T17" fmla="*/ 8 h 62"/>
                  <a:gd name="T18" fmla="*/ 29 w 62"/>
                  <a:gd name="T19" fmla="*/ 7 h 62"/>
                  <a:gd name="T20" fmla="*/ 26 w 62"/>
                  <a:gd name="T21" fmla="*/ 0 h 62"/>
                  <a:gd name="T22" fmla="*/ 9 w 62"/>
                  <a:gd name="T23" fmla="*/ 9 h 62"/>
                  <a:gd name="T24" fmla="*/ 12 w 62"/>
                  <a:gd name="T25" fmla="*/ 15 h 62"/>
                  <a:gd name="T26" fmla="*/ 9 w 62"/>
                  <a:gd name="T27" fmla="*/ 21 h 62"/>
                  <a:gd name="T28" fmla="*/ 1 w 62"/>
                  <a:gd name="T29" fmla="*/ 20 h 62"/>
                  <a:gd name="T30" fmla="*/ 0 w 62"/>
                  <a:gd name="T31" fmla="*/ 39 h 62"/>
                  <a:gd name="T32" fmla="*/ 8 w 62"/>
                  <a:gd name="T33" fmla="*/ 39 h 62"/>
                  <a:gd name="T34" fmla="*/ 9 w 62"/>
                  <a:gd name="T35" fmla="*/ 42 h 62"/>
                  <a:gd name="T36" fmla="*/ 11 w 62"/>
                  <a:gd name="T37" fmla="*/ 45 h 62"/>
                  <a:gd name="T38" fmla="*/ 6 w 62"/>
                  <a:gd name="T39" fmla="*/ 51 h 62"/>
                  <a:gd name="T40" fmla="*/ 22 w 62"/>
                  <a:gd name="T41" fmla="*/ 61 h 62"/>
                  <a:gd name="T42" fmla="*/ 26 w 62"/>
                  <a:gd name="T43" fmla="*/ 55 h 62"/>
                  <a:gd name="T44" fmla="*/ 32 w 62"/>
                  <a:gd name="T45" fmla="*/ 55 h 62"/>
                  <a:gd name="T46" fmla="*/ 36 w 62"/>
                  <a:gd name="T47" fmla="*/ 62 h 62"/>
                  <a:gd name="T48" fmla="*/ 53 w 62"/>
                  <a:gd name="T49" fmla="*/ 54 h 62"/>
                  <a:gd name="T50" fmla="*/ 49 w 62"/>
                  <a:gd name="T51" fmla="*/ 47 h 62"/>
                  <a:gd name="T52" fmla="*/ 52 w 62"/>
                  <a:gd name="T53" fmla="*/ 42 h 62"/>
                  <a:gd name="T54" fmla="*/ 35 w 62"/>
                  <a:gd name="T55" fmla="*/ 40 h 62"/>
                  <a:gd name="T56" fmla="*/ 22 w 62"/>
                  <a:gd name="T57" fmla="*/ 36 h 62"/>
                  <a:gd name="T58" fmla="*/ 26 w 62"/>
                  <a:gd name="T59" fmla="*/ 22 h 62"/>
                  <a:gd name="T60" fmla="*/ 40 w 62"/>
                  <a:gd name="T61" fmla="*/ 27 h 62"/>
                  <a:gd name="T62" fmla="*/ 35 w 62"/>
                  <a:gd name="T63" fmla="*/ 4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2" h="62">
                    <a:moveTo>
                      <a:pt x="52" y="42"/>
                    </a:moveTo>
                    <a:cubicBezTo>
                      <a:pt x="61" y="43"/>
                      <a:pt x="61" y="43"/>
                      <a:pt x="61" y="43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3" y="23"/>
                      <a:pt x="53" y="21"/>
                      <a:pt x="52" y="20"/>
                    </a:cubicBezTo>
                    <a:cubicBezTo>
                      <a:pt x="52" y="20"/>
                      <a:pt x="52" y="19"/>
                      <a:pt x="51" y="18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4" y="7"/>
                      <a:pt x="32" y="7"/>
                      <a:pt x="29" y="7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7"/>
                      <a:pt x="10" y="19"/>
                      <a:pt x="9" y="21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40"/>
                      <a:pt x="8" y="41"/>
                      <a:pt x="9" y="42"/>
                    </a:cubicBezTo>
                    <a:cubicBezTo>
                      <a:pt x="9" y="43"/>
                      <a:pt x="10" y="44"/>
                      <a:pt x="11" y="45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8" y="55"/>
                      <a:pt x="30" y="55"/>
                      <a:pt x="32" y="55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50" y="45"/>
                      <a:pt x="51" y="44"/>
                      <a:pt x="52" y="42"/>
                    </a:cubicBezTo>
                    <a:close/>
                    <a:moveTo>
                      <a:pt x="35" y="40"/>
                    </a:moveTo>
                    <a:cubicBezTo>
                      <a:pt x="30" y="42"/>
                      <a:pt x="24" y="40"/>
                      <a:pt x="22" y="36"/>
                    </a:cubicBezTo>
                    <a:cubicBezTo>
                      <a:pt x="19" y="31"/>
                      <a:pt x="21" y="25"/>
                      <a:pt x="26" y="22"/>
                    </a:cubicBezTo>
                    <a:cubicBezTo>
                      <a:pt x="31" y="20"/>
                      <a:pt x="37" y="22"/>
                      <a:pt x="40" y="27"/>
                    </a:cubicBezTo>
                    <a:cubicBezTo>
                      <a:pt x="42" y="32"/>
                      <a:pt x="40" y="37"/>
                      <a:pt x="35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>
                  <a:solidFill>
                    <a:prstClr val="black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24" name="Freeform 34"/>
              <p:cNvSpPr>
                <a:spLocks noEditPoints="1"/>
              </p:cNvSpPr>
              <p:nvPr/>
            </p:nvSpPr>
            <p:spPr bwMode="auto">
              <a:xfrm>
                <a:off x="2239" y="2540"/>
                <a:ext cx="65" cy="62"/>
              </a:xfrm>
              <a:custGeom>
                <a:avLst/>
                <a:gdLst>
                  <a:gd name="T0" fmla="*/ 29 w 33"/>
                  <a:gd name="T1" fmla="*/ 16 h 31"/>
                  <a:gd name="T2" fmla="*/ 33 w 33"/>
                  <a:gd name="T3" fmla="*/ 14 h 31"/>
                  <a:gd name="T4" fmla="*/ 29 w 33"/>
                  <a:gd name="T5" fmla="*/ 5 h 31"/>
                  <a:gd name="T6" fmla="*/ 26 w 33"/>
                  <a:gd name="T7" fmla="*/ 7 h 31"/>
                  <a:gd name="T8" fmla="*/ 24 w 33"/>
                  <a:gd name="T9" fmla="*/ 6 h 31"/>
                  <a:gd name="T10" fmla="*/ 23 w 33"/>
                  <a:gd name="T11" fmla="*/ 5 h 31"/>
                  <a:gd name="T12" fmla="*/ 24 w 33"/>
                  <a:gd name="T13" fmla="*/ 1 h 31"/>
                  <a:gd name="T14" fmla="*/ 14 w 33"/>
                  <a:gd name="T15" fmla="*/ 0 h 31"/>
                  <a:gd name="T16" fmla="*/ 14 w 33"/>
                  <a:gd name="T17" fmla="*/ 4 h 31"/>
                  <a:gd name="T18" fmla="*/ 11 w 33"/>
                  <a:gd name="T19" fmla="*/ 5 h 31"/>
                  <a:gd name="T20" fmla="*/ 7 w 33"/>
                  <a:gd name="T21" fmla="*/ 2 h 31"/>
                  <a:gd name="T22" fmla="*/ 2 w 33"/>
                  <a:gd name="T23" fmla="*/ 10 h 31"/>
                  <a:gd name="T24" fmla="*/ 5 w 33"/>
                  <a:gd name="T25" fmla="*/ 12 h 31"/>
                  <a:gd name="T26" fmla="*/ 4 w 33"/>
                  <a:gd name="T27" fmla="*/ 15 h 31"/>
                  <a:gd name="T28" fmla="*/ 0 w 33"/>
                  <a:gd name="T29" fmla="*/ 17 h 31"/>
                  <a:gd name="T30" fmla="*/ 4 w 33"/>
                  <a:gd name="T31" fmla="*/ 26 h 31"/>
                  <a:gd name="T32" fmla="*/ 8 w 33"/>
                  <a:gd name="T33" fmla="*/ 24 h 31"/>
                  <a:gd name="T34" fmla="*/ 9 w 33"/>
                  <a:gd name="T35" fmla="*/ 25 h 31"/>
                  <a:gd name="T36" fmla="*/ 10 w 33"/>
                  <a:gd name="T37" fmla="*/ 26 h 31"/>
                  <a:gd name="T38" fmla="*/ 10 w 33"/>
                  <a:gd name="T39" fmla="*/ 30 h 31"/>
                  <a:gd name="T40" fmla="*/ 19 w 33"/>
                  <a:gd name="T41" fmla="*/ 31 h 31"/>
                  <a:gd name="T42" fmla="*/ 20 w 33"/>
                  <a:gd name="T43" fmla="*/ 27 h 31"/>
                  <a:gd name="T44" fmla="*/ 23 w 33"/>
                  <a:gd name="T45" fmla="*/ 26 h 31"/>
                  <a:gd name="T46" fmla="*/ 26 w 33"/>
                  <a:gd name="T47" fmla="*/ 29 h 31"/>
                  <a:gd name="T48" fmla="*/ 32 w 33"/>
                  <a:gd name="T49" fmla="*/ 21 h 31"/>
                  <a:gd name="T50" fmla="*/ 29 w 33"/>
                  <a:gd name="T51" fmla="*/ 19 h 31"/>
                  <a:gd name="T52" fmla="*/ 29 w 33"/>
                  <a:gd name="T53" fmla="*/ 16 h 31"/>
                  <a:gd name="T54" fmla="*/ 21 w 33"/>
                  <a:gd name="T55" fmla="*/ 18 h 31"/>
                  <a:gd name="T56" fmla="*/ 13 w 33"/>
                  <a:gd name="T57" fmla="*/ 19 h 31"/>
                  <a:gd name="T58" fmla="*/ 12 w 33"/>
                  <a:gd name="T59" fmla="*/ 12 h 31"/>
                  <a:gd name="T60" fmla="*/ 20 w 33"/>
                  <a:gd name="T61" fmla="*/ 11 h 31"/>
                  <a:gd name="T62" fmla="*/ 21 w 33"/>
                  <a:gd name="T63" fmla="*/ 1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3" h="31">
                    <a:moveTo>
                      <a:pt x="29" y="16"/>
                    </a:moveTo>
                    <a:cubicBezTo>
                      <a:pt x="33" y="14"/>
                      <a:pt x="33" y="14"/>
                      <a:pt x="33" y="14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6"/>
                      <a:pt x="25" y="6"/>
                      <a:pt x="24" y="6"/>
                    </a:cubicBezTo>
                    <a:cubicBezTo>
                      <a:pt x="24" y="5"/>
                      <a:pt x="23" y="5"/>
                      <a:pt x="23" y="5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1" y="5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3"/>
                      <a:pt x="4" y="14"/>
                      <a:pt x="4" y="1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6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2" y="26"/>
                      <a:pt x="23" y="26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8"/>
                      <a:pt x="29" y="17"/>
                      <a:pt x="29" y="16"/>
                    </a:cubicBezTo>
                    <a:close/>
                    <a:moveTo>
                      <a:pt x="21" y="18"/>
                    </a:moveTo>
                    <a:cubicBezTo>
                      <a:pt x="19" y="21"/>
                      <a:pt x="16" y="21"/>
                      <a:pt x="13" y="19"/>
                    </a:cubicBezTo>
                    <a:cubicBezTo>
                      <a:pt x="11" y="18"/>
                      <a:pt x="11" y="15"/>
                      <a:pt x="12" y="12"/>
                    </a:cubicBezTo>
                    <a:cubicBezTo>
                      <a:pt x="14" y="10"/>
                      <a:pt x="17" y="10"/>
                      <a:pt x="20" y="11"/>
                    </a:cubicBezTo>
                    <a:cubicBezTo>
                      <a:pt x="22" y="13"/>
                      <a:pt x="22" y="16"/>
                      <a:pt x="21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>
                  <a:solidFill>
                    <a:prstClr val="black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125" name="组合 124"/>
          <p:cNvGrpSpPr/>
          <p:nvPr/>
        </p:nvGrpSpPr>
        <p:grpSpPr>
          <a:xfrm>
            <a:off x="7623383" y="3600481"/>
            <a:ext cx="670853" cy="671057"/>
            <a:chOff x="7623383" y="3600481"/>
            <a:chExt cx="670853" cy="671057"/>
          </a:xfrm>
        </p:grpSpPr>
        <p:sp>
          <p:nvSpPr>
            <p:cNvPr id="126" name="Oval 13"/>
            <p:cNvSpPr>
              <a:spLocks noChangeArrowheads="1"/>
            </p:cNvSpPr>
            <p:nvPr/>
          </p:nvSpPr>
          <p:spPr bwMode="auto">
            <a:xfrm>
              <a:off x="7623383" y="3600481"/>
              <a:ext cx="670853" cy="671057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127" name="Group 41"/>
            <p:cNvGrpSpPr/>
            <p:nvPr/>
          </p:nvGrpSpPr>
          <p:grpSpPr bwMode="auto">
            <a:xfrm>
              <a:off x="7896019" y="3807088"/>
              <a:ext cx="125579" cy="257845"/>
              <a:chOff x="3782" y="1791"/>
              <a:chExt cx="76" cy="156"/>
            </a:xfrm>
          </p:grpSpPr>
          <p:sp>
            <p:nvSpPr>
              <p:cNvPr id="128" name="Freeform 35"/>
              <p:cNvSpPr/>
              <p:nvPr/>
            </p:nvSpPr>
            <p:spPr bwMode="auto">
              <a:xfrm>
                <a:off x="3798" y="1791"/>
                <a:ext cx="44" cy="102"/>
              </a:xfrm>
              <a:custGeom>
                <a:avLst/>
                <a:gdLst>
                  <a:gd name="T0" fmla="*/ 22 w 22"/>
                  <a:gd name="T1" fmla="*/ 10 h 51"/>
                  <a:gd name="T2" fmla="*/ 11 w 22"/>
                  <a:gd name="T3" fmla="*/ 0 h 51"/>
                  <a:gd name="T4" fmla="*/ 11 w 22"/>
                  <a:gd name="T5" fmla="*/ 0 h 51"/>
                  <a:gd name="T6" fmla="*/ 0 w 22"/>
                  <a:gd name="T7" fmla="*/ 10 h 51"/>
                  <a:gd name="T8" fmla="*/ 0 w 22"/>
                  <a:gd name="T9" fmla="*/ 40 h 51"/>
                  <a:gd name="T10" fmla="*/ 11 w 22"/>
                  <a:gd name="T11" fmla="*/ 51 h 51"/>
                  <a:gd name="T12" fmla="*/ 11 w 22"/>
                  <a:gd name="T13" fmla="*/ 51 h 51"/>
                  <a:gd name="T14" fmla="*/ 22 w 22"/>
                  <a:gd name="T15" fmla="*/ 40 h 51"/>
                  <a:gd name="T16" fmla="*/ 22 w 22"/>
                  <a:gd name="T17" fmla="*/ 1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1">
                    <a:moveTo>
                      <a:pt x="22" y="10"/>
                    </a:moveTo>
                    <a:cubicBezTo>
                      <a:pt x="22" y="4"/>
                      <a:pt x="17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6"/>
                      <a:pt x="5" y="51"/>
                      <a:pt x="11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7" y="51"/>
                      <a:pt x="22" y="46"/>
                      <a:pt x="22" y="40"/>
                    </a:cubicBezTo>
                    <a:lnTo>
                      <a:pt x="22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>
                  <a:solidFill>
                    <a:prstClr val="black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29" name="Freeform 36"/>
              <p:cNvSpPr/>
              <p:nvPr/>
            </p:nvSpPr>
            <p:spPr bwMode="auto">
              <a:xfrm>
                <a:off x="3782" y="1871"/>
                <a:ext cx="76" cy="76"/>
              </a:xfrm>
              <a:custGeom>
                <a:avLst/>
                <a:gdLst>
                  <a:gd name="T0" fmla="*/ 38 w 38"/>
                  <a:gd name="T1" fmla="*/ 0 h 38"/>
                  <a:gd name="T2" fmla="*/ 38 w 38"/>
                  <a:gd name="T3" fmla="*/ 0 h 38"/>
                  <a:gd name="T4" fmla="*/ 34 w 38"/>
                  <a:gd name="T5" fmla="*/ 0 h 38"/>
                  <a:gd name="T6" fmla="*/ 34 w 38"/>
                  <a:gd name="T7" fmla="*/ 0 h 38"/>
                  <a:gd name="T8" fmla="*/ 19 w 38"/>
                  <a:gd name="T9" fmla="*/ 15 h 38"/>
                  <a:gd name="T10" fmla="*/ 4 w 38"/>
                  <a:gd name="T11" fmla="*/ 0 h 38"/>
                  <a:gd name="T12" fmla="*/ 4 w 38"/>
                  <a:gd name="T13" fmla="*/ 0 h 38"/>
                  <a:gd name="T14" fmla="*/ 0 w 38"/>
                  <a:gd name="T15" fmla="*/ 0 h 38"/>
                  <a:gd name="T16" fmla="*/ 0 w 38"/>
                  <a:gd name="T17" fmla="*/ 0 h 38"/>
                  <a:gd name="T18" fmla="*/ 17 w 38"/>
                  <a:gd name="T19" fmla="*/ 19 h 38"/>
                  <a:gd name="T20" fmla="*/ 17 w 38"/>
                  <a:gd name="T21" fmla="*/ 32 h 38"/>
                  <a:gd name="T22" fmla="*/ 7 w 38"/>
                  <a:gd name="T23" fmla="*/ 38 h 38"/>
                  <a:gd name="T24" fmla="*/ 30 w 38"/>
                  <a:gd name="T25" fmla="*/ 38 h 38"/>
                  <a:gd name="T26" fmla="*/ 21 w 38"/>
                  <a:gd name="T27" fmla="*/ 32 h 38"/>
                  <a:gd name="T28" fmla="*/ 21 w 38"/>
                  <a:gd name="T29" fmla="*/ 19 h 38"/>
                  <a:gd name="T30" fmla="*/ 38 w 38"/>
                  <a:gd name="T3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38"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9"/>
                      <a:pt x="27" y="15"/>
                      <a:pt x="19" y="15"/>
                    </a:cubicBezTo>
                    <a:cubicBezTo>
                      <a:pt x="11" y="15"/>
                      <a:pt x="4" y="9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7" y="18"/>
                      <a:pt x="17" y="19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1" y="32"/>
                      <a:pt x="7" y="35"/>
                      <a:pt x="7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5"/>
                      <a:pt x="26" y="32"/>
                      <a:pt x="21" y="32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31" y="18"/>
                      <a:pt x="38" y="10"/>
                      <a:pt x="3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>
                  <a:solidFill>
                    <a:prstClr val="black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130" name="组合 129"/>
          <p:cNvGrpSpPr/>
          <p:nvPr/>
        </p:nvGrpSpPr>
        <p:grpSpPr>
          <a:xfrm>
            <a:off x="4847167" y="2705937"/>
            <a:ext cx="2497667" cy="4147831"/>
            <a:chOff x="4847167" y="2705937"/>
            <a:chExt cx="2497667" cy="4147831"/>
          </a:xfrm>
        </p:grpSpPr>
        <p:grpSp>
          <p:nvGrpSpPr>
            <p:cNvPr id="131" name="Group 48"/>
            <p:cNvGrpSpPr/>
            <p:nvPr/>
          </p:nvGrpSpPr>
          <p:grpSpPr bwMode="auto">
            <a:xfrm>
              <a:off x="5400276" y="3380513"/>
              <a:ext cx="1397800" cy="1149280"/>
              <a:chOff x="2508" y="1534"/>
              <a:chExt cx="747" cy="614"/>
            </a:xfrm>
            <a:solidFill>
              <a:schemeClr val="bg1">
                <a:lumMod val="85000"/>
              </a:schemeClr>
            </a:solidFill>
          </p:grpSpPr>
          <p:sp>
            <p:nvSpPr>
              <p:cNvPr id="136" name="Freeform 37"/>
              <p:cNvSpPr/>
              <p:nvPr/>
            </p:nvSpPr>
            <p:spPr bwMode="auto">
              <a:xfrm>
                <a:off x="2669" y="1670"/>
                <a:ext cx="424" cy="478"/>
              </a:xfrm>
              <a:custGeom>
                <a:avLst/>
                <a:gdLst>
                  <a:gd name="T0" fmla="*/ 213 w 213"/>
                  <a:gd name="T1" fmla="*/ 106 h 240"/>
                  <a:gd name="T2" fmla="*/ 205 w 213"/>
                  <a:gd name="T3" fmla="*/ 88 h 240"/>
                  <a:gd name="T4" fmla="*/ 125 w 213"/>
                  <a:gd name="T5" fmla="*/ 10 h 240"/>
                  <a:gd name="T6" fmla="*/ 88 w 213"/>
                  <a:gd name="T7" fmla="*/ 10 h 240"/>
                  <a:gd name="T8" fmla="*/ 8 w 213"/>
                  <a:gd name="T9" fmla="*/ 88 h 240"/>
                  <a:gd name="T10" fmla="*/ 0 w 213"/>
                  <a:gd name="T11" fmla="*/ 106 h 240"/>
                  <a:gd name="T12" fmla="*/ 0 w 213"/>
                  <a:gd name="T13" fmla="*/ 106 h 240"/>
                  <a:gd name="T14" fmla="*/ 0 w 213"/>
                  <a:gd name="T15" fmla="*/ 208 h 240"/>
                  <a:gd name="T16" fmla="*/ 33 w 213"/>
                  <a:gd name="T17" fmla="*/ 240 h 240"/>
                  <a:gd name="T18" fmla="*/ 62 w 213"/>
                  <a:gd name="T19" fmla="*/ 240 h 240"/>
                  <a:gd name="T20" fmla="*/ 62 w 213"/>
                  <a:gd name="T21" fmla="*/ 165 h 240"/>
                  <a:gd name="T22" fmla="*/ 96 w 213"/>
                  <a:gd name="T23" fmla="*/ 132 h 240"/>
                  <a:gd name="T24" fmla="*/ 119 w 213"/>
                  <a:gd name="T25" fmla="*/ 132 h 240"/>
                  <a:gd name="T26" fmla="*/ 153 w 213"/>
                  <a:gd name="T27" fmla="*/ 165 h 240"/>
                  <a:gd name="T28" fmla="*/ 153 w 213"/>
                  <a:gd name="T29" fmla="*/ 240 h 240"/>
                  <a:gd name="T30" fmla="*/ 180 w 213"/>
                  <a:gd name="T31" fmla="*/ 240 h 240"/>
                  <a:gd name="T32" fmla="*/ 213 w 213"/>
                  <a:gd name="T33" fmla="*/ 208 h 240"/>
                  <a:gd name="T34" fmla="*/ 213 w 213"/>
                  <a:gd name="T35" fmla="*/ 10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3" h="240">
                    <a:moveTo>
                      <a:pt x="213" y="106"/>
                    </a:moveTo>
                    <a:cubicBezTo>
                      <a:pt x="213" y="99"/>
                      <a:pt x="210" y="93"/>
                      <a:pt x="205" y="88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15" y="0"/>
                      <a:pt x="98" y="0"/>
                      <a:pt x="88" y="10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3" y="93"/>
                      <a:pt x="0" y="99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208"/>
                      <a:pt x="0" y="208"/>
                      <a:pt x="0" y="208"/>
                    </a:cubicBezTo>
                    <a:cubicBezTo>
                      <a:pt x="0" y="226"/>
                      <a:pt x="15" y="240"/>
                      <a:pt x="33" y="240"/>
                    </a:cubicBezTo>
                    <a:cubicBezTo>
                      <a:pt x="62" y="240"/>
                      <a:pt x="62" y="240"/>
                      <a:pt x="62" y="240"/>
                    </a:cubicBezTo>
                    <a:cubicBezTo>
                      <a:pt x="62" y="165"/>
                      <a:pt x="62" y="165"/>
                      <a:pt x="62" y="165"/>
                    </a:cubicBezTo>
                    <a:cubicBezTo>
                      <a:pt x="62" y="147"/>
                      <a:pt x="77" y="132"/>
                      <a:pt x="96" y="132"/>
                    </a:cubicBezTo>
                    <a:cubicBezTo>
                      <a:pt x="119" y="132"/>
                      <a:pt x="119" y="132"/>
                      <a:pt x="119" y="132"/>
                    </a:cubicBezTo>
                    <a:cubicBezTo>
                      <a:pt x="138" y="132"/>
                      <a:pt x="153" y="147"/>
                      <a:pt x="153" y="165"/>
                    </a:cubicBezTo>
                    <a:cubicBezTo>
                      <a:pt x="153" y="240"/>
                      <a:pt x="153" y="240"/>
                      <a:pt x="153" y="240"/>
                    </a:cubicBezTo>
                    <a:cubicBezTo>
                      <a:pt x="180" y="240"/>
                      <a:pt x="180" y="240"/>
                      <a:pt x="180" y="240"/>
                    </a:cubicBezTo>
                    <a:cubicBezTo>
                      <a:pt x="198" y="240"/>
                      <a:pt x="213" y="226"/>
                      <a:pt x="213" y="208"/>
                    </a:cubicBezTo>
                    <a:cubicBezTo>
                      <a:pt x="213" y="106"/>
                      <a:pt x="213" y="106"/>
                      <a:pt x="213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>
                  <a:solidFill>
                    <a:prstClr val="black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37" name="Freeform 38"/>
              <p:cNvSpPr/>
              <p:nvPr/>
            </p:nvSpPr>
            <p:spPr bwMode="auto">
              <a:xfrm>
                <a:off x="2508" y="1534"/>
                <a:ext cx="747" cy="339"/>
              </a:xfrm>
              <a:custGeom>
                <a:avLst/>
                <a:gdLst>
                  <a:gd name="T0" fmla="*/ 345 w 375"/>
                  <a:gd name="T1" fmla="*/ 141 h 170"/>
                  <a:gd name="T2" fmla="*/ 216 w 375"/>
                  <a:gd name="T3" fmla="*/ 15 h 170"/>
                  <a:gd name="T4" fmla="*/ 203 w 375"/>
                  <a:gd name="T5" fmla="*/ 7 h 170"/>
                  <a:gd name="T6" fmla="*/ 187 w 375"/>
                  <a:gd name="T7" fmla="*/ 4 h 170"/>
                  <a:gd name="T8" fmla="*/ 172 w 375"/>
                  <a:gd name="T9" fmla="*/ 7 h 170"/>
                  <a:gd name="T10" fmla="*/ 158 w 375"/>
                  <a:gd name="T11" fmla="*/ 15 h 170"/>
                  <a:gd name="T12" fmla="*/ 133 w 375"/>
                  <a:gd name="T13" fmla="*/ 40 h 170"/>
                  <a:gd name="T14" fmla="*/ 133 w 375"/>
                  <a:gd name="T15" fmla="*/ 9 h 170"/>
                  <a:gd name="T16" fmla="*/ 124 w 375"/>
                  <a:gd name="T17" fmla="*/ 0 h 170"/>
                  <a:gd name="T18" fmla="*/ 107 w 375"/>
                  <a:gd name="T19" fmla="*/ 0 h 170"/>
                  <a:gd name="T20" fmla="*/ 97 w 375"/>
                  <a:gd name="T21" fmla="*/ 9 h 170"/>
                  <a:gd name="T22" fmla="*/ 97 w 375"/>
                  <a:gd name="T23" fmla="*/ 71 h 170"/>
                  <a:gd name="T24" fmla="*/ 98 w 375"/>
                  <a:gd name="T25" fmla="*/ 74 h 170"/>
                  <a:gd name="T26" fmla="*/ 27 w 375"/>
                  <a:gd name="T27" fmla="*/ 143 h 170"/>
                  <a:gd name="T28" fmla="*/ 27 w 375"/>
                  <a:gd name="T29" fmla="*/ 143 h 170"/>
                  <a:gd name="T30" fmla="*/ 0 w 375"/>
                  <a:gd name="T31" fmla="*/ 170 h 170"/>
                  <a:gd name="T32" fmla="*/ 50 w 375"/>
                  <a:gd name="T33" fmla="*/ 170 h 170"/>
                  <a:gd name="T34" fmla="*/ 183 w 375"/>
                  <a:gd name="T35" fmla="*/ 40 h 170"/>
                  <a:gd name="T36" fmla="*/ 185 w 375"/>
                  <a:gd name="T37" fmla="*/ 38 h 170"/>
                  <a:gd name="T38" fmla="*/ 187 w 375"/>
                  <a:gd name="T39" fmla="*/ 38 h 170"/>
                  <a:gd name="T40" fmla="*/ 190 w 375"/>
                  <a:gd name="T41" fmla="*/ 38 h 170"/>
                  <a:gd name="T42" fmla="*/ 192 w 375"/>
                  <a:gd name="T43" fmla="*/ 40 h 170"/>
                  <a:gd name="T44" fmla="*/ 320 w 375"/>
                  <a:gd name="T45" fmla="*/ 165 h 170"/>
                  <a:gd name="T46" fmla="*/ 325 w 375"/>
                  <a:gd name="T47" fmla="*/ 170 h 170"/>
                  <a:gd name="T48" fmla="*/ 375 w 375"/>
                  <a:gd name="T49" fmla="*/ 170 h 170"/>
                  <a:gd name="T50" fmla="*/ 345 w 375"/>
                  <a:gd name="T51" fmla="*/ 141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5" h="170">
                    <a:moveTo>
                      <a:pt x="345" y="141"/>
                    </a:moveTo>
                    <a:cubicBezTo>
                      <a:pt x="216" y="15"/>
                      <a:pt x="216" y="15"/>
                      <a:pt x="216" y="15"/>
                    </a:cubicBezTo>
                    <a:cubicBezTo>
                      <a:pt x="212" y="11"/>
                      <a:pt x="208" y="8"/>
                      <a:pt x="203" y="7"/>
                    </a:cubicBezTo>
                    <a:cubicBezTo>
                      <a:pt x="198" y="5"/>
                      <a:pt x="193" y="4"/>
                      <a:pt x="187" y="4"/>
                    </a:cubicBezTo>
                    <a:cubicBezTo>
                      <a:pt x="182" y="4"/>
                      <a:pt x="177" y="5"/>
                      <a:pt x="172" y="7"/>
                    </a:cubicBezTo>
                    <a:cubicBezTo>
                      <a:pt x="167" y="8"/>
                      <a:pt x="162" y="11"/>
                      <a:pt x="158" y="15"/>
                    </a:cubicBezTo>
                    <a:cubicBezTo>
                      <a:pt x="133" y="40"/>
                      <a:pt x="133" y="40"/>
                      <a:pt x="133" y="40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4"/>
                      <a:pt x="129" y="0"/>
                      <a:pt x="124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2" y="0"/>
                      <a:pt x="97" y="4"/>
                      <a:pt x="97" y="9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97" y="72"/>
                      <a:pt x="98" y="73"/>
                      <a:pt x="98" y="74"/>
                    </a:cubicBezTo>
                    <a:cubicBezTo>
                      <a:pt x="27" y="143"/>
                      <a:pt x="27" y="143"/>
                      <a:pt x="27" y="143"/>
                    </a:cubicBezTo>
                    <a:cubicBezTo>
                      <a:pt x="27" y="143"/>
                      <a:pt x="27" y="143"/>
                      <a:pt x="27" y="143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50" y="170"/>
                      <a:pt x="50" y="170"/>
                      <a:pt x="50" y="170"/>
                    </a:cubicBezTo>
                    <a:cubicBezTo>
                      <a:pt x="183" y="40"/>
                      <a:pt x="183" y="40"/>
                      <a:pt x="183" y="40"/>
                    </a:cubicBezTo>
                    <a:cubicBezTo>
                      <a:pt x="184" y="39"/>
                      <a:pt x="184" y="39"/>
                      <a:pt x="185" y="38"/>
                    </a:cubicBezTo>
                    <a:cubicBezTo>
                      <a:pt x="186" y="38"/>
                      <a:pt x="187" y="38"/>
                      <a:pt x="187" y="38"/>
                    </a:cubicBezTo>
                    <a:cubicBezTo>
                      <a:pt x="188" y="38"/>
                      <a:pt x="189" y="38"/>
                      <a:pt x="190" y="38"/>
                    </a:cubicBezTo>
                    <a:cubicBezTo>
                      <a:pt x="190" y="39"/>
                      <a:pt x="191" y="39"/>
                      <a:pt x="192" y="40"/>
                    </a:cubicBezTo>
                    <a:cubicBezTo>
                      <a:pt x="320" y="165"/>
                      <a:pt x="320" y="165"/>
                      <a:pt x="320" y="165"/>
                    </a:cubicBezTo>
                    <a:cubicBezTo>
                      <a:pt x="325" y="170"/>
                      <a:pt x="325" y="170"/>
                      <a:pt x="325" y="170"/>
                    </a:cubicBezTo>
                    <a:cubicBezTo>
                      <a:pt x="375" y="170"/>
                      <a:pt x="375" y="170"/>
                      <a:pt x="375" y="170"/>
                    </a:cubicBezTo>
                    <a:lnTo>
                      <a:pt x="345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>
                  <a:solidFill>
                    <a:prstClr val="black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132" name="Group 39"/>
            <p:cNvGrpSpPr/>
            <p:nvPr/>
          </p:nvGrpSpPr>
          <p:grpSpPr bwMode="auto">
            <a:xfrm>
              <a:off x="4847167" y="2705937"/>
              <a:ext cx="2497667" cy="4147831"/>
              <a:chOff x="2290" y="1278"/>
              <a:chExt cx="1180" cy="1959"/>
            </a:xfrm>
            <a:solidFill>
              <a:schemeClr val="bg1">
                <a:lumMod val="85000"/>
              </a:schemeClr>
            </a:solidFill>
          </p:grpSpPr>
          <p:sp>
            <p:nvSpPr>
              <p:cNvPr id="133" name="Freeform 8"/>
              <p:cNvSpPr>
                <a:spLocks noEditPoints="1"/>
              </p:cNvSpPr>
              <p:nvPr/>
            </p:nvSpPr>
            <p:spPr bwMode="auto">
              <a:xfrm>
                <a:off x="2290" y="1278"/>
                <a:ext cx="1180" cy="1180"/>
              </a:xfrm>
              <a:custGeom>
                <a:avLst/>
                <a:gdLst>
                  <a:gd name="T0" fmla="*/ 296 w 592"/>
                  <a:gd name="T1" fmla="*/ 0 h 593"/>
                  <a:gd name="T2" fmla="*/ 0 w 592"/>
                  <a:gd name="T3" fmla="*/ 297 h 593"/>
                  <a:gd name="T4" fmla="*/ 296 w 592"/>
                  <a:gd name="T5" fmla="*/ 593 h 593"/>
                  <a:gd name="T6" fmla="*/ 592 w 592"/>
                  <a:gd name="T7" fmla="*/ 297 h 593"/>
                  <a:gd name="T8" fmla="*/ 296 w 592"/>
                  <a:gd name="T9" fmla="*/ 0 h 593"/>
                  <a:gd name="T10" fmla="*/ 296 w 592"/>
                  <a:gd name="T11" fmla="*/ 561 h 593"/>
                  <a:gd name="T12" fmla="*/ 32 w 592"/>
                  <a:gd name="T13" fmla="*/ 297 h 593"/>
                  <a:gd name="T14" fmla="*/ 296 w 592"/>
                  <a:gd name="T15" fmla="*/ 32 h 593"/>
                  <a:gd name="T16" fmla="*/ 560 w 592"/>
                  <a:gd name="T17" fmla="*/ 297 h 593"/>
                  <a:gd name="T18" fmla="*/ 296 w 592"/>
                  <a:gd name="T19" fmla="*/ 561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2" h="593">
                    <a:moveTo>
                      <a:pt x="296" y="0"/>
                    </a:moveTo>
                    <a:cubicBezTo>
                      <a:pt x="132" y="0"/>
                      <a:pt x="0" y="133"/>
                      <a:pt x="0" y="297"/>
                    </a:cubicBezTo>
                    <a:cubicBezTo>
                      <a:pt x="0" y="460"/>
                      <a:pt x="132" y="593"/>
                      <a:pt x="296" y="593"/>
                    </a:cubicBezTo>
                    <a:cubicBezTo>
                      <a:pt x="460" y="593"/>
                      <a:pt x="592" y="460"/>
                      <a:pt x="592" y="297"/>
                    </a:cubicBezTo>
                    <a:cubicBezTo>
                      <a:pt x="592" y="133"/>
                      <a:pt x="460" y="0"/>
                      <a:pt x="296" y="0"/>
                    </a:cubicBezTo>
                    <a:close/>
                    <a:moveTo>
                      <a:pt x="296" y="561"/>
                    </a:moveTo>
                    <a:cubicBezTo>
                      <a:pt x="150" y="561"/>
                      <a:pt x="32" y="443"/>
                      <a:pt x="32" y="297"/>
                    </a:cubicBezTo>
                    <a:cubicBezTo>
                      <a:pt x="32" y="151"/>
                      <a:pt x="150" y="32"/>
                      <a:pt x="296" y="32"/>
                    </a:cubicBezTo>
                    <a:cubicBezTo>
                      <a:pt x="442" y="32"/>
                      <a:pt x="560" y="151"/>
                      <a:pt x="560" y="297"/>
                    </a:cubicBezTo>
                    <a:cubicBezTo>
                      <a:pt x="560" y="443"/>
                      <a:pt x="442" y="561"/>
                      <a:pt x="296" y="5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>
                  <a:solidFill>
                    <a:prstClr val="black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34" name="Rectangle 9"/>
              <p:cNvSpPr>
                <a:spLocks noChangeArrowheads="1"/>
              </p:cNvSpPr>
              <p:nvPr/>
            </p:nvSpPr>
            <p:spPr bwMode="auto">
              <a:xfrm>
                <a:off x="2794" y="2435"/>
                <a:ext cx="172" cy="1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>
                  <a:solidFill>
                    <a:prstClr val="black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35" name="Rectangle 10"/>
              <p:cNvSpPr>
                <a:spLocks noChangeArrowheads="1"/>
              </p:cNvSpPr>
              <p:nvPr/>
            </p:nvSpPr>
            <p:spPr bwMode="auto">
              <a:xfrm>
                <a:off x="2727" y="2564"/>
                <a:ext cx="306" cy="67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>
                  <a:solidFill>
                    <a:prstClr val="black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8750934" y="2223501"/>
            <a:ext cx="3043670" cy="1281306"/>
            <a:chOff x="4993099" y="1414231"/>
            <a:chExt cx="3043670" cy="1281306"/>
          </a:xfrm>
        </p:grpSpPr>
        <p:sp>
          <p:nvSpPr>
            <p:cNvPr id="139" name="矩形 18"/>
            <p:cNvSpPr>
              <a:spLocks noChangeArrowheads="1"/>
            </p:cNvSpPr>
            <p:nvPr/>
          </p:nvSpPr>
          <p:spPr bwMode="auto">
            <a:xfrm>
              <a:off x="4993100" y="1414231"/>
              <a:ext cx="1107996" cy="418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</a:rPr>
                <a:t>面部修饰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40" name="矩形 139"/>
            <p:cNvSpPr/>
            <p:nvPr/>
          </p:nvSpPr>
          <p:spPr bwMode="auto">
            <a:xfrm>
              <a:off x="4993099" y="1762974"/>
              <a:ext cx="3043670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266139" y="2223501"/>
            <a:ext cx="3122283" cy="1292943"/>
            <a:chOff x="5863032" y="1402594"/>
            <a:chExt cx="3122283" cy="1292943"/>
          </a:xfrm>
        </p:grpSpPr>
        <p:sp>
          <p:nvSpPr>
            <p:cNvPr id="142" name="矩形 18"/>
            <p:cNvSpPr>
              <a:spLocks noChangeArrowheads="1"/>
            </p:cNvSpPr>
            <p:nvPr/>
          </p:nvSpPr>
          <p:spPr bwMode="auto">
            <a:xfrm>
              <a:off x="7365304" y="1402594"/>
              <a:ext cx="1569660" cy="418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</a:rPr>
                <a:t>发型发式要求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43" name="矩形 142"/>
            <p:cNvSpPr/>
            <p:nvPr/>
          </p:nvSpPr>
          <p:spPr bwMode="auto">
            <a:xfrm>
              <a:off x="5863032" y="1762974"/>
              <a:ext cx="3122283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266139" y="4662677"/>
            <a:ext cx="3120893" cy="1292943"/>
            <a:chOff x="5864422" y="1402594"/>
            <a:chExt cx="3120893" cy="1292943"/>
          </a:xfrm>
        </p:grpSpPr>
        <p:sp>
          <p:nvSpPr>
            <p:cNvPr id="145" name="矩形 18"/>
            <p:cNvSpPr>
              <a:spLocks noChangeArrowheads="1"/>
            </p:cNvSpPr>
            <p:nvPr/>
          </p:nvSpPr>
          <p:spPr bwMode="auto">
            <a:xfrm>
              <a:off x="6211141" y="1402594"/>
              <a:ext cx="2723824" cy="418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</a:rPr>
                <a:t>发型发式：“女人看头”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46" name="矩形 145"/>
            <p:cNvSpPr/>
            <p:nvPr/>
          </p:nvSpPr>
          <p:spPr bwMode="auto">
            <a:xfrm>
              <a:off x="5864422" y="1762974"/>
              <a:ext cx="3120893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8744991" y="4662677"/>
            <a:ext cx="3176934" cy="1281306"/>
            <a:chOff x="4993099" y="1414231"/>
            <a:chExt cx="3176934" cy="1281306"/>
          </a:xfrm>
        </p:grpSpPr>
        <p:sp>
          <p:nvSpPr>
            <p:cNvPr id="148" name="矩形 18"/>
            <p:cNvSpPr>
              <a:spLocks noChangeArrowheads="1"/>
            </p:cNvSpPr>
            <p:nvPr/>
          </p:nvSpPr>
          <p:spPr bwMode="auto">
            <a:xfrm>
              <a:off x="4993099" y="1414231"/>
              <a:ext cx="1107996" cy="418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</a:rPr>
                <a:t>男士发型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49" name="矩形 148"/>
            <p:cNvSpPr/>
            <p:nvPr/>
          </p:nvSpPr>
          <p:spPr bwMode="auto">
            <a:xfrm>
              <a:off x="4993099" y="1762974"/>
              <a:ext cx="317693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75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93" grpId="0" animBg="1"/>
      <p:bldP spid="94" grpId="0" animBg="1"/>
      <p:bldP spid="95" grpId="0" animBg="1"/>
      <p:bldP spid="9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695515" y="740161"/>
            <a:ext cx="11498604" cy="29671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>
            <a:off x="3" y="260648"/>
            <a:ext cx="547381" cy="509181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47383" y="185358"/>
            <a:ext cx="576857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spc="600" dirty="0">
                <a:ln w="6350">
                  <a:noFill/>
                </a:ln>
                <a:solidFill>
                  <a:srgbClr val="B02434"/>
                </a:solidFill>
                <a:latin typeface="inpin heiti" charset="-122"/>
                <a:ea typeface="inpin heiti" charset="-122"/>
              </a:rPr>
              <a:t>二、请输入您的章节标题</a:t>
            </a:r>
            <a:endParaRPr lang="zh-CN" altLang="en-US" sz="2800" spc="600" dirty="0">
              <a:ln w="6350">
                <a:noFill/>
              </a:ln>
              <a:solidFill>
                <a:srgbClr val="B02434"/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4634971" y="1312593"/>
            <a:ext cx="3196695" cy="4907136"/>
            <a:chOff x="4634971" y="1274152"/>
            <a:chExt cx="3196695" cy="4907136"/>
          </a:xfrm>
        </p:grpSpPr>
        <p:sp>
          <p:nvSpPr>
            <p:cNvPr id="91" name="Freeform: Shape 2"/>
            <p:cNvSpPr/>
            <p:nvPr/>
          </p:nvSpPr>
          <p:spPr bwMode="auto">
            <a:xfrm>
              <a:off x="6058953" y="2656619"/>
              <a:ext cx="1772713" cy="1768561"/>
            </a:xfrm>
            <a:custGeom>
              <a:avLst/>
              <a:gdLst>
                <a:gd name="T0" fmla="*/ 28 w 360"/>
                <a:gd name="T1" fmla="*/ 173 h 360"/>
                <a:gd name="T2" fmla="*/ 14 w 360"/>
                <a:gd name="T3" fmla="*/ 159 h 360"/>
                <a:gd name="T4" fmla="*/ 31 w 360"/>
                <a:gd name="T5" fmla="*/ 144 h 360"/>
                <a:gd name="T6" fmla="*/ 30 w 360"/>
                <a:gd name="T7" fmla="*/ 126 h 360"/>
                <a:gd name="T8" fmla="*/ 44 w 360"/>
                <a:gd name="T9" fmla="*/ 111 h 360"/>
                <a:gd name="T10" fmla="*/ 46 w 360"/>
                <a:gd name="T11" fmla="*/ 93 h 360"/>
                <a:gd name="T12" fmla="*/ 64 w 360"/>
                <a:gd name="T13" fmla="*/ 81 h 360"/>
                <a:gd name="T14" fmla="*/ 67 w 360"/>
                <a:gd name="T15" fmla="*/ 57 h 360"/>
                <a:gd name="T16" fmla="*/ 95 w 360"/>
                <a:gd name="T17" fmla="*/ 54 h 360"/>
                <a:gd name="T18" fmla="*/ 100 w 360"/>
                <a:gd name="T19" fmla="*/ 42 h 360"/>
                <a:gd name="T20" fmla="*/ 115 w 360"/>
                <a:gd name="T21" fmla="*/ 34 h 360"/>
                <a:gd name="T22" fmla="*/ 134 w 360"/>
                <a:gd name="T23" fmla="*/ 29 h 360"/>
                <a:gd name="T24" fmla="*/ 151 w 360"/>
                <a:gd name="T25" fmla="*/ 23 h 360"/>
                <a:gd name="T26" fmla="*/ 170 w 360"/>
                <a:gd name="T27" fmla="*/ 21 h 360"/>
                <a:gd name="T28" fmla="*/ 190 w 360"/>
                <a:gd name="T29" fmla="*/ 28 h 360"/>
                <a:gd name="T30" fmla="*/ 211 w 360"/>
                <a:gd name="T31" fmla="*/ 16 h 360"/>
                <a:gd name="T32" fmla="*/ 225 w 360"/>
                <a:gd name="T33" fmla="*/ 31 h 360"/>
                <a:gd name="T34" fmla="*/ 243 w 360"/>
                <a:gd name="T35" fmla="*/ 34 h 360"/>
                <a:gd name="T36" fmla="*/ 257 w 360"/>
                <a:gd name="T37" fmla="*/ 48 h 360"/>
                <a:gd name="T38" fmla="*/ 269 w 360"/>
                <a:gd name="T39" fmla="*/ 56 h 360"/>
                <a:gd name="T40" fmla="*/ 289 w 360"/>
                <a:gd name="T41" fmla="*/ 63 h 360"/>
                <a:gd name="T42" fmla="*/ 291 w 360"/>
                <a:gd name="T43" fmla="*/ 77 h 360"/>
                <a:gd name="T44" fmla="*/ 318 w 360"/>
                <a:gd name="T45" fmla="*/ 86 h 360"/>
                <a:gd name="T46" fmla="*/ 312 w 360"/>
                <a:gd name="T47" fmla="*/ 106 h 360"/>
                <a:gd name="T48" fmla="*/ 346 w 360"/>
                <a:gd name="T49" fmla="*/ 112 h 360"/>
                <a:gd name="T50" fmla="*/ 324 w 360"/>
                <a:gd name="T51" fmla="*/ 138 h 360"/>
                <a:gd name="T52" fmla="*/ 358 w 360"/>
                <a:gd name="T53" fmla="*/ 151 h 360"/>
                <a:gd name="T54" fmla="*/ 331 w 360"/>
                <a:gd name="T55" fmla="*/ 170 h 360"/>
                <a:gd name="T56" fmla="*/ 359 w 360"/>
                <a:gd name="T57" fmla="*/ 187 h 360"/>
                <a:gd name="T58" fmla="*/ 329 w 360"/>
                <a:gd name="T59" fmla="*/ 206 h 360"/>
                <a:gd name="T60" fmla="*/ 342 w 360"/>
                <a:gd name="T61" fmla="*/ 221 h 360"/>
                <a:gd name="T62" fmla="*/ 323 w 360"/>
                <a:gd name="T63" fmla="*/ 234 h 360"/>
                <a:gd name="T64" fmla="*/ 323 w 360"/>
                <a:gd name="T65" fmla="*/ 252 h 360"/>
                <a:gd name="T66" fmla="*/ 307 w 360"/>
                <a:gd name="T67" fmla="*/ 266 h 360"/>
                <a:gd name="T68" fmla="*/ 302 w 360"/>
                <a:gd name="T69" fmla="*/ 283 h 360"/>
                <a:gd name="T70" fmla="*/ 283 w 360"/>
                <a:gd name="T71" fmla="*/ 293 h 360"/>
                <a:gd name="T72" fmla="*/ 273 w 360"/>
                <a:gd name="T73" fmla="*/ 302 h 360"/>
                <a:gd name="T74" fmla="*/ 261 w 360"/>
                <a:gd name="T75" fmla="*/ 319 h 360"/>
                <a:gd name="T76" fmla="*/ 243 w 360"/>
                <a:gd name="T77" fmla="*/ 321 h 360"/>
                <a:gd name="T78" fmla="*/ 231 w 360"/>
                <a:gd name="T79" fmla="*/ 340 h 360"/>
                <a:gd name="T80" fmla="*/ 209 w 360"/>
                <a:gd name="T81" fmla="*/ 331 h 360"/>
                <a:gd name="T82" fmla="*/ 190 w 360"/>
                <a:gd name="T83" fmla="*/ 341 h 360"/>
                <a:gd name="T84" fmla="*/ 171 w 360"/>
                <a:gd name="T85" fmla="*/ 340 h 360"/>
                <a:gd name="T86" fmla="*/ 152 w 360"/>
                <a:gd name="T87" fmla="*/ 331 h 360"/>
                <a:gd name="T88" fmla="*/ 130 w 360"/>
                <a:gd name="T89" fmla="*/ 340 h 360"/>
                <a:gd name="T90" fmla="*/ 117 w 360"/>
                <a:gd name="T91" fmla="*/ 328 h 360"/>
                <a:gd name="T92" fmla="*/ 106 w 360"/>
                <a:gd name="T93" fmla="*/ 314 h 360"/>
                <a:gd name="T94" fmla="*/ 85 w 360"/>
                <a:gd name="T95" fmla="*/ 310 h 360"/>
                <a:gd name="T96" fmla="*/ 82 w 360"/>
                <a:gd name="T97" fmla="*/ 296 h 360"/>
                <a:gd name="T98" fmla="*/ 54 w 360"/>
                <a:gd name="T99" fmla="*/ 290 h 360"/>
                <a:gd name="T100" fmla="*/ 53 w 360"/>
                <a:gd name="T101" fmla="*/ 267 h 360"/>
                <a:gd name="T102" fmla="*/ 37 w 360"/>
                <a:gd name="T103" fmla="*/ 254 h 360"/>
                <a:gd name="T104" fmla="*/ 37 w 360"/>
                <a:gd name="T105" fmla="*/ 235 h 360"/>
                <a:gd name="T106" fmla="*/ 18 w 360"/>
                <a:gd name="T107" fmla="*/ 222 h 360"/>
                <a:gd name="T108" fmla="*/ 30 w 360"/>
                <a:gd name="T109" fmla="*/ 206 h 360"/>
                <a:gd name="T110" fmla="*/ 288 w 360"/>
                <a:gd name="T111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0" h="360">
                  <a:moveTo>
                    <a:pt x="0" y="190"/>
                  </a:moveTo>
                  <a:cubicBezTo>
                    <a:pt x="0" y="189"/>
                    <a:pt x="0" y="188"/>
                    <a:pt x="0" y="188"/>
                  </a:cubicBezTo>
                  <a:cubicBezTo>
                    <a:pt x="1" y="187"/>
                    <a:pt x="5" y="186"/>
                    <a:pt x="13" y="184"/>
                  </a:cubicBezTo>
                  <a:cubicBezTo>
                    <a:pt x="15" y="183"/>
                    <a:pt x="17" y="182"/>
                    <a:pt x="19" y="182"/>
                  </a:cubicBezTo>
                  <a:cubicBezTo>
                    <a:pt x="26" y="180"/>
                    <a:pt x="26" y="180"/>
                    <a:pt x="27" y="179"/>
                  </a:cubicBezTo>
                  <a:cubicBezTo>
                    <a:pt x="28" y="178"/>
                    <a:pt x="28" y="177"/>
                    <a:pt x="28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2"/>
                    <a:pt x="29" y="170"/>
                    <a:pt x="29" y="169"/>
                  </a:cubicBezTo>
                  <a:cubicBezTo>
                    <a:pt x="29" y="167"/>
                    <a:pt x="28" y="166"/>
                    <a:pt x="28" y="165"/>
                  </a:cubicBezTo>
                  <a:cubicBezTo>
                    <a:pt x="27" y="165"/>
                    <a:pt x="26" y="164"/>
                    <a:pt x="21" y="162"/>
                  </a:cubicBezTo>
                  <a:cubicBezTo>
                    <a:pt x="19" y="161"/>
                    <a:pt x="16" y="160"/>
                    <a:pt x="14" y="159"/>
                  </a:cubicBezTo>
                  <a:cubicBezTo>
                    <a:pt x="7" y="156"/>
                    <a:pt x="3" y="154"/>
                    <a:pt x="2" y="153"/>
                  </a:cubicBezTo>
                  <a:cubicBezTo>
                    <a:pt x="2" y="153"/>
                    <a:pt x="2" y="152"/>
                    <a:pt x="2" y="152"/>
                  </a:cubicBezTo>
                  <a:cubicBezTo>
                    <a:pt x="2" y="149"/>
                    <a:pt x="3" y="147"/>
                    <a:pt x="3" y="146"/>
                  </a:cubicBezTo>
                  <a:cubicBezTo>
                    <a:pt x="4" y="146"/>
                    <a:pt x="9" y="145"/>
                    <a:pt x="16" y="145"/>
                  </a:cubicBezTo>
                  <a:cubicBezTo>
                    <a:pt x="19" y="145"/>
                    <a:pt x="21" y="145"/>
                    <a:pt x="23" y="145"/>
                  </a:cubicBezTo>
                  <a:cubicBezTo>
                    <a:pt x="30" y="144"/>
                    <a:pt x="31" y="144"/>
                    <a:pt x="31" y="144"/>
                  </a:cubicBezTo>
                  <a:cubicBezTo>
                    <a:pt x="32" y="143"/>
                    <a:pt x="33" y="142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5" y="135"/>
                    <a:pt x="36" y="134"/>
                    <a:pt x="36" y="132"/>
                  </a:cubicBezTo>
                  <a:cubicBezTo>
                    <a:pt x="36" y="132"/>
                    <a:pt x="35" y="131"/>
                    <a:pt x="35" y="131"/>
                  </a:cubicBezTo>
                  <a:cubicBezTo>
                    <a:pt x="35" y="130"/>
                    <a:pt x="34" y="129"/>
                    <a:pt x="30" y="126"/>
                  </a:cubicBezTo>
                  <a:cubicBezTo>
                    <a:pt x="28" y="125"/>
                    <a:pt x="25" y="123"/>
                    <a:pt x="23" y="121"/>
                  </a:cubicBezTo>
                  <a:cubicBezTo>
                    <a:pt x="18" y="117"/>
                    <a:pt x="14" y="114"/>
                    <a:pt x="13" y="113"/>
                  </a:cubicBezTo>
                  <a:cubicBezTo>
                    <a:pt x="13" y="111"/>
                    <a:pt x="15" y="107"/>
                    <a:pt x="16" y="106"/>
                  </a:cubicBezTo>
                  <a:cubicBezTo>
                    <a:pt x="17" y="106"/>
                    <a:pt x="22" y="107"/>
                    <a:pt x="29" y="108"/>
                  </a:cubicBezTo>
                  <a:cubicBezTo>
                    <a:pt x="31" y="109"/>
                    <a:pt x="34" y="109"/>
                    <a:pt x="36" y="110"/>
                  </a:cubicBezTo>
                  <a:cubicBezTo>
                    <a:pt x="42" y="111"/>
                    <a:pt x="43" y="111"/>
                    <a:pt x="44" y="111"/>
                  </a:cubicBezTo>
                  <a:cubicBezTo>
                    <a:pt x="45" y="110"/>
                    <a:pt x="46" y="110"/>
                    <a:pt x="48" y="106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51" y="101"/>
                    <a:pt x="51" y="100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0" y="98"/>
                    <a:pt x="50" y="97"/>
                    <a:pt x="46" y="93"/>
                  </a:cubicBezTo>
                  <a:cubicBezTo>
                    <a:pt x="45" y="91"/>
                    <a:pt x="43" y="89"/>
                    <a:pt x="41" y="87"/>
                  </a:cubicBezTo>
                  <a:cubicBezTo>
                    <a:pt x="37" y="81"/>
                    <a:pt x="34" y="77"/>
                    <a:pt x="33" y="76"/>
                  </a:cubicBezTo>
                  <a:cubicBezTo>
                    <a:pt x="34" y="75"/>
                    <a:pt x="36" y="71"/>
                    <a:pt x="37" y="71"/>
                  </a:cubicBezTo>
                  <a:cubicBezTo>
                    <a:pt x="39" y="71"/>
                    <a:pt x="43" y="72"/>
                    <a:pt x="50" y="75"/>
                  </a:cubicBezTo>
                  <a:cubicBezTo>
                    <a:pt x="52" y="76"/>
                    <a:pt x="54" y="77"/>
                    <a:pt x="56" y="78"/>
                  </a:cubicBezTo>
                  <a:cubicBezTo>
                    <a:pt x="62" y="81"/>
                    <a:pt x="63" y="81"/>
                    <a:pt x="64" y="81"/>
                  </a:cubicBezTo>
                  <a:cubicBezTo>
                    <a:pt x="65" y="81"/>
                    <a:pt x="66" y="80"/>
                    <a:pt x="69" y="77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2" y="74"/>
                    <a:pt x="73" y="73"/>
                    <a:pt x="73" y="71"/>
                  </a:cubicBezTo>
                  <a:cubicBezTo>
                    <a:pt x="73" y="70"/>
                    <a:pt x="73" y="69"/>
                    <a:pt x="70" y="64"/>
                  </a:cubicBezTo>
                  <a:cubicBezTo>
                    <a:pt x="69" y="62"/>
                    <a:pt x="68" y="60"/>
                    <a:pt x="67" y="57"/>
                  </a:cubicBezTo>
                  <a:cubicBezTo>
                    <a:pt x="63" y="51"/>
                    <a:pt x="62" y="46"/>
                    <a:pt x="61" y="45"/>
                  </a:cubicBezTo>
                  <a:cubicBezTo>
                    <a:pt x="62" y="44"/>
                    <a:pt x="65" y="41"/>
                    <a:pt x="67" y="41"/>
                  </a:cubicBezTo>
                  <a:cubicBezTo>
                    <a:pt x="68" y="41"/>
                    <a:pt x="71" y="43"/>
                    <a:pt x="77" y="48"/>
                  </a:cubicBezTo>
                  <a:cubicBezTo>
                    <a:pt x="79" y="50"/>
                    <a:pt x="81" y="51"/>
                    <a:pt x="83" y="52"/>
                  </a:cubicBezTo>
                  <a:cubicBezTo>
                    <a:pt x="88" y="56"/>
                    <a:pt x="89" y="57"/>
                    <a:pt x="90" y="57"/>
                  </a:cubicBezTo>
                  <a:cubicBezTo>
                    <a:pt x="91" y="57"/>
                    <a:pt x="92" y="57"/>
                    <a:pt x="95" y="54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cubicBezTo>
                    <a:pt x="100" y="52"/>
                    <a:pt x="101" y="50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8"/>
                    <a:pt x="101" y="46"/>
                    <a:pt x="100" y="42"/>
                  </a:cubicBezTo>
                  <a:cubicBezTo>
                    <a:pt x="99" y="40"/>
                    <a:pt x="99" y="37"/>
                    <a:pt x="98" y="35"/>
                  </a:cubicBezTo>
                  <a:cubicBezTo>
                    <a:pt x="97" y="29"/>
                    <a:pt x="96" y="24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7" y="20"/>
                    <a:pt x="100" y="18"/>
                    <a:pt x="102" y="18"/>
                  </a:cubicBezTo>
                  <a:cubicBezTo>
                    <a:pt x="103" y="19"/>
                    <a:pt x="106" y="22"/>
                    <a:pt x="111" y="28"/>
                  </a:cubicBezTo>
                  <a:cubicBezTo>
                    <a:pt x="112" y="30"/>
                    <a:pt x="114" y="32"/>
                    <a:pt x="115" y="34"/>
                  </a:cubicBezTo>
                  <a:cubicBezTo>
                    <a:pt x="119" y="39"/>
                    <a:pt x="120" y="39"/>
                    <a:pt x="121" y="40"/>
                  </a:cubicBezTo>
                  <a:cubicBezTo>
                    <a:pt x="122" y="40"/>
                    <a:pt x="123" y="40"/>
                    <a:pt x="127" y="38"/>
                  </a:cubicBezTo>
                  <a:cubicBezTo>
                    <a:pt x="129" y="39"/>
                    <a:pt x="129" y="39"/>
                    <a:pt x="129" y="39"/>
                  </a:cubicBezTo>
                  <a:cubicBezTo>
                    <a:pt x="129" y="38"/>
                    <a:pt x="129" y="38"/>
                    <a:pt x="129" y="38"/>
                  </a:cubicBezTo>
                  <a:cubicBezTo>
                    <a:pt x="131" y="37"/>
                    <a:pt x="133" y="36"/>
                    <a:pt x="133" y="35"/>
                  </a:cubicBezTo>
                  <a:cubicBezTo>
                    <a:pt x="134" y="34"/>
                    <a:pt x="134" y="33"/>
                    <a:pt x="134" y="29"/>
                  </a:cubicBezTo>
                  <a:cubicBezTo>
                    <a:pt x="134" y="25"/>
                    <a:pt x="134" y="25"/>
                    <a:pt x="134" y="25"/>
                  </a:cubicBezTo>
                  <a:cubicBezTo>
                    <a:pt x="134" y="24"/>
                    <a:pt x="134" y="22"/>
                    <a:pt x="134" y="20"/>
                  </a:cubicBezTo>
                  <a:cubicBezTo>
                    <a:pt x="134" y="12"/>
                    <a:pt x="134" y="8"/>
                    <a:pt x="135" y="6"/>
                  </a:cubicBezTo>
                  <a:cubicBezTo>
                    <a:pt x="136" y="5"/>
                    <a:pt x="140" y="4"/>
                    <a:pt x="141" y="5"/>
                  </a:cubicBezTo>
                  <a:cubicBezTo>
                    <a:pt x="142" y="6"/>
                    <a:pt x="144" y="10"/>
                    <a:pt x="148" y="16"/>
                  </a:cubicBezTo>
                  <a:cubicBezTo>
                    <a:pt x="149" y="19"/>
                    <a:pt x="150" y="21"/>
                    <a:pt x="151" y="23"/>
                  </a:cubicBezTo>
                  <a:cubicBezTo>
                    <a:pt x="153" y="29"/>
                    <a:pt x="154" y="29"/>
                    <a:pt x="155" y="30"/>
                  </a:cubicBezTo>
                  <a:cubicBezTo>
                    <a:pt x="156" y="30"/>
                    <a:pt x="157" y="31"/>
                    <a:pt x="161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7" y="30"/>
                    <a:pt x="168" y="28"/>
                    <a:pt x="168" y="28"/>
                  </a:cubicBezTo>
                  <a:cubicBezTo>
                    <a:pt x="169" y="27"/>
                    <a:pt x="169" y="26"/>
                    <a:pt x="170" y="21"/>
                  </a:cubicBezTo>
                  <a:cubicBezTo>
                    <a:pt x="171" y="19"/>
                    <a:pt x="171" y="16"/>
                    <a:pt x="172" y="13"/>
                  </a:cubicBezTo>
                  <a:cubicBezTo>
                    <a:pt x="174" y="6"/>
                    <a:pt x="176" y="2"/>
                    <a:pt x="176" y="1"/>
                  </a:cubicBezTo>
                  <a:cubicBezTo>
                    <a:pt x="177" y="0"/>
                    <a:pt x="182" y="0"/>
                    <a:pt x="183" y="1"/>
                  </a:cubicBezTo>
                  <a:cubicBezTo>
                    <a:pt x="183" y="2"/>
                    <a:pt x="185" y="6"/>
                    <a:pt x="186" y="13"/>
                  </a:cubicBezTo>
                  <a:cubicBezTo>
                    <a:pt x="187" y="16"/>
                    <a:pt x="187" y="18"/>
                    <a:pt x="188" y="20"/>
                  </a:cubicBezTo>
                  <a:cubicBezTo>
                    <a:pt x="189" y="27"/>
                    <a:pt x="189" y="27"/>
                    <a:pt x="190" y="28"/>
                  </a:cubicBezTo>
                  <a:cubicBezTo>
                    <a:pt x="191" y="29"/>
                    <a:pt x="192" y="29"/>
                    <a:pt x="196" y="30"/>
                  </a:cubicBezTo>
                  <a:cubicBezTo>
                    <a:pt x="197" y="30"/>
                    <a:pt x="197" y="30"/>
                    <a:pt x="197" y="30"/>
                  </a:cubicBezTo>
                  <a:cubicBezTo>
                    <a:pt x="198" y="30"/>
                    <a:pt x="198" y="30"/>
                    <a:pt x="198" y="30"/>
                  </a:cubicBezTo>
                  <a:cubicBezTo>
                    <a:pt x="202" y="31"/>
                    <a:pt x="203" y="30"/>
                    <a:pt x="204" y="29"/>
                  </a:cubicBezTo>
                  <a:cubicBezTo>
                    <a:pt x="205" y="29"/>
                    <a:pt x="205" y="28"/>
                    <a:pt x="207" y="23"/>
                  </a:cubicBezTo>
                  <a:cubicBezTo>
                    <a:pt x="208" y="21"/>
                    <a:pt x="210" y="19"/>
                    <a:pt x="211" y="16"/>
                  </a:cubicBezTo>
                  <a:cubicBezTo>
                    <a:pt x="214" y="10"/>
                    <a:pt x="217" y="6"/>
                    <a:pt x="218" y="5"/>
                  </a:cubicBezTo>
                  <a:cubicBezTo>
                    <a:pt x="219" y="4"/>
                    <a:pt x="223" y="5"/>
                    <a:pt x="224" y="6"/>
                  </a:cubicBezTo>
                  <a:cubicBezTo>
                    <a:pt x="224" y="7"/>
                    <a:pt x="225" y="11"/>
                    <a:pt x="225" y="17"/>
                  </a:cubicBezTo>
                  <a:cubicBezTo>
                    <a:pt x="225" y="18"/>
                    <a:pt x="225" y="19"/>
                    <a:pt x="225" y="19"/>
                  </a:cubicBezTo>
                  <a:cubicBezTo>
                    <a:pt x="225" y="22"/>
                    <a:pt x="225" y="24"/>
                    <a:pt x="225" y="26"/>
                  </a:cubicBezTo>
                  <a:cubicBezTo>
                    <a:pt x="225" y="28"/>
                    <a:pt x="225" y="30"/>
                    <a:pt x="225" y="31"/>
                  </a:cubicBezTo>
                  <a:cubicBezTo>
                    <a:pt x="225" y="33"/>
                    <a:pt x="225" y="34"/>
                    <a:pt x="225" y="35"/>
                  </a:cubicBezTo>
                  <a:cubicBezTo>
                    <a:pt x="226" y="35"/>
                    <a:pt x="227" y="36"/>
                    <a:pt x="231" y="37"/>
                  </a:cubicBezTo>
                  <a:cubicBezTo>
                    <a:pt x="232" y="39"/>
                    <a:pt x="232" y="39"/>
                    <a:pt x="232" y="39"/>
                  </a:cubicBezTo>
                  <a:cubicBezTo>
                    <a:pt x="232" y="38"/>
                    <a:pt x="232" y="38"/>
                    <a:pt x="232" y="38"/>
                  </a:cubicBezTo>
                  <a:cubicBezTo>
                    <a:pt x="236" y="40"/>
                    <a:pt x="237" y="39"/>
                    <a:pt x="238" y="39"/>
                  </a:cubicBezTo>
                  <a:cubicBezTo>
                    <a:pt x="239" y="39"/>
                    <a:pt x="239" y="38"/>
                    <a:pt x="243" y="34"/>
                  </a:cubicBezTo>
                  <a:cubicBezTo>
                    <a:pt x="244" y="32"/>
                    <a:pt x="246" y="30"/>
                    <a:pt x="248" y="28"/>
                  </a:cubicBezTo>
                  <a:cubicBezTo>
                    <a:pt x="253" y="22"/>
                    <a:pt x="256" y="19"/>
                    <a:pt x="257" y="18"/>
                  </a:cubicBezTo>
                  <a:cubicBezTo>
                    <a:pt x="259" y="18"/>
                    <a:pt x="262" y="20"/>
                    <a:pt x="263" y="21"/>
                  </a:cubicBezTo>
                  <a:cubicBezTo>
                    <a:pt x="263" y="23"/>
                    <a:pt x="262" y="28"/>
                    <a:pt x="261" y="34"/>
                  </a:cubicBezTo>
                  <a:cubicBezTo>
                    <a:pt x="260" y="37"/>
                    <a:pt x="260" y="39"/>
                    <a:pt x="259" y="41"/>
                  </a:cubicBezTo>
                  <a:cubicBezTo>
                    <a:pt x="258" y="45"/>
                    <a:pt x="257" y="47"/>
                    <a:pt x="257" y="48"/>
                  </a:cubicBezTo>
                  <a:cubicBezTo>
                    <a:pt x="257" y="48"/>
                    <a:pt x="257" y="48"/>
                    <a:pt x="257" y="48"/>
                  </a:cubicBezTo>
                  <a:cubicBezTo>
                    <a:pt x="258" y="49"/>
                    <a:pt x="258" y="49"/>
                    <a:pt x="258" y="49"/>
                  </a:cubicBezTo>
                  <a:cubicBezTo>
                    <a:pt x="258" y="50"/>
                    <a:pt x="259" y="51"/>
                    <a:pt x="262" y="53"/>
                  </a:cubicBezTo>
                  <a:cubicBezTo>
                    <a:pt x="263" y="55"/>
                    <a:pt x="263" y="55"/>
                    <a:pt x="263" y="55"/>
                  </a:cubicBezTo>
                  <a:cubicBezTo>
                    <a:pt x="264" y="54"/>
                    <a:pt x="264" y="54"/>
                    <a:pt x="264" y="54"/>
                  </a:cubicBezTo>
                  <a:cubicBezTo>
                    <a:pt x="267" y="56"/>
                    <a:pt x="268" y="56"/>
                    <a:pt x="269" y="56"/>
                  </a:cubicBezTo>
                  <a:cubicBezTo>
                    <a:pt x="270" y="56"/>
                    <a:pt x="271" y="56"/>
                    <a:pt x="275" y="52"/>
                  </a:cubicBezTo>
                  <a:cubicBezTo>
                    <a:pt x="277" y="51"/>
                    <a:pt x="279" y="49"/>
                    <a:pt x="281" y="48"/>
                  </a:cubicBezTo>
                  <a:cubicBezTo>
                    <a:pt x="287" y="43"/>
                    <a:pt x="291" y="41"/>
                    <a:pt x="293" y="40"/>
                  </a:cubicBezTo>
                  <a:cubicBezTo>
                    <a:pt x="294" y="41"/>
                    <a:pt x="297" y="43"/>
                    <a:pt x="298" y="45"/>
                  </a:cubicBezTo>
                  <a:cubicBezTo>
                    <a:pt x="297" y="46"/>
                    <a:pt x="296" y="50"/>
                    <a:pt x="292" y="57"/>
                  </a:cubicBezTo>
                  <a:cubicBezTo>
                    <a:pt x="291" y="59"/>
                    <a:pt x="290" y="61"/>
                    <a:pt x="289" y="63"/>
                  </a:cubicBezTo>
                  <a:cubicBezTo>
                    <a:pt x="286" y="68"/>
                    <a:pt x="286" y="69"/>
                    <a:pt x="286" y="70"/>
                  </a:cubicBezTo>
                  <a:cubicBezTo>
                    <a:pt x="286" y="70"/>
                    <a:pt x="286" y="70"/>
                    <a:pt x="286" y="70"/>
                  </a:cubicBezTo>
                  <a:cubicBezTo>
                    <a:pt x="286" y="70"/>
                    <a:pt x="286" y="70"/>
                    <a:pt x="286" y="70"/>
                  </a:cubicBezTo>
                  <a:cubicBezTo>
                    <a:pt x="286" y="72"/>
                    <a:pt x="287" y="73"/>
                    <a:pt x="289" y="75"/>
                  </a:cubicBezTo>
                  <a:cubicBezTo>
                    <a:pt x="290" y="78"/>
                    <a:pt x="290" y="78"/>
                    <a:pt x="290" y="78"/>
                  </a:cubicBezTo>
                  <a:cubicBezTo>
                    <a:pt x="291" y="77"/>
                    <a:pt x="291" y="77"/>
                    <a:pt x="291" y="77"/>
                  </a:cubicBezTo>
                  <a:cubicBezTo>
                    <a:pt x="293" y="79"/>
                    <a:pt x="294" y="80"/>
                    <a:pt x="295" y="80"/>
                  </a:cubicBezTo>
                  <a:cubicBezTo>
                    <a:pt x="296" y="80"/>
                    <a:pt x="297" y="80"/>
                    <a:pt x="302" y="78"/>
                  </a:cubicBezTo>
                  <a:cubicBezTo>
                    <a:pt x="304" y="77"/>
                    <a:pt x="307" y="76"/>
                    <a:pt x="309" y="75"/>
                  </a:cubicBezTo>
                  <a:cubicBezTo>
                    <a:pt x="316" y="72"/>
                    <a:pt x="321" y="70"/>
                    <a:pt x="322" y="70"/>
                  </a:cubicBezTo>
                  <a:cubicBezTo>
                    <a:pt x="323" y="71"/>
                    <a:pt x="326" y="74"/>
                    <a:pt x="326" y="76"/>
                  </a:cubicBezTo>
                  <a:cubicBezTo>
                    <a:pt x="325" y="77"/>
                    <a:pt x="323" y="80"/>
                    <a:pt x="318" y="86"/>
                  </a:cubicBezTo>
                  <a:cubicBezTo>
                    <a:pt x="316" y="88"/>
                    <a:pt x="315" y="90"/>
                    <a:pt x="313" y="91"/>
                  </a:cubicBezTo>
                  <a:cubicBezTo>
                    <a:pt x="309" y="96"/>
                    <a:pt x="308" y="97"/>
                    <a:pt x="308" y="98"/>
                  </a:cubicBezTo>
                  <a:cubicBezTo>
                    <a:pt x="308" y="98"/>
                    <a:pt x="308" y="98"/>
                    <a:pt x="308" y="98"/>
                  </a:cubicBezTo>
                  <a:cubicBezTo>
                    <a:pt x="308" y="99"/>
                    <a:pt x="309" y="101"/>
                    <a:pt x="311" y="104"/>
                  </a:cubicBezTo>
                  <a:cubicBezTo>
                    <a:pt x="311" y="106"/>
                    <a:pt x="311" y="106"/>
                    <a:pt x="311" y="106"/>
                  </a:cubicBezTo>
                  <a:cubicBezTo>
                    <a:pt x="312" y="106"/>
                    <a:pt x="312" y="106"/>
                    <a:pt x="312" y="106"/>
                  </a:cubicBezTo>
                  <a:cubicBezTo>
                    <a:pt x="313" y="109"/>
                    <a:pt x="314" y="109"/>
                    <a:pt x="315" y="110"/>
                  </a:cubicBezTo>
                  <a:cubicBezTo>
                    <a:pt x="316" y="110"/>
                    <a:pt x="317" y="110"/>
                    <a:pt x="323" y="109"/>
                  </a:cubicBezTo>
                  <a:cubicBezTo>
                    <a:pt x="325" y="108"/>
                    <a:pt x="328" y="108"/>
                    <a:pt x="330" y="107"/>
                  </a:cubicBezTo>
                  <a:cubicBezTo>
                    <a:pt x="337" y="106"/>
                    <a:pt x="342" y="106"/>
                    <a:pt x="343" y="106"/>
                  </a:cubicBezTo>
                  <a:cubicBezTo>
                    <a:pt x="344" y="107"/>
                    <a:pt x="346" y="110"/>
                    <a:pt x="346" y="112"/>
                  </a:cubicBezTo>
                  <a:cubicBezTo>
                    <a:pt x="346" y="112"/>
                    <a:pt x="346" y="112"/>
                    <a:pt x="346" y="112"/>
                  </a:cubicBezTo>
                  <a:cubicBezTo>
                    <a:pt x="345" y="113"/>
                    <a:pt x="342" y="116"/>
                    <a:pt x="336" y="120"/>
                  </a:cubicBezTo>
                  <a:cubicBezTo>
                    <a:pt x="334" y="122"/>
                    <a:pt x="332" y="123"/>
                    <a:pt x="330" y="124"/>
                  </a:cubicBezTo>
                  <a:cubicBezTo>
                    <a:pt x="325" y="128"/>
                    <a:pt x="324" y="129"/>
                    <a:pt x="324" y="130"/>
                  </a:cubicBezTo>
                  <a:cubicBezTo>
                    <a:pt x="324" y="130"/>
                    <a:pt x="324" y="131"/>
                    <a:pt x="324" y="131"/>
                  </a:cubicBezTo>
                  <a:cubicBezTo>
                    <a:pt x="324" y="132"/>
                    <a:pt x="324" y="134"/>
                    <a:pt x="325" y="136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5" y="138"/>
                    <a:pt x="325" y="138"/>
                    <a:pt x="325" y="138"/>
                  </a:cubicBezTo>
                  <a:cubicBezTo>
                    <a:pt x="326" y="141"/>
                    <a:pt x="327" y="142"/>
                    <a:pt x="328" y="143"/>
                  </a:cubicBezTo>
                  <a:cubicBezTo>
                    <a:pt x="329" y="143"/>
                    <a:pt x="330" y="143"/>
                    <a:pt x="335" y="144"/>
                  </a:cubicBezTo>
                  <a:cubicBezTo>
                    <a:pt x="338" y="144"/>
                    <a:pt x="340" y="144"/>
                    <a:pt x="343" y="144"/>
                  </a:cubicBezTo>
                  <a:cubicBezTo>
                    <a:pt x="350" y="145"/>
                    <a:pt x="355" y="145"/>
                    <a:pt x="356" y="146"/>
                  </a:cubicBezTo>
                  <a:cubicBezTo>
                    <a:pt x="357" y="146"/>
                    <a:pt x="357" y="149"/>
                    <a:pt x="358" y="151"/>
                  </a:cubicBezTo>
                  <a:cubicBezTo>
                    <a:pt x="358" y="152"/>
                    <a:pt x="357" y="152"/>
                    <a:pt x="357" y="152"/>
                  </a:cubicBezTo>
                  <a:cubicBezTo>
                    <a:pt x="356" y="153"/>
                    <a:pt x="352" y="155"/>
                    <a:pt x="345" y="158"/>
                  </a:cubicBezTo>
                  <a:cubicBezTo>
                    <a:pt x="343" y="159"/>
                    <a:pt x="341" y="160"/>
                    <a:pt x="339" y="161"/>
                  </a:cubicBezTo>
                  <a:cubicBezTo>
                    <a:pt x="333" y="163"/>
                    <a:pt x="332" y="163"/>
                    <a:pt x="332" y="164"/>
                  </a:cubicBezTo>
                  <a:cubicBezTo>
                    <a:pt x="331" y="165"/>
                    <a:pt x="331" y="166"/>
                    <a:pt x="331" y="168"/>
                  </a:cubicBezTo>
                  <a:cubicBezTo>
                    <a:pt x="331" y="169"/>
                    <a:pt x="331" y="170"/>
                    <a:pt x="331" y="170"/>
                  </a:cubicBezTo>
                  <a:cubicBezTo>
                    <a:pt x="330" y="173"/>
                    <a:pt x="330" y="173"/>
                    <a:pt x="330" y="173"/>
                  </a:cubicBezTo>
                  <a:cubicBezTo>
                    <a:pt x="331" y="173"/>
                    <a:pt x="331" y="173"/>
                    <a:pt x="331" y="173"/>
                  </a:cubicBezTo>
                  <a:cubicBezTo>
                    <a:pt x="331" y="175"/>
                    <a:pt x="332" y="177"/>
                    <a:pt x="333" y="178"/>
                  </a:cubicBezTo>
                  <a:cubicBezTo>
                    <a:pt x="333" y="179"/>
                    <a:pt x="334" y="179"/>
                    <a:pt x="340" y="180"/>
                  </a:cubicBezTo>
                  <a:cubicBezTo>
                    <a:pt x="342" y="181"/>
                    <a:pt x="344" y="182"/>
                    <a:pt x="347" y="183"/>
                  </a:cubicBezTo>
                  <a:cubicBezTo>
                    <a:pt x="354" y="185"/>
                    <a:pt x="358" y="187"/>
                    <a:pt x="359" y="187"/>
                  </a:cubicBezTo>
                  <a:cubicBezTo>
                    <a:pt x="360" y="188"/>
                    <a:pt x="360" y="189"/>
                    <a:pt x="360" y="190"/>
                  </a:cubicBezTo>
                  <a:cubicBezTo>
                    <a:pt x="360" y="192"/>
                    <a:pt x="359" y="193"/>
                    <a:pt x="359" y="194"/>
                  </a:cubicBezTo>
                  <a:cubicBezTo>
                    <a:pt x="358" y="194"/>
                    <a:pt x="354" y="196"/>
                    <a:pt x="346" y="197"/>
                  </a:cubicBezTo>
                  <a:cubicBezTo>
                    <a:pt x="344" y="197"/>
                    <a:pt x="341" y="198"/>
                    <a:pt x="339" y="198"/>
                  </a:cubicBezTo>
                  <a:cubicBezTo>
                    <a:pt x="333" y="199"/>
                    <a:pt x="332" y="199"/>
                    <a:pt x="331" y="200"/>
                  </a:cubicBezTo>
                  <a:cubicBezTo>
                    <a:pt x="331" y="201"/>
                    <a:pt x="330" y="202"/>
                    <a:pt x="329" y="206"/>
                  </a:cubicBezTo>
                  <a:cubicBezTo>
                    <a:pt x="329" y="206"/>
                    <a:pt x="329" y="206"/>
                    <a:pt x="329" y="206"/>
                  </a:cubicBezTo>
                  <a:cubicBezTo>
                    <a:pt x="329" y="206"/>
                    <a:pt x="329" y="206"/>
                    <a:pt x="329" y="206"/>
                  </a:cubicBezTo>
                  <a:cubicBezTo>
                    <a:pt x="329" y="208"/>
                    <a:pt x="329" y="210"/>
                    <a:pt x="329" y="211"/>
                  </a:cubicBezTo>
                  <a:cubicBezTo>
                    <a:pt x="329" y="212"/>
                    <a:pt x="329" y="213"/>
                    <a:pt x="329" y="213"/>
                  </a:cubicBezTo>
                  <a:cubicBezTo>
                    <a:pt x="330" y="214"/>
                    <a:pt x="331" y="215"/>
                    <a:pt x="335" y="217"/>
                  </a:cubicBezTo>
                  <a:cubicBezTo>
                    <a:pt x="337" y="218"/>
                    <a:pt x="340" y="220"/>
                    <a:pt x="342" y="221"/>
                  </a:cubicBezTo>
                  <a:cubicBezTo>
                    <a:pt x="348" y="225"/>
                    <a:pt x="352" y="228"/>
                    <a:pt x="353" y="229"/>
                  </a:cubicBezTo>
                  <a:cubicBezTo>
                    <a:pt x="353" y="229"/>
                    <a:pt x="353" y="229"/>
                    <a:pt x="353" y="229"/>
                  </a:cubicBezTo>
                  <a:cubicBezTo>
                    <a:pt x="353" y="231"/>
                    <a:pt x="352" y="234"/>
                    <a:pt x="351" y="235"/>
                  </a:cubicBezTo>
                  <a:cubicBezTo>
                    <a:pt x="350" y="235"/>
                    <a:pt x="345" y="235"/>
                    <a:pt x="338" y="235"/>
                  </a:cubicBezTo>
                  <a:cubicBezTo>
                    <a:pt x="335" y="235"/>
                    <a:pt x="333" y="234"/>
                    <a:pt x="331" y="234"/>
                  </a:cubicBezTo>
                  <a:cubicBezTo>
                    <a:pt x="325" y="234"/>
                    <a:pt x="324" y="234"/>
                    <a:pt x="323" y="234"/>
                  </a:cubicBezTo>
                  <a:cubicBezTo>
                    <a:pt x="322" y="235"/>
                    <a:pt x="321" y="236"/>
                    <a:pt x="320" y="239"/>
                  </a:cubicBezTo>
                  <a:cubicBezTo>
                    <a:pt x="319" y="240"/>
                    <a:pt x="319" y="240"/>
                    <a:pt x="319" y="240"/>
                  </a:cubicBezTo>
                  <a:cubicBezTo>
                    <a:pt x="319" y="240"/>
                    <a:pt x="319" y="240"/>
                    <a:pt x="319" y="240"/>
                  </a:cubicBezTo>
                  <a:cubicBezTo>
                    <a:pt x="318" y="243"/>
                    <a:pt x="317" y="244"/>
                    <a:pt x="317" y="246"/>
                  </a:cubicBezTo>
                  <a:cubicBezTo>
                    <a:pt x="317" y="246"/>
                    <a:pt x="317" y="246"/>
                    <a:pt x="318" y="247"/>
                  </a:cubicBezTo>
                  <a:cubicBezTo>
                    <a:pt x="318" y="248"/>
                    <a:pt x="319" y="248"/>
                    <a:pt x="323" y="252"/>
                  </a:cubicBezTo>
                  <a:cubicBezTo>
                    <a:pt x="324" y="254"/>
                    <a:pt x="326" y="256"/>
                    <a:pt x="328" y="258"/>
                  </a:cubicBezTo>
                  <a:cubicBezTo>
                    <a:pt x="334" y="263"/>
                    <a:pt x="337" y="266"/>
                    <a:pt x="337" y="267"/>
                  </a:cubicBezTo>
                  <a:cubicBezTo>
                    <a:pt x="337" y="269"/>
                    <a:pt x="335" y="272"/>
                    <a:pt x="334" y="273"/>
                  </a:cubicBezTo>
                  <a:cubicBezTo>
                    <a:pt x="333" y="273"/>
                    <a:pt x="328" y="272"/>
                    <a:pt x="321" y="270"/>
                  </a:cubicBezTo>
                  <a:cubicBezTo>
                    <a:pt x="319" y="269"/>
                    <a:pt x="317" y="268"/>
                    <a:pt x="315" y="268"/>
                  </a:cubicBezTo>
                  <a:cubicBezTo>
                    <a:pt x="308" y="266"/>
                    <a:pt x="308" y="265"/>
                    <a:pt x="307" y="266"/>
                  </a:cubicBezTo>
                  <a:cubicBezTo>
                    <a:pt x="306" y="266"/>
                    <a:pt x="304" y="267"/>
                    <a:pt x="302" y="270"/>
                  </a:cubicBezTo>
                  <a:cubicBezTo>
                    <a:pt x="301" y="270"/>
                    <a:pt x="301" y="270"/>
                    <a:pt x="301" y="270"/>
                  </a:cubicBezTo>
                  <a:cubicBezTo>
                    <a:pt x="301" y="271"/>
                    <a:pt x="301" y="271"/>
                    <a:pt x="301" y="271"/>
                  </a:cubicBezTo>
                  <a:cubicBezTo>
                    <a:pt x="299" y="274"/>
                    <a:pt x="299" y="276"/>
                    <a:pt x="299" y="276"/>
                  </a:cubicBezTo>
                  <a:cubicBezTo>
                    <a:pt x="299" y="277"/>
                    <a:pt x="299" y="277"/>
                    <a:pt x="299" y="277"/>
                  </a:cubicBezTo>
                  <a:cubicBezTo>
                    <a:pt x="299" y="278"/>
                    <a:pt x="299" y="279"/>
                    <a:pt x="302" y="283"/>
                  </a:cubicBezTo>
                  <a:cubicBezTo>
                    <a:pt x="304" y="285"/>
                    <a:pt x="305" y="287"/>
                    <a:pt x="307" y="290"/>
                  </a:cubicBezTo>
                  <a:cubicBezTo>
                    <a:pt x="310" y="296"/>
                    <a:pt x="313" y="300"/>
                    <a:pt x="313" y="301"/>
                  </a:cubicBezTo>
                  <a:cubicBezTo>
                    <a:pt x="313" y="303"/>
                    <a:pt x="310" y="306"/>
                    <a:pt x="308" y="306"/>
                  </a:cubicBezTo>
                  <a:cubicBezTo>
                    <a:pt x="307" y="306"/>
                    <a:pt x="303" y="304"/>
                    <a:pt x="297" y="300"/>
                  </a:cubicBezTo>
                  <a:cubicBezTo>
                    <a:pt x="295" y="299"/>
                    <a:pt x="293" y="298"/>
                    <a:pt x="291" y="296"/>
                  </a:cubicBezTo>
                  <a:cubicBezTo>
                    <a:pt x="285" y="293"/>
                    <a:pt x="284" y="293"/>
                    <a:pt x="283" y="293"/>
                  </a:cubicBezTo>
                  <a:cubicBezTo>
                    <a:pt x="282" y="293"/>
                    <a:pt x="281" y="293"/>
                    <a:pt x="278" y="296"/>
                  </a:cubicBezTo>
                  <a:cubicBezTo>
                    <a:pt x="277" y="296"/>
                    <a:pt x="277" y="296"/>
                    <a:pt x="277" y="296"/>
                  </a:cubicBezTo>
                  <a:cubicBezTo>
                    <a:pt x="277" y="297"/>
                    <a:pt x="277" y="297"/>
                    <a:pt x="277" y="297"/>
                  </a:cubicBezTo>
                  <a:cubicBezTo>
                    <a:pt x="274" y="299"/>
                    <a:pt x="273" y="301"/>
                    <a:pt x="273" y="302"/>
                  </a:cubicBezTo>
                  <a:cubicBezTo>
                    <a:pt x="273" y="302"/>
                    <a:pt x="273" y="302"/>
                    <a:pt x="273" y="302"/>
                  </a:cubicBezTo>
                  <a:cubicBezTo>
                    <a:pt x="273" y="302"/>
                    <a:pt x="273" y="302"/>
                    <a:pt x="273" y="302"/>
                  </a:cubicBezTo>
                  <a:cubicBezTo>
                    <a:pt x="273" y="303"/>
                    <a:pt x="274" y="304"/>
                    <a:pt x="275" y="309"/>
                  </a:cubicBezTo>
                  <a:cubicBezTo>
                    <a:pt x="276" y="311"/>
                    <a:pt x="277" y="313"/>
                    <a:pt x="278" y="316"/>
                  </a:cubicBezTo>
                  <a:cubicBezTo>
                    <a:pt x="280" y="322"/>
                    <a:pt x="282" y="327"/>
                    <a:pt x="282" y="329"/>
                  </a:cubicBezTo>
                  <a:cubicBezTo>
                    <a:pt x="281" y="330"/>
                    <a:pt x="277" y="332"/>
                    <a:pt x="276" y="332"/>
                  </a:cubicBezTo>
                  <a:cubicBezTo>
                    <a:pt x="275" y="332"/>
                    <a:pt x="271" y="329"/>
                    <a:pt x="266" y="324"/>
                  </a:cubicBezTo>
                  <a:cubicBezTo>
                    <a:pt x="264" y="322"/>
                    <a:pt x="263" y="320"/>
                    <a:pt x="261" y="319"/>
                  </a:cubicBezTo>
                  <a:cubicBezTo>
                    <a:pt x="256" y="314"/>
                    <a:pt x="256" y="314"/>
                    <a:pt x="255" y="314"/>
                  </a:cubicBezTo>
                  <a:cubicBezTo>
                    <a:pt x="254" y="313"/>
                    <a:pt x="252" y="314"/>
                    <a:pt x="249" y="316"/>
                  </a:cubicBezTo>
                  <a:cubicBezTo>
                    <a:pt x="247" y="315"/>
                    <a:pt x="247" y="315"/>
                    <a:pt x="247" y="315"/>
                  </a:cubicBezTo>
                  <a:cubicBezTo>
                    <a:pt x="247" y="316"/>
                    <a:pt x="247" y="316"/>
                    <a:pt x="247" y="316"/>
                  </a:cubicBezTo>
                  <a:cubicBezTo>
                    <a:pt x="245" y="317"/>
                    <a:pt x="243" y="319"/>
                    <a:pt x="243" y="320"/>
                  </a:cubicBezTo>
                  <a:cubicBezTo>
                    <a:pt x="243" y="320"/>
                    <a:pt x="243" y="321"/>
                    <a:pt x="243" y="321"/>
                  </a:cubicBezTo>
                  <a:cubicBezTo>
                    <a:pt x="243" y="322"/>
                    <a:pt x="243" y="324"/>
                    <a:pt x="243" y="327"/>
                  </a:cubicBezTo>
                  <a:cubicBezTo>
                    <a:pt x="243" y="329"/>
                    <a:pt x="244" y="332"/>
                    <a:pt x="244" y="335"/>
                  </a:cubicBezTo>
                  <a:cubicBezTo>
                    <a:pt x="245" y="339"/>
                    <a:pt x="245" y="343"/>
                    <a:pt x="245" y="346"/>
                  </a:cubicBezTo>
                  <a:cubicBezTo>
                    <a:pt x="245" y="347"/>
                    <a:pt x="245" y="348"/>
                    <a:pt x="245" y="348"/>
                  </a:cubicBezTo>
                  <a:cubicBezTo>
                    <a:pt x="244" y="349"/>
                    <a:pt x="240" y="351"/>
                    <a:pt x="238" y="351"/>
                  </a:cubicBezTo>
                  <a:cubicBezTo>
                    <a:pt x="238" y="350"/>
                    <a:pt x="235" y="346"/>
                    <a:pt x="231" y="340"/>
                  </a:cubicBezTo>
                  <a:cubicBezTo>
                    <a:pt x="229" y="338"/>
                    <a:pt x="228" y="336"/>
                    <a:pt x="227" y="334"/>
                  </a:cubicBezTo>
                  <a:cubicBezTo>
                    <a:pt x="224" y="328"/>
                    <a:pt x="223" y="328"/>
                    <a:pt x="222" y="327"/>
                  </a:cubicBezTo>
                  <a:cubicBezTo>
                    <a:pt x="221" y="327"/>
                    <a:pt x="220" y="327"/>
                    <a:pt x="216" y="328"/>
                  </a:cubicBezTo>
                  <a:cubicBezTo>
                    <a:pt x="214" y="327"/>
                    <a:pt x="214" y="327"/>
                    <a:pt x="214" y="327"/>
                  </a:cubicBezTo>
                  <a:cubicBezTo>
                    <a:pt x="214" y="328"/>
                    <a:pt x="214" y="328"/>
                    <a:pt x="214" y="328"/>
                  </a:cubicBezTo>
                  <a:cubicBezTo>
                    <a:pt x="211" y="329"/>
                    <a:pt x="210" y="330"/>
                    <a:pt x="209" y="331"/>
                  </a:cubicBezTo>
                  <a:cubicBezTo>
                    <a:pt x="208" y="331"/>
                    <a:pt x="208" y="332"/>
                    <a:pt x="208" y="338"/>
                  </a:cubicBezTo>
                  <a:cubicBezTo>
                    <a:pt x="207" y="340"/>
                    <a:pt x="207" y="343"/>
                    <a:pt x="207" y="346"/>
                  </a:cubicBezTo>
                  <a:cubicBezTo>
                    <a:pt x="206" y="353"/>
                    <a:pt x="205" y="357"/>
                    <a:pt x="204" y="359"/>
                  </a:cubicBezTo>
                  <a:cubicBezTo>
                    <a:pt x="203" y="359"/>
                    <a:pt x="199" y="360"/>
                    <a:pt x="198" y="359"/>
                  </a:cubicBezTo>
                  <a:cubicBezTo>
                    <a:pt x="197" y="358"/>
                    <a:pt x="195" y="354"/>
                    <a:pt x="193" y="347"/>
                  </a:cubicBezTo>
                  <a:cubicBezTo>
                    <a:pt x="192" y="345"/>
                    <a:pt x="191" y="343"/>
                    <a:pt x="190" y="341"/>
                  </a:cubicBezTo>
                  <a:cubicBezTo>
                    <a:pt x="188" y="335"/>
                    <a:pt x="188" y="334"/>
                    <a:pt x="187" y="333"/>
                  </a:cubicBezTo>
                  <a:cubicBezTo>
                    <a:pt x="187" y="333"/>
                    <a:pt x="185" y="332"/>
                    <a:pt x="181" y="332"/>
                  </a:cubicBezTo>
                  <a:cubicBezTo>
                    <a:pt x="180" y="331"/>
                    <a:pt x="180" y="331"/>
                    <a:pt x="180" y="331"/>
                  </a:cubicBezTo>
                  <a:cubicBezTo>
                    <a:pt x="179" y="332"/>
                    <a:pt x="179" y="332"/>
                    <a:pt x="179" y="332"/>
                  </a:cubicBezTo>
                  <a:cubicBezTo>
                    <a:pt x="175" y="332"/>
                    <a:pt x="174" y="333"/>
                    <a:pt x="173" y="333"/>
                  </a:cubicBezTo>
                  <a:cubicBezTo>
                    <a:pt x="173" y="334"/>
                    <a:pt x="172" y="335"/>
                    <a:pt x="171" y="340"/>
                  </a:cubicBezTo>
                  <a:cubicBezTo>
                    <a:pt x="170" y="342"/>
                    <a:pt x="169" y="345"/>
                    <a:pt x="168" y="347"/>
                  </a:cubicBezTo>
                  <a:cubicBezTo>
                    <a:pt x="165" y="354"/>
                    <a:pt x="163" y="358"/>
                    <a:pt x="163" y="359"/>
                  </a:cubicBezTo>
                  <a:cubicBezTo>
                    <a:pt x="161" y="360"/>
                    <a:pt x="157" y="360"/>
                    <a:pt x="156" y="359"/>
                  </a:cubicBezTo>
                  <a:cubicBezTo>
                    <a:pt x="155" y="358"/>
                    <a:pt x="155" y="353"/>
                    <a:pt x="154" y="346"/>
                  </a:cubicBezTo>
                  <a:cubicBezTo>
                    <a:pt x="153" y="343"/>
                    <a:pt x="153" y="341"/>
                    <a:pt x="153" y="339"/>
                  </a:cubicBezTo>
                  <a:cubicBezTo>
                    <a:pt x="152" y="332"/>
                    <a:pt x="152" y="331"/>
                    <a:pt x="152" y="331"/>
                  </a:cubicBezTo>
                  <a:cubicBezTo>
                    <a:pt x="151" y="330"/>
                    <a:pt x="149" y="329"/>
                    <a:pt x="146" y="329"/>
                  </a:cubicBezTo>
                  <a:cubicBezTo>
                    <a:pt x="145" y="327"/>
                    <a:pt x="145" y="327"/>
                    <a:pt x="145" y="327"/>
                  </a:cubicBezTo>
                  <a:cubicBezTo>
                    <a:pt x="144" y="328"/>
                    <a:pt x="144" y="328"/>
                    <a:pt x="144" y="328"/>
                  </a:cubicBezTo>
                  <a:cubicBezTo>
                    <a:pt x="141" y="327"/>
                    <a:pt x="139" y="327"/>
                    <a:pt x="138" y="328"/>
                  </a:cubicBezTo>
                  <a:cubicBezTo>
                    <a:pt x="138" y="328"/>
                    <a:pt x="137" y="329"/>
                    <a:pt x="134" y="334"/>
                  </a:cubicBezTo>
                  <a:cubicBezTo>
                    <a:pt x="133" y="336"/>
                    <a:pt x="131" y="338"/>
                    <a:pt x="130" y="340"/>
                  </a:cubicBezTo>
                  <a:cubicBezTo>
                    <a:pt x="126" y="346"/>
                    <a:pt x="123" y="350"/>
                    <a:pt x="122" y="351"/>
                  </a:cubicBezTo>
                  <a:cubicBezTo>
                    <a:pt x="120" y="351"/>
                    <a:pt x="116" y="349"/>
                    <a:pt x="115" y="348"/>
                  </a:cubicBezTo>
                  <a:cubicBezTo>
                    <a:pt x="115" y="348"/>
                    <a:pt x="115" y="348"/>
                    <a:pt x="115" y="347"/>
                  </a:cubicBezTo>
                  <a:cubicBezTo>
                    <a:pt x="115" y="347"/>
                    <a:pt x="115" y="347"/>
                    <a:pt x="115" y="347"/>
                  </a:cubicBezTo>
                  <a:cubicBezTo>
                    <a:pt x="115" y="345"/>
                    <a:pt x="116" y="340"/>
                    <a:pt x="116" y="335"/>
                  </a:cubicBezTo>
                  <a:cubicBezTo>
                    <a:pt x="117" y="333"/>
                    <a:pt x="117" y="330"/>
                    <a:pt x="117" y="328"/>
                  </a:cubicBezTo>
                  <a:cubicBezTo>
                    <a:pt x="118" y="325"/>
                    <a:pt x="118" y="323"/>
                    <a:pt x="118" y="322"/>
                  </a:cubicBezTo>
                  <a:cubicBezTo>
                    <a:pt x="118" y="321"/>
                    <a:pt x="118" y="321"/>
                    <a:pt x="118" y="320"/>
                  </a:cubicBezTo>
                  <a:cubicBezTo>
                    <a:pt x="117" y="319"/>
                    <a:pt x="116" y="318"/>
                    <a:pt x="113" y="317"/>
                  </a:cubicBezTo>
                  <a:cubicBezTo>
                    <a:pt x="112" y="314"/>
                    <a:pt x="112" y="314"/>
                    <a:pt x="112" y="314"/>
                  </a:cubicBezTo>
                  <a:cubicBezTo>
                    <a:pt x="111" y="316"/>
                    <a:pt x="111" y="316"/>
                    <a:pt x="111" y="316"/>
                  </a:cubicBezTo>
                  <a:cubicBezTo>
                    <a:pt x="108" y="314"/>
                    <a:pt x="107" y="314"/>
                    <a:pt x="106" y="314"/>
                  </a:cubicBezTo>
                  <a:cubicBezTo>
                    <a:pt x="105" y="315"/>
                    <a:pt x="104" y="315"/>
                    <a:pt x="100" y="319"/>
                  </a:cubicBezTo>
                  <a:cubicBezTo>
                    <a:pt x="98" y="321"/>
                    <a:pt x="96" y="322"/>
                    <a:pt x="94" y="324"/>
                  </a:cubicBezTo>
                  <a:cubicBezTo>
                    <a:pt x="89" y="329"/>
                    <a:pt x="85" y="332"/>
                    <a:pt x="84" y="333"/>
                  </a:cubicBezTo>
                  <a:cubicBezTo>
                    <a:pt x="83" y="333"/>
                    <a:pt x="79" y="330"/>
                    <a:pt x="78" y="329"/>
                  </a:cubicBezTo>
                  <a:cubicBezTo>
                    <a:pt x="79" y="328"/>
                    <a:pt x="80" y="323"/>
                    <a:pt x="82" y="316"/>
                  </a:cubicBezTo>
                  <a:cubicBezTo>
                    <a:pt x="83" y="314"/>
                    <a:pt x="84" y="312"/>
                    <a:pt x="85" y="310"/>
                  </a:cubicBezTo>
                  <a:cubicBezTo>
                    <a:pt x="87" y="305"/>
                    <a:pt x="87" y="304"/>
                    <a:pt x="87" y="303"/>
                  </a:cubicBezTo>
                  <a:cubicBezTo>
                    <a:pt x="87" y="302"/>
                    <a:pt x="87" y="302"/>
                    <a:pt x="87" y="302"/>
                  </a:cubicBezTo>
                  <a:cubicBezTo>
                    <a:pt x="87" y="302"/>
                    <a:pt x="87" y="302"/>
                    <a:pt x="87" y="302"/>
                  </a:cubicBezTo>
                  <a:cubicBezTo>
                    <a:pt x="87" y="301"/>
                    <a:pt x="86" y="300"/>
                    <a:pt x="83" y="298"/>
                  </a:cubicBezTo>
                  <a:cubicBezTo>
                    <a:pt x="83" y="296"/>
                    <a:pt x="83" y="296"/>
                    <a:pt x="83" y="296"/>
                  </a:cubicBezTo>
                  <a:cubicBezTo>
                    <a:pt x="82" y="296"/>
                    <a:pt x="82" y="296"/>
                    <a:pt x="82" y="296"/>
                  </a:cubicBezTo>
                  <a:cubicBezTo>
                    <a:pt x="79" y="294"/>
                    <a:pt x="78" y="293"/>
                    <a:pt x="77" y="294"/>
                  </a:cubicBezTo>
                  <a:cubicBezTo>
                    <a:pt x="76" y="294"/>
                    <a:pt x="75" y="294"/>
                    <a:pt x="70" y="297"/>
                  </a:cubicBezTo>
                  <a:cubicBezTo>
                    <a:pt x="68" y="298"/>
                    <a:pt x="66" y="299"/>
                    <a:pt x="63" y="301"/>
                  </a:cubicBezTo>
                  <a:cubicBezTo>
                    <a:pt x="57" y="304"/>
                    <a:pt x="53" y="306"/>
                    <a:pt x="52" y="307"/>
                  </a:cubicBezTo>
                  <a:cubicBezTo>
                    <a:pt x="50" y="306"/>
                    <a:pt x="47" y="303"/>
                    <a:pt x="47" y="302"/>
                  </a:cubicBezTo>
                  <a:cubicBezTo>
                    <a:pt x="47" y="301"/>
                    <a:pt x="50" y="296"/>
                    <a:pt x="54" y="290"/>
                  </a:cubicBezTo>
                  <a:cubicBezTo>
                    <a:pt x="55" y="288"/>
                    <a:pt x="56" y="286"/>
                    <a:pt x="58" y="285"/>
                  </a:cubicBezTo>
                  <a:cubicBezTo>
                    <a:pt x="61" y="279"/>
                    <a:pt x="62" y="279"/>
                    <a:pt x="62" y="277"/>
                  </a:cubicBezTo>
                  <a:cubicBezTo>
                    <a:pt x="62" y="276"/>
                    <a:pt x="61" y="275"/>
                    <a:pt x="59" y="272"/>
                  </a:cubicBezTo>
                  <a:cubicBezTo>
                    <a:pt x="59" y="270"/>
                    <a:pt x="59" y="270"/>
                    <a:pt x="59" y="270"/>
                  </a:cubicBezTo>
                  <a:cubicBezTo>
                    <a:pt x="58" y="270"/>
                    <a:pt x="58" y="270"/>
                    <a:pt x="58" y="270"/>
                  </a:cubicBezTo>
                  <a:cubicBezTo>
                    <a:pt x="56" y="267"/>
                    <a:pt x="54" y="267"/>
                    <a:pt x="53" y="267"/>
                  </a:cubicBezTo>
                  <a:cubicBezTo>
                    <a:pt x="53" y="267"/>
                    <a:pt x="52" y="267"/>
                    <a:pt x="46" y="268"/>
                  </a:cubicBezTo>
                  <a:cubicBezTo>
                    <a:pt x="44" y="269"/>
                    <a:pt x="41" y="270"/>
                    <a:pt x="39" y="271"/>
                  </a:cubicBezTo>
                  <a:cubicBezTo>
                    <a:pt x="32" y="273"/>
                    <a:pt x="27" y="274"/>
                    <a:pt x="26" y="274"/>
                  </a:cubicBezTo>
                  <a:cubicBezTo>
                    <a:pt x="25" y="273"/>
                    <a:pt x="23" y="269"/>
                    <a:pt x="23" y="268"/>
                  </a:cubicBezTo>
                  <a:cubicBezTo>
                    <a:pt x="23" y="267"/>
                    <a:pt x="26" y="263"/>
                    <a:pt x="32" y="258"/>
                  </a:cubicBezTo>
                  <a:cubicBezTo>
                    <a:pt x="34" y="257"/>
                    <a:pt x="35" y="255"/>
                    <a:pt x="37" y="254"/>
                  </a:cubicBezTo>
                  <a:cubicBezTo>
                    <a:pt x="42" y="249"/>
                    <a:pt x="42" y="249"/>
                    <a:pt x="43" y="248"/>
                  </a:cubicBezTo>
                  <a:cubicBezTo>
                    <a:pt x="43" y="247"/>
                    <a:pt x="43" y="247"/>
                    <a:pt x="43" y="247"/>
                  </a:cubicBezTo>
                  <a:cubicBezTo>
                    <a:pt x="43" y="246"/>
                    <a:pt x="42" y="244"/>
                    <a:pt x="41" y="242"/>
                  </a:cubicBezTo>
                  <a:cubicBezTo>
                    <a:pt x="41" y="240"/>
                    <a:pt x="41" y="240"/>
                    <a:pt x="41" y="240"/>
                  </a:cubicBezTo>
                  <a:cubicBezTo>
                    <a:pt x="40" y="240"/>
                    <a:pt x="40" y="240"/>
                    <a:pt x="40" y="240"/>
                  </a:cubicBezTo>
                  <a:cubicBezTo>
                    <a:pt x="39" y="237"/>
                    <a:pt x="38" y="236"/>
                    <a:pt x="37" y="235"/>
                  </a:cubicBezTo>
                  <a:cubicBezTo>
                    <a:pt x="36" y="235"/>
                    <a:pt x="35" y="235"/>
                    <a:pt x="30" y="235"/>
                  </a:cubicBezTo>
                  <a:cubicBezTo>
                    <a:pt x="27" y="235"/>
                    <a:pt x="25" y="236"/>
                    <a:pt x="22" y="236"/>
                  </a:cubicBezTo>
                  <a:cubicBezTo>
                    <a:pt x="15" y="236"/>
                    <a:pt x="10" y="236"/>
                    <a:pt x="9" y="236"/>
                  </a:cubicBezTo>
                  <a:cubicBezTo>
                    <a:pt x="8" y="235"/>
                    <a:pt x="7" y="232"/>
                    <a:pt x="7" y="230"/>
                  </a:cubicBezTo>
                  <a:cubicBezTo>
                    <a:pt x="7" y="229"/>
                    <a:pt x="7" y="229"/>
                    <a:pt x="7" y="229"/>
                  </a:cubicBezTo>
                  <a:cubicBezTo>
                    <a:pt x="8" y="228"/>
                    <a:pt x="11" y="226"/>
                    <a:pt x="18" y="222"/>
                  </a:cubicBezTo>
                  <a:cubicBezTo>
                    <a:pt x="20" y="221"/>
                    <a:pt x="22" y="220"/>
                    <a:pt x="24" y="219"/>
                  </a:cubicBezTo>
                  <a:cubicBezTo>
                    <a:pt x="30" y="216"/>
                    <a:pt x="30" y="215"/>
                    <a:pt x="31" y="214"/>
                  </a:cubicBezTo>
                  <a:cubicBezTo>
                    <a:pt x="31" y="214"/>
                    <a:pt x="31" y="213"/>
                    <a:pt x="31" y="212"/>
                  </a:cubicBezTo>
                  <a:cubicBezTo>
                    <a:pt x="31" y="211"/>
                    <a:pt x="31" y="209"/>
                    <a:pt x="30" y="208"/>
                  </a:cubicBezTo>
                  <a:cubicBezTo>
                    <a:pt x="31" y="206"/>
                    <a:pt x="31" y="206"/>
                    <a:pt x="31" y="206"/>
                  </a:cubicBezTo>
                  <a:cubicBezTo>
                    <a:pt x="30" y="206"/>
                    <a:pt x="30" y="206"/>
                    <a:pt x="30" y="206"/>
                  </a:cubicBezTo>
                  <a:cubicBezTo>
                    <a:pt x="30" y="203"/>
                    <a:pt x="29" y="201"/>
                    <a:pt x="28" y="201"/>
                  </a:cubicBezTo>
                  <a:cubicBezTo>
                    <a:pt x="27" y="200"/>
                    <a:pt x="27" y="200"/>
                    <a:pt x="21" y="199"/>
                  </a:cubicBezTo>
                  <a:cubicBezTo>
                    <a:pt x="19" y="199"/>
                    <a:pt x="16" y="198"/>
                    <a:pt x="13" y="198"/>
                  </a:cubicBezTo>
                  <a:cubicBezTo>
                    <a:pt x="6" y="196"/>
                    <a:pt x="2" y="195"/>
                    <a:pt x="1" y="195"/>
                  </a:cubicBezTo>
                  <a:cubicBezTo>
                    <a:pt x="0" y="194"/>
                    <a:pt x="0" y="192"/>
                    <a:pt x="0" y="190"/>
                  </a:cubicBezTo>
                  <a:close/>
                  <a:moveTo>
                    <a:pt x="288" y="180"/>
                  </a:moveTo>
                  <a:cubicBezTo>
                    <a:pt x="288" y="120"/>
                    <a:pt x="239" y="71"/>
                    <a:pt x="179" y="71"/>
                  </a:cubicBezTo>
                  <a:cubicBezTo>
                    <a:pt x="120" y="72"/>
                    <a:pt x="71" y="121"/>
                    <a:pt x="71" y="180"/>
                  </a:cubicBezTo>
                  <a:cubicBezTo>
                    <a:pt x="71" y="240"/>
                    <a:pt x="120" y="289"/>
                    <a:pt x="180" y="289"/>
                  </a:cubicBezTo>
                  <a:cubicBezTo>
                    <a:pt x="240" y="288"/>
                    <a:pt x="289" y="239"/>
                    <a:pt x="288" y="180"/>
                  </a:cubicBezTo>
                  <a:close/>
                </a:path>
              </a:pathLst>
            </a:custGeom>
            <a:solidFill>
              <a:srgbClr val="9B1E23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92" name="Freeform: Shape 3"/>
            <p:cNvSpPr/>
            <p:nvPr/>
          </p:nvSpPr>
          <p:spPr bwMode="auto">
            <a:xfrm>
              <a:off x="4634971" y="3221230"/>
              <a:ext cx="1546454" cy="1544377"/>
            </a:xfrm>
            <a:custGeom>
              <a:avLst/>
              <a:gdLst>
                <a:gd name="T0" fmla="*/ 25 w 314"/>
                <a:gd name="T1" fmla="*/ 150 h 314"/>
                <a:gd name="T2" fmla="*/ 12 w 314"/>
                <a:gd name="T3" fmla="*/ 138 h 314"/>
                <a:gd name="T4" fmla="*/ 28 w 314"/>
                <a:gd name="T5" fmla="*/ 124 h 314"/>
                <a:gd name="T6" fmla="*/ 26 w 314"/>
                <a:gd name="T7" fmla="*/ 109 h 314"/>
                <a:gd name="T8" fmla="*/ 39 w 314"/>
                <a:gd name="T9" fmla="*/ 95 h 314"/>
                <a:gd name="T10" fmla="*/ 41 w 314"/>
                <a:gd name="T11" fmla="*/ 80 h 314"/>
                <a:gd name="T12" fmla="*/ 56 w 314"/>
                <a:gd name="T13" fmla="*/ 70 h 314"/>
                <a:gd name="T14" fmla="*/ 59 w 314"/>
                <a:gd name="T15" fmla="*/ 49 h 314"/>
                <a:gd name="T16" fmla="*/ 84 w 314"/>
                <a:gd name="T17" fmla="*/ 47 h 314"/>
                <a:gd name="T18" fmla="*/ 88 w 314"/>
                <a:gd name="T19" fmla="*/ 36 h 314"/>
                <a:gd name="T20" fmla="*/ 101 w 314"/>
                <a:gd name="T21" fmla="*/ 29 h 314"/>
                <a:gd name="T22" fmla="*/ 117 w 314"/>
                <a:gd name="T23" fmla="*/ 25 h 314"/>
                <a:gd name="T24" fmla="*/ 132 w 314"/>
                <a:gd name="T25" fmla="*/ 19 h 314"/>
                <a:gd name="T26" fmla="*/ 149 w 314"/>
                <a:gd name="T27" fmla="*/ 18 h 314"/>
                <a:gd name="T28" fmla="*/ 167 w 314"/>
                <a:gd name="T29" fmla="*/ 24 h 314"/>
                <a:gd name="T30" fmla="*/ 185 w 314"/>
                <a:gd name="T31" fmla="*/ 14 h 314"/>
                <a:gd name="T32" fmla="*/ 196 w 314"/>
                <a:gd name="T33" fmla="*/ 27 h 314"/>
                <a:gd name="T34" fmla="*/ 212 w 314"/>
                <a:gd name="T35" fmla="*/ 29 h 314"/>
                <a:gd name="T36" fmla="*/ 225 w 314"/>
                <a:gd name="T37" fmla="*/ 42 h 314"/>
                <a:gd name="T38" fmla="*/ 235 w 314"/>
                <a:gd name="T39" fmla="*/ 49 h 314"/>
                <a:gd name="T40" fmla="*/ 253 w 314"/>
                <a:gd name="T41" fmla="*/ 55 h 314"/>
                <a:gd name="T42" fmla="*/ 254 w 314"/>
                <a:gd name="T43" fmla="*/ 67 h 314"/>
                <a:gd name="T44" fmla="*/ 278 w 314"/>
                <a:gd name="T45" fmla="*/ 75 h 314"/>
                <a:gd name="T46" fmla="*/ 272 w 314"/>
                <a:gd name="T47" fmla="*/ 92 h 314"/>
                <a:gd name="T48" fmla="*/ 302 w 314"/>
                <a:gd name="T49" fmla="*/ 98 h 314"/>
                <a:gd name="T50" fmla="*/ 283 w 314"/>
                <a:gd name="T51" fmla="*/ 120 h 314"/>
                <a:gd name="T52" fmla="*/ 312 w 314"/>
                <a:gd name="T53" fmla="*/ 132 h 314"/>
                <a:gd name="T54" fmla="*/ 289 w 314"/>
                <a:gd name="T55" fmla="*/ 149 h 314"/>
                <a:gd name="T56" fmla="*/ 314 w 314"/>
                <a:gd name="T57" fmla="*/ 163 h 314"/>
                <a:gd name="T58" fmla="*/ 287 w 314"/>
                <a:gd name="T59" fmla="*/ 179 h 314"/>
                <a:gd name="T60" fmla="*/ 298 w 314"/>
                <a:gd name="T61" fmla="*/ 193 h 314"/>
                <a:gd name="T62" fmla="*/ 281 w 314"/>
                <a:gd name="T63" fmla="*/ 204 h 314"/>
                <a:gd name="T64" fmla="*/ 281 w 314"/>
                <a:gd name="T65" fmla="*/ 220 h 314"/>
                <a:gd name="T66" fmla="*/ 267 w 314"/>
                <a:gd name="T67" fmla="*/ 232 h 314"/>
                <a:gd name="T68" fmla="*/ 263 w 314"/>
                <a:gd name="T69" fmla="*/ 247 h 314"/>
                <a:gd name="T70" fmla="*/ 247 w 314"/>
                <a:gd name="T71" fmla="*/ 255 h 314"/>
                <a:gd name="T72" fmla="*/ 238 w 314"/>
                <a:gd name="T73" fmla="*/ 263 h 314"/>
                <a:gd name="T74" fmla="*/ 227 w 314"/>
                <a:gd name="T75" fmla="*/ 278 h 314"/>
                <a:gd name="T76" fmla="*/ 211 w 314"/>
                <a:gd name="T77" fmla="*/ 280 h 314"/>
                <a:gd name="T78" fmla="*/ 201 w 314"/>
                <a:gd name="T79" fmla="*/ 296 h 314"/>
                <a:gd name="T80" fmla="*/ 182 w 314"/>
                <a:gd name="T81" fmla="*/ 288 h 314"/>
                <a:gd name="T82" fmla="*/ 166 w 314"/>
                <a:gd name="T83" fmla="*/ 297 h 314"/>
                <a:gd name="T84" fmla="*/ 148 w 314"/>
                <a:gd name="T85" fmla="*/ 296 h 314"/>
                <a:gd name="T86" fmla="*/ 132 w 314"/>
                <a:gd name="T87" fmla="*/ 288 h 314"/>
                <a:gd name="T88" fmla="*/ 113 w 314"/>
                <a:gd name="T89" fmla="*/ 296 h 314"/>
                <a:gd name="T90" fmla="*/ 102 w 314"/>
                <a:gd name="T91" fmla="*/ 286 h 314"/>
                <a:gd name="T92" fmla="*/ 92 w 314"/>
                <a:gd name="T93" fmla="*/ 273 h 314"/>
                <a:gd name="T94" fmla="*/ 74 w 314"/>
                <a:gd name="T95" fmla="*/ 270 h 314"/>
                <a:gd name="T96" fmla="*/ 71 w 314"/>
                <a:gd name="T97" fmla="*/ 258 h 314"/>
                <a:gd name="T98" fmla="*/ 47 w 314"/>
                <a:gd name="T99" fmla="*/ 252 h 314"/>
                <a:gd name="T100" fmla="*/ 46 w 314"/>
                <a:gd name="T101" fmla="*/ 232 h 314"/>
                <a:gd name="T102" fmla="*/ 32 w 314"/>
                <a:gd name="T103" fmla="*/ 220 h 314"/>
                <a:gd name="T104" fmla="*/ 32 w 314"/>
                <a:gd name="T105" fmla="*/ 204 h 314"/>
                <a:gd name="T106" fmla="*/ 15 w 314"/>
                <a:gd name="T107" fmla="*/ 193 h 314"/>
                <a:gd name="T108" fmla="*/ 26 w 314"/>
                <a:gd name="T109" fmla="*/ 179 h 314"/>
                <a:gd name="T110" fmla="*/ 252 w 314"/>
                <a:gd name="T111" fmla="*/ 15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4" h="314">
                  <a:moveTo>
                    <a:pt x="0" y="165"/>
                  </a:moveTo>
                  <a:cubicBezTo>
                    <a:pt x="0" y="164"/>
                    <a:pt x="0" y="163"/>
                    <a:pt x="0" y="163"/>
                  </a:cubicBezTo>
                  <a:cubicBezTo>
                    <a:pt x="1" y="162"/>
                    <a:pt x="5" y="161"/>
                    <a:pt x="11" y="159"/>
                  </a:cubicBezTo>
                  <a:cubicBezTo>
                    <a:pt x="13" y="159"/>
                    <a:pt x="15" y="158"/>
                    <a:pt x="17" y="157"/>
                  </a:cubicBezTo>
                  <a:cubicBezTo>
                    <a:pt x="22" y="156"/>
                    <a:pt x="23" y="156"/>
                    <a:pt x="24" y="155"/>
                  </a:cubicBezTo>
                  <a:cubicBezTo>
                    <a:pt x="24" y="154"/>
                    <a:pt x="25" y="153"/>
                    <a:pt x="25" y="150"/>
                  </a:cubicBezTo>
                  <a:cubicBezTo>
                    <a:pt x="25" y="149"/>
                    <a:pt x="25" y="149"/>
                    <a:pt x="25" y="149"/>
                  </a:cubicBezTo>
                  <a:cubicBezTo>
                    <a:pt x="25" y="149"/>
                    <a:pt x="25" y="149"/>
                    <a:pt x="25" y="149"/>
                  </a:cubicBezTo>
                  <a:cubicBezTo>
                    <a:pt x="25" y="149"/>
                    <a:pt x="25" y="148"/>
                    <a:pt x="25" y="146"/>
                  </a:cubicBezTo>
                  <a:cubicBezTo>
                    <a:pt x="25" y="145"/>
                    <a:pt x="25" y="144"/>
                    <a:pt x="24" y="143"/>
                  </a:cubicBezTo>
                  <a:cubicBezTo>
                    <a:pt x="24" y="143"/>
                    <a:pt x="23" y="142"/>
                    <a:pt x="18" y="140"/>
                  </a:cubicBezTo>
                  <a:cubicBezTo>
                    <a:pt x="17" y="140"/>
                    <a:pt x="14" y="139"/>
                    <a:pt x="12" y="138"/>
                  </a:cubicBezTo>
                  <a:cubicBezTo>
                    <a:pt x="7" y="135"/>
                    <a:pt x="3" y="133"/>
                    <a:pt x="2" y="132"/>
                  </a:cubicBezTo>
                  <a:cubicBezTo>
                    <a:pt x="2" y="132"/>
                    <a:pt x="2" y="132"/>
                    <a:pt x="2" y="131"/>
                  </a:cubicBezTo>
                  <a:cubicBezTo>
                    <a:pt x="2" y="129"/>
                    <a:pt x="3" y="127"/>
                    <a:pt x="3" y="127"/>
                  </a:cubicBezTo>
                  <a:cubicBezTo>
                    <a:pt x="4" y="126"/>
                    <a:pt x="8" y="126"/>
                    <a:pt x="15" y="125"/>
                  </a:cubicBezTo>
                  <a:cubicBezTo>
                    <a:pt x="17" y="125"/>
                    <a:pt x="19" y="125"/>
                    <a:pt x="21" y="125"/>
                  </a:cubicBezTo>
                  <a:cubicBezTo>
                    <a:pt x="26" y="125"/>
                    <a:pt x="27" y="125"/>
                    <a:pt x="28" y="124"/>
                  </a:cubicBezTo>
                  <a:cubicBezTo>
                    <a:pt x="28" y="124"/>
                    <a:pt x="29" y="123"/>
                    <a:pt x="30" y="120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31" y="117"/>
                    <a:pt x="31" y="116"/>
                    <a:pt x="31" y="115"/>
                  </a:cubicBezTo>
                  <a:cubicBezTo>
                    <a:pt x="31" y="114"/>
                    <a:pt x="31" y="113"/>
                    <a:pt x="31" y="113"/>
                  </a:cubicBezTo>
                  <a:cubicBezTo>
                    <a:pt x="31" y="112"/>
                    <a:pt x="30" y="112"/>
                    <a:pt x="26" y="109"/>
                  </a:cubicBezTo>
                  <a:cubicBezTo>
                    <a:pt x="24" y="108"/>
                    <a:pt x="22" y="106"/>
                    <a:pt x="21" y="105"/>
                  </a:cubicBezTo>
                  <a:cubicBezTo>
                    <a:pt x="16" y="101"/>
                    <a:pt x="13" y="98"/>
                    <a:pt x="12" y="97"/>
                  </a:cubicBezTo>
                  <a:cubicBezTo>
                    <a:pt x="12" y="96"/>
                    <a:pt x="13" y="93"/>
                    <a:pt x="14" y="92"/>
                  </a:cubicBezTo>
                  <a:cubicBezTo>
                    <a:pt x="15" y="92"/>
                    <a:pt x="19" y="92"/>
                    <a:pt x="26" y="93"/>
                  </a:cubicBezTo>
                  <a:cubicBezTo>
                    <a:pt x="28" y="94"/>
                    <a:pt x="30" y="94"/>
                    <a:pt x="32" y="95"/>
                  </a:cubicBezTo>
                  <a:cubicBezTo>
                    <a:pt x="37" y="96"/>
                    <a:pt x="38" y="96"/>
                    <a:pt x="39" y="95"/>
                  </a:cubicBezTo>
                  <a:cubicBezTo>
                    <a:pt x="39" y="95"/>
                    <a:pt x="40" y="95"/>
                    <a:pt x="42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5" y="88"/>
                    <a:pt x="45" y="86"/>
                    <a:pt x="45" y="86"/>
                  </a:cubicBezTo>
                  <a:cubicBezTo>
                    <a:pt x="45" y="86"/>
                    <a:pt x="45" y="85"/>
                    <a:pt x="44" y="85"/>
                  </a:cubicBezTo>
                  <a:cubicBezTo>
                    <a:pt x="44" y="84"/>
                    <a:pt x="44" y="84"/>
                    <a:pt x="41" y="80"/>
                  </a:cubicBezTo>
                  <a:cubicBezTo>
                    <a:pt x="39" y="78"/>
                    <a:pt x="38" y="77"/>
                    <a:pt x="36" y="75"/>
                  </a:cubicBezTo>
                  <a:cubicBezTo>
                    <a:pt x="32" y="70"/>
                    <a:pt x="30" y="66"/>
                    <a:pt x="30" y="65"/>
                  </a:cubicBezTo>
                  <a:cubicBezTo>
                    <a:pt x="30" y="64"/>
                    <a:pt x="32" y="61"/>
                    <a:pt x="33" y="61"/>
                  </a:cubicBezTo>
                  <a:cubicBezTo>
                    <a:pt x="34" y="61"/>
                    <a:pt x="38" y="62"/>
                    <a:pt x="44" y="65"/>
                  </a:cubicBezTo>
                  <a:cubicBezTo>
                    <a:pt x="46" y="66"/>
                    <a:pt x="48" y="67"/>
                    <a:pt x="49" y="67"/>
                  </a:cubicBezTo>
                  <a:cubicBezTo>
                    <a:pt x="54" y="70"/>
                    <a:pt x="55" y="70"/>
                    <a:pt x="56" y="70"/>
                  </a:cubicBezTo>
                  <a:cubicBezTo>
                    <a:pt x="57" y="70"/>
                    <a:pt x="58" y="69"/>
                    <a:pt x="60" y="67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3" y="64"/>
                    <a:pt x="64" y="62"/>
                    <a:pt x="64" y="61"/>
                  </a:cubicBezTo>
                  <a:cubicBezTo>
                    <a:pt x="64" y="60"/>
                    <a:pt x="64" y="60"/>
                    <a:pt x="62" y="55"/>
                  </a:cubicBezTo>
                  <a:cubicBezTo>
                    <a:pt x="61" y="54"/>
                    <a:pt x="60" y="51"/>
                    <a:pt x="59" y="49"/>
                  </a:cubicBezTo>
                  <a:cubicBezTo>
                    <a:pt x="56" y="43"/>
                    <a:pt x="54" y="40"/>
                    <a:pt x="54" y="39"/>
                  </a:cubicBezTo>
                  <a:cubicBezTo>
                    <a:pt x="55" y="37"/>
                    <a:pt x="57" y="35"/>
                    <a:pt x="59" y="35"/>
                  </a:cubicBezTo>
                  <a:cubicBezTo>
                    <a:pt x="59" y="35"/>
                    <a:pt x="63" y="37"/>
                    <a:pt x="68" y="41"/>
                  </a:cubicBezTo>
                  <a:cubicBezTo>
                    <a:pt x="70" y="43"/>
                    <a:pt x="71" y="44"/>
                    <a:pt x="73" y="45"/>
                  </a:cubicBezTo>
                  <a:cubicBezTo>
                    <a:pt x="77" y="48"/>
                    <a:pt x="78" y="49"/>
                    <a:pt x="79" y="49"/>
                  </a:cubicBezTo>
                  <a:cubicBezTo>
                    <a:pt x="80" y="49"/>
                    <a:pt x="81" y="49"/>
                    <a:pt x="84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8" y="44"/>
                    <a:pt x="88" y="43"/>
                    <a:pt x="89" y="42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8" y="39"/>
                    <a:pt x="88" y="36"/>
                  </a:cubicBezTo>
                  <a:cubicBezTo>
                    <a:pt x="87" y="34"/>
                    <a:pt x="87" y="32"/>
                    <a:pt x="86" y="29"/>
                  </a:cubicBezTo>
                  <a:cubicBezTo>
                    <a:pt x="85" y="24"/>
                    <a:pt x="84" y="20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5" y="17"/>
                    <a:pt x="88" y="15"/>
                    <a:pt x="89" y="15"/>
                  </a:cubicBezTo>
                  <a:cubicBezTo>
                    <a:pt x="90" y="16"/>
                    <a:pt x="93" y="19"/>
                    <a:pt x="97" y="24"/>
                  </a:cubicBezTo>
                  <a:cubicBezTo>
                    <a:pt x="99" y="26"/>
                    <a:pt x="100" y="27"/>
                    <a:pt x="101" y="29"/>
                  </a:cubicBezTo>
                  <a:cubicBezTo>
                    <a:pt x="104" y="33"/>
                    <a:pt x="105" y="34"/>
                    <a:pt x="106" y="34"/>
                  </a:cubicBezTo>
                  <a:cubicBezTo>
                    <a:pt x="107" y="34"/>
                    <a:pt x="108" y="34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5" y="32"/>
                    <a:pt x="116" y="31"/>
                    <a:pt x="117" y="30"/>
                  </a:cubicBezTo>
                  <a:cubicBezTo>
                    <a:pt x="117" y="29"/>
                    <a:pt x="117" y="28"/>
                    <a:pt x="117" y="25"/>
                  </a:cubicBezTo>
                  <a:cubicBezTo>
                    <a:pt x="117" y="22"/>
                    <a:pt x="117" y="22"/>
                    <a:pt x="117" y="22"/>
                  </a:cubicBezTo>
                  <a:cubicBezTo>
                    <a:pt x="117" y="20"/>
                    <a:pt x="117" y="18"/>
                    <a:pt x="117" y="16"/>
                  </a:cubicBezTo>
                  <a:cubicBezTo>
                    <a:pt x="117" y="10"/>
                    <a:pt x="118" y="6"/>
                    <a:pt x="118" y="5"/>
                  </a:cubicBezTo>
                  <a:cubicBezTo>
                    <a:pt x="119" y="4"/>
                    <a:pt x="123" y="3"/>
                    <a:pt x="124" y="4"/>
                  </a:cubicBezTo>
                  <a:cubicBezTo>
                    <a:pt x="125" y="4"/>
                    <a:pt x="127" y="8"/>
                    <a:pt x="129" y="14"/>
                  </a:cubicBezTo>
                  <a:cubicBezTo>
                    <a:pt x="130" y="16"/>
                    <a:pt x="131" y="18"/>
                    <a:pt x="132" y="19"/>
                  </a:cubicBezTo>
                  <a:cubicBezTo>
                    <a:pt x="134" y="24"/>
                    <a:pt x="135" y="25"/>
                    <a:pt x="136" y="25"/>
                  </a:cubicBezTo>
                  <a:cubicBezTo>
                    <a:pt x="136" y="26"/>
                    <a:pt x="138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146" y="25"/>
                    <a:pt x="147" y="24"/>
                    <a:pt x="147" y="24"/>
                  </a:cubicBezTo>
                  <a:cubicBezTo>
                    <a:pt x="148" y="23"/>
                    <a:pt x="148" y="22"/>
                    <a:pt x="149" y="18"/>
                  </a:cubicBezTo>
                  <a:cubicBezTo>
                    <a:pt x="150" y="16"/>
                    <a:pt x="150" y="14"/>
                    <a:pt x="151" y="11"/>
                  </a:cubicBezTo>
                  <a:cubicBezTo>
                    <a:pt x="152" y="5"/>
                    <a:pt x="154" y="1"/>
                    <a:pt x="154" y="0"/>
                  </a:cubicBezTo>
                  <a:cubicBezTo>
                    <a:pt x="155" y="0"/>
                    <a:pt x="159" y="0"/>
                    <a:pt x="160" y="0"/>
                  </a:cubicBezTo>
                  <a:cubicBezTo>
                    <a:pt x="161" y="1"/>
                    <a:pt x="162" y="5"/>
                    <a:pt x="163" y="11"/>
                  </a:cubicBezTo>
                  <a:cubicBezTo>
                    <a:pt x="164" y="13"/>
                    <a:pt x="164" y="15"/>
                    <a:pt x="165" y="17"/>
                  </a:cubicBezTo>
                  <a:cubicBezTo>
                    <a:pt x="166" y="23"/>
                    <a:pt x="166" y="23"/>
                    <a:pt x="167" y="24"/>
                  </a:cubicBezTo>
                  <a:cubicBezTo>
                    <a:pt x="167" y="25"/>
                    <a:pt x="168" y="25"/>
                    <a:pt x="172" y="25"/>
                  </a:cubicBezTo>
                  <a:cubicBezTo>
                    <a:pt x="172" y="26"/>
                    <a:pt x="172" y="26"/>
                    <a:pt x="172" y="26"/>
                  </a:cubicBezTo>
                  <a:cubicBezTo>
                    <a:pt x="173" y="26"/>
                    <a:pt x="173" y="26"/>
                    <a:pt x="173" y="26"/>
                  </a:cubicBezTo>
                  <a:cubicBezTo>
                    <a:pt x="176" y="26"/>
                    <a:pt x="178" y="26"/>
                    <a:pt x="178" y="25"/>
                  </a:cubicBezTo>
                  <a:cubicBezTo>
                    <a:pt x="179" y="25"/>
                    <a:pt x="179" y="24"/>
                    <a:pt x="182" y="20"/>
                  </a:cubicBezTo>
                  <a:cubicBezTo>
                    <a:pt x="182" y="18"/>
                    <a:pt x="183" y="16"/>
                    <a:pt x="185" y="14"/>
                  </a:cubicBezTo>
                  <a:cubicBezTo>
                    <a:pt x="188" y="8"/>
                    <a:pt x="190" y="5"/>
                    <a:pt x="190" y="4"/>
                  </a:cubicBezTo>
                  <a:cubicBezTo>
                    <a:pt x="192" y="4"/>
                    <a:pt x="195" y="4"/>
                    <a:pt x="196" y="5"/>
                  </a:cubicBezTo>
                  <a:cubicBezTo>
                    <a:pt x="196" y="6"/>
                    <a:pt x="197" y="9"/>
                    <a:pt x="197" y="15"/>
                  </a:cubicBezTo>
                  <a:cubicBezTo>
                    <a:pt x="197" y="15"/>
                    <a:pt x="197" y="16"/>
                    <a:pt x="197" y="17"/>
                  </a:cubicBezTo>
                  <a:cubicBezTo>
                    <a:pt x="197" y="19"/>
                    <a:pt x="197" y="21"/>
                    <a:pt x="197" y="23"/>
                  </a:cubicBezTo>
                  <a:cubicBezTo>
                    <a:pt x="197" y="24"/>
                    <a:pt x="196" y="26"/>
                    <a:pt x="196" y="27"/>
                  </a:cubicBezTo>
                  <a:cubicBezTo>
                    <a:pt x="196" y="29"/>
                    <a:pt x="197" y="29"/>
                    <a:pt x="197" y="30"/>
                  </a:cubicBezTo>
                  <a:cubicBezTo>
                    <a:pt x="197" y="31"/>
                    <a:pt x="198" y="31"/>
                    <a:pt x="202" y="32"/>
                  </a:cubicBezTo>
                  <a:cubicBezTo>
                    <a:pt x="203" y="34"/>
                    <a:pt x="203" y="34"/>
                    <a:pt x="203" y="34"/>
                  </a:cubicBezTo>
                  <a:cubicBezTo>
                    <a:pt x="203" y="33"/>
                    <a:pt x="203" y="33"/>
                    <a:pt x="203" y="33"/>
                  </a:cubicBezTo>
                  <a:cubicBezTo>
                    <a:pt x="206" y="34"/>
                    <a:pt x="207" y="34"/>
                    <a:pt x="208" y="34"/>
                  </a:cubicBezTo>
                  <a:cubicBezTo>
                    <a:pt x="209" y="33"/>
                    <a:pt x="209" y="33"/>
                    <a:pt x="212" y="29"/>
                  </a:cubicBezTo>
                  <a:cubicBezTo>
                    <a:pt x="214" y="28"/>
                    <a:pt x="215" y="26"/>
                    <a:pt x="217" y="24"/>
                  </a:cubicBezTo>
                  <a:cubicBezTo>
                    <a:pt x="221" y="19"/>
                    <a:pt x="224" y="16"/>
                    <a:pt x="225" y="16"/>
                  </a:cubicBezTo>
                  <a:cubicBezTo>
                    <a:pt x="226" y="16"/>
                    <a:pt x="229" y="17"/>
                    <a:pt x="230" y="18"/>
                  </a:cubicBezTo>
                  <a:cubicBezTo>
                    <a:pt x="230" y="20"/>
                    <a:pt x="229" y="24"/>
                    <a:pt x="228" y="30"/>
                  </a:cubicBezTo>
                  <a:cubicBezTo>
                    <a:pt x="227" y="32"/>
                    <a:pt x="227" y="34"/>
                    <a:pt x="226" y="36"/>
                  </a:cubicBezTo>
                  <a:cubicBezTo>
                    <a:pt x="225" y="39"/>
                    <a:pt x="225" y="41"/>
                    <a:pt x="225" y="42"/>
                  </a:cubicBezTo>
                  <a:cubicBezTo>
                    <a:pt x="225" y="42"/>
                    <a:pt x="225" y="42"/>
                    <a:pt x="225" y="42"/>
                  </a:cubicBezTo>
                  <a:cubicBezTo>
                    <a:pt x="225" y="43"/>
                    <a:pt x="225" y="43"/>
                    <a:pt x="225" y="43"/>
                  </a:cubicBezTo>
                  <a:cubicBezTo>
                    <a:pt x="225" y="43"/>
                    <a:pt x="226" y="44"/>
                    <a:pt x="229" y="46"/>
                  </a:cubicBezTo>
                  <a:cubicBezTo>
                    <a:pt x="230" y="47"/>
                    <a:pt x="230" y="47"/>
                    <a:pt x="230" y="47"/>
                  </a:cubicBezTo>
                  <a:cubicBezTo>
                    <a:pt x="230" y="47"/>
                    <a:pt x="230" y="47"/>
                    <a:pt x="230" y="47"/>
                  </a:cubicBezTo>
                  <a:cubicBezTo>
                    <a:pt x="233" y="49"/>
                    <a:pt x="234" y="49"/>
                    <a:pt x="235" y="49"/>
                  </a:cubicBezTo>
                  <a:cubicBezTo>
                    <a:pt x="236" y="49"/>
                    <a:pt x="237" y="48"/>
                    <a:pt x="240" y="45"/>
                  </a:cubicBezTo>
                  <a:cubicBezTo>
                    <a:pt x="242" y="44"/>
                    <a:pt x="244" y="43"/>
                    <a:pt x="246" y="41"/>
                  </a:cubicBezTo>
                  <a:cubicBezTo>
                    <a:pt x="251" y="38"/>
                    <a:pt x="255" y="36"/>
                    <a:pt x="256" y="35"/>
                  </a:cubicBezTo>
                  <a:cubicBezTo>
                    <a:pt x="257" y="36"/>
                    <a:pt x="260" y="38"/>
                    <a:pt x="260" y="39"/>
                  </a:cubicBezTo>
                  <a:cubicBezTo>
                    <a:pt x="260" y="40"/>
                    <a:pt x="258" y="44"/>
                    <a:pt x="255" y="49"/>
                  </a:cubicBezTo>
                  <a:cubicBezTo>
                    <a:pt x="254" y="51"/>
                    <a:pt x="253" y="53"/>
                    <a:pt x="253" y="55"/>
                  </a:cubicBezTo>
                  <a:cubicBezTo>
                    <a:pt x="250" y="59"/>
                    <a:pt x="250" y="60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2"/>
                    <a:pt x="251" y="64"/>
                    <a:pt x="253" y="66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4" y="67"/>
                    <a:pt x="254" y="67"/>
                    <a:pt x="254" y="67"/>
                  </a:cubicBezTo>
                  <a:cubicBezTo>
                    <a:pt x="256" y="69"/>
                    <a:pt x="257" y="70"/>
                    <a:pt x="258" y="70"/>
                  </a:cubicBezTo>
                  <a:cubicBezTo>
                    <a:pt x="259" y="70"/>
                    <a:pt x="259" y="70"/>
                    <a:pt x="264" y="68"/>
                  </a:cubicBezTo>
                  <a:cubicBezTo>
                    <a:pt x="266" y="67"/>
                    <a:pt x="268" y="66"/>
                    <a:pt x="270" y="65"/>
                  </a:cubicBezTo>
                  <a:cubicBezTo>
                    <a:pt x="276" y="63"/>
                    <a:pt x="280" y="61"/>
                    <a:pt x="281" y="61"/>
                  </a:cubicBezTo>
                  <a:cubicBezTo>
                    <a:pt x="282" y="62"/>
                    <a:pt x="284" y="65"/>
                    <a:pt x="285" y="66"/>
                  </a:cubicBezTo>
                  <a:cubicBezTo>
                    <a:pt x="284" y="67"/>
                    <a:pt x="282" y="70"/>
                    <a:pt x="278" y="75"/>
                  </a:cubicBezTo>
                  <a:cubicBezTo>
                    <a:pt x="276" y="77"/>
                    <a:pt x="275" y="78"/>
                    <a:pt x="274" y="80"/>
                  </a:cubicBezTo>
                  <a:cubicBezTo>
                    <a:pt x="270" y="84"/>
                    <a:pt x="269" y="84"/>
                    <a:pt x="269" y="85"/>
                  </a:cubicBezTo>
                  <a:cubicBezTo>
                    <a:pt x="269" y="86"/>
                    <a:pt x="269" y="86"/>
                    <a:pt x="269" y="86"/>
                  </a:cubicBezTo>
                  <a:cubicBezTo>
                    <a:pt x="269" y="87"/>
                    <a:pt x="270" y="88"/>
                    <a:pt x="271" y="90"/>
                  </a:cubicBezTo>
                  <a:cubicBezTo>
                    <a:pt x="271" y="92"/>
                    <a:pt x="271" y="92"/>
                    <a:pt x="271" y="92"/>
                  </a:cubicBezTo>
                  <a:cubicBezTo>
                    <a:pt x="272" y="92"/>
                    <a:pt x="272" y="92"/>
                    <a:pt x="272" y="92"/>
                  </a:cubicBezTo>
                  <a:cubicBezTo>
                    <a:pt x="274" y="95"/>
                    <a:pt x="275" y="95"/>
                    <a:pt x="275" y="96"/>
                  </a:cubicBezTo>
                  <a:cubicBezTo>
                    <a:pt x="276" y="96"/>
                    <a:pt x="277" y="96"/>
                    <a:pt x="282" y="95"/>
                  </a:cubicBezTo>
                  <a:cubicBezTo>
                    <a:pt x="284" y="94"/>
                    <a:pt x="286" y="94"/>
                    <a:pt x="288" y="94"/>
                  </a:cubicBezTo>
                  <a:cubicBezTo>
                    <a:pt x="295" y="93"/>
                    <a:pt x="299" y="92"/>
                    <a:pt x="300" y="92"/>
                  </a:cubicBezTo>
                  <a:cubicBezTo>
                    <a:pt x="301" y="93"/>
                    <a:pt x="302" y="96"/>
                    <a:pt x="302" y="98"/>
                  </a:cubicBezTo>
                  <a:cubicBezTo>
                    <a:pt x="302" y="98"/>
                    <a:pt x="302" y="98"/>
                    <a:pt x="302" y="98"/>
                  </a:cubicBezTo>
                  <a:cubicBezTo>
                    <a:pt x="301" y="99"/>
                    <a:pt x="298" y="101"/>
                    <a:pt x="293" y="105"/>
                  </a:cubicBezTo>
                  <a:cubicBezTo>
                    <a:pt x="292" y="106"/>
                    <a:pt x="290" y="108"/>
                    <a:pt x="288" y="109"/>
                  </a:cubicBezTo>
                  <a:cubicBezTo>
                    <a:pt x="284" y="112"/>
                    <a:pt x="283" y="112"/>
                    <a:pt x="283" y="113"/>
                  </a:cubicBezTo>
                  <a:cubicBezTo>
                    <a:pt x="283" y="113"/>
                    <a:pt x="283" y="114"/>
                    <a:pt x="283" y="114"/>
                  </a:cubicBezTo>
                  <a:cubicBezTo>
                    <a:pt x="283" y="115"/>
                    <a:pt x="283" y="117"/>
                    <a:pt x="284" y="118"/>
                  </a:cubicBezTo>
                  <a:cubicBezTo>
                    <a:pt x="283" y="120"/>
                    <a:pt x="283" y="120"/>
                    <a:pt x="283" y="12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85" y="123"/>
                    <a:pt x="286" y="124"/>
                    <a:pt x="286" y="124"/>
                  </a:cubicBezTo>
                  <a:cubicBezTo>
                    <a:pt x="287" y="125"/>
                    <a:pt x="288" y="125"/>
                    <a:pt x="293" y="125"/>
                  </a:cubicBezTo>
                  <a:cubicBezTo>
                    <a:pt x="295" y="125"/>
                    <a:pt x="297" y="125"/>
                    <a:pt x="299" y="126"/>
                  </a:cubicBezTo>
                  <a:cubicBezTo>
                    <a:pt x="306" y="126"/>
                    <a:pt x="310" y="127"/>
                    <a:pt x="311" y="127"/>
                  </a:cubicBezTo>
                  <a:cubicBezTo>
                    <a:pt x="311" y="128"/>
                    <a:pt x="312" y="130"/>
                    <a:pt x="312" y="132"/>
                  </a:cubicBezTo>
                  <a:cubicBezTo>
                    <a:pt x="312" y="132"/>
                    <a:pt x="312" y="133"/>
                    <a:pt x="312" y="133"/>
                  </a:cubicBezTo>
                  <a:cubicBezTo>
                    <a:pt x="311" y="134"/>
                    <a:pt x="307" y="135"/>
                    <a:pt x="301" y="138"/>
                  </a:cubicBezTo>
                  <a:cubicBezTo>
                    <a:pt x="300" y="139"/>
                    <a:pt x="298" y="139"/>
                    <a:pt x="296" y="140"/>
                  </a:cubicBezTo>
                  <a:cubicBezTo>
                    <a:pt x="291" y="142"/>
                    <a:pt x="290" y="143"/>
                    <a:pt x="289" y="143"/>
                  </a:cubicBezTo>
                  <a:cubicBezTo>
                    <a:pt x="289" y="144"/>
                    <a:pt x="289" y="145"/>
                    <a:pt x="289" y="146"/>
                  </a:cubicBezTo>
                  <a:cubicBezTo>
                    <a:pt x="289" y="147"/>
                    <a:pt x="289" y="148"/>
                    <a:pt x="289" y="149"/>
                  </a:cubicBezTo>
                  <a:cubicBezTo>
                    <a:pt x="288" y="150"/>
                    <a:pt x="288" y="150"/>
                    <a:pt x="288" y="150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53"/>
                    <a:pt x="289" y="154"/>
                    <a:pt x="290" y="155"/>
                  </a:cubicBezTo>
                  <a:cubicBezTo>
                    <a:pt x="291" y="156"/>
                    <a:pt x="292" y="156"/>
                    <a:pt x="296" y="157"/>
                  </a:cubicBezTo>
                  <a:cubicBezTo>
                    <a:pt x="298" y="158"/>
                    <a:pt x="301" y="159"/>
                    <a:pt x="303" y="159"/>
                  </a:cubicBezTo>
                  <a:cubicBezTo>
                    <a:pt x="309" y="161"/>
                    <a:pt x="313" y="163"/>
                    <a:pt x="314" y="163"/>
                  </a:cubicBezTo>
                  <a:cubicBezTo>
                    <a:pt x="314" y="164"/>
                    <a:pt x="314" y="165"/>
                    <a:pt x="314" y="166"/>
                  </a:cubicBezTo>
                  <a:cubicBezTo>
                    <a:pt x="314" y="168"/>
                    <a:pt x="314" y="169"/>
                    <a:pt x="313" y="169"/>
                  </a:cubicBezTo>
                  <a:cubicBezTo>
                    <a:pt x="312" y="170"/>
                    <a:pt x="308" y="171"/>
                    <a:pt x="302" y="172"/>
                  </a:cubicBezTo>
                  <a:cubicBezTo>
                    <a:pt x="300" y="172"/>
                    <a:pt x="298" y="172"/>
                    <a:pt x="296" y="173"/>
                  </a:cubicBezTo>
                  <a:cubicBezTo>
                    <a:pt x="290" y="174"/>
                    <a:pt x="290" y="174"/>
                    <a:pt x="289" y="174"/>
                  </a:cubicBezTo>
                  <a:cubicBezTo>
                    <a:pt x="288" y="175"/>
                    <a:pt x="288" y="176"/>
                    <a:pt x="287" y="179"/>
                  </a:cubicBezTo>
                  <a:cubicBezTo>
                    <a:pt x="287" y="179"/>
                    <a:pt x="287" y="179"/>
                    <a:pt x="287" y="179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2"/>
                    <a:pt x="287" y="183"/>
                    <a:pt x="287" y="184"/>
                  </a:cubicBezTo>
                  <a:cubicBezTo>
                    <a:pt x="287" y="185"/>
                    <a:pt x="287" y="185"/>
                    <a:pt x="287" y="186"/>
                  </a:cubicBezTo>
                  <a:cubicBezTo>
                    <a:pt x="288" y="187"/>
                    <a:pt x="288" y="187"/>
                    <a:pt x="292" y="189"/>
                  </a:cubicBezTo>
                  <a:cubicBezTo>
                    <a:pt x="294" y="190"/>
                    <a:pt x="296" y="192"/>
                    <a:pt x="298" y="193"/>
                  </a:cubicBezTo>
                  <a:cubicBezTo>
                    <a:pt x="304" y="196"/>
                    <a:pt x="307" y="199"/>
                    <a:pt x="308" y="199"/>
                  </a:cubicBezTo>
                  <a:cubicBezTo>
                    <a:pt x="308" y="199"/>
                    <a:pt x="308" y="200"/>
                    <a:pt x="308" y="200"/>
                  </a:cubicBezTo>
                  <a:cubicBezTo>
                    <a:pt x="308" y="202"/>
                    <a:pt x="307" y="204"/>
                    <a:pt x="306" y="205"/>
                  </a:cubicBezTo>
                  <a:cubicBezTo>
                    <a:pt x="305" y="205"/>
                    <a:pt x="301" y="205"/>
                    <a:pt x="295" y="205"/>
                  </a:cubicBezTo>
                  <a:cubicBezTo>
                    <a:pt x="293" y="205"/>
                    <a:pt x="290" y="204"/>
                    <a:pt x="289" y="204"/>
                  </a:cubicBezTo>
                  <a:cubicBezTo>
                    <a:pt x="283" y="204"/>
                    <a:pt x="282" y="204"/>
                    <a:pt x="281" y="204"/>
                  </a:cubicBezTo>
                  <a:cubicBezTo>
                    <a:pt x="281" y="205"/>
                    <a:pt x="280" y="206"/>
                    <a:pt x="279" y="209"/>
                  </a:cubicBezTo>
                  <a:cubicBezTo>
                    <a:pt x="278" y="209"/>
                    <a:pt x="278" y="209"/>
                    <a:pt x="278" y="209"/>
                  </a:cubicBezTo>
                  <a:cubicBezTo>
                    <a:pt x="278" y="210"/>
                    <a:pt x="278" y="210"/>
                    <a:pt x="278" y="210"/>
                  </a:cubicBezTo>
                  <a:cubicBezTo>
                    <a:pt x="277" y="212"/>
                    <a:pt x="277" y="213"/>
                    <a:pt x="277" y="214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6"/>
                    <a:pt x="278" y="217"/>
                    <a:pt x="281" y="220"/>
                  </a:cubicBezTo>
                  <a:cubicBezTo>
                    <a:pt x="283" y="221"/>
                    <a:pt x="285" y="223"/>
                    <a:pt x="286" y="225"/>
                  </a:cubicBezTo>
                  <a:cubicBezTo>
                    <a:pt x="291" y="229"/>
                    <a:pt x="293" y="232"/>
                    <a:pt x="294" y="233"/>
                  </a:cubicBezTo>
                  <a:cubicBezTo>
                    <a:pt x="294" y="234"/>
                    <a:pt x="292" y="238"/>
                    <a:pt x="291" y="238"/>
                  </a:cubicBezTo>
                  <a:cubicBezTo>
                    <a:pt x="290" y="238"/>
                    <a:pt x="286" y="237"/>
                    <a:pt x="280" y="235"/>
                  </a:cubicBezTo>
                  <a:cubicBezTo>
                    <a:pt x="278" y="235"/>
                    <a:pt x="276" y="234"/>
                    <a:pt x="274" y="233"/>
                  </a:cubicBezTo>
                  <a:cubicBezTo>
                    <a:pt x="269" y="232"/>
                    <a:pt x="268" y="231"/>
                    <a:pt x="267" y="232"/>
                  </a:cubicBezTo>
                  <a:cubicBezTo>
                    <a:pt x="266" y="232"/>
                    <a:pt x="265" y="233"/>
                    <a:pt x="263" y="236"/>
                  </a:cubicBezTo>
                  <a:cubicBezTo>
                    <a:pt x="263" y="236"/>
                    <a:pt x="263" y="236"/>
                    <a:pt x="263" y="236"/>
                  </a:cubicBezTo>
                  <a:cubicBezTo>
                    <a:pt x="263" y="236"/>
                    <a:pt x="263" y="236"/>
                    <a:pt x="263" y="236"/>
                  </a:cubicBezTo>
                  <a:cubicBezTo>
                    <a:pt x="260" y="239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2"/>
                    <a:pt x="261" y="243"/>
                    <a:pt x="263" y="247"/>
                  </a:cubicBezTo>
                  <a:cubicBezTo>
                    <a:pt x="265" y="249"/>
                    <a:pt x="266" y="251"/>
                    <a:pt x="267" y="253"/>
                  </a:cubicBezTo>
                  <a:cubicBezTo>
                    <a:pt x="270" y="258"/>
                    <a:pt x="272" y="262"/>
                    <a:pt x="273" y="263"/>
                  </a:cubicBezTo>
                  <a:cubicBezTo>
                    <a:pt x="272" y="264"/>
                    <a:pt x="270" y="267"/>
                    <a:pt x="269" y="267"/>
                  </a:cubicBezTo>
                  <a:cubicBezTo>
                    <a:pt x="268" y="267"/>
                    <a:pt x="264" y="265"/>
                    <a:pt x="259" y="262"/>
                  </a:cubicBezTo>
                  <a:cubicBezTo>
                    <a:pt x="257" y="260"/>
                    <a:pt x="255" y="259"/>
                    <a:pt x="253" y="258"/>
                  </a:cubicBezTo>
                  <a:cubicBezTo>
                    <a:pt x="249" y="255"/>
                    <a:pt x="248" y="255"/>
                    <a:pt x="247" y="255"/>
                  </a:cubicBezTo>
                  <a:cubicBezTo>
                    <a:pt x="246" y="255"/>
                    <a:pt x="245" y="256"/>
                    <a:pt x="242" y="258"/>
                  </a:cubicBezTo>
                  <a:cubicBezTo>
                    <a:pt x="241" y="258"/>
                    <a:pt x="241" y="258"/>
                    <a:pt x="241" y="258"/>
                  </a:cubicBezTo>
                  <a:cubicBezTo>
                    <a:pt x="241" y="259"/>
                    <a:pt x="241" y="259"/>
                    <a:pt x="241" y="259"/>
                  </a:cubicBezTo>
                  <a:cubicBezTo>
                    <a:pt x="239" y="261"/>
                    <a:pt x="238" y="262"/>
                    <a:pt x="238" y="263"/>
                  </a:cubicBezTo>
                  <a:cubicBezTo>
                    <a:pt x="238" y="263"/>
                    <a:pt x="238" y="263"/>
                    <a:pt x="238" y="263"/>
                  </a:cubicBezTo>
                  <a:cubicBezTo>
                    <a:pt x="238" y="263"/>
                    <a:pt x="238" y="263"/>
                    <a:pt x="238" y="263"/>
                  </a:cubicBezTo>
                  <a:cubicBezTo>
                    <a:pt x="238" y="264"/>
                    <a:pt x="238" y="265"/>
                    <a:pt x="240" y="269"/>
                  </a:cubicBezTo>
                  <a:cubicBezTo>
                    <a:pt x="241" y="271"/>
                    <a:pt x="241" y="273"/>
                    <a:pt x="242" y="275"/>
                  </a:cubicBezTo>
                  <a:cubicBezTo>
                    <a:pt x="244" y="281"/>
                    <a:pt x="245" y="285"/>
                    <a:pt x="245" y="287"/>
                  </a:cubicBezTo>
                  <a:cubicBezTo>
                    <a:pt x="245" y="288"/>
                    <a:pt x="242" y="290"/>
                    <a:pt x="240" y="290"/>
                  </a:cubicBezTo>
                  <a:cubicBezTo>
                    <a:pt x="239" y="289"/>
                    <a:pt x="236" y="287"/>
                    <a:pt x="232" y="282"/>
                  </a:cubicBezTo>
                  <a:cubicBezTo>
                    <a:pt x="230" y="281"/>
                    <a:pt x="229" y="279"/>
                    <a:pt x="227" y="278"/>
                  </a:cubicBezTo>
                  <a:cubicBezTo>
                    <a:pt x="223" y="274"/>
                    <a:pt x="223" y="273"/>
                    <a:pt x="222" y="273"/>
                  </a:cubicBezTo>
                  <a:cubicBezTo>
                    <a:pt x="221" y="273"/>
                    <a:pt x="220" y="273"/>
                    <a:pt x="217" y="275"/>
                  </a:cubicBezTo>
                  <a:cubicBezTo>
                    <a:pt x="215" y="275"/>
                    <a:pt x="215" y="275"/>
                    <a:pt x="215" y="275"/>
                  </a:cubicBezTo>
                  <a:cubicBezTo>
                    <a:pt x="215" y="276"/>
                    <a:pt x="215" y="276"/>
                    <a:pt x="215" y="276"/>
                  </a:cubicBezTo>
                  <a:cubicBezTo>
                    <a:pt x="213" y="277"/>
                    <a:pt x="212" y="278"/>
                    <a:pt x="211" y="279"/>
                  </a:cubicBezTo>
                  <a:cubicBezTo>
                    <a:pt x="211" y="279"/>
                    <a:pt x="211" y="279"/>
                    <a:pt x="211" y="280"/>
                  </a:cubicBezTo>
                  <a:cubicBezTo>
                    <a:pt x="211" y="281"/>
                    <a:pt x="211" y="283"/>
                    <a:pt x="212" y="285"/>
                  </a:cubicBezTo>
                  <a:cubicBezTo>
                    <a:pt x="212" y="287"/>
                    <a:pt x="212" y="289"/>
                    <a:pt x="212" y="292"/>
                  </a:cubicBezTo>
                  <a:cubicBezTo>
                    <a:pt x="213" y="296"/>
                    <a:pt x="213" y="299"/>
                    <a:pt x="213" y="302"/>
                  </a:cubicBezTo>
                  <a:cubicBezTo>
                    <a:pt x="213" y="303"/>
                    <a:pt x="213" y="303"/>
                    <a:pt x="213" y="303"/>
                  </a:cubicBezTo>
                  <a:cubicBezTo>
                    <a:pt x="212" y="304"/>
                    <a:pt x="209" y="306"/>
                    <a:pt x="208" y="305"/>
                  </a:cubicBezTo>
                  <a:cubicBezTo>
                    <a:pt x="207" y="305"/>
                    <a:pt x="204" y="302"/>
                    <a:pt x="201" y="296"/>
                  </a:cubicBezTo>
                  <a:cubicBezTo>
                    <a:pt x="200" y="294"/>
                    <a:pt x="199" y="292"/>
                    <a:pt x="198" y="291"/>
                  </a:cubicBezTo>
                  <a:cubicBezTo>
                    <a:pt x="195" y="286"/>
                    <a:pt x="194" y="285"/>
                    <a:pt x="193" y="285"/>
                  </a:cubicBezTo>
                  <a:cubicBezTo>
                    <a:pt x="193" y="285"/>
                    <a:pt x="191" y="285"/>
                    <a:pt x="188" y="286"/>
                  </a:cubicBezTo>
                  <a:cubicBezTo>
                    <a:pt x="186" y="285"/>
                    <a:pt x="186" y="285"/>
                    <a:pt x="186" y="285"/>
                  </a:cubicBezTo>
                  <a:cubicBezTo>
                    <a:pt x="186" y="286"/>
                    <a:pt x="186" y="286"/>
                    <a:pt x="186" y="286"/>
                  </a:cubicBezTo>
                  <a:cubicBezTo>
                    <a:pt x="184" y="286"/>
                    <a:pt x="182" y="287"/>
                    <a:pt x="182" y="288"/>
                  </a:cubicBezTo>
                  <a:cubicBezTo>
                    <a:pt x="181" y="289"/>
                    <a:pt x="181" y="289"/>
                    <a:pt x="181" y="294"/>
                  </a:cubicBezTo>
                  <a:cubicBezTo>
                    <a:pt x="180" y="296"/>
                    <a:pt x="180" y="299"/>
                    <a:pt x="180" y="301"/>
                  </a:cubicBezTo>
                  <a:cubicBezTo>
                    <a:pt x="179" y="307"/>
                    <a:pt x="178" y="311"/>
                    <a:pt x="178" y="312"/>
                  </a:cubicBezTo>
                  <a:cubicBezTo>
                    <a:pt x="177" y="313"/>
                    <a:pt x="173" y="314"/>
                    <a:pt x="172" y="313"/>
                  </a:cubicBezTo>
                  <a:cubicBezTo>
                    <a:pt x="171" y="312"/>
                    <a:pt x="170" y="309"/>
                    <a:pt x="168" y="302"/>
                  </a:cubicBezTo>
                  <a:cubicBezTo>
                    <a:pt x="167" y="300"/>
                    <a:pt x="166" y="298"/>
                    <a:pt x="166" y="297"/>
                  </a:cubicBezTo>
                  <a:cubicBezTo>
                    <a:pt x="164" y="291"/>
                    <a:pt x="164" y="291"/>
                    <a:pt x="163" y="290"/>
                  </a:cubicBezTo>
                  <a:cubicBezTo>
                    <a:pt x="162" y="290"/>
                    <a:pt x="161" y="289"/>
                    <a:pt x="158" y="289"/>
                  </a:cubicBezTo>
                  <a:cubicBezTo>
                    <a:pt x="157" y="289"/>
                    <a:pt x="157" y="289"/>
                    <a:pt x="157" y="289"/>
                  </a:cubicBezTo>
                  <a:cubicBezTo>
                    <a:pt x="156" y="289"/>
                    <a:pt x="156" y="289"/>
                    <a:pt x="156" y="289"/>
                  </a:cubicBezTo>
                  <a:cubicBezTo>
                    <a:pt x="153" y="289"/>
                    <a:pt x="152" y="290"/>
                    <a:pt x="151" y="290"/>
                  </a:cubicBezTo>
                  <a:cubicBezTo>
                    <a:pt x="150" y="291"/>
                    <a:pt x="150" y="292"/>
                    <a:pt x="148" y="296"/>
                  </a:cubicBezTo>
                  <a:cubicBezTo>
                    <a:pt x="148" y="298"/>
                    <a:pt x="147" y="300"/>
                    <a:pt x="146" y="302"/>
                  </a:cubicBezTo>
                  <a:cubicBezTo>
                    <a:pt x="144" y="308"/>
                    <a:pt x="142" y="312"/>
                    <a:pt x="141" y="313"/>
                  </a:cubicBezTo>
                  <a:cubicBezTo>
                    <a:pt x="140" y="313"/>
                    <a:pt x="136" y="313"/>
                    <a:pt x="136" y="312"/>
                  </a:cubicBezTo>
                  <a:cubicBezTo>
                    <a:pt x="135" y="311"/>
                    <a:pt x="134" y="307"/>
                    <a:pt x="134" y="301"/>
                  </a:cubicBezTo>
                  <a:cubicBezTo>
                    <a:pt x="133" y="299"/>
                    <a:pt x="133" y="297"/>
                    <a:pt x="133" y="295"/>
                  </a:cubicBezTo>
                  <a:cubicBezTo>
                    <a:pt x="133" y="289"/>
                    <a:pt x="132" y="289"/>
                    <a:pt x="132" y="288"/>
                  </a:cubicBezTo>
                  <a:cubicBezTo>
                    <a:pt x="131" y="287"/>
                    <a:pt x="130" y="286"/>
                    <a:pt x="127" y="286"/>
                  </a:cubicBezTo>
                  <a:cubicBezTo>
                    <a:pt x="126" y="285"/>
                    <a:pt x="126" y="285"/>
                    <a:pt x="126" y="285"/>
                  </a:cubicBezTo>
                  <a:cubicBezTo>
                    <a:pt x="126" y="286"/>
                    <a:pt x="126" y="286"/>
                    <a:pt x="126" y="286"/>
                  </a:cubicBezTo>
                  <a:cubicBezTo>
                    <a:pt x="122" y="284"/>
                    <a:pt x="121" y="285"/>
                    <a:pt x="120" y="285"/>
                  </a:cubicBezTo>
                  <a:cubicBezTo>
                    <a:pt x="120" y="286"/>
                    <a:pt x="119" y="286"/>
                    <a:pt x="117" y="290"/>
                  </a:cubicBezTo>
                  <a:cubicBezTo>
                    <a:pt x="115" y="292"/>
                    <a:pt x="114" y="294"/>
                    <a:pt x="113" y="296"/>
                  </a:cubicBezTo>
                  <a:cubicBezTo>
                    <a:pt x="109" y="301"/>
                    <a:pt x="107" y="304"/>
                    <a:pt x="106" y="305"/>
                  </a:cubicBezTo>
                  <a:cubicBezTo>
                    <a:pt x="104" y="305"/>
                    <a:pt x="101" y="304"/>
                    <a:pt x="100" y="303"/>
                  </a:cubicBezTo>
                  <a:cubicBezTo>
                    <a:pt x="100" y="303"/>
                    <a:pt x="100" y="303"/>
                    <a:pt x="100" y="302"/>
                  </a:cubicBezTo>
                  <a:cubicBezTo>
                    <a:pt x="100" y="302"/>
                    <a:pt x="100" y="302"/>
                    <a:pt x="100" y="302"/>
                  </a:cubicBezTo>
                  <a:cubicBezTo>
                    <a:pt x="100" y="300"/>
                    <a:pt x="101" y="296"/>
                    <a:pt x="101" y="292"/>
                  </a:cubicBezTo>
                  <a:cubicBezTo>
                    <a:pt x="101" y="290"/>
                    <a:pt x="102" y="288"/>
                    <a:pt x="102" y="286"/>
                  </a:cubicBezTo>
                  <a:cubicBezTo>
                    <a:pt x="102" y="283"/>
                    <a:pt x="103" y="281"/>
                    <a:pt x="103" y="280"/>
                  </a:cubicBezTo>
                  <a:cubicBezTo>
                    <a:pt x="103" y="279"/>
                    <a:pt x="103" y="279"/>
                    <a:pt x="102" y="279"/>
                  </a:cubicBezTo>
                  <a:cubicBezTo>
                    <a:pt x="102" y="278"/>
                    <a:pt x="101" y="277"/>
                    <a:pt x="98" y="276"/>
                  </a:cubicBezTo>
                  <a:cubicBezTo>
                    <a:pt x="97" y="274"/>
                    <a:pt x="97" y="274"/>
                    <a:pt x="97" y="274"/>
                  </a:cubicBezTo>
                  <a:cubicBezTo>
                    <a:pt x="96" y="275"/>
                    <a:pt x="96" y="275"/>
                    <a:pt x="96" y="275"/>
                  </a:cubicBezTo>
                  <a:cubicBezTo>
                    <a:pt x="94" y="273"/>
                    <a:pt x="93" y="273"/>
                    <a:pt x="92" y="273"/>
                  </a:cubicBezTo>
                  <a:cubicBezTo>
                    <a:pt x="91" y="274"/>
                    <a:pt x="90" y="274"/>
                    <a:pt x="87" y="277"/>
                  </a:cubicBezTo>
                  <a:cubicBezTo>
                    <a:pt x="85" y="279"/>
                    <a:pt x="84" y="280"/>
                    <a:pt x="82" y="282"/>
                  </a:cubicBezTo>
                  <a:cubicBezTo>
                    <a:pt x="77" y="286"/>
                    <a:pt x="74" y="289"/>
                    <a:pt x="73" y="289"/>
                  </a:cubicBezTo>
                  <a:cubicBezTo>
                    <a:pt x="72" y="289"/>
                    <a:pt x="69" y="287"/>
                    <a:pt x="68" y="286"/>
                  </a:cubicBezTo>
                  <a:cubicBezTo>
                    <a:pt x="68" y="285"/>
                    <a:pt x="69" y="281"/>
                    <a:pt x="72" y="275"/>
                  </a:cubicBezTo>
                  <a:cubicBezTo>
                    <a:pt x="72" y="273"/>
                    <a:pt x="73" y="271"/>
                    <a:pt x="74" y="270"/>
                  </a:cubicBezTo>
                  <a:cubicBezTo>
                    <a:pt x="75" y="265"/>
                    <a:pt x="76" y="264"/>
                    <a:pt x="76" y="263"/>
                  </a:cubicBezTo>
                  <a:cubicBezTo>
                    <a:pt x="76" y="263"/>
                    <a:pt x="76" y="263"/>
                    <a:pt x="76" y="263"/>
                  </a:cubicBezTo>
                  <a:cubicBezTo>
                    <a:pt x="76" y="263"/>
                    <a:pt x="76" y="263"/>
                    <a:pt x="76" y="263"/>
                  </a:cubicBezTo>
                  <a:cubicBezTo>
                    <a:pt x="76" y="262"/>
                    <a:pt x="75" y="261"/>
                    <a:pt x="72" y="259"/>
                  </a:cubicBezTo>
                  <a:cubicBezTo>
                    <a:pt x="72" y="258"/>
                    <a:pt x="72" y="258"/>
                    <a:pt x="72" y="258"/>
                  </a:cubicBezTo>
                  <a:cubicBezTo>
                    <a:pt x="71" y="258"/>
                    <a:pt x="71" y="258"/>
                    <a:pt x="71" y="258"/>
                  </a:cubicBezTo>
                  <a:cubicBezTo>
                    <a:pt x="69" y="255"/>
                    <a:pt x="68" y="255"/>
                    <a:pt x="67" y="255"/>
                  </a:cubicBezTo>
                  <a:cubicBezTo>
                    <a:pt x="66" y="255"/>
                    <a:pt x="65" y="256"/>
                    <a:pt x="61" y="258"/>
                  </a:cubicBezTo>
                  <a:cubicBezTo>
                    <a:pt x="59" y="259"/>
                    <a:pt x="57" y="260"/>
                    <a:pt x="55" y="261"/>
                  </a:cubicBezTo>
                  <a:cubicBezTo>
                    <a:pt x="50" y="264"/>
                    <a:pt x="46" y="266"/>
                    <a:pt x="45" y="266"/>
                  </a:cubicBezTo>
                  <a:cubicBezTo>
                    <a:pt x="43" y="266"/>
                    <a:pt x="41" y="263"/>
                    <a:pt x="41" y="262"/>
                  </a:cubicBezTo>
                  <a:cubicBezTo>
                    <a:pt x="41" y="261"/>
                    <a:pt x="43" y="258"/>
                    <a:pt x="47" y="252"/>
                  </a:cubicBezTo>
                  <a:cubicBezTo>
                    <a:pt x="48" y="251"/>
                    <a:pt x="49" y="249"/>
                    <a:pt x="50" y="247"/>
                  </a:cubicBezTo>
                  <a:cubicBezTo>
                    <a:pt x="53" y="243"/>
                    <a:pt x="54" y="242"/>
                    <a:pt x="54" y="241"/>
                  </a:cubicBezTo>
                  <a:cubicBezTo>
                    <a:pt x="54" y="240"/>
                    <a:pt x="53" y="239"/>
                    <a:pt x="51" y="236"/>
                  </a:cubicBezTo>
                  <a:cubicBezTo>
                    <a:pt x="51" y="235"/>
                    <a:pt x="51" y="235"/>
                    <a:pt x="51" y="235"/>
                  </a:cubicBezTo>
                  <a:cubicBezTo>
                    <a:pt x="50" y="235"/>
                    <a:pt x="50" y="235"/>
                    <a:pt x="50" y="235"/>
                  </a:cubicBezTo>
                  <a:cubicBezTo>
                    <a:pt x="48" y="232"/>
                    <a:pt x="47" y="232"/>
                    <a:pt x="46" y="232"/>
                  </a:cubicBezTo>
                  <a:cubicBezTo>
                    <a:pt x="46" y="232"/>
                    <a:pt x="45" y="232"/>
                    <a:pt x="40" y="233"/>
                  </a:cubicBezTo>
                  <a:cubicBezTo>
                    <a:pt x="38" y="234"/>
                    <a:pt x="36" y="234"/>
                    <a:pt x="34" y="235"/>
                  </a:cubicBezTo>
                  <a:cubicBezTo>
                    <a:pt x="28" y="237"/>
                    <a:pt x="24" y="238"/>
                    <a:pt x="22" y="238"/>
                  </a:cubicBezTo>
                  <a:cubicBezTo>
                    <a:pt x="21" y="237"/>
                    <a:pt x="20" y="234"/>
                    <a:pt x="19" y="233"/>
                  </a:cubicBezTo>
                  <a:cubicBezTo>
                    <a:pt x="20" y="232"/>
                    <a:pt x="23" y="229"/>
                    <a:pt x="28" y="224"/>
                  </a:cubicBezTo>
                  <a:cubicBezTo>
                    <a:pt x="29" y="223"/>
                    <a:pt x="31" y="221"/>
                    <a:pt x="32" y="220"/>
                  </a:cubicBezTo>
                  <a:cubicBezTo>
                    <a:pt x="36" y="216"/>
                    <a:pt x="37" y="216"/>
                    <a:pt x="37" y="215"/>
                  </a:cubicBezTo>
                  <a:cubicBezTo>
                    <a:pt x="37" y="215"/>
                    <a:pt x="37" y="215"/>
                    <a:pt x="37" y="214"/>
                  </a:cubicBezTo>
                  <a:cubicBezTo>
                    <a:pt x="37" y="213"/>
                    <a:pt x="37" y="212"/>
                    <a:pt x="36" y="210"/>
                  </a:cubicBezTo>
                  <a:cubicBezTo>
                    <a:pt x="36" y="208"/>
                    <a:pt x="36" y="208"/>
                    <a:pt x="36" y="208"/>
                  </a:cubicBezTo>
                  <a:cubicBezTo>
                    <a:pt x="35" y="208"/>
                    <a:pt x="35" y="208"/>
                    <a:pt x="35" y="208"/>
                  </a:cubicBezTo>
                  <a:cubicBezTo>
                    <a:pt x="34" y="205"/>
                    <a:pt x="33" y="205"/>
                    <a:pt x="32" y="204"/>
                  </a:cubicBezTo>
                  <a:cubicBezTo>
                    <a:pt x="31" y="204"/>
                    <a:pt x="31" y="204"/>
                    <a:pt x="26" y="204"/>
                  </a:cubicBezTo>
                  <a:cubicBezTo>
                    <a:pt x="24" y="204"/>
                    <a:pt x="21" y="205"/>
                    <a:pt x="19" y="205"/>
                  </a:cubicBezTo>
                  <a:cubicBezTo>
                    <a:pt x="13" y="205"/>
                    <a:pt x="9" y="205"/>
                    <a:pt x="7" y="204"/>
                  </a:cubicBezTo>
                  <a:cubicBezTo>
                    <a:pt x="7" y="204"/>
                    <a:pt x="6" y="201"/>
                    <a:pt x="6" y="199"/>
                  </a:cubicBezTo>
                  <a:cubicBezTo>
                    <a:pt x="6" y="199"/>
                    <a:pt x="6" y="199"/>
                    <a:pt x="6" y="199"/>
                  </a:cubicBezTo>
                  <a:cubicBezTo>
                    <a:pt x="6" y="198"/>
                    <a:pt x="10" y="196"/>
                    <a:pt x="15" y="193"/>
                  </a:cubicBezTo>
                  <a:cubicBezTo>
                    <a:pt x="17" y="192"/>
                    <a:pt x="19" y="191"/>
                    <a:pt x="21" y="190"/>
                  </a:cubicBezTo>
                  <a:cubicBezTo>
                    <a:pt x="26" y="187"/>
                    <a:pt x="26" y="187"/>
                    <a:pt x="27" y="186"/>
                  </a:cubicBezTo>
                  <a:cubicBezTo>
                    <a:pt x="27" y="185"/>
                    <a:pt x="27" y="185"/>
                    <a:pt x="27" y="184"/>
                  </a:cubicBezTo>
                  <a:cubicBezTo>
                    <a:pt x="27" y="183"/>
                    <a:pt x="27" y="181"/>
                    <a:pt x="27" y="181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76"/>
                    <a:pt x="25" y="175"/>
                    <a:pt x="25" y="174"/>
                  </a:cubicBezTo>
                  <a:cubicBezTo>
                    <a:pt x="24" y="174"/>
                    <a:pt x="23" y="174"/>
                    <a:pt x="18" y="173"/>
                  </a:cubicBezTo>
                  <a:cubicBezTo>
                    <a:pt x="16" y="172"/>
                    <a:pt x="14" y="172"/>
                    <a:pt x="12" y="172"/>
                  </a:cubicBezTo>
                  <a:cubicBezTo>
                    <a:pt x="6" y="170"/>
                    <a:pt x="2" y="169"/>
                    <a:pt x="1" y="169"/>
                  </a:cubicBezTo>
                  <a:cubicBezTo>
                    <a:pt x="0" y="168"/>
                    <a:pt x="0" y="167"/>
                    <a:pt x="0" y="165"/>
                  </a:cubicBezTo>
                  <a:close/>
                  <a:moveTo>
                    <a:pt x="252" y="156"/>
                  </a:moveTo>
                  <a:cubicBezTo>
                    <a:pt x="252" y="104"/>
                    <a:pt x="209" y="62"/>
                    <a:pt x="157" y="62"/>
                  </a:cubicBezTo>
                  <a:cubicBezTo>
                    <a:pt x="105" y="62"/>
                    <a:pt x="62" y="104"/>
                    <a:pt x="62" y="156"/>
                  </a:cubicBezTo>
                  <a:cubicBezTo>
                    <a:pt x="62" y="209"/>
                    <a:pt x="105" y="251"/>
                    <a:pt x="157" y="251"/>
                  </a:cubicBezTo>
                  <a:cubicBezTo>
                    <a:pt x="209" y="251"/>
                    <a:pt x="252" y="209"/>
                    <a:pt x="252" y="156"/>
                  </a:cubicBezTo>
                  <a:close/>
                </a:path>
              </a:pathLst>
            </a:custGeom>
            <a:solidFill>
              <a:srgbClr val="9B1E23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93" name="Freeform: Shape 4"/>
            <p:cNvSpPr/>
            <p:nvPr/>
          </p:nvSpPr>
          <p:spPr bwMode="auto">
            <a:xfrm>
              <a:off x="5481888" y="4410650"/>
              <a:ext cx="1772713" cy="1770638"/>
            </a:xfrm>
            <a:custGeom>
              <a:avLst/>
              <a:gdLst>
                <a:gd name="T0" fmla="*/ 30 w 360"/>
                <a:gd name="T1" fmla="*/ 152 h 360"/>
                <a:gd name="T2" fmla="*/ 18 w 360"/>
                <a:gd name="T3" fmla="*/ 137 h 360"/>
                <a:gd name="T4" fmla="*/ 37 w 360"/>
                <a:gd name="T5" fmla="*/ 124 h 360"/>
                <a:gd name="T6" fmla="*/ 38 w 360"/>
                <a:gd name="T7" fmla="*/ 106 h 360"/>
                <a:gd name="T8" fmla="*/ 54 w 360"/>
                <a:gd name="T9" fmla="*/ 93 h 360"/>
                <a:gd name="T10" fmla="*/ 59 w 360"/>
                <a:gd name="T11" fmla="*/ 75 h 360"/>
                <a:gd name="T12" fmla="*/ 78 w 360"/>
                <a:gd name="T13" fmla="*/ 66 h 360"/>
                <a:gd name="T14" fmla="*/ 84 w 360"/>
                <a:gd name="T15" fmla="*/ 43 h 360"/>
                <a:gd name="T16" fmla="*/ 112 w 360"/>
                <a:gd name="T17" fmla="*/ 44 h 360"/>
                <a:gd name="T18" fmla="*/ 118 w 360"/>
                <a:gd name="T19" fmla="*/ 32 h 360"/>
                <a:gd name="T20" fmla="*/ 135 w 360"/>
                <a:gd name="T21" fmla="*/ 26 h 360"/>
                <a:gd name="T22" fmla="*/ 154 w 360"/>
                <a:gd name="T23" fmla="*/ 24 h 360"/>
                <a:gd name="T24" fmla="*/ 172 w 360"/>
                <a:gd name="T25" fmla="*/ 20 h 360"/>
                <a:gd name="T26" fmla="*/ 191 w 360"/>
                <a:gd name="T27" fmla="*/ 21 h 360"/>
                <a:gd name="T28" fmla="*/ 210 w 360"/>
                <a:gd name="T29" fmla="*/ 30 h 360"/>
                <a:gd name="T30" fmla="*/ 232 w 360"/>
                <a:gd name="T31" fmla="*/ 21 h 360"/>
                <a:gd name="T32" fmla="*/ 244 w 360"/>
                <a:gd name="T33" fmla="*/ 38 h 360"/>
                <a:gd name="T34" fmla="*/ 261 w 360"/>
                <a:gd name="T35" fmla="*/ 43 h 360"/>
                <a:gd name="T36" fmla="*/ 274 w 360"/>
                <a:gd name="T37" fmla="*/ 59 h 360"/>
                <a:gd name="T38" fmla="*/ 284 w 360"/>
                <a:gd name="T39" fmla="*/ 69 h 360"/>
                <a:gd name="T40" fmla="*/ 303 w 360"/>
                <a:gd name="T41" fmla="*/ 78 h 360"/>
                <a:gd name="T42" fmla="*/ 303 w 360"/>
                <a:gd name="T43" fmla="*/ 92 h 360"/>
                <a:gd name="T44" fmla="*/ 329 w 360"/>
                <a:gd name="T45" fmla="*/ 105 h 360"/>
                <a:gd name="T46" fmla="*/ 320 w 360"/>
                <a:gd name="T47" fmla="*/ 123 h 360"/>
                <a:gd name="T48" fmla="*/ 353 w 360"/>
                <a:gd name="T49" fmla="*/ 134 h 360"/>
                <a:gd name="T50" fmla="*/ 328 w 360"/>
                <a:gd name="T51" fmla="*/ 157 h 360"/>
                <a:gd name="T52" fmla="*/ 360 w 360"/>
                <a:gd name="T53" fmla="*/ 174 h 360"/>
                <a:gd name="T54" fmla="*/ 331 w 360"/>
                <a:gd name="T55" fmla="*/ 190 h 360"/>
                <a:gd name="T56" fmla="*/ 357 w 360"/>
                <a:gd name="T57" fmla="*/ 210 h 360"/>
                <a:gd name="T58" fmla="*/ 325 w 360"/>
                <a:gd name="T59" fmla="*/ 225 h 360"/>
                <a:gd name="T60" fmla="*/ 335 w 360"/>
                <a:gd name="T61" fmla="*/ 242 h 360"/>
                <a:gd name="T62" fmla="*/ 314 w 360"/>
                <a:gd name="T63" fmla="*/ 252 h 360"/>
                <a:gd name="T64" fmla="*/ 312 w 360"/>
                <a:gd name="T65" fmla="*/ 270 h 360"/>
                <a:gd name="T66" fmla="*/ 294 w 360"/>
                <a:gd name="T67" fmla="*/ 281 h 360"/>
                <a:gd name="T68" fmla="*/ 287 w 360"/>
                <a:gd name="T69" fmla="*/ 298 h 360"/>
                <a:gd name="T70" fmla="*/ 267 w 360"/>
                <a:gd name="T71" fmla="*/ 305 h 360"/>
                <a:gd name="T72" fmla="*/ 256 w 360"/>
                <a:gd name="T73" fmla="*/ 313 h 360"/>
                <a:gd name="T74" fmla="*/ 242 w 360"/>
                <a:gd name="T75" fmla="*/ 328 h 360"/>
                <a:gd name="T76" fmla="*/ 223 w 360"/>
                <a:gd name="T77" fmla="*/ 328 h 360"/>
                <a:gd name="T78" fmla="*/ 209 w 360"/>
                <a:gd name="T79" fmla="*/ 345 h 360"/>
                <a:gd name="T80" fmla="*/ 188 w 360"/>
                <a:gd name="T81" fmla="*/ 333 h 360"/>
                <a:gd name="T82" fmla="*/ 169 w 360"/>
                <a:gd name="T83" fmla="*/ 340 h 360"/>
                <a:gd name="T84" fmla="*/ 149 w 360"/>
                <a:gd name="T85" fmla="*/ 337 h 360"/>
                <a:gd name="T86" fmla="*/ 132 w 360"/>
                <a:gd name="T87" fmla="*/ 325 h 360"/>
                <a:gd name="T88" fmla="*/ 109 w 360"/>
                <a:gd name="T89" fmla="*/ 332 h 360"/>
                <a:gd name="T90" fmla="*/ 98 w 360"/>
                <a:gd name="T91" fmla="*/ 318 h 360"/>
                <a:gd name="T92" fmla="*/ 88 w 360"/>
                <a:gd name="T93" fmla="*/ 303 h 360"/>
                <a:gd name="T94" fmla="*/ 68 w 360"/>
                <a:gd name="T95" fmla="*/ 296 h 360"/>
                <a:gd name="T96" fmla="*/ 67 w 360"/>
                <a:gd name="T97" fmla="*/ 282 h 360"/>
                <a:gd name="T98" fmla="*/ 40 w 360"/>
                <a:gd name="T99" fmla="*/ 272 h 360"/>
                <a:gd name="T100" fmla="*/ 43 w 360"/>
                <a:gd name="T101" fmla="*/ 249 h 360"/>
                <a:gd name="T102" fmla="*/ 28 w 360"/>
                <a:gd name="T103" fmla="*/ 234 h 360"/>
                <a:gd name="T104" fmla="*/ 31 w 360"/>
                <a:gd name="T105" fmla="*/ 215 h 360"/>
                <a:gd name="T106" fmla="*/ 13 w 360"/>
                <a:gd name="T107" fmla="*/ 200 h 360"/>
                <a:gd name="T108" fmla="*/ 28 w 360"/>
                <a:gd name="T109" fmla="*/ 185 h 360"/>
                <a:gd name="T110" fmla="*/ 287 w 360"/>
                <a:gd name="T111" fmla="*/ 193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0" h="360">
                  <a:moveTo>
                    <a:pt x="0" y="166"/>
                  </a:moveTo>
                  <a:cubicBezTo>
                    <a:pt x="0" y="165"/>
                    <a:pt x="0" y="164"/>
                    <a:pt x="0" y="164"/>
                  </a:cubicBezTo>
                  <a:cubicBezTo>
                    <a:pt x="1" y="163"/>
                    <a:pt x="6" y="162"/>
                    <a:pt x="13" y="161"/>
                  </a:cubicBezTo>
                  <a:cubicBezTo>
                    <a:pt x="16" y="161"/>
                    <a:pt x="18" y="160"/>
                    <a:pt x="20" y="160"/>
                  </a:cubicBezTo>
                  <a:cubicBezTo>
                    <a:pt x="27" y="159"/>
                    <a:pt x="28" y="159"/>
                    <a:pt x="28" y="158"/>
                  </a:cubicBezTo>
                  <a:cubicBezTo>
                    <a:pt x="29" y="157"/>
                    <a:pt x="30" y="156"/>
                    <a:pt x="30" y="152"/>
                  </a:cubicBezTo>
                  <a:cubicBezTo>
                    <a:pt x="30" y="152"/>
                    <a:pt x="30" y="152"/>
                    <a:pt x="30" y="152"/>
                  </a:cubicBezTo>
                  <a:cubicBezTo>
                    <a:pt x="30" y="152"/>
                    <a:pt x="30" y="152"/>
                    <a:pt x="30" y="152"/>
                  </a:cubicBezTo>
                  <a:cubicBezTo>
                    <a:pt x="31" y="151"/>
                    <a:pt x="31" y="150"/>
                    <a:pt x="31" y="148"/>
                  </a:cubicBezTo>
                  <a:cubicBezTo>
                    <a:pt x="31" y="147"/>
                    <a:pt x="31" y="146"/>
                    <a:pt x="31" y="145"/>
                  </a:cubicBezTo>
                  <a:cubicBezTo>
                    <a:pt x="30" y="144"/>
                    <a:pt x="29" y="143"/>
                    <a:pt x="24" y="141"/>
                  </a:cubicBezTo>
                  <a:cubicBezTo>
                    <a:pt x="22" y="139"/>
                    <a:pt x="20" y="138"/>
                    <a:pt x="18" y="137"/>
                  </a:cubicBezTo>
                  <a:cubicBezTo>
                    <a:pt x="12" y="133"/>
                    <a:pt x="8" y="130"/>
                    <a:pt x="7" y="129"/>
                  </a:cubicBezTo>
                  <a:cubicBezTo>
                    <a:pt x="7" y="129"/>
                    <a:pt x="7" y="129"/>
                    <a:pt x="7" y="128"/>
                  </a:cubicBezTo>
                  <a:cubicBezTo>
                    <a:pt x="7" y="126"/>
                    <a:pt x="8" y="123"/>
                    <a:pt x="9" y="123"/>
                  </a:cubicBezTo>
                  <a:cubicBezTo>
                    <a:pt x="10" y="123"/>
                    <a:pt x="15" y="122"/>
                    <a:pt x="22" y="123"/>
                  </a:cubicBezTo>
                  <a:cubicBezTo>
                    <a:pt x="25" y="123"/>
                    <a:pt x="27" y="124"/>
                    <a:pt x="29" y="124"/>
                  </a:cubicBezTo>
                  <a:cubicBezTo>
                    <a:pt x="36" y="124"/>
                    <a:pt x="36" y="124"/>
                    <a:pt x="37" y="124"/>
                  </a:cubicBezTo>
                  <a:cubicBezTo>
                    <a:pt x="38" y="123"/>
                    <a:pt x="39" y="122"/>
                    <a:pt x="41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2" y="116"/>
                    <a:pt x="43" y="114"/>
                    <a:pt x="43" y="113"/>
                  </a:cubicBezTo>
                  <a:cubicBezTo>
                    <a:pt x="43" y="113"/>
                    <a:pt x="43" y="112"/>
                    <a:pt x="43" y="111"/>
                  </a:cubicBezTo>
                  <a:cubicBezTo>
                    <a:pt x="42" y="111"/>
                    <a:pt x="42" y="110"/>
                    <a:pt x="38" y="106"/>
                  </a:cubicBezTo>
                  <a:cubicBezTo>
                    <a:pt x="36" y="104"/>
                    <a:pt x="34" y="103"/>
                    <a:pt x="32" y="101"/>
                  </a:cubicBezTo>
                  <a:cubicBezTo>
                    <a:pt x="27" y="95"/>
                    <a:pt x="24" y="92"/>
                    <a:pt x="23" y="91"/>
                  </a:cubicBezTo>
                  <a:cubicBezTo>
                    <a:pt x="24" y="89"/>
                    <a:pt x="26" y="86"/>
                    <a:pt x="27" y="85"/>
                  </a:cubicBezTo>
                  <a:cubicBezTo>
                    <a:pt x="28" y="85"/>
                    <a:pt x="32" y="86"/>
                    <a:pt x="40" y="88"/>
                  </a:cubicBezTo>
                  <a:cubicBezTo>
                    <a:pt x="42" y="89"/>
                    <a:pt x="44" y="90"/>
                    <a:pt x="46" y="91"/>
                  </a:cubicBezTo>
                  <a:cubicBezTo>
                    <a:pt x="52" y="93"/>
                    <a:pt x="53" y="93"/>
                    <a:pt x="54" y="93"/>
                  </a:cubicBezTo>
                  <a:cubicBezTo>
                    <a:pt x="55" y="92"/>
                    <a:pt x="56" y="92"/>
                    <a:pt x="58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62" y="84"/>
                    <a:pt x="62" y="83"/>
                    <a:pt x="62" y="83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62" y="81"/>
                    <a:pt x="62" y="80"/>
                    <a:pt x="59" y="75"/>
                  </a:cubicBezTo>
                  <a:cubicBezTo>
                    <a:pt x="57" y="73"/>
                    <a:pt x="56" y="71"/>
                    <a:pt x="54" y="69"/>
                  </a:cubicBezTo>
                  <a:cubicBezTo>
                    <a:pt x="51" y="63"/>
                    <a:pt x="49" y="58"/>
                    <a:pt x="48" y="57"/>
                  </a:cubicBezTo>
                  <a:cubicBezTo>
                    <a:pt x="49" y="56"/>
                    <a:pt x="52" y="53"/>
                    <a:pt x="53" y="52"/>
                  </a:cubicBezTo>
                  <a:cubicBezTo>
                    <a:pt x="54" y="53"/>
                    <a:pt x="58" y="55"/>
                    <a:pt x="64" y="59"/>
                  </a:cubicBezTo>
                  <a:cubicBezTo>
                    <a:pt x="67" y="60"/>
                    <a:pt x="69" y="61"/>
                    <a:pt x="70" y="62"/>
                  </a:cubicBezTo>
                  <a:cubicBezTo>
                    <a:pt x="76" y="66"/>
                    <a:pt x="77" y="66"/>
                    <a:pt x="78" y="66"/>
                  </a:cubicBezTo>
                  <a:cubicBezTo>
                    <a:pt x="79" y="66"/>
                    <a:pt x="80" y="65"/>
                    <a:pt x="83" y="63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7" y="60"/>
                    <a:pt x="88" y="59"/>
                    <a:pt x="88" y="57"/>
                  </a:cubicBezTo>
                  <a:cubicBezTo>
                    <a:pt x="88" y="56"/>
                    <a:pt x="88" y="56"/>
                    <a:pt x="86" y="50"/>
                  </a:cubicBezTo>
                  <a:cubicBezTo>
                    <a:pt x="85" y="48"/>
                    <a:pt x="84" y="46"/>
                    <a:pt x="84" y="43"/>
                  </a:cubicBezTo>
                  <a:cubicBezTo>
                    <a:pt x="81" y="36"/>
                    <a:pt x="80" y="31"/>
                    <a:pt x="80" y="30"/>
                  </a:cubicBezTo>
                  <a:cubicBezTo>
                    <a:pt x="81" y="29"/>
                    <a:pt x="84" y="27"/>
                    <a:pt x="86" y="27"/>
                  </a:cubicBezTo>
                  <a:cubicBezTo>
                    <a:pt x="87" y="27"/>
                    <a:pt x="90" y="30"/>
                    <a:pt x="96" y="35"/>
                  </a:cubicBezTo>
                  <a:cubicBezTo>
                    <a:pt x="97" y="37"/>
                    <a:pt x="99" y="39"/>
                    <a:pt x="100" y="40"/>
                  </a:cubicBezTo>
                  <a:cubicBezTo>
                    <a:pt x="105" y="45"/>
                    <a:pt x="106" y="45"/>
                    <a:pt x="107" y="46"/>
                  </a:cubicBezTo>
                  <a:cubicBezTo>
                    <a:pt x="108" y="46"/>
                    <a:pt x="109" y="46"/>
                    <a:pt x="112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8" y="42"/>
                    <a:pt x="118" y="40"/>
                    <a:pt x="119" y="40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8"/>
                    <a:pt x="119" y="36"/>
                    <a:pt x="118" y="32"/>
                  </a:cubicBezTo>
                  <a:cubicBezTo>
                    <a:pt x="118" y="30"/>
                    <a:pt x="118" y="27"/>
                    <a:pt x="118" y="24"/>
                  </a:cubicBezTo>
                  <a:cubicBezTo>
                    <a:pt x="117" y="19"/>
                    <a:pt x="117" y="13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8" y="10"/>
                    <a:pt x="122" y="9"/>
                    <a:pt x="124" y="9"/>
                  </a:cubicBezTo>
                  <a:cubicBezTo>
                    <a:pt x="124" y="10"/>
                    <a:pt x="127" y="14"/>
                    <a:pt x="131" y="20"/>
                  </a:cubicBezTo>
                  <a:cubicBezTo>
                    <a:pt x="132" y="22"/>
                    <a:pt x="134" y="24"/>
                    <a:pt x="135" y="26"/>
                  </a:cubicBezTo>
                  <a:cubicBezTo>
                    <a:pt x="138" y="31"/>
                    <a:pt x="139" y="32"/>
                    <a:pt x="140" y="32"/>
                  </a:cubicBezTo>
                  <a:cubicBezTo>
                    <a:pt x="140" y="33"/>
                    <a:pt x="142" y="33"/>
                    <a:pt x="146" y="32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8" y="32"/>
                    <a:pt x="148" y="32"/>
                    <a:pt x="148" y="32"/>
                  </a:cubicBezTo>
                  <a:cubicBezTo>
                    <a:pt x="150" y="31"/>
                    <a:pt x="152" y="30"/>
                    <a:pt x="153" y="29"/>
                  </a:cubicBezTo>
                  <a:cubicBezTo>
                    <a:pt x="153" y="29"/>
                    <a:pt x="153" y="28"/>
                    <a:pt x="154" y="24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5" y="18"/>
                    <a:pt x="155" y="16"/>
                    <a:pt x="155" y="14"/>
                  </a:cubicBezTo>
                  <a:cubicBezTo>
                    <a:pt x="156" y="7"/>
                    <a:pt x="157" y="3"/>
                    <a:pt x="158" y="1"/>
                  </a:cubicBezTo>
                  <a:cubicBezTo>
                    <a:pt x="159" y="1"/>
                    <a:pt x="163" y="0"/>
                    <a:pt x="164" y="1"/>
                  </a:cubicBezTo>
                  <a:cubicBezTo>
                    <a:pt x="165" y="2"/>
                    <a:pt x="167" y="6"/>
                    <a:pt x="169" y="13"/>
                  </a:cubicBezTo>
                  <a:cubicBezTo>
                    <a:pt x="170" y="15"/>
                    <a:pt x="171" y="18"/>
                    <a:pt x="172" y="20"/>
                  </a:cubicBezTo>
                  <a:cubicBezTo>
                    <a:pt x="173" y="26"/>
                    <a:pt x="174" y="27"/>
                    <a:pt x="175" y="27"/>
                  </a:cubicBezTo>
                  <a:cubicBezTo>
                    <a:pt x="175" y="28"/>
                    <a:pt x="177" y="28"/>
                    <a:pt x="181" y="28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2" y="28"/>
                    <a:pt x="182" y="28"/>
                    <a:pt x="182" y="28"/>
                  </a:cubicBezTo>
                  <a:cubicBezTo>
                    <a:pt x="187" y="29"/>
                    <a:pt x="188" y="28"/>
                    <a:pt x="188" y="27"/>
                  </a:cubicBezTo>
                  <a:cubicBezTo>
                    <a:pt x="189" y="27"/>
                    <a:pt x="189" y="26"/>
                    <a:pt x="191" y="21"/>
                  </a:cubicBezTo>
                  <a:cubicBezTo>
                    <a:pt x="192" y="18"/>
                    <a:pt x="193" y="16"/>
                    <a:pt x="194" y="13"/>
                  </a:cubicBezTo>
                  <a:cubicBezTo>
                    <a:pt x="197" y="7"/>
                    <a:pt x="199" y="2"/>
                    <a:pt x="200" y="1"/>
                  </a:cubicBezTo>
                  <a:cubicBezTo>
                    <a:pt x="201" y="1"/>
                    <a:pt x="205" y="1"/>
                    <a:pt x="206" y="2"/>
                  </a:cubicBezTo>
                  <a:cubicBezTo>
                    <a:pt x="207" y="3"/>
                    <a:pt x="207" y="8"/>
                    <a:pt x="208" y="15"/>
                  </a:cubicBezTo>
                  <a:cubicBezTo>
                    <a:pt x="208" y="18"/>
                    <a:pt x="209" y="20"/>
                    <a:pt x="209" y="22"/>
                  </a:cubicBezTo>
                  <a:cubicBezTo>
                    <a:pt x="209" y="29"/>
                    <a:pt x="209" y="30"/>
                    <a:pt x="210" y="30"/>
                  </a:cubicBezTo>
                  <a:cubicBezTo>
                    <a:pt x="211" y="31"/>
                    <a:pt x="212" y="32"/>
                    <a:pt x="216" y="33"/>
                  </a:cubicBezTo>
                  <a:cubicBezTo>
                    <a:pt x="216" y="33"/>
                    <a:pt x="216" y="33"/>
                    <a:pt x="216" y="33"/>
                  </a:cubicBezTo>
                  <a:cubicBezTo>
                    <a:pt x="217" y="33"/>
                    <a:pt x="217" y="33"/>
                    <a:pt x="217" y="33"/>
                  </a:cubicBezTo>
                  <a:cubicBezTo>
                    <a:pt x="221" y="34"/>
                    <a:pt x="222" y="34"/>
                    <a:pt x="223" y="33"/>
                  </a:cubicBezTo>
                  <a:cubicBezTo>
                    <a:pt x="224" y="33"/>
                    <a:pt x="225" y="32"/>
                    <a:pt x="228" y="28"/>
                  </a:cubicBezTo>
                  <a:cubicBezTo>
                    <a:pt x="229" y="26"/>
                    <a:pt x="230" y="23"/>
                    <a:pt x="232" y="21"/>
                  </a:cubicBezTo>
                  <a:cubicBezTo>
                    <a:pt x="236" y="15"/>
                    <a:pt x="239" y="12"/>
                    <a:pt x="240" y="11"/>
                  </a:cubicBezTo>
                  <a:cubicBezTo>
                    <a:pt x="242" y="11"/>
                    <a:pt x="246" y="12"/>
                    <a:pt x="247" y="13"/>
                  </a:cubicBezTo>
                  <a:cubicBezTo>
                    <a:pt x="247" y="14"/>
                    <a:pt x="247" y="18"/>
                    <a:pt x="246" y="24"/>
                  </a:cubicBezTo>
                  <a:cubicBezTo>
                    <a:pt x="246" y="25"/>
                    <a:pt x="245" y="26"/>
                    <a:pt x="245" y="26"/>
                  </a:cubicBezTo>
                  <a:cubicBezTo>
                    <a:pt x="245" y="29"/>
                    <a:pt x="245" y="31"/>
                    <a:pt x="244" y="33"/>
                  </a:cubicBezTo>
                  <a:cubicBezTo>
                    <a:pt x="244" y="35"/>
                    <a:pt x="244" y="37"/>
                    <a:pt x="244" y="38"/>
                  </a:cubicBezTo>
                  <a:cubicBezTo>
                    <a:pt x="243" y="40"/>
                    <a:pt x="243" y="41"/>
                    <a:pt x="244" y="41"/>
                  </a:cubicBezTo>
                  <a:cubicBezTo>
                    <a:pt x="244" y="42"/>
                    <a:pt x="245" y="43"/>
                    <a:pt x="249" y="45"/>
                  </a:cubicBezTo>
                  <a:cubicBezTo>
                    <a:pt x="249" y="47"/>
                    <a:pt x="249" y="47"/>
                    <a:pt x="249" y="47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3" y="48"/>
                    <a:pt x="255" y="48"/>
                    <a:pt x="256" y="47"/>
                  </a:cubicBezTo>
                  <a:cubicBezTo>
                    <a:pt x="257" y="47"/>
                    <a:pt x="257" y="47"/>
                    <a:pt x="261" y="43"/>
                  </a:cubicBezTo>
                  <a:cubicBezTo>
                    <a:pt x="263" y="41"/>
                    <a:pt x="265" y="39"/>
                    <a:pt x="267" y="38"/>
                  </a:cubicBezTo>
                  <a:cubicBezTo>
                    <a:pt x="273" y="33"/>
                    <a:pt x="276" y="30"/>
                    <a:pt x="278" y="29"/>
                  </a:cubicBezTo>
                  <a:cubicBezTo>
                    <a:pt x="279" y="30"/>
                    <a:pt x="283" y="32"/>
                    <a:pt x="283" y="33"/>
                  </a:cubicBezTo>
                  <a:cubicBezTo>
                    <a:pt x="283" y="35"/>
                    <a:pt x="281" y="40"/>
                    <a:pt x="279" y="46"/>
                  </a:cubicBezTo>
                  <a:cubicBezTo>
                    <a:pt x="278" y="48"/>
                    <a:pt x="277" y="50"/>
                    <a:pt x="276" y="52"/>
                  </a:cubicBezTo>
                  <a:cubicBezTo>
                    <a:pt x="275" y="56"/>
                    <a:pt x="274" y="58"/>
                    <a:pt x="274" y="59"/>
                  </a:cubicBezTo>
                  <a:cubicBezTo>
                    <a:pt x="274" y="59"/>
                    <a:pt x="274" y="59"/>
                    <a:pt x="274" y="59"/>
                  </a:cubicBezTo>
                  <a:cubicBezTo>
                    <a:pt x="274" y="60"/>
                    <a:pt x="274" y="60"/>
                    <a:pt x="274" y="60"/>
                  </a:cubicBezTo>
                  <a:cubicBezTo>
                    <a:pt x="274" y="61"/>
                    <a:pt x="275" y="62"/>
                    <a:pt x="278" y="64"/>
                  </a:cubicBezTo>
                  <a:cubicBezTo>
                    <a:pt x="278" y="66"/>
                    <a:pt x="278" y="66"/>
                    <a:pt x="278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82" y="68"/>
                    <a:pt x="283" y="69"/>
                    <a:pt x="284" y="69"/>
                  </a:cubicBezTo>
                  <a:cubicBezTo>
                    <a:pt x="285" y="69"/>
                    <a:pt x="286" y="68"/>
                    <a:pt x="291" y="65"/>
                  </a:cubicBezTo>
                  <a:cubicBezTo>
                    <a:pt x="293" y="64"/>
                    <a:pt x="295" y="63"/>
                    <a:pt x="298" y="62"/>
                  </a:cubicBezTo>
                  <a:cubicBezTo>
                    <a:pt x="304" y="58"/>
                    <a:pt x="308" y="56"/>
                    <a:pt x="310" y="56"/>
                  </a:cubicBezTo>
                  <a:cubicBezTo>
                    <a:pt x="311" y="57"/>
                    <a:pt x="314" y="60"/>
                    <a:pt x="314" y="61"/>
                  </a:cubicBezTo>
                  <a:cubicBezTo>
                    <a:pt x="314" y="62"/>
                    <a:pt x="312" y="66"/>
                    <a:pt x="307" y="72"/>
                  </a:cubicBezTo>
                  <a:cubicBezTo>
                    <a:pt x="306" y="74"/>
                    <a:pt x="305" y="76"/>
                    <a:pt x="303" y="78"/>
                  </a:cubicBezTo>
                  <a:cubicBezTo>
                    <a:pt x="300" y="83"/>
                    <a:pt x="299" y="84"/>
                    <a:pt x="299" y="85"/>
                  </a:cubicBezTo>
                  <a:cubicBezTo>
                    <a:pt x="299" y="85"/>
                    <a:pt x="299" y="85"/>
                    <a:pt x="299" y="85"/>
                  </a:cubicBezTo>
                  <a:cubicBezTo>
                    <a:pt x="299" y="85"/>
                    <a:pt x="299" y="85"/>
                    <a:pt x="299" y="85"/>
                  </a:cubicBezTo>
                  <a:cubicBezTo>
                    <a:pt x="299" y="86"/>
                    <a:pt x="300" y="88"/>
                    <a:pt x="302" y="90"/>
                  </a:cubicBezTo>
                  <a:cubicBezTo>
                    <a:pt x="302" y="93"/>
                    <a:pt x="302" y="93"/>
                    <a:pt x="302" y="93"/>
                  </a:cubicBezTo>
                  <a:cubicBezTo>
                    <a:pt x="303" y="92"/>
                    <a:pt x="303" y="92"/>
                    <a:pt x="303" y="92"/>
                  </a:cubicBezTo>
                  <a:cubicBezTo>
                    <a:pt x="305" y="95"/>
                    <a:pt x="306" y="96"/>
                    <a:pt x="307" y="96"/>
                  </a:cubicBezTo>
                  <a:cubicBezTo>
                    <a:pt x="308" y="96"/>
                    <a:pt x="309" y="96"/>
                    <a:pt x="314" y="94"/>
                  </a:cubicBezTo>
                  <a:cubicBezTo>
                    <a:pt x="317" y="94"/>
                    <a:pt x="319" y="93"/>
                    <a:pt x="322" y="92"/>
                  </a:cubicBezTo>
                  <a:cubicBezTo>
                    <a:pt x="329" y="90"/>
                    <a:pt x="334" y="89"/>
                    <a:pt x="335" y="89"/>
                  </a:cubicBezTo>
                  <a:cubicBezTo>
                    <a:pt x="336" y="90"/>
                    <a:pt x="338" y="94"/>
                    <a:pt x="338" y="95"/>
                  </a:cubicBezTo>
                  <a:cubicBezTo>
                    <a:pt x="337" y="96"/>
                    <a:pt x="335" y="99"/>
                    <a:pt x="329" y="105"/>
                  </a:cubicBezTo>
                  <a:cubicBezTo>
                    <a:pt x="327" y="106"/>
                    <a:pt x="325" y="108"/>
                    <a:pt x="324" y="109"/>
                  </a:cubicBezTo>
                  <a:cubicBezTo>
                    <a:pt x="319" y="113"/>
                    <a:pt x="318" y="114"/>
                    <a:pt x="318" y="115"/>
                  </a:cubicBezTo>
                  <a:cubicBezTo>
                    <a:pt x="318" y="115"/>
                    <a:pt x="318" y="115"/>
                    <a:pt x="318" y="115"/>
                  </a:cubicBezTo>
                  <a:cubicBezTo>
                    <a:pt x="318" y="117"/>
                    <a:pt x="318" y="118"/>
                    <a:pt x="319" y="121"/>
                  </a:cubicBezTo>
                  <a:cubicBezTo>
                    <a:pt x="319" y="123"/>
                    <a:pt x="319" y="123"/>
                    <a:pt x="319" y="123"/>
                  </a:cubicBezTo>
                  <a:cubicBezTo>
                    <a:pt x="320" y="123"/>
                    <a:pt x="320" y="123"/>
                    <a:pt x="320" y="123"/>
                  </a:cubicBezTo>
                  <a:cubicBezTo>
                    <a:pt x="321" y="126"/>
                    <a:pt x="322" y="127"/>
                    <a:pt x="323" y="128"/>
                  </a:cubicBezTo>
                  <a:cubicBezTo>
                    <a:pt x="324" y="128"/>
                    <a:pt x="325" y="128"/>
                    <a:pt x="331" y="128"/>
                  </a:cubicBezTo>
                  <a:cubicBezTo>
                    <a:pt x="333" y="128"/>
                    <a:pt x="336" y="127"/>
                    <a:pt x="338" y="127"/>
                  </a:cubicBezTo>
                  <a:cubicBezTo>
                    <a:pt x="346" y="127"/>
                    <a:pt x="350" y="127"/>
                    <a:pt x="352" y="128"/>
                  </a:cubicBezTo>
                  <a:cubicBezTo>
                    <a:pt x="352" y="129"/>
                    <a:pt x="354" y="132"/>
                    <a:pt x="353" y="134"/>
                  </a:cubicBezTo>
                  <a:cubicBezTo>
                    <a:pt x="353" y="134"/>
                    <a:pt x="353" y="134"/>
                    <a:pt x="353" y="134"/>
                  </a:cubicBezTo>
                  <a:cubicBezTo>
                    <a:pt x="352" y="135"/>
                    <a:pt x="349" y="138"/>
                    <a:pt x="342" y="141"/>
                  </a:cubicBezTo>
                  <a:cubicBezTo>
                    <a:pt x="340" y="142"/>
                    <a:pt x="338" y="143"/>
                    <a:pt x="336" y="144"/>
                  </a:cubicBezTo>
                  <a:cubicBezTo>
                    <a:pt x="330" y="147"/>
                    <a:pt x="329" y="148"/>
                    <a:pt x="329" y="149"/>
                  </a:cubicBezTo>
                  <a:cubicBezTo>
                    <a:pt x="329" y="149"/>
                    <a:pt x="329" y="149"/>
                    <a:pt x="329" y="150"/>
                  </a:cubicBezTo>
                  <a:cubicBezTo>
                    <a:pt x="329" y="151"/>
                    <a:pt x="329" y="153"/>
                    <a:pt x="329" y="155"/>
                  </a:cubicBezTo>
                  <a:cubicBezTo>
                    <a:pt x="328" y="157"/>
                    <a:pt x="328" y="157"/>
                    <a:pt x="328" y="157"/>
                  </a:cubicBezTo>
                  <a:cubicBezTo>
                    <a:pt x="329" y="157"/>
                    <a:pt x="329" y="157"/>
                    <a:pt x="329" y="157"/>
                  </a:cubicBezTo>
                  <a:cubicBezTo>
                    <a:pt x="330" y="160"/>
                    <a:pt x="331" y="162"/>
                    <a:pt x="331" y="162"/>
                  </a:cubicBezTo>
                  <a:cubicBezTo>
                    <a:pt x="332" y="163"/>
                    <a:pt x="333" y="163"/>
                    <a:pt x="339" y="164"/>
                  </a:cubicBezTo>
                  <a:cubicBezTo>
                    <a:pt x="341" y="164"/>
                    <a:pt x="343" y="165"/>
                    <a:pt x="346" y="165"/>
                  </a:cubicBezTo>
                  <a:cubicBezTo>
                    <a:pt x="353" y="167"/>
                    <a:pt x="358" y="168"/>
                    <a:pt x="359" y="169"/>
                  </a:cubicBezTo>
                  <a:cubicBezTo>
                    <a:pt x="359" y="170"/>
                    <a:pt x="360" y="172"/>
                    <a:pt x="360" y="174"/>
                  </a:cubicBezTo>
                  <a:cubicBezTo>
                    <a:pt x="359" y="175"/>
                    <a:pt x="359" y="175"/>
                    <a:pt x="359" y="175"/>
                  </a:cubicBezTo>
                  <a:cubicBezTo>
                    <a:pt x="358" y="176"/>
                    <a:pt x="354" y="178"/>
                    <a:pt x="347" y="180"/>
                  </a:cubicBezTo>
                  <a:cubicBezTo>
                    <a:pt x="344" y="180"/>
                    <a:pt x="342" y="181"/>
                    <a:pt x="340" y="181"/>
                  </a:cubicBezTo>
                  <a:cubicBezTo>
                    <a:pt x="334" y="183"/>
                    <a:pt x="333" y="183"/>
                    <a:pt x="332" y="184"/>
                  </a:cubicBezTo>
                  <a:cubicBezTo>
                    <a:pt x="332" y="185"/>
                    <a:pt x="331" y="186"/>
                    <a:pt x="331" y="187"/>
                  </a:cubicBezTo>
                  <a:cubicBezTo>
                    <a:pt x="331" y="188"/>
                    <a:pt x="331" y="189"/>
                    <a:pt x="331" y="190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31" y="192"/>
                    <a:pt x="331" y="192"/>
                    <a:pt x="331" y="192"/>
                  </a:cubicBezTo>
                  <a:cubicBezTo>
                    <a:pt x="330" y="195"/>
                    <a:pt x="331" y="197"/>
                    <a:pt x="331" y="198"/>
                  </a:cubicBezTo>
                  <a:cubicBezTo>
                    <a:pt x="332" y="198"/>
                    <a:pt x="333" y="199"/>
                    <a:pt x="338" y="201"/>
                  </a:cubicBezTo>
                  <a:cubicBezTo>
                    <a:pt x="340" y="202"/>
                    <a:pt x="343" y="203"/>
                    <a:pt x="345" y="204"/>
                  </a:cubicBezTo>
                  <a:cubicBezTo>
                    <a:pt x="352" y="207"/>
                    <a:pt x="356" y="210"/>
                    <a:pt x="357" y="210"/>
                  </a:cubicBezTo>
                  <a:cubicBezTo>
                    <a:pt x="357" y="211"/>
                    <a:pt x="357" y="212"/>
                    <a:pt x="357" y="213"/>
                  </a:cubicBezTo>
                  <a:cubicBezTo>
                    <a:pt x="356" y="215"/>
                    <a:pt x="356" y="217"/>
                    <a:pt x="355" y="217"/>
                  </a:cubicBezTo>
                  <a:cubicBezTo>
                    <a:pt x="354" y="217"/>
                    <a:pt x="350" y="218"/>
                    <a:pt x="342" y="218"/>
                  </a:cubicBezTo>
                  <a:cubicBezTo>
                    <a:pt x="340" y="218"/>
                    <a:pt x="337" y="218"/>
                    <a:pt x="335" y="218"/>
                  </a:cubicBezTo>
                  <a:cubicBezTo>
                    <a:pt x="329" y="218"/>
                    <a:pt x="328" y="219"/>
                    <a:pt x="327" y="219"/>
                  </a:cubicBezTo>
                  <a:cubicBezTo>
                    <a:pt x="326" y="220"/>
                    <a:pt x="325" y="221"/>
                    <a:pt x="325" y="225"/>
                  </a:cubicBezTo>
                  <a:cubicBezTo>
                    <a:pt x="324" y="225"/>
                    <a:pt x="324" y="225"/>
                    <a:pt x="324" y="225"/>
                  </a:cubicBezTo>
                  <a:cubicBezTo>
                    <a:pt x="324" y="225"/>
                    <a:pt x="324" y="225"/>
                    <a:pt x="324" y="225"/>
                  </a:cubicBezTo>
                  <a:cubicBezTo>
                    <a:pt x="324" y="227"/>
                    <a:pt x="323" y="229"/>
                    <a:pt x="323" y="230"/>
                  </a:cubicBezTo>
                  <a:cubicBezTo>
                    <a:pt x="323" y="231"/>
                    <a:pt x="323" y="232"/>
                    <a:pt x="323" y="232"/>
                  </a:cubicBezTo>
                  <a:cubicBezTo>
                    <a:pt x="324" y="233"/>
                    <a:pt x="324" y="234"/>
                    <a:pt x="329" y="237"/>
                  </a:cubicBezTo>
                  <a:cubicBezTo>
                    <a:pt x="331" y="238"/>
                    <a:pt x="333" y="240"/>
                    <a:pt x="335" y="242"/>
                  </a:cubicBezTo>
                  <a:cubicBezTo>
                    <a:pt x="341" y="246"/>
                    <a:pt x="344" y="249"/>
                    <a:pt x="345" y="250"/>
                  </a:cubicBezTo>
                  <a:cubicBezTo>
                    <a:pt x="345" y="251"/>
                    <a:pt x="345" y="251"/>
                    <a:pt x="345" y="251"/>
                  </a:cubicBezTo>
                  <a:cubicBezTo>
                    <a:pt x="345" y="253"/>
                    <a:pt x="343" y="256"/>
                    <a:pt x="342" y="257"/>
                  </a:cubicBezTo>
                  <a:cubicBezTo>
                    <a:pt x="341" y="257"/>
                    <a:pt x="336" y="256"/>
                    <a:pt x="329" y="255"/>
                  </a:cubicBezTo>
                  <a:cubicBezTo>
                    <a:pt x="327" y="254"/>
                    <a:pt x="324" y="254"/>
                    <a:pt x="322" y="253"/>
                  </a:cubicBezTo>
                  <a:cubicBezTo>
                    <a:pt x="316" y="252"/>
                    <a:pt x="315" y="252"/>
                    <a:pt x="314" y="252"/>
                  </a:cubicBezTo>
                  <a:cubicBezTo>
                    <a:pt x="313" y="253"/>
                    <a:pt x="312" y="254"/>
                    <a:pt x="310" y="257"/>
                  </a:cubicBezTo>
                  <a:cubicBezTo>
                    <a:pt x="310" y="257"/>
                    <a:pt x="310" y="257"/>
                    <a:pt x="310" y="257"/>
                  </a:cubicBezTo>
                  <a:cubicBezTo>
                    <a:pt x="310" y="258"/>
                    <a:pt x="310" y="258"/>
                    <a:pt x="310" y="258"/>
                  </a:cubicBezTo>
                  <a:cubicBezTo>
                    <a:pt x="308" y="260"/>
                    <a:pt x="307" y="261"/>
                    <a:pt x="307" y="263"/>
                  </a:cubicBezTo>
                  <a:cubicBezTo>
                    <a:pt x="307" y="263"/>
                    <a:pt x="307" y="264"/>
                    <a:pt x="307" y="264"/>
                  </a:cubicBezTo>
                  <a:cubicBezTo>
                    <a:pt x="308" y="265"/>
                    <a:pt x="308" y="266"/>
                    <a:pt x="312" y="270"/>
                  </a:cubicBezTo>
                  <a:cubicBezTo>
                    <a:pt x="313" y="272"/>
                    <a:pt x="315" y="274"/>
                    <a:pt x="317" y="276"/>
                  </a:cubicBezTo>
                  <a:cubicBezTo>
                    <a:pt x="321" y="282"/>
                    <a:pt x="324" y="286"/>
                    <a:pt x="324" y="287"/>
                  </a:cubicBezTo>
                  <a:cubicBezTo>
                    <a:pt x="324" y="288"/>
                    <a:pt x="321" y="292"/>
                    <a:pt x="320" y="292"/>
                  </a:cubicBezTo>
                  <a:cubicBezTo>
                    <a:pt x="319" y="292"/>
                    <a:pt x="315" y="290"/>
                    <a:pt x="308" y="287"/>
                  </a:cubicBezTo>
                  <a:cubicBezTo>
                    <a:pt x="306" y="286"/>
                    <a:pt x="303" y="285"/>
                    <a:pt x="302" y="284"/>
                  </a:cubicBezTo>
                  <a:cubicBezTo>
                    <a:pt x="296" y="281"/>
                    <a:pt x="295" y="281"/>
                    <a:pt x="294" y="281"/>
                  </a:cubicBezTo>
                  <a:cubicBezTo>
                    <a:pt x="293" y="281"/>
                    <a:pt x="292" y="282"/>
                    <a:pt x="289" y="285"/>
                  </a:cubicBezTo>
                  <a:cubicBezTo>
                    <a:pt x="288" y="285"/>
                    <a:pt x="288" y="285"/>
                    <a:pt x="288" y="285"/>
                  </a:cubicBezTo>
                  <a:cubicBezTo>
                    <a:pt x="288" y="286"/>
                    <a:pt x="288" y="286"/>
                    <a:pt x="288" y="286"/>
                  </a:cubicBezTo>
                  <a:cubicBezTo>
                    <a:pt x="285" y="289"/>
                    <a:pt x="285" y="290"/>
                    <a:pt x="285" y="291"/>
                  </a:cubicBezTo>
                  <a:cubicBezTo>
                    <a:pt x="284" y="291"/>
                    <a:pt x="284" y="291"/>
                    <a:pt x="284" y="291"/>
                  </a:cubicBezTo>
                  <a:cubicBezTo>
                    <a:pt x="285" y="292"/>
                    <a:pt x="285" y="293"/>
                    <a:pt x="287" y="298"/>
                  </a:cubicBezTo>
                  <a:cubicBezTo>
                    <a:pt x="288" y="300"/>
                    <a:pt x="290" y="302"/>
                    <a:pt x="291" y="305"/>
                  </a:cubicBezTo>
                  <a:cubicBezTo>
                    <a:pt x="294" y="311"/>
                    <a:pt x="295" y="316"/>
                    <a:pt x="296" y="317"/>
                  </a:cubicBezTo>
                  <a:cubicBezTo>
                    <a:pt x="295" y="319"/>
                    <a:pt x="292" y="321"/>
                    <a:pt x="290" y="321"/>
                  </a:cubicBezTo>
                  <a:cubicBezTo>
                    <a:pt x="289" y="321"/>
                    <a:pt x="285" y="318"/>
                    <a:pt x="280" y="314"/>
                  </a:cubicBezTo>
                  <a:cubicBezTo>
                    <a:pt x="278" y="312"/>
                    <a:pt x="276" y="311"/>
                    <a:pt x="274" y="310"/>
                  </a:cubicBezTo>
                  <a:cubicBezTo>
                    <a:pt x="269" y="305"/>
                    <a:pt x="268" y="305"/>
                    <a:pt x="267" y="305"/>
                  </a:cubicBezTo>
                  <a:cubicBezTo>
                    <a:pt x="266" y="305"/>
                    <a:pt x="265" y="305"/>
                    <a:pt x="262" y="307"/>
                  </a:cubicBezTo>
                  <a:cubicBezTo>
                    <a:pt x="261" y="307"/>
                    <a:pt x="261" y="307"/>
                    <a:pt x="261" y="307"/>
                  </a:cubicBezTo>
                  <a:cubicBezTo>
                    <a:pt x="260" y="308"/>
                    <a:pt x="260" y="308"/>
                    <a:pt x="260" y="308"/>
                  </a:cubicBezTo>
                  <a:cubicBezTo>
                    <a:pt x="257" y="310"/>
                    <a:pt x="256" y="311"/>
                    <a:pt x="256" y="312"/>
                  </a:cubicBezTo>
                  <a:cubicBezTo>
                    <a:pt x="256" y="312"/>
                    <a:pt x="256" y="312"/>
                    <a:pt x="256" y="312"/>
                  </a:cubicBezTo>
                  <a:cubicBezTo>
                    <a:pt x="256" y="313"/>
                    <a:pt x="256" y="313"/>
                    <a:pt x="256" y="313"/>
                  </a:cubicBezTo>
                  <a:cubicBezTo>
                    <a:pt x="256" y="313"/>
                    <a:pt x="256" y="315"/>
                    <a:pt x="257" y="320"/>
                  </a:cubicBezTo>
                  <a:cubicBezTo>
                    <a:pt x="258" y="322"/>
                    <a:pt x="258" y="325"/>
                    <a:pt x="259" y="327"/>
                  </a:cubicBezTo>
                  <a:cubicBezTo>
                    <a:pt x="260" y="334"/>
                    <a:pt x="261" y="339"/>
                    <a:pt x="261" y="340"/>
                  </a:cubicBezTo>
                  <a:cubicBezTo>
                    <a:pt x="260" y="341"/>
                    <a:pt x="256" y="343"/>
                    <a:pt x="255" y="343"/>
                  </a:cubicBezTo>
                  <a:cubicBezTo>
                    <a:pt x="254" y="343"/>
                    <a:pt x="251" y="339"/>
                    <a:pt x="246" y="333"/>
                  </a:cubicBezTo>
                  <a:cubicBezTo>
                    <a:pt x="244" y="331"/>
                    <a:pt x="243" y="330"/>
                    <a:pt x="242" y="328"/>
                  </a:cubicBezTo>
                  <a:cubicBezTo>
                    <a:pt x="238" y="323"/>
                    <a:pt x="237" y="322"/>
                    <a:pt x="236" y="322"/>
                  </a:cubicBezTo>
                  <a:cubicBezTo>
                    <a:pt x="235" y="322"/>
                    <a:pt x="234" y="322"/>
                    <a:pt x="230" y="323"/>
                  </a:cubicBezTo>
                  <a:cubicBezTo>
                    <a:pt x="229" y="323"/>
                    <a:pt x="229" y="323"/>
                    <a:pt x="229" y="323"/>
                  </a:cubicBezTo>
                  <a:cubicBezTo>
                    <a:pt x="228" y="324"/>
                    <a:pt x="228" y="324"/>
                    <a:pt x="228" y="324"/>
                  </a:cubicBezTo>
                  <a:cubicBezTo>
                    <a:pt x="226" y="324"/>
                    <a:pt x="224" y="325"/>
                    <a:pt x="223" y="326"/>
                  </a:cubicBezTo>
                  <a:cubicBezTo>
                    <a:pt x="223" y="327"/>
                    <a:pt x="223" y="327"/>
                    <a:pt x="223" y="328"/>
                  </a:cubicBezTo>
                  <a:cubicBezTo>
                    <a:pt x="223" y="329"/>
                    <a:pt x="223" y="331"/>
                    <a:pt x="223" y="334"/>
                  </a:cubicBezTo>
                  <a:cubicBezTo>
                    <a:pt x="223" y="336"/>
                    <a:pt x="223" y="339"/>
                    <a:pt x="223" y="342"/>
                  </a:cubicBezTo>
                  <a:cubicBezTo>
                    <a:pt x="223" y="346"/>
                    <a:pt x="222" y="350"/>
                    <a:pt x="222" y="353"/>
                  </a:cubicBezTo>
                  <a:cubicBezTo>
                    <a:pt x="222" y="354"/>
                    <a:pt x="222" y="355"/>
                    <a:pt x="222" y="355"/>
                  </a:cubicBezTo>
                  <a:cubicBezTo>
                    <a:pt x="220" y="356"/>
                    <a:pt x="216" y="357"/>
                    <a:pt x="215" y="356"/>
                  </a:cubicBezTo>
                  <a:cubicBezTo>
                    <a:pt x="214" y="355"/>
                    <a:pt x="212" y="351"/>
                    <a:pt x="209" y="345"/>
                  </a:cubicBezTo>
                  <a:cubicBezTo>
                    <a:pt x="208" y="342"/>
                    <a:pt x="207" y="340"/>
                    <a:pt x="206" y="338"/>
                  </a:cubicBezTo>
                  <a:cubicBezTo>
                    <a:pt x="203" y="332"/>
                    <a:pt x="203" y="332"/>
                    <a:pt x="202" y="331"/>
                  </a:cubicBezTo>
                  <a:cubicBezTo>
                    <a:pt x="201" y="331"/>
                    <a:pt x="200" y="330"/>
                    <a:pt x="196" y="331"/>
                  </a:cubicBezTo>
                  <a:cubicBezTo>
                    <a:pt x="194" y="329"/>
                    <a:pt x="194" y="329"/>
                    <a:pt x="194" y="329"/>
                  </a:cubicBezTo>
                  <a:cubicBezTo>
                    <a:pt x="194" y="331"/>
                    <a:pt x="194" y="331"/>
                    <a:pt x="194" y="331"/>
                  </a:cubicBezTo>
                  <a:cubicBezTo>
                    <a:pt x="191" y="331"/>
                    <a:pt x="189" y="332"/>
                    <a:pt x="188" y="333"/>
                  </a:cubicBezTo>
                  <a:cubicBezTo>
                    <a:pt x="188" y="333"/>
                    <a:pt x="188" y="334"/>
                    <a:pt x="186" y="340"/>
                  </a:cubicBezTo>
                  <a:cubicBezTo>
                    <a:pt x="186" y="342"/>
                    <a:pt x="185" y="345"/>
                    <a:pt x="184" y="347"/>
                  </a:cubicBezTo>
                  <a:cubicBezTo>
                    <a:pt x="182" y="354"/>
                    <a:pt x="181" y="359"/>
                    <a:pt x="180" y="360"/>
                  </a:cubicBezTo>
                  <a:cubicBezTo>
                    <a:pt x="179" y="360"/>
                    <a:pt x="175" y="360"/>
                    <a:pt x="174" y="360"/>
                  </a:cubicBezTo>
                  <a:cubicBezTo>
                    <a:pt x="173" y="359"/>
                    <a:pt x="172" y="354"/>
                    <a:pt x="170" y="347"/>
                  </a:cubicBezTo>
                  <a:cubicBezTo>
                    <a:pt x="170" y="345"/>
                    <a:pt x="169" y="342"/>
                    <a:pt x="169" y="340"/>
                  </a:cubicBezTo>
                  <a:cubicBezTo>
                    <a:pt x="167" y="334"/>
                    <a:pt x="167" y="333"/>
                    <a:pt x="167" y="332"/>
                  </a:cubicBezTo>
                  <a:cubicBezTo>
                    <a:pt x="166" y="332"/>
                    <a:pt x="165" y="331"/>
                    <a:pt x="161" y="331"/>
                  </a:cubicBezTo>
                  <a:cubicBezTo>
                    <a:pt x="160" y="330"/>
                    <a:pt x="160" y="330"/>
                    <a:pt x="160" y="330"/>
                  </a:cubicBezTo>
                  <a:cubicBezTo>
                    <a:pt x="159" y="330"/>
                    <a:pt x="159" y="330"/>
                    <a:pt x="159" y="330"/>
                  </a:cubicBezTo>
                  <a:cubicBezTo>
                    <a:pt x="155" y="329"/>
                    <a:pt x="154" y="330"/>
                    <a:pt x="153" y="331"/>
                  </a:cubicBezTo>
                  <a:cubicBezTo>
                    <a:pt x="152" y="331"/>
                    <a:pt x="152" y="332"/>
                    <a:pt x="149" y="337"/>
                  </a:cubicBezTo>
                  <a:cubicBezTo>
                    <a:pt x="148" y="339"/>
                    <a:pt x="147" y="341"/>
                    <a:pt x="146" y="344"/>
                  </a:cubicBezTo>
                  <a:cubicBezTo>
                    <a:pt x="142" y="350"/>
                    <a:pt x="140" y="354"/>
                    <a:pt x="139" y="355"/>
                  </a:cubicBezTo>
                  <a:cubicBezTo>
                    <a:pt x="137" y="355"/>
                    <a:pt x="133" y="354"/>
                    <a:pt x="132" y="354"/>
                  </a:cubicBezTo>
                  <a:cubicBezTo>
                    <a:pt x="132" y="352"/>
                    <a:pt x="132" y="348"/>
                    <a:pt x="132" y="340"/>
                  </a:cubicBezTo>
                  <a:cubicBezTo>
                    <a:pt x="132" y="338"/>
                    <a:pt x="132" y="335"/>
                    <a:pt x="132" y="333"/>
                  </a:cubicBezTo>
                  <a:cubicBezTo>
                    <a:pt x="132" y="327"/>
                    <a:pt x="132" y="326"/>
                    <a:pt x="132" y="325"/>
                  </a:cubicBezTo>
                  <a:cubicBezTo>
                    <a:pt x="131" y="324"/>
                    <a:pt x="129" y="323"/>
                    <a:pt x="126" y="322"/>
                  </a:cubicBezTo>
                  <a:cubicBezTo>
                    <a:pt x="126" y="321"/>
                    <a:pt x="126" y="321"/>
                    <a:pt x="126" y="321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1" y="320"/>
                    <a:pt x="120" y="320"/>
                    <a:pt x="119" y="320"/>
                  </a:cubicBezTo>
                  <a:cubicBezTo>
                    <a:pt x="118" y="321"/>
                    <a:pt x="117" y="322"/>
                    <a:pt x="114" y="326"/>
                  </a:cubicBezTo>
                  <a:cubicBezTo>
                    <a:pt x="112" y="328"/>
                    <a:pt x="111" y="330"/>
                    <a:pt x="109" y="332"/>
                  </a:cubicBezTo>
                  <a:cubicBezTo>
                    <a:pt x="104" y="337"/>
                    <a:pt x="100" y="340"/>
                    <a:pt x="99" y="341"/>
                  </a:cubicBezTo>
                  <a:cubicBezTo>
                    <a:pt x="98" y="341"/>
                    <a:pt x="94" y="339"/>
                    <a:pt x="93" y="338"/>
                  </a:cubicBezTo>
                  <a:cubicBezTo>
                    <a:pt x="93" y="338"/>
                    <a:pt x="94" y="337"/>
                    <a:pt x="94" y="337"/>
                  </a:cubicBezTo>
                  <a:cubicBezTo>
                    <a:pt x="94" y="337"/>
                    <a:pt x="94" y="337"/>
                    <a:pt x="94" y="337"/>
                  </a:cubicBezTo>
                  <a:cubicBezTo>
                    <a:pt x="94" y="334"/>
                    <a:pt x="95" y="330"/>
                    <a:pt x="96" y="325"/>
                  </a:cubicBezTo>
                  <a:cubicBezTo>
                    <a:pt x="97" y="323"/>
                    <a:pt x="97" y="320"/>
                    <a:pt x="98" y="318"/>
                  </a:cubicBezTo>
                  <a:cubicBezTo>
                    <a:pt x="99" y="315"/>
                    <a:pt x="100" y="313"/>
                    <a:pt x="100" y="312"/>
                  </a:cubicBezTo>
                  <a:cubicBezTo>
                    <a:pt x="100" y="311"/>
                    <a:pt x="100" y="311"/>
                    <a:pt x="100" y="310"/>
                  </a:cubicBezTo>
                  <a:cubicBezTo>
                    <a:pt x="99" y="309"/>
                    <a:pt x="98" y="308"/>
                    <a:pt x="95" y="306"/>
                  </a:cubicBezTo>
                  <a:cubicBezTo>
                    <a:pt x="94" y="304"/>
                    <a:pt x="94" y="304"/>
                    <a:pt x="94" y="304"/>
                  </a:cubicBezTo>
                  <a:cubicBezTo>
                    <a:pt x="93" y="305"/>
                    <a:pt x="93" y="305"/>
                    <a:pt x="93" y="305"/>
                  </a:cubicBezTo>
                  <a:cubicBezTo>
                    <a:pt x="91" y="303"/>
                    <a:pt x="90" y="303"/>
                    <a:pt x="88" y="303"/>
                  </a:cubicBezTo>
                  <a:cubicBezTo>
                    <a:pt x="87" y="303"/>
                    <a:pt x="87" y="303"/>
                    <a:pt x="82" y="307"/>
                  </a:cubicBezTo>
                  <a:cubicBezTo>
                    <a:pt x="80" y="308"/>
                    <a:pt x="78" y="310"/>
                    <a:pt x="76" y="311"/>
                  </a:cubicBezTo>
                  <a:cubicBezTo>
                    <a:pt x="70" y="315"/>
                    <a:pt x="66" y="318"/>
                    <a:pt x="64" y="318"/>
                  </a:cubicBezTo>
                  <a:cubicBezTo>
                    <a:pt x="63" y="318"/>
                    <a:pt x="60" y="315"/>
                    <a:pt x="59" y="314"/>
                  </a:cubicBezTo>
                  <a:cubicBezTo>
                    <a:pt x="60" y="313"/>
                    <a:pt x="62" y="308"/>
                    <a:pt x="65" y="302"/>
                  </a:cubicBezTo>
                  <a:cubicBezTo>
                    <a:pt x="66" y="300"/>
                    <a:pt x="67" y="298"/>
                    <a:pt x="68" y="296"/>
                  </a:cubicBezTo>
                  <a:cubicBezTo>
                    <a:pt x="71" y="291"/>
                    <a:pt x="72" y="290"/>
                    <a:pt x="72" y="289"/>
                  </a:cubicBezTo>
                  <a:cubicBezTo>
                    <a:pt x="72" y="289"/>
                    <a:pt x="72" y="289"/>
                    <a:pt x="72" y="289"/>
                  </a:cubicBezTo>
                  <a:cubicBezTo>
                    <a:pt x="72" y="288"/>
                    <a:pt x="72" y="288"/>
                    <a:pt x="72" y="288"/>
                  </a:cubicBezTo>
                  <a:cubicBezTo>
                    <a:pt x="72" y="287"/>
                    <a:pt x="71" y="286"/>
                    <a:pt x="68" y="283"/>
                  </a:cubicBezTo>
                  <a:cubicBezTo>
                    <a:pt x="68" y="282"/>
                    <a:pt x="68" y="282"/>
                    <a:pt x="68" y="282"/>
                  </a:cubicBezTo>
                  <a:cubicBezTo>
                    <a:pt x="67" y="282"/>
                    <a:pt x="67" y="282"/>
                    <a:pt x="67" y="282"/>
                  </a:cubicBezTo>
                  <a:cubicBezTo>
                    <a:pt x="65" y="279"/>
                    <a:pt x="63" y="278"/>
                    <a:pt x="62" y="278"/>
                  </a:cubicBezTo>
                  <a:cubicBezTo>
                    <a:pt x="61" y="278"/>
                    <a:pt x="61" y="279"/>
                    <a:pt x="55" y="281"/>
                  </a:cubicBezTo>
                  <a:cubicBezTo>
                    <a:pt x="53" y="282"/>
                    <a:pt x="51" y="283"/>
                    <a:pt x="48" y="284"/>
                  </a:cubicBezTo>
                  <a:cubicBezTo>
                    <a:pt x="42" y="286"/>
                    <a:pt x="37" y="288"/>
                    <a:pt x="36" y="288"/>
                  </a:cubicBezTo>
                  <a:cubicBezTo>
                    <a:pt x="34" y="287"/>
                    <a:pt x="32" y="284"/>
                    <a:pt x="32" y="283"/>
                  </a:cubicBezTo>
                  <a:cubicBezTo>
                    <a:pt x="32" y="281"/>
                    <a:pt x="35" y="278"/>
                    <a:pt x="40" y="272"/>
                  </a:cubicBezTo>
                  <a:cubicBezTo>
                    <a:pt x="42" y="270"/>
                    <a:pt x="43" y="269"/>
                    <a:pt x="45" y="267"/>
                  </a:cubicBezTo>
                  <a:cubicBezTo>
                    <a:pt x="49" y="262"/>
                    <a:pt x="49" y="262"/>
                    <a:pt x="50" y="260"/>
                  </a:cubicBezTo>
                  <a:cubicBezTo>
                    <a:pt x="50" y="260"/>
                    <a:pt x="50" y="258"/>
                    <a:pt x="47" y="255"/>
                  </a:cubicBezTo>
                  <a:cubicBezTo>
                    <a:pt x="48" y="253"/>
                    <a:pt x="48" y="253"/>
                    <a:pt x="48" y="253"/>
                  </a:cubicBezTo>
                  <a:cubicBezTo>
                    <a:pt x="46" y="253"/>
                    <a:pt x="46" y="253"/>
                    <a:pt x="46" y="253"/>
                  </a:cubicBezTo>
                  <a:cubicBezTo>
                    <a:pt x="45" y="250"/>
                    <a:pt x="44" y="249"/>
                    <a:pt x="43" y="249"/>
                  </a:cubicBezTo>
                  <a:cubicBezTo>
                    <a:pt x="42" y="248"/>
                    <a:pt x="41" y="249"/>
                    <a:pt x="36" y="249"/>
                  </a:cubicBezTo>
                  <a:cubicBezTo>
                    <a:pt x="33" y="250"/>
                    <a:pt x="31" y="250"/>
                    <a:pt x="28" y="251"/>
                  </a:cubicBezTo>
                  <a:cubicBezTo>
                    <a:pt x="21" y="252"/>
                    <a:pt x="16" y="252"/>
                    <a:pt x="15" y="252"/>
                  </a:cubicBezTo>
                  <a:cubicBezTo>
                    <a:pt x="14" y="251"/>
                    <a:pt x="12" y="247"/>
                    <a:pt x="12" y="246"/>
                  </a:cubicBezTo>
                  <a:cubicBezTo>
                    <a:pt x="13" y="245"/>
                    <a:pt x="16" y="242"/>
                    <a:pt x="22" y="237"/>
                  </a:cubicBezTo>
                  <a:cubicBezTo>
                    <a:pt x="24" y="236"/>
                    <a:pt x="26" y="235"/>
                    <a:pt x="28" y="234"/>
                  </a:cubicBezTo>
                  <a:cubicBezTo>
                    <a:pt x="33" y="230"/>
                    <a:pt x="34" y="229"/>
                    <a:pt x="35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5" y="226"/>
                    <a:pt x="35" y="225"/>
                    <a:pt x="34" y="222"/>
                  </a:cubicBezTo>
                  <a:cubicBezTo>
                    <a:pt x="34" y="221"/>
                    <a:pt x="34" y="221"/>
                    <a:pt x="34" y="221"/>
                  </a:cubicBezTo>
                  <a:cubicBezTo>
                    <a:pt x="33" y="220"/>
                    <a:pt x="33" y="220"/>
                    <a:pt x="33" y="220"/>
                  </a:cubicBezTo>
                  <a:cubicBezTo>
                    <a:pt x="32" y="217"/>
                    <a:pt x="31" y="216"/>
                    <a:pt x="31" y="215"/>
                  </a:cubicBezTo>
                  <a:cubicBezTo>
                    <a:pt x="30" y="215"/>
                    <a:pt x="29" y="215"/>
                    <a:pt x="23" y="214"/>
                  </a:cubicBezTo>
                  <a:cubicBezTo>
                    <a:pt x="21" y="214"/>
                    <a:pt x="18" y="214"/>
                    <a:pt x="16" y="214"/>
                  </a:cubicBezTo>
                  <a:cubicBezTo>
                    <a:pt x="8" y="213"/>
                    <a:pt x="4" y="212"/>
                    <a:pt x="3" y="212"/>
                  </a:cubicBezTo>
                  <a:cubicBezTo>
                    <a:pt x="2" y="211"/>
                    <a:pt x="1" y="208"/>
                    <a:pt x="1" y="206"/>
                  </a:cubicBezTo>
                  <a:cubicBezTo>
                    <a:pt x="1" y="206"/>
                    <a:pt x="1" y="205"/>
                    <a:pt x="1" y="205"/>
                  </a:cubicBezTo>
                  <a:cubicBezTo>
                    <a:pt x="2" y="205"/>
                    <a:pt x="7" y="202"/>
                    <a:pt x="13" y="200"/>
                  </a:cubicBezTo>
                  <a:cubicBezTo>
                    <a:pt x="16" y="199"/>
                    <a:pt x="18" y="198"/>
                    <a:pt x="20" y="197"/>
                  </a:cubicBezTo>
                  <a:cubicBezTo>
                    <a:pt x="26" y="195"/>
                    <a:pt x="27" y="195"/>
                    <a:pt x="27" y="194"/>
                  </a:cubicBezTo>
                  <a:cubicBezTo>
                    <a:pt x="28" y="193"/>
                    <a:pt x="28" y="193"/>
                    <a:pt x="28" y="192"/>
                  </a:cubicBezTo>
                  <a:cubicBezTo>
                    <a:pt x="28" y="190"/>
                    <a:pt x="28" y="189"/>
                    <a:pt x="28" y="188"/>
                  </a:cubicBezTo>
                  <a:cubicBezTo>
                    <a:pt x="29" y="186"/>
                    <a:pt x="29" y="186"/>
                    <a:pt x="29" y="186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28" y="182"/>
                    <a:pt x="27" y="181"/>
                    <a:pt x="26" y="180"/>
                  </a:cubicBezTo>
                  <a:cubicBezTo>
                    <a:pt x="26" y="179"/>
                    <a:pt x="25" y="179"/>
                    <a:pt x="20" y="177"/>
                  </a:cubicBezTo>
                  <a:cubicBezTo>
                    <a:pt x="17" y="177"/>
                    <a:pt x="15" y="176"/>
                    <a:pt x="12" y="175"/>
                  </a:cubicBezTo>
                  <a:cubicBezTo>
                    <a:pt x="5" y="173"/>
                    <a:pt x="1" y="171"/>
                    <a:pt x="0" y="170"/>
                  </a:cubicBezTo>
                  <a:cubicBezTo>
                    <a:pt x="0" y="170"/>
                    <a:pt x="0" y="168"/>
                    <a:pt x="0" y="166"/>
                  </a:cubicBezTo>
                  <a:close/>
                  <a:moveTo>
                    <a:pt x="287" y="193"/>
                  </a:moveTo>
                  <a:cubicBezTo>
                    <a:pt x="295" y="134"/>
                    <a:pt x="253" y="79"/>
                    <a:pt x="193" y="72"/>
                  </a:cubicBezTo>
                  <a:cubicBezTo>
                    <a:pt x="134" y="64"/>
                    <a:pt x="80" y="106"/>
                    <a:pt x="72" y="165"/>
                  </a:cubicBezTo>
                  <a:cubicBezTo>
                    <a:pt x="64" y="225"/>
                    <a:pt x="106" y="279"/>
                    <a:pt x="166" y="287"/>
                  </a:cubicBezTo>
                  <a:cubicBezTo>
                    <a:pt x="225" y="295"/>
                    <a:pt x="280" y="253"/>
                    <a:pt x="287" y="193"/>
                  </a:cubicBezTo>
                  <a:close/>
                </a:path>
              </a:pathLst>
            </a:custGeom>
            <a:solidFill>
              <a:srgbClr val="9B1E23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94" name="Freeform: Shape 5"/>
            <p:cNvSpPr/>
            <p:nvPr/>
          </p:nvSpPr>
          <p:spPr bwMode="auto">
            <a:xfrm>
              <a:off x="4900670" y="1274152"/>
              <a:ext cx="1886881" cy="1878578"/>
            </a:xfrm>
            <a:custGeom>
              <a:avLst/>
              <a:gdLst>
                <a:gd name="T0" fmla="*/ 31 w 383"/>
                <a:gd name="T1" fmla="*/ 183 h 382"/>
                <a:gd name="T2" fmla="*/ 15 w 383"/>
                <a:gd name="T3" fmla="*/ 168 h 382"/>
                <a:gd name="T4" fmla="*/ 34 w 383"/>
                <a:gd name="T5" fmla="*/ 152 h 382"/>
                <a:gd name="T6" fmla="*/ 32 w 383"/>
                <a:gd name="T7" fmla="*/ 133 h 382"/>
                <a:gd name="T8" fmla="*/ 48 w 383"/>
                <a:gd name="T9" fmla="*/ 117 h 382"/>
                <a:gd name="T10" fmla="*/ 50 w 383"/>
                <a:gd name="T11" fmla="*/ 98 h 382"/>
                <a:gd name="T12" fmla="*/ 69 w 383"/>
                <a:gd name="T13" fmla="*/ 85 h 382"/>
                <a:gd name="T14" fmla="*/ 72 w 383"/>
                <a:gd name="T15" fmla="*/ 60 h 382"/>
                <a:gd name="T16" fmla="*/ 102 w 383"/>
                <a:gd name="T17" fmla="*/ 57 h 382"/>
                <a:gd name="T18" fmla="*/ 107 w 383"/>
                <a:gd name="T19" fmla="*/ 44 h 382"/>
                <a:gd name="T20" fmla="*/ 123 w 383"/>
                <a:gd name="T21" fmla="*/ 35 h 382"/>
                <a:gd name="T22" fmla="*/ 143 w 383"/>
                <a:gd name="T23" fmla="*/ 30 h 382"/>
                <a:gd name="T24" fmla="*/ 161 w 383"/>
                <a:gd name="T25" fmla="*/ 24 h 382"/>
                <a:gd name="T26" fmla="*/ 182 w 383"/>
                <a:gd name="T27" fmla="*/ 22 h 382"/>
                <a:gd name="T28" fmla="*/ 203 w 383"/>
                <a:gd name="T29" fmla="*/ 30 h 382"/>
                <a:gd name="T30" fmla="*/ 225 w 383"/>
                <a:gd name="T31" fmla="*/ 17 h 382"/>
                <a:gd name="T32" fmla="*/ 240 w 383"/>
                <a:gd name="T33" fmla="*/ 33 h 382"/>
                <a:gd name="T34" fmla="*/ 259 w 383"/>
                <a:gd name="T35" fmla="*/ 36 h 382"/>
                <a:gd name="T36" fmla="*/ 274 w 383"/>
                <a:gd name="T37" fmla="*/ 51 h 382"/>
                <a:gd name="T38" fmla="*/ 287 w 383"/>
                <a:gd name="T39" fmla="*/ 60 h 382"/>
                <a:gd name="T40" fmla="*/ 308 w 383"/>
                <a:gd name="T41" fmla="*/ 67 h 382"/>
                <a:gd name="T42" fmla="*/ 310 w 383"/>
                <a:gd name="T43" fmla="*/ 82 h 382"/>
                <a:gd name="T44" fmla="*/ 338 w 383"/>
                <a:gd name="T45" fmla="*/ 92 h 382"/>
                <a:gd name="T46" fmla="*/ 332 w 383"/>
                <a:gd name="T47" fmla="*/ 112 h 382"/>
                <a:gd name="T48" fmla="*/ 368 w 383"/>
                <a:gd name="T49" fmla="*/ 119 h 382"/>
                <a:gd name="T50" fmla="*/ 345 w 383"/>
                <a:gd name="T51" fmla="*/ 147 h 382"/>
                <a:gd name="T52" fmla="*/ 380 w 383"/>
                <a:gd name="T53" fmla="*/ 161 h 382"/>
                <a:gd name="T54" fmla="*/ 352 w 383"/>
                <a:gd name="T55" fmla="*/ 181 h 382"/>
                <a:gd name="T56" fmla="*/ 382 w 383"/>
                <a:gd name="T57" fmla="*/ 199 h 382"/>
                <a:gd name="T58" fmla="*/ 350 w 383"/>
                <a:gd name="T59" fmla="*/ 219 h 382"/>
                <a:gd name="T60" fmla="*/ 364 w 383"/>
                <a:gd name="T61" fmla="*/ 235 h 382"/>
                <a:gd name="T62" fmla="*/ 343 w 383"/>
                <a:gd name="T63" fmla="*/ 249 h 382"/>
                <a:gd name="T64" fmla="*/ 343 w 383"/>
                <a:gd name="T65" fmla="*/ 268 h 382"/>
                <a:gd name="T66" fmla="*/ 326 w 383"/>
                <a:gd name="T67" fmla="*/ 283 h 382"/>
                <a:gd name="T68" fmla="*/ 321 w 383"/>
                <a:gd name="T69" fmla="*/ 301 h 382"/>
                <a:gd name="T70" fmla="*/ 301 w 383"/>
                <a:gd name="T71" fmla="*/ 311 h 382"/>
                <a:gd name="T72" fmla="*/ 290 w 383"/>
                <a:gd name="T73" fmla="*/ 321 h 382"/>
                <a:gd name="T74" fmla="*/ 277 w 383"/>
                <a:gd name="T75" fmla="*/ 339 h 382"/>
                <a:gd name="T76" fmla="*/ 258 w 383"/>
                <a:gd name="T77" fmla="*/ 341 h 382"/>
                <a:gd name="T78" fmla="*/ 245 w 383"/>
                <a:gd name="T79" fmla="*/ 361 h 382"/>
                <a:gd name="T80" fmla="*/ 222 w 383"/>
                <a:gd name="T81" fmla="*/ 351 h 382"/>
                <a:gd name="T82" fmla="*/ 202 w 383"/>
                <a:gd name="T83" fmla="*/ 362 h 382"/>
                <a:gd name="T84" fmla="*/ 181 w 383"/>
                <a:gd name="T85" fmla="*/ 361 h 382"/>
                <a:gd name="T86" fmla="*/ 161 w 383"/>
                <a:gd name="T87" fmla="*/ 351 h 382"/>
                <a:gd name="T88" fmla="*/ 138 w 383"/>
                <a:gd name="T89" fmla="*/ 361 h 382"/>
                <a:gd name="T90" fmla="*/ 125 w 383"/>
                <a:gd name="T91" fmla="*/ 348 h 382"/>
                <a:gd name="T92" fmla="*/ 112 w 383"/>
                <a:gd name="T93" fmla="*/ 333 h 382"/>
                <a:gd name="T94" fmla="*/ 90 w 383"/>
                <a:gd name="T95" fmla="*/ 329 h 382"/>
                <a:gd name="T96" fmla="*/ 87 w 383"/>
                <a:gd name="T97" fmla="*/ 314 h 382"/>
                <a:gd name="T98" fmla="*/ 57 w 383"/>
                <a:gd name="T99" fmla="*/ 308 h 382"/>
                <a:gd name="T100" fmla="*/ 57 w 383"/>
                <a:gd name="T101" fmla="*/ 283 h 382"/>
                <a:gd name="T102" fmla="*/ 39 w 383"/>
                <a:gd name="T103" fmla="*/ 269 h 382"/>
                <a:gd name="T104" fmla="*/ 40 w 383"/>
                <a:gd name="T105" fmla="*/ 249 h 382"/>
                <a:gd name="T106" fmla="*/ 19 w 383"/>
                <a:gd name="T107" fmla="*/ 235 h 382"/>
                <a:gd name="T108" fmla="*/ 33 w 383"/>
                <a:gd name="T109" fmla="*/ 218 h 382"/>
                <a:gd name="T110" fmla="*/ 307 w 383"/>
                <a:gd name="T111" fmla="*/ 191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3" h="382">
                  <a:moveTo>
                    <a:pt x="0" y="201"/>
                  </a:moveTo>
                  <a:cubicBezTo>
                    <a:pt x="0" y="200"/>
                    <a:pt x="1" y="199"/>
                    <a:pt x="1" y="199"/>
                  </a:cubicBezTo>
                  <a:cubicBezTo>
                    <a:pt x="2" y="198"/>
                    <a:pt x="6" y="196"/>
                    <a:pt x="14" y="194"/>
                  </a:cubicBezTo>
                  <a:cubicBezTo>
                    <a:pt x="16" y="193"/>
                    <a:pt x="19" y="193"/>
                    <a:pt x="21" y="192"/>
                  </a:cubicBezTo>
                  <a:cubicBezTo>
                    <a:pt x="28" y="190"/>
                    <a:pt x="29" y="190"/>
                    <a:pt x="29" y="189"/>
                  </a:cubicBezTo>
                  <a:cubicBezTo>
                    <a:pt x="30" y="188"/>
                    <a:pt x="31" y="187"/>
                    <a:pt x="31" y="183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2"/>
                    <a:pt x="31" y="180"/>
                    <a:pt x="31" y="179"/>
                  </a:cubicBezTo>
                  <a:cubicBezTo>
                    <a:pt x="31" y="177"/>
                    <a:pt x="31" y="176"/>
                    <a:pt x="30" y="175"/>
                  </a:cubicBezTo>
                  <a:cubicBezTo>
                    <a:pt x="29" y="174"/>
                    <a:pt x="28" y="174"/>
                    <a:pt x="23" y="171"/>
                  </a:cubicBezTo>
                  <a:cubicBezTo>
                    <a:pt x="21" y="170"/>
                    <a:pt x="18" y="169"/>
                    <a:pt x="15" y="168"/>
                  </a:cubicBezTo>
                  <a:cubicBezTo>
                    <a:pt x="8" y="165"/>
                    <a:pt x="4" y="162"/>
                    <a:pt x="3" y="162"/>
                  </a:cubicBezTo>
                  <a:cubicBezTo>
                    <a:pt x="3" y="161"/>
                    <a:pt x="3" y="161"/>
                    <a:pt x="3" y="160"/>
                  </a:cubicBezTo>
                  <a:cubicBezTo>
                    <a:pt x="3" y="158"/>
                    <a:pt x="4" y="155"/>
                    <a:pt x="4" y="155"/>
                  </a:cubicBezTo>
                  <a:cubicBezTo>
                    <a:pt x="5" y="154"/>
                    <a:pt x="10" y="153"/>
                    <a:pt x="18" y="153"/>
                  </a:cubicBezTo>
                  <a:cubicBezTo>
                    <a:pt x="21" y="153"/>
                    <a:pt x="23" y="153"/>
                    <a:pt x="25" y="153"/>
                  </a:cubicBezTo>
                  <a:cubicBezTo>
                    <a:pt x="32" y="153"/>
                    <a:pt x="33" y="153"/>
                    <a:pt x="34" y="152"/>
                  </a:cubicBezTo>
                  <a:cubicBezTo>
                    <a:pt x="35" y="151"/>
                    <a:pt x="36" y="150"/>
                    <a:pt x="37" y="146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8" y="143"/>
                    <a:pt x="38" y="141"/>
                    <a:pt x="38" y="140"/>
                  </a:cubicBezTo>
                  <a:cubicBezTo>
                    <a:pt x="38" y="139"/>
                    <a:pt x="38" y="139"/>
                    <a:pt x="38" y="138"/>
                  </a:cubicBezTo>
                  <a:cubicBezTo>
                    <a:pt x="38" y="137"/>
                    <a:pt x="37" y="136"/>
                    <a:pt x="32" y="133"/>
                  </a:cubicBezTo>
                  <a:cubicBezTo>
                    <a:pt x="30" y="131"/>
                    <a:pt x="28" y="130"/>
                    <a:pt x="26" y="128"/>
                  </a:cubicBezTo>
                  <a:cubicBezTo>
                    <a:pt x="19" y="123"/>
                    <a:pt x="16" y="120"/>
                    <a:pt x="15" y="119"/>
                  </a:cubicBezTo>
                  <a:cubicBezTo>
                    <a:pt x="15" y="117"/>
                    <a:pt x="17" y="113"/>
                    <a:pt x="18" y="112"/>
                  </a:cubicBezTo>
                  <a:cubicBezTo>
                    <a:pt x="19" y="112"/>
                    <a:pt x="24" y="113"/>
                    <a:pt x="32" y="114"/>
                  </a:cubicBezTo>
                  <a:cubicBezTo>
                    <a:pt x="34" y="115"/>
                    <a:pt x="37" y="115"/>
                    <a:pt x="39" y="116"/>
                  </a:cubicBezTo>
                  <a:cubicBezTo>
                    <a:pt x="46" y="117"/>
                    <a:pt x="47" y="117"/>
                    <a:pt x="48" y="117"/>
                  </a:cubicBezTo>
                  <a:cubicBezTo>
                    <a:pt x="48" y="116"/>
                    <a:pt x="49" y="116"/>
                    <a:pt x="52" y="112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55" y="107"/>
                    <a:pt x="55" y="105"/>
                    <a:pt x="55" y="105"/>
                  </a:cubicBezTo>
                  <a:cubicBezTo>
                    <a:pt x="55" y="105"/>
                    <a:pt x="55" y="104"/>
                    <a:pt x="55" y="104"/>
                  </a:cubicBezTo>
                  <a:cubicBezTo>
                    <a:pt x="54" y="103"/>
                    <a:pt x="54" y="102"/>
                    <a:pt x="50" y="98"/>
                  </a:cubicBezTo>
                  <a:cubicBezTo>
                    <a:pt x="48" y="96"/>
                    <a:pt x="46" y="94"/>
                    <a:pt x="45" y="91"/>
                  </a:cubicBezTo>
                  <a:cubicBezTo>
                    <a:pt x="40" y="85"/>
                    <a:pt x="37" y="81"/>
                    <a:pt x="36" y="80"/>
                  </a:cubicBezTo>
                  <a:cubicBezTo>
                    <a:pt x="37" y="79"/>
                    <a:pt x="39" y="75"/>
                    <a:pt x="41" y="74"/>
                  </a:cubicBezTo>
                  <a:cubicBezTo>
                    <a:pt x="42" y="75"/>
                    <a:pt x="47" y="76"/>
                    <a:pt x="54" y="79"/>
                  </a:cubicBezTo>
                  <a:cubicBezTo>
                    <a:pt x="56" y="80"/>
                    <a:pt x="58" y="81"/>
                    <a:pt x="61" y="82"/>
                  </a:cubicBezTo>
                  <a:cubicBezTo>
                    <a:pt x="67" y="85"/>
                    <a:pt x="68" y="86"/>
                    <a:pt x="69" y="85"/>
                  </a:cubicBezTo>
                  <a:cubicBezTo>
                    <a:pt x="70" y="85"/>
                    <a:pt x="72" y="84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7" y="78"/>
                    <a:pt x="78" y="76"/>
                    <a:pt x="78" y="75"/>
                  </a:cubicBezTo>
                  <a:cubicBezTo>
                    <a:pt x="78" y="74"/>
                    <a:pt x="78" y="73"/>
                    <a:pt x="75" y="68"/>
                  </a:cubicBezTo>
                  <a:cubicBezTo>
                    <a:pt x="74" y="66"/>
                    <a:pt x="73" y="63"/>
                    <a:pt x="72" y="60"/>
                  </a:cubicBezTo>
                  <a:cubicBezTo>
                    <a:pt x="68" y="53"/>
                    <a:pt x="67" y="49"/>
                    <a:pt x="66" y="47"/>
                  </a:cubicBezTo>
                  <a:cubicBezTo>
                    <a:pt x="67" y="46"/>
                    <a:pt x="70" y="43"/>
                    <a:pt x="72" y="43"/>
                  </a:cubicBezTo>
                  <a:cubicBezTo>
                    <a:pt x="73" y="43"/>
                    <a:pt x="77" y="46"/>
                    <a:pt x="83" y="51"/>
                  </a:cubicBezTo>
                  <a:cubicBezTo>
                    <a:pt x="85" y="52"/>
                    <a:pt x="87" y="54"/>
                    <a:pt x="89" y="55"/>
                  </a:cubicBezTo>
                  <a:cubicBezTo>
                    <a:pt x="95" y="59"/>
                    <a:pt x="95" y="60"/>
                    <a:pt x="97" y="60"/>
                  </a:cubicBezTo>
                  <a:cubicBezTo>
                    <a:pt x="97" y="60"/>
                    <a:pt x="99" y="60"/>
                    <a:pt x="102" y="5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7" y="54"/>
                    <a:pt x="108" y="53"/>
                    <a:pt x="108" y="52"/>
                  </a:cubicBezTo>
                  <a:cubicBezTo>
                    <a:pt x="108" y="52"/>
                    <a:pt x="108" y="52"/>
                    <a:pt x="108" y="52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0"/>
                    <a:pt x="108" y="48"/>
                    <a:pt x="107" y="44"/>
                  </a:cubicBezTo>
                  <a:cubicBezTo>
                    <a:pt x="106" y="42"/>
                    <a:pt x="106" y="39"/>
                    <a:pt x="105" y="36"/>
                  </a:cubicBezTo>
                  <a:cubicBezTo>
                    <a:pt x="104" y="30"/>
                    <a:pt x="103" y="24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4" y="21"/>
                    <a:pt x="108" y="19"/>
                    <a:pt x="109" y="19"/>
                  </a:cubicBezTo>
                  <a:cubicBezTo>
                    <a:pt x="110" y="20"/>
                    <a:pt x="114" y="23"/>
                    <a:pt x="119" y="29"/>
                  </a:cubicBezTo>
                  <a:cubicBezTo>
                    <a:pt x="120" y="31"/>
                    <a:pt x="122" y="33"/>
                    <a:pt x="123" y="35"/>
                  </a:cubicBezTo>
                  <a:cubicBezTo>
                    <a:pt x="128" y="41"/>
                    <a:pt x="128" y="41"/>
                    <a:pt x="129" y="42"/>
                  </a:cubicBezTo>
                  <a:cubicBezTo>
                    <a:pt x="130" y="42"/>
                    <a:pt x="132" y="42"/>
                    <a:pt x="136" y="40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41" y="39"/>
                    <a:pt x="142" y="38"/>
                    <a:pt x="143" y="36"/>
                  </a:cubicBezTo>
                  <a:cubicBezTo>
                    <a:pt x="143" y="36"/>
                    <a:pt x="143" y="35"/>
                    <a:pt x="143" y="30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3" y="25"/>
                    <a:pt x="143" y="23"/>
                    <a:pt x="143" y="20"/>
                  </a:cubicBezTo>
                  <a:cubicBezTo>
                    <a:pt x="143" y="13"/>
                    <a:pt x="144" y="8"/>
                    <a:pt x="144" y="6"/>
                  </a:cubicBezTo>
                  <a:cubicBezTo>
                    <a:pt x="146" y="5"/>
                    <a:pt x="150" y="4"/>
                    <a:pt x="151" y="5"/>
                  </a:cubicBezTo>
                  <a:cubicBezTo>
                    <a:pt x="152" y="6"/>
                    <a:pt x="155" y="10"/>
                    <a:pt x="158" y="17"/>
                  </a:cubicBezTo>
                  <a:cubicBezTo>
                    <a:pt x="159" y="19"/>
                    <a:pt x="160" y="22"/>
                    <a:pt x="161" y="24"/>
                  </a:cubicBezTo>
                  <a:cubicBezTo>
                    <a:pt x="164" y="30"/>
                    <a:pt x="165" y="31"/>
                    <a:pt x="166" y="31"/>
                  </a:cubicBezTo>
                  <a:cubicBezTo>
                    <a:pt x="166" y="32"/>
                    <a:pt x="168" y="32"/>
                    <a:pt x="172" y="31"/>
                  </a:cubicBezTo>
                  <a:cubicBezTo>
                    <a:pt x="173" y="32"/>
                    <a:pt x="173" y="32"/>
                    <a:pt x="173" y="32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8" y="31"/>
                    <a:pt x="179" y="30"/>
                    <a:pt x="180" y="30"/>
                  </a:cubicBezTo>
                  <a:cubicBezTo>
                    <a:pt x="181" y="29"/>
                    <a:pt x="181" y="28"/>
                    <a:pt x="182" y="22"/>
                  </a:cubicBezTo>
                  <a:cubicBezTo>
                    <a:pt x="183" y="20"/>
                    <a:pt x="183" y="17"/>
                    <a:pt x="184" y="14"/>
                  </a:cubicBezTo>
                  <a:cubicBezTo>
                    <a:pt x="186" y="7"/>
                    <a:pt x="188" y="2"/>
                    <a:pt x="188" y="1"/>
                  </a:cubicBezTo>
                  <a:cubicBezTo>
                    <a:pt x="190" y="0"/>
                    <a:pt x="194" y="0"/>
                    <a:pt x="195" y="1"/>
                  </a:cubicBezTo>
                  <a:cubicBezTo>
                    <a:pt x="196" y="2"/>
                    <a:pt x="198" y="6"/>
                    <a:pt x="199" y="14"/>
                  </a:cubicBezTo>
                  <a:cubicBezTo>
                    <a:pt x="200" y="17"/>
                    <a:pt x="200" y="19"/>
                    <a:pt x="201" y="21"/>
                  </a:cubicBezTo>
                  <a:cubicBezTo>
                    <a:pt x="202" y="28"/>
                    <a:pt x="202" y="29"/>
                    <a:pt x="203" y="30"/>
                  </a:cubicBezTo>
                  <a:cubicBezTo>
                    <a:pt x="204" y="30"/>
                    <a:pt x="205" y="31"/>
                    <a:pt x="209" y="31"/>
                  </a:cubicBezTo>
                  <a:cubicBezTo>
                    <a:pt x="210" y="32"/>
                    <a:pt x="210" y="32"/>
                    <a:pt x="210" y="32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5" y="32"/>
                    <a:pt x="217" y="32"/>
                    <a:pt x="218" y="31"/>
                  </a:cubicBezTo>
                  <a:cubicBezTo>
                    <a:pt x="218" y="31"/>
                    <a:pt x="219" y="30"/>
                    <a:pt x="221" y="24"/>
                  </a:cubicBezTo>
                  <a:cubicBezTo>
                    <a:pt x="223" y="22"/>
                    <a:pt x="224" y="20"/>
                    <a:pt x="225" y="17"/>
                  </a:cubicBezTo>
                  <a:cubicBezTo>
                    <a:pt x="229" y="10"/>
                    <a:pt x="232" y="6"/>
                    <a:pt x="232" y="5"/>
                  </a:cubicBezTo>
                  <a:cubicBezTo>
                    <a:pt x="234" y="5"/>
                    <a:pt x="238" y="6"/>
                    <a:pt x="239" y="7"/>
                  </a:cubicBezTo>
                  <a:cubicBezTo>
                    <a:pt x="240" y="8"/>
                    <a:pt x="240" y="11"/>
                    <a:pt x="240" y="18"/>
                  </a:cubicBezTo>
                  <a:cubicBezTo>
                    <a:pt x="240" y="19"/>
                    <a:pt x="240" y="20"/>
                    <a:pt x="240" y="21"/>
                  </a:cubicBezTo>
                  <a:cubicBezTo>
                    <a:pt x="240" y="23"/>
                    <a:pt x="240" y="26"/>
                    <a:pt x="240" y="28"/>
                  </a:cubicBezTo>
                  <a:cubicBezTo>
                    <a:pt x="240" y="30"/>
                    <a:pt x="240" y="32"/>
                    <a:pt x="240" y="33"/>
                  </a:cubicBezTo>
                  <a:cubicBezTo>
                    <a:pt x="240" y="35"/>
                    <a:pt x="240" y="36"/>
                    <a:pt x="240" y="37"/>
                  </a:cubicBezTo>
                  <a:cubicBezTo>
                    <a:pt x="241" y="38"/>
                    <a:pt x="242" y="39"/>
                    <a:pt x="246" y="40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8" y="41"/>
                    <a:pt x="248" y="41"/>
                    <a:pt x="248" y="41"/>
                  </a:cubicBezTo>
                  <a:cubicBezTo>
                    <a:pt x="251" y="42"/>
                    <a:pt x="253" y="42"/>
                    <a:pt x="254" y="41"/>
                  </a:cubicBezTo>
                  <a:cubicBezTo>
                    <a:pt x="255" y="41"/>
                    <a:pt x="255" y="40"/>
                    <a:pt x="259" y="36"/>
                  </a:cubicBezTo>
                  <a:cubicBezTo>
                    <a:pt x="261" y="34"/>
                    <a:pt x="263" y="32"/>
                    <a:pt x="265" y="30"/>
                  </a:cubicBezTo>
                  <a:cubicBezTo>
                    <a:pt x="270" y="24"/>
                    <a:pt x="273" y="20"/>
                    <a:pt x="274" y="19"/>
                  </a:cubicBezTo>
                  <a:cubicBezTo>
                    <a:pt x="276" y="19"/>
                    <a:pt x="280" y="21"/>
                    <a:pt x="281" y="23"/>
                  </a:cubicBezTo>
                  <a:cubicBezTo>
                    <a:pt x="281" y="25"/>
                    <a:pt x="280" y="30"/>
                    <a:pt x="278" y="36"/>
                  </a:cubicBezTo>
                  <a:cubicBezTo>
                    <a:pt x="277" y="39"/>
                    <a:pt x="277" y="41"/>
                    <a:pt x="276" y="44"/>
                  </a:cubicBezTo>
                  <a:cubicBezTo>
                    <a:pt x="275" y="48"/>
                    <a:pt x="274" y="50"/>
                    <a:pt x="274" y="51"/>
                  </a:cubicBezTo>
                  <a:cubicBezTo>
                    <a:pt x="274" y="52"/>
                    <a:pt x="274" y="52"/>
                    <a:pt x="274" y="52"/>
                  </a:cubicBezTo>
                  <a:cubicBezTo>
                    <a:pt x="275" y="52"/>
                    <a:pt x="275" y="52"/>
                    <a:pt x="275" y="52"/>
                  </a:cubicBezTo>
                  <a:cubicBezTo>
                    <a:pt x="275" y="53"/>
                    <a:pt x="276" y="54"/>
                    <a:pt x="279" y="56"/>
                  </a:cubicBezTo>
                  <a:cubicBezTo>
                    <a:pt x="280" y="58"/>
                    <a:pt x="280" y="58"/>
                    <a:pt x="280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84" y="60"/>
                    <a:pt x="286" y="60"/>
                    <a:pt x="287" y="60"/>
                  </a:cubicBezTo>
                  <a:cubicBezTo>
                    <a:pt x="288" y="60"/>
                    <a:pt x="289" y="59"/>
                    <a:pt x="293" y="56"/>
                  </a:cubicBezTo>
                  <a:cubicBezTo>
                    <a:pt x="295" y="54"/>
                    <a:pt x="298" y="52"/>
                    <a:pt x="300" y="51"/>
                  </a:cubicBezTo>
                  <a:cubicBezTo>
                    <a:pt x="306" y="46"/>
                    <a:pt x="311" y="44"/>
                    <a:pt x="312" y="43"/>
                  </a:cubicBezTo>
                  <a:cubicBezTo>
                    <a:pt x="313" y="44"/>
                    <a:pt x="317" y="46"/>
                    <a:pt x="317" y="48"/>
                  </a:cubicBezTo>
                  <a:cubicBezTo>
                    <a:pt x="317" y="49"/>
                    <a:pt x="315" y="53"/>
                    <a:pt x="311" y="61"/>
                  </a:cubicBezTo>
                  <a:cubicBezTo>
                    <a:pt x="310" y="63"/>
                    <a:pt x="309" y="65"/>
                    <a:pt x="308" y="67"/>
                  </a:cubicBezTo>
                  <a:cubicBezTo>
                    <a:pt x="305" y="73"/>
                    <a:pt x="304" y="74"/>
                    <a:pt x="304" y="75"/>
                  </a:cubicBezTo>
                  <a:cubicBezTo>
                    <a:pt x="304" y="75"/>
                    <a:pt x="304" y="75"/>
                    <a:pt x="304" y="75"/>
                  </a:cubicBezTo>
                  <a:cubicBezTo>
                    <a:pt x="304" y="75"/>
                    <a:pt x="304" y="75"/>
                    <a:pt x="304" y="75"/>
                  </a:cubicBezTo>
                  <a:cubicBezTo>
                    <a:pt x="305" y="76"/>
                    <a:pt x="306" y="78"/>
                    <a:pt x="308" y="80"/>
                  </a:cubicBezTo>
                  <a:cubicBezTo>
                    <a:pt x="309" y="83"/>
                    <a:pt x="309" y="83"/>
                    <a:pt x="309" y="83"/>
                  </a:cubicBezTo>
                  <a:cubicBezTo>
                    <a:pt x="310" y="82"/>
                    <a:pt x="310" y="82"/>
                    <a:pt x="310" y="82"/>
                  </a:cubicBezTo>
                  <a:cubicBezTo>
                    <a:pt x="312" y="84"/>
                    <a:pt x="313" y="85"/>
                    <a:pt x="315" y="85"/>
                  </a:cubicBezTo>
                  <a:cubicBezTo>
                    <a:pt x="316" y="86"/>
                    <a:pt x="316" y="85"/>
                    <a:pt x="322" y="83"/>
                  </a:cubicBezTo>
                  <a:cubicBezTo>
                    <a:pt x="324" y="82"/>
                    <a:pt x="327" y="81"/>
                    <a:pt x="329" y="80"/>
                  </a:cubicBezTo>
                  <a:cubicBezTo>
                    <a:pt x="337" y="77"/>
                    <a:pt x="341" y="75"/>
                    <a:pt x="343" y="75"/>
                  </a:cubicBezTo>
                  <a:cubicBezTo>
                    <a:pt x="344" y="76"/>
                    <a:pt x="347" y="79"/>
                    <a:pt x="347" y="81"/>
                  </a:cubicBezTo>
                  <a:cubicBezTo>
                    <a:pt x="346" y="82"/>
                    <a:pt x="344" y="85"/>
                    <a:pt x="338" y="92"/>
                  </a:cubicBezTo>
                  <a:cubicBezTo>
                    <a:pt x="337" y="94"/>
                    <a:pt x="335" y="96"/>
                    <a:pt x="334" y="97"/>
                  </a:cubicBezTo>
                  <a:cubicBezTo>
                    <a:pt x="329" y="102"/>
                    <a:pt x="328" y="103"/>
                    <a:pt x="328" y="104"/>
                  </a:cubicBezTo>
                  <a:cubicBezTo>
                    <a:pt x="328" y="105"/>
                    <a:pt x="328" y="105"/>
                    <a:pt x="328" y="105"/>
                  </a:cubicBezTo>
                  <a:cubicBezTo>
                    <a:pt x="328" y="106"/>
                    <a:pt x="329" y="108"/>
                    <a:pt x="331" y="110"/>
                  </a:cubicBezTo>
                  <a:cubicBezTo>
                    <a:pt x="331" y="113"/>
                    <a:pt x="331" y="113"/>
                    <a:pt x="331" y="113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3" y="116"/>
                    <a:pt x="335" y="116"/>
                    <a:pt x="336" y="117"/>
                  </a:cubicBezTo>
                  <a:cubicBezTo>
                    <a:pt x="337" y="117"/>
                    <a:pt x="338" y="117"/>
                    <a:pt x="344" y="116"/>
                  </a:cubicBezTo>
                  <a:cubicBezTo>
                    <a:pt x="346" y="115"/>
                    <a:pt x="349" y="115"/>
                    <a:pt x="352" y="114"/>
                  </a:cubicBezTo>
                  <a:cubicBezTo>
                    <a:pt x="359" y="113"/>
                    <a:pt x="364" y="113"/>
                    <a:pt x="366" y="113"/>
                  </a:cubicBezTo>
                  <a:cubicBezTo>
                    <a:pt x="367" y="114"/>
                    <a:pt x="368" y="118"/>
                    <a:pt x="368" y="119"/>
                  </a:cubicBezTo>
                  <a:cubicBezTo>
                    <a:pt x="368" y="119"/>
                    <a:pt x="368" y="119"/>
                    <a:pt x="368" y="119"/>
                  </a:cubicBezTo>
                  <a:cubicBezTo>
                    <a:pt x="368" y="120"/>
                    <a:pt x="364" y="124"/>
                    <a:pt x="357" y="128"/>
                  </a:cubicBezTo>
                  <a:cubicBezTo>
                    <a:pt x="355" y="130"/>
                    <a:pt x="353" y="131"/>
                    <a:pt x="352" y="133"/>
                  </a:cubicBezTo>
                  <a:cubicBezTo>
                    <a:pt x="346" y="137"/>
                    <a:pt x="345" y="137"/>
                    <a:pt x="345" y="138"/>
                  </a:cubicBezTo>
                  <a:cubicBezTo>
                    <a:pt x="345" y="139"/>
                    <a:pt x="345" y="139"/>
                    <a:pt x="345" y="139"/>
                  </a:cubicBezTo>
                  <a:cubicBezTo>
                    <a:pt x="345" y="141"/>
                    <a:pt x="345" y="142"/>
                    <a:pt x="346" y="144"/>
                  </a:cubicBezTo>
                  <a:cubicBezTo>
                    <a:pt x="345" y="147"/>
                    <a:pt x="345" y="147"/>
                    <a:pt x="345" y="147"/>
                  </a:cubicBezTo>
                  <a:cubicBezTo>
                    <a:pt x="346" y="147"/>
                    <a:pt x="346" y="147"/>
                    <a:pt x="346" y="147"/>
                  </a:cubicBezTo>
                  <a:cubicBezTo>
                    <a:pt x="347" y="150"/>
                    <a:pt x="348" y="151"/>
                    <a:pt x="349" y="152"/>
                  </a:cubicBezTo>
                  <a:cubicBezTo>
                    <a:pt x="350" y="152"/>
                    <a:pt x="351" y="153"/>
                    <a:pt x="357" y="153"/>
                  </a:cubicBezTo>
                  <a:cubicBezTo>
                    <a:pt x="359" y="153"/>
                    <a:pt x="362" y="153"/>
                    <a:pt x="365" y="153"/>
                  </a:cubicBezTo>
                  <a:cubicBezTo>
                    <a:pt x="373" y="154"/>
                    <a:pt x="378" y="155"/>
                    <a:pt x="379" y="155"/>
                  </a:cubicBezTo>
                  <a:cubicBezTo>
                    <a:pt x="380" y="156"/>
                    <a:pt x="380" y="159"/>
                    <a:pt x="380" y="161"/>
                  </a:cubicBezTo>
                  <a:cubicBezTo>
                    <a:pt x="380" y="162"/>
                    <a:pt x="380" y="162"/>
                    <a:pt x="380" y="162"/>
                  </a:cubicBezTo>
                  <a:cubicBezTo>
                    <a:pt x="379" y="163"/>
                    <a:pt x="375" y="165"/>
                    <a:pt x="368" y="168"/>
                  </a:cubicBezTo>
                  <a:cubicBezTo>
                    <a:pt x="365" y="169"/>
                    <a:pt x="363" y="170"/>
                    <a:pt x="361" y="171"/>
                  </a:cubicBezTo>
                  <a:cubicBezTo>
                    <a:pt x="354" y="174"/>
                    <a:pt x="354" y="174"/>
                    <a:pt x="353" y="175"/>
                  </a:cubicBezTo>
                  <a:cubicBezTo>
                    <a:pt x="352" y="176"/>
                    <a:pt x="352" y="177"/>
                    <a:pt x="352" y="178"/>
                  </a:cubicBezTo>
                  <a:cubicBezTo>
                    <a:pt x="352" y="179"/>
                    <a:pt x="352" y="181"/>
                    <a:pt x="352" y="181"/>
                  </a:cubicBezTo>
                  <a:cubicBezTo>
                    <a:pt x="351" y="184"/>
                    <a:pt x="351" y="184"/>
                    <a:pt x="351" y="184"/>
                  </a:cubicBezTo>
                  <a:cubicBezTo>
                    <a:pt x="352" y="184"/>
                    <a:pt x="352" y="184"/>
                    <a:pt x="352" y="184"/>
                  </a:cubicBezTo>
                  <a:cubicBezTo>
                    <a:pt x="352" y="187"/>
                    <a:pt x="353" y="188"/>
                    <a:pt x="354" y="189"/>
                  </a:cubicBezTo>
                  <a:cubicBezTo>
                    <a:pt x="355" y="190"/>
                    <a:pt x="356" y="190"/>
                    <a:pt x="361" y="192"/>
                  </a:cubicBezTo>
                  <a:cubicBezTo>
                    <a:pt x="364" y="193"/>
                    <a:pt x="366" y="194"/>
                    <a:pt x="369" y="194"/>
                  </a:cubicBezTo>
                  <a:cubicBezTo>
                    <a:pt x="376" y="197"/>
                    <a:pt x="381" y="199"/>
                    <a:pt x="382" y="199"/>
                  </a:cubicBezTo>
                  <a:cubicBezTo>
                    <a:pt x="382" y="200"/>
                    <a:pt x="383" y="201"/>
                    <a:pt x="383" y="202"/>
                  </a:cubicBezTo>
                  <a:cubicBezTo>
                    <a:pt x="383" y="204"/>
                    <a:pt x="382" y="206"/>
                    <a:pt x="382" y="207"/>
                  </a:cubicBezTo>
                  <a:cubicBezTo>
                    <a:pt x="381" y="207"/>
                    <a:pt x="376" y="208"/>
                    <a:pt x="368" y="210"/>
                  </a:cubicBezTo>
                  <a:cubicBezTo>
                    <a:pt x="366" y="210"/>
                    <a:pt x="363" y="210"/>
                    <a:pt x="361" y="211"/>
                  </a:cubicBezTo>
                  <a:cubicBezTo>
                    <a:pt x="354" y="212"/>
                    <a:pt x="353" y="212"/>
                    <a:pt x="352" y="213"/>
                  </a:cubicBezTo>
                  <a:cubicBezTo>
                    <a:pt x="352" y="213"/>
                    <a:pt x="351" y="215"/>
                    <a:pt x="350" y="219"/>
                  </a:cubicBezTo>
                  <a:cubicBezTo>
                    <a:pt x="350" y="219"/>
                    <a:pt x="350" y="219"/>
                    <a:pt x="350" y="219"/>
                  </a:cubicBezTo>
                  <a:cubicBezTo>
                    <a:pt x="350" y="220"/>
                    <a:pt x="350" y="220"/>
                    <a:pt x="350" y="220"/>
                  </a:cubicBezTo>
                  <a:cubicBezTo>
                    <a:pt x="350" y="222"/>
                    <a:pt x="349" y="223"/>
                    <a:pt x="349" y="224"/>
                  </a:cubicBezTo>
                  <a:cubicBezTo>
                    <a:pt x="349" y="225"/>
                    <a:pt x="350" y="226"/>
                    <a:pt x="350" y="227"/>
                  </a:cubicBezTo>
                  <a:cubicBezTo>
                    <a:pt x="351" y="228"/>
                    <a:pt x="351" y="228"/>
                    <a:pt x="357" y="231"/>
                  </a:cubicBezTo>
                  <a:cubicBezTo>
                    <a:pt x="359" y="232"/>
                    <a:pt x="361" y="234"/>
                    <a:pt x="364" y="235"/>
                  </a:cubicBezTo>
                  <a:cubicBezTo>
                    <a:pt x="370" y="239"/>
                    <a:pt x="374" y="242"/>
                    <a:pt x="375" y="243"/>
                  </a:cubicBezTo>
                  <a:cubicBezTo>
                    <a:pt x="375" y="243"/>
                    <a:pt x="375" y="243"/>
                    <a:pt x="375" y="244"/>
                  </a:cubicBezTo>
                  <a:cubicBezTo>
                    <a:pt x="375" y="246"/>
                    <a:pt x="374" y="249"/>
                    <a:pt x="373" y="250"/>
                  </a:cubicBezTo>
                  <a:cubicBezTo>
                    <a:pt x="372" y="250"/>
                    <a:pt x="367" y="250"/>
                    <a:pt x="359" y="250"/>
                  </a:cubicBezTo>
                  <a:cubicBezTo>
                    <a:pt x="357" y="250"/>
                    <a:pt x="354" y="249"/>
                    <a:pt x="352" y="249"/>
                  </a:cubicBezTo>
                  <a:cubicBezTo>
                    <a:pt x="345" y="249"/>
                    <a:pt x="344" y="249"/>
                    <a:pt x="343" y="249"/>
                  </a:cubicBezTo>
                  <a:cubicBezTo>
                    <a:pt x="342" y="250"/>
                    <a:pt x="341" y="252"/>
                    <a:pt x="340" y="255"/>
                  </a:cubicBezTo>
                  <a:cubicBezTo>
                    <a:pt x="339" y="255"/>
                    <a:pt x="339" y="255"/>
                    <a:pt x="339" y="255"/>
                  </a:cubicBezTo>
                  <a:cubicBezTo>
                    <a:pt x="339" y="256"/>
                    <a:pt x="339" y="256"/>
                    <a:pt x="339" y="256"/>
                  </a:cubicBezTo>
                  <a:cubicBezTo>
                    <a:pt x="338" y="258"/>
                    <a:pt x="337" y="260"/>
                    <a:pt x="337" y="261"/>
                  </a:cubicBezTo>
                  <a:cubicBezTo>
                    <a:pt x="337" y="262"/>
                    <a:pt x="338" y="262"/>
                    <a:pt x="338" y="262"/>
                  </a:cubicBezTo>
                  <a:cubicBezTo>
                    <a:pt x="338" y="263"/>
                    <a:pt x="339" y="264"/>
                    <a:pt x="343" y="268"/>
                  </a:cubicBezTo>
                  <a:cubicBezTo>
                    <a:pt x="345" y="270"/>
                    <a:pt x="347" y="272"/>
                    <a:pt x="349" y="274"/>
                  </a:cubicBezTo>
                  <a:cubicBezTo>
                    <a:pt x="354" y="279"/>
                    <a:pt x="358" y="283"/>
                    <a:pt x="358" y="284"/>
                  </a:cubicBezTo>
                  <a:cubicBezTo>
                    <a:pt x="358" y="286"/>
                    <a:pt x="356" y="290"/>
                    <a:pt x="355" y="290"/>
                  </a:cubicBezTo>
                  <a:cubicBezTo>
                    <a:pt x="354" y="290"/>
                    <a:pt x="349" y="289"/>
                    <a:pt x="341" y="287"/>
                  </a:cubicBezTo>
                  <a:cubicBezTo>
                    <a:pt x="339" y="286"/>
                    <a:pt x="336" y="285"/>
                    <a:pt x="334" y="285"/>
                  </a:cubicBezTo>
                  <a:cubicBezTo>
                    <a:pt x="328" y="282"/>
                    <a:pt x="327" y="282"/>
                    <a:pt x="326" y="283"/>
                  </a:cubicBezTo>
                  <a:cubicBezTo>
                    <a:pt x="325" y="283"/>
                    <a:pt x="324" y="284"/>
                    <a:pt x="321" y="287"/>
                  </a:cubicBezTo>
                  <a:cubicBezTo>
                    <a:pt x="320" y="287"/>
                    <a:pt x="320" y="287"/>
                    <a:pt x="320" y="287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17" y="292"/>
                    <a:pt x="317" y="293"/>
                    <a:pt x="317" y="294"/>
                  </a:cubicBezTo>
                  <a:cubicBezTo>
                    <a:pt x="317" y="294"/>
                    <a:pt x="317" y="294"/>
                    <a:pt x="317" y="294"/>
                  </a:cubicBezTo>
                  <a:cubicBezTo>
                    <a:pt x="317" y="295"/>
                    <a:pt x="318" y="296"/>
                    <a:pt x="321" y="301"/>
                  </a:cubicBezTo>
                  <a:cubicBezTo>
                    <a:pt x="323" y="303"/>
                    <a:pt x="324" y="305"/>
                    <a:pt x="326" y="308"/>
                  </a:cubicBezTo>
                  <a:cubicBezTo>
                    <a:pt x="330" y="314"/>
                    <a:pt x="332" y="319"/>
                    <a:pt x="333" y="320"/>
                  </a:cubicBezTo>
                  <a:cubicBezTo>
                    <a:pt x="332" y="322"/>
                    <a:pt x="329" y="325"/>
                    <a:pt x="328" y="325"/>
                  </a:cubicBezTo>
                  <a:cubicBezTo>
                    <a:pt x="326" y="325"/>
                    <a:pt x="322" y="323"/>
                    <a:pt x="315" y="319"/>
                  </a:cubicBezTo>
                  <a:cubicBezTo>
                    <a:pt x="313" y="318"/>
                    <a:pt x="311" y="316"/>
                    <a:pt x="309" y="315"/>
                  </a:cubicBezTo>
                  <a:cubicBezTo>
                    <a:pt x="303" y="311"/>
                    <a:pt x="302" y="311"/>
                    <a:pt x="301" y="311"/>
                  </a:cubicBezTo>
                  <a:cubicBezTo>
                    <a:pt x="300" y="311"/>
                    <a:pt x="299" y="312"/>
                    <a:pt x="296" y="315"/>
                  </a:cubicBezTo>
                  <a:cubicBezTo>
                    <a:pt x="294" y="315"/>
                    <a:pt x="294" y="315"/>
                    <a:pt x="294" y="315"/>
                  </a:cubicBezTo>
                  <a:cubicBezTo>
                    <a:pt x="294" y="316"/>
                    <a:pt x="294" y="316"/>
                    <a:pt x="294" y="316"/>
                  </a:cubicBezTo>
                  <a:cubicBezTo>
                    <a:pt x="291" y="318"/>
                    <a:pt x="290" y="319"/>
                    <a:pt x="290" y="321"/>
                  </a:cubicBezTo>
                  <a:cubicBezTo>
                    <a:pt x="290" y="321"/>
                    <a:pt x="290" y="321"/>
                    <a:pt x="290" y="321"/>
                  </a:cubicBezTo>
                  <a:cubicBezTo>
                    <a:pt x="290" y="321"/>
                    <a:pt x="290" y="321"/>
                    <a:pt x="290" y="321"/>
                  </a:cubicBezTo>
                  <a:cubicBezTo>
                    <a:pt x="290" y="322"/>
                    <a:pt x="291" y="323"/>
                    <a:pt x="292" y="328"/>
                  </a:cubicBezTo>
                  <a:cubicBezTo>
                    <a:pt x="293" y="330"/>
                    <a:pt x="294" y="333"/>
                    <a:pt x="295" y="336"/>
                  </a:cubicBezTo>
                  <a:cubicBezTo>
                    <a:pt x="298" y="342"/>
                    <a:pt x="299" y="348"/>
                    <a:pt x="299" y="349"/>
                  </a:cubicBezTo>
                  <a:cubicBezTo>
                    <a:pt x="298" y="351"/>
                    <a:pt x="295" y="353"/>
                    <a:pt x="293" y="353"/>
                  </a:cubicBezTo>
                  <a:cubicBezTo>
                    <a:pt x="292" y="353"/>
                    <a:pt x="288" y="350"/>
                    <a:pt x="283" y="344"/>
                  </a:cubicBezTo>
                  <a:cubicBezTo>
                    <a:pt x="281" y="342"/>
                    <a:pt x="279" y="340"/>
                    <a:pt x="277" y="339"/>
                  </a:cubicBezTo>
                  <a:cubicBezTo>
                    <a:pt x="272" y="334"/>
                    <a:pt x="272" y="333"/>
                    <a:pt x="271" y="333"/>
                  </a:cubicBezTo>
                  <a:cubicBezTo>
                    <a:pt x="270" y="333"/>
                    <a:pt x="268" y="333"/>
                    <a:pt x="265" y="335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3" y="336"/>
                    <a:pt x="263" y="336"/>
                    <a:pt x="263" y="336"/>
                  </a:cubicBezTo>
                  <a:cubicBezTo>
                    <a:pt x="260" y="337"/>
                    <a:pt x="258" y="338"/>
                    <a:pt x="258" y="340"/>
                  </a:cubicBezTo>
                  <a:cubicBezTo>
                    <a:pt x="258" y="340"/>
                    <a:pt x="258" y="341"/>
                    <a:pt x="258" y="341"/>
                  </a:cubicBezTo>
                  <a:cubicBezTo>
                    <a:pt x="258" y="342"/>
                    <a:pt x="258" y="344"/>
                    <a:pt x="258" y="348"/>
                  </a:cubicBezTo>
                  <a:cubicBezTo>
                    <a:pt x="259" y="350"/>
                    <a:pt x="259" y="353"/>
                    <a:pt x="259" y="356"/>
                  </a:cubicBezTo>
                  <a:cubicBezTo>
                    <a:pt x="260" y="360"/>
                    <a:pt x="260" y="365"/>
                    <a:pt x="260" y="368"/>
                  </a:cubicBezTo>
                  <a:cubicBezTo>
                    <a:pt x="260" y="369"/>
                    <a:pt x="260" y="370"/>
                    <a:pt x="260" y="370"/>
                  </a:cubicBezTo>
                  <a:cubicBezTo>
                    <a:pt x="259" y="371"/>
                    <a:pt x="255" y="373"/>
                    <a:pt x="253" y="372"/>
                  </a:cubicBezTo>
                  <a:cubicBezTo>
                    <a:pt x="252" y="371"/>
                    <a:pt x="249" y="368"/>
                    <a:pt x="245" y="361"/>
                  </a:cubicBezTo>
                  <a:cubicBezTo>
                    <a:pt x="244" y="359"/>
                    <a:pt x="242" y="357"/>
                    <a:pt x="241" y="355"/>
                  </a:cubicBezTo>
                  <a:cubicBezTo>
                    <a:pt x="237" y="349"/>
                    <a:pt x="237" y="348"/>
                    <a:pt x="236" y="348"/>
                  </a:cubicBezTo>
                  <a:cubicBezTo>
                    <a:pt x="235" y="347"/>
                    <a:pt x="233" y="347"/>
                    <a:pt x="229" y="348"/>
                  </a:cubicBezTo>
                  <a:cubicBezTo>
                    <a:pt x="227" y="347"/>
                    <a:pt x="227" y="347"/>
                    <a:pt x="227" y="347"/>
                  </a:cubicBezTo>
                  <a:cubicBezTo>
                    <a:pt x="227" y="349"/>
                    <a:pt x="227" y="349"/>
                    <a:pt x="227" y="349"/>
                  </a:cubicBezTo>
                  <a:cubicBezTo>
                    <a:pt x="224" y="349"/>
                    <a:pt x="223" y="350"/>
                    <a:pt x="222" y="351"/>
                  </a:cubicBezTo>
                  <a:cubicBezTo>
                    <a:pt x="221" y="352"/>
                    <a:pt x="221" y="353"/>
                    <a:pt x="221" y="359"/>
                  </a:cubicBezTo>
                  <a:cubicBezTo>
                    <a:pt x="220" y="361"/>
                    <a:pt x="220" y="364"/>
                    <a:pt x="220" y="367"/>
                  </a:cubicBezTo>
                  <a:cubicBezTo>
                    <a:pt x="218" y="375"/>
                    <a:pt x="217" y="380"/>
                    <a:pt x="217" y="381"/>
                  </a:cubicBezTo>
                  <a:cubicBezTo>
                    <a:pt x="215" y="382"/>
                    <a:pt x="211" y="382"/>
                    <a:pt x="210" y="382"/>
                  </a:cubicBezTo>
                  <a:cubicBezTo>
                    <a:pt x="209" y="381"/>
                    <a:pt x="207" y="376"/>
                    <a:pt x="204" y="369"/>
                  </a:cubicBezTo>
                  <a:cubicBezTo>
                    <a:pt x="204" y="366"/>
                    <a:pt x="203" y="364"/>
                    <a:pt x="202" y="362"/>
                  </a:cubicBezTo>
                  <a:cubicBezTo>
                    <a:pt x="200" y="355"/>
                    <a:pt x="200" y="354"/>
                    <a:pt x="199" y="354"/>
                  </a:cubicBezTo>
                  <a:cubicBezTo>
                    <a:pt x="198" y="353"/>
                    <a:pt x="197" y="352"/>
                    <a:pt x="192" y="353"/>
                  </a:cubicBezTo>
                  <a:cubicBezTo>
                    <a:pt x="191" y="352"/>
                    <a:pt x="191" y="352"/>
                    <a:pt x="191" y="352"/>
                  </a:cubicBezTo>
                  <a:cubicBezTo>
                    <a:pt x="190" y="353"/>
                    <a:pt x="190" y="353"/>
                    <a:pt x="190" y="353"/>
                  </a:cubicBezTo>
                  <a:cubicBezTo>
                    <a:pt x="186" y="352"/>
                    <a:pt x="185" y="353"/>
                    <a:pt x="184" y="354"/>
                  </a:cubicBezTo>
                  <a:cubicBezTo>
                    <a:pt x="183" y="354"/>
                    <a:pt x="183" y="355"/>
                    <a:pt x="181" y="361"/>
                  </a:cubicBezTo>
                  <a:cubicBezTo>
                    <a:pt x="180" y="363"/>
                    <a:pt x="179" y="366"/>
                    <a:pt x="178" y="369"/>
                  </a:cubicBezTo>
                  <a:cubicBezTo>
                    <a:pt x="175" y="376"/>
                    <a:pt x="173" y="380"/>
                    <a:pt x="173" y="382"/>
                  </a:cubicBezTo>
                  <a:cubicBezTo>
                    <a:pt x="171" y="382"/>
                    <a:pt x="167" y="382"/>
                    <a:pt x="165" y="381"/>
                  </a:cubicBezTo>
                  <a:cubicBezTo>
                    <a:pt x="165" y="380"/>
                    <a:pt x="164" y="375"/>
                    <a:pt x="163" y="367"/>
                  </a:cubicBezTo>
                  <a:cubicBezTo>
                    <a:pt x="163" y="364"/>
                    <a:pt x="163" y="362"/>
                    <a:pt x="163" y="360"/>
                  </a:cubicBezTo>
                  <a:cubicBezTo>
                    <a:pt x="162" y="353"/>
                    <a:pt x="162" y="352"/>
                    <a:pt x="161" y="351"/>
                  </a:cubicBezTo>
                  <a:cubicBezTo>
                    <a:pt x="160" y="350"/>
                    <a:pt x="158" y="349"/>
                    <a:pt x="155" y="349"/>
                  </a:cubicBezTo>
                  <a:cubicBezTo>
                    <a:pt x="154" y="347"/>
                    <a:pt x="154" y="347"/>
                    <a:pt x="154" y="347"/>
                  </a:cubicBezTo>
                  <a:cubicBezTo>
                    <a:pt x="153" y="348"/>
                    <a:pt x="153" y="348"/>
                    <a:pt x="153" y="348"/>
                  </a:cubicBezTo>
                  <a:cubicBezTo>
                    <a:pt x="149" y="347"/>
                    <a:pt x="148" y="347"/>
                    <a:pt x="147" y="348"/>
                  </a:cubicBezTo>
                  <a:cubicBezTo>
                    <a:pt x="146" y="348"/>
                    <a:pt x="146" y="349"/>
                    <a:pt x="142" y="354"/>
                  </a:cubicBezTo>
                  <a:cubicBezTo>
                    <a:pt x="141" y="356"/>
                    <a:pt x="139" y="359"/>
                    <a:pt x="138" y="361"/>
                  </a:cubicBezTo>
                  <a:cubicBezTo>
                    <a:pt x="133" y="367"/>
                    <a:pt x="130" y="371"/>
                    <a:pt x="129" y="372"/>
                  </a:cubicBezTo>
                  <a:cubicBezTo>
                    <a:pt x="128" y="372"/>
                    <a:pt x="123" y="371"/>
                    <a:pt x="122" y="370"/>
                  </a:cubicBezTo>
                  <a:cubicBezTo>
                    <a:pt x="122" y="369"/>
                    <a:pt x="122" y="369"/>
                    <a:pt x="122" y="368"/>
                  </a:cubicBezTo>
                  <a:cubicBezTo>
                    <a:pt x="122" y="368"/>
                    <a:pt x="122" y="368"/>
                    <a:pt x="122" y="368"/>
                  </a:cubicBezTo>
                  <a:cubicBezTo>
                    <a:pt x="122" y="366"/>
                    <a:pt x="123" y="361"/>
                    <a:pt x="124" y="356"/>
                  </a:cubicBezTo>
                  <a:cubicBezTo>
                    <a:pt x="124" y="353"/>
                    <a:pt x="124" y="351"/>
                    <a:pt x="125" y="348"/>
                  </a:cubicBezTo>
                  <a:cubicBezTo>
                    <a:pt x="125" y="344"/>
                    <a:pt x="125" y="342"/>
                    <a:pt x="125" y="341"/>
                  </a:cubicBezTo>
                  <a:cubicBezTo>
                    <a:pt x="125" y="341"/>
                    <a:pt x="125" y="340"/>
                    <a:pt x="125" y="340"/>
                  </a:cubicBezTo>
                  <a:cubicBezTo>
                    <a:pt x="124" y="338"/>
                    <a:pt x="123" y="337"/>
                    <a:pt x="120" y="336"/>
                  </a:cubicBezTo>
                  <a:cubicBezTo>
                    <a:pt x="119" y="334"/>
                    <a:pt x="119" y="334"/>
                    <a:pt x="119" y="334"/>
                  </a:cubicBezTo>
                  <a:cubicBezTo>
                    <a:pt x="118" y="335"/>
                    <a:pt x="118" y="335"/>
                    <a:pt x="118" y="335"/>
                  </a:cubicBezTo>
                  <a:cubicBezTo>
                    <a:pt x="115" y="333"/>
                    <a:pt x="114" y="333"/>
                    <a:pt x="112" y="333"/>
                  </a:cubicBezTo>
                  <a:cubicBezTo>
                    <a:pt x="111" y="334"/>
                    <a:pt x="110" y="334"/>
                    <a:pt x="106" y="338"/>
                  </a:cubicBezTo>
                  <a:cubicBezTo>
                    <a:pt x="104" y="340"/>
                    <a:pt x="102" y="342"/>
                    <a:pt x="100" y="344"/>
                  </a:cubicBezTo>
                  <a:cubicBezTo>
                    <a:pt x="94" y="349"/>
                    <a:pt x="90" y="352"/>
                    <a:pt x="89" y="353"/>
                  </a:cubicBezTo>
                  <a:cubicBezTo>
                    <a:pt x="88" y="353"/>
                    <a:pt x="84" y="350"/>
                    <a:pt x="83" y="349"/>
                  </a:cubicBezTo>
                  <a:cubicBezTo>
                    <a:pt x="83" y="347"/>
                    <a:pt x="85" y="342"/>
                    <a:pt x="88" y="335"/>
                  </a:cubicBezTo>
                  <a:cubicBezTo>
                    <a:pt x="88" y="333"/>
                    <a:pt x="89" y="331"/>
                    <a:pt x="90" y="329"/>
                  </a:cubicBezTo>
                  <a:cubicBezTo>
                    <a:pt x="92" y="323"/>
                    <a:pt x="93" y="322"/>
                    <a:pt x="93" y="321"/>
                  </a:cubicBezTo>
                  <a:cubicBezTo>
                    <a:pt x="93" y="321"/>
                    <a:pt x="93" y="321"/>
                    <a:pt x="93" y="321"/>
                  </a:cubicBezTo>
                  <a:cubicBezTo>
                    <a:pt x="93" y="320"/>
                    <a:pt x="93" y="320"/>
                    <a:pt x="93" y="320"/>
                  </a:cubicBezTo>
                  <a:cubicBezTo>
                    <a:pt x="93" y="319"/>
                    <a:pt x="92" y="318"/>
                    <a:pt x="88" y="315"/>
                  </a:cubicBezTo>
                  <a:cubicBezTo>
                    <a:pt x="88" y="314"/>
                    <a:pt x="88" y="314"/>
                    <a:pt x="88" y="314"/>
                  </a:cubicBezTo>
                  <a:cubicBezTo>
                    <a:pt x="87" y="314"/>
                    <a:pt x="87" y="314"/>
                    <a:pt x="87" y="314"/>
                  </a:cubicBezTo>
                  <a:cubicBezTo>
                    <a:pt x="84" y="311"/>
                    <a:pt x="83" y="311"/>
                    <a:pt x="82" y="311"/>
                  </a:cubicBezTo>
                  <a:cubicBezTo>
                    <a:pt x="81" y="311"/>
                    <a:pt x="80" y="312"/>
                    <a:pt x="75" y="315"/>
                  </a:cubicBezTo>
                  <a:cubicBezTo>
                    <a:pt x="73" y="316"/>
                    <a:pt x="70" y="317"/>
                    <a:pt x="67" y="319"/>
                  </a:cubicBezTo>
                  <a:cubicBezTo>
                    <a:pt x="61" y="322"/>
                    <a:pt x="56" y="325"/>
                    <a:pt x="55" y="325"/>
                  </a:cubicBezTo>
                  <a:cubicBezTo>
                    <a:pt x="53" y="324"/>
                    <a:pt x="50" y="321"/>
                    <a:pt x="50" y="320"/>
                  </a:cubicBezTo>
                  <a:cubicBezTo>
                    <a:pt x="50" y="319"/>
                    <a:pt x="53" y="314"/>
                    <a:pt x="57" y="308"/>
                  </a:cubicBezTo>
                  <a:cubicBezTo>
                    <a:pt x="59" y="305"/>
                    <a:pt x="60" y="303"/>
                    <a:pt x="61" y="302"/>
                  </a:cubicBezTo>
                  <a:cubicBezTo>
                    <a:pt x="65" y="296"/>
                    <a:pt x="66" y="295"/>
                    <a:pt x="66" y="294"/>
                  </a:cubicBezTo>
                  <a:cubicBezTo>
                    <a:pt x="66" y="293"/>
                    <a:pt x="65" y="292"/>
                    <a:pt x="63" y="288"/>
                  </a:cubicBezTo>
                  <a:cubicBezTo>
                    <a:pt x="63" y="286"/>
                    <a:pt x="63" y="286"/>
                    <a:pt x="63" y="286"/>
                  </a:cubicBezTo>
                  <a:cubicBezTo>
                    <a:pt x="61" y="286"/>
                    <a:pt x="61" y="286"/>
                    <a:pt x="61" y="286"/>
                  </a:cubicBezTo>
                  <a:cubicBezTo>
                    <a:pt x="59" y="283"/>
                    <a:pt x="58" y="283"/>
                    <a:pt x="57" y="283"/>
                  </a:cubicBezTo>
                  <a:cubicBezTo>
                    <a:pt x="56" y="282"/>
                    <a:pt x="55" y="283"/>
                    <a:pt x="49" y="284"/>
                  </a:cubicBezTo>
                  <a:cubicBezTo>
                    <a:pt x="47" y="285"/>
                    <a:pt x="44" y="286"/>
                    <a:pt x="41" y="287"/>
                  </a:cubicBezTo>
                  <a:cubicBezTo>
                    <a:pt x="34" y="289"/>
                    <a:pt x="29" y="290"/>
                    <a:pt x="28" y="290"/>
                  </a:cubicBezTo>
                  <a:cubicBezTo>
                    <a:pt x="27" y="289"/>
                    <a:pt x="24" y="285"/>
                    <a:pt x="24" y="284"/>
                  </a:cubicBezTo>
                  <a:cubicBezTo>
                    <a:pt x="25" y="283"/>
                    <a:pt x="28" y="279"/>
                    <a:pt x="34" y="274"/>
                  </a:cubicBezTo>
                  <a:cubicBezTo>
                    <a:pt x="36" y="272"/>
                    <a:pt x="38" y="270"/>
                    <a:pt x="39" y="269"/>
                  </a:cubicBezTo>
                  <a:cubicBezTo>
                    <a:pt x="45" y="264"/>
                    <a:pt x="45" y="263"/>
                    <a:pt x="45" y="262"/>
                  </a:cubicBezTo>
                  <a:cubicBezTo>
                    <a:pt x="46" y="262"/>
                    <a:pt x="46" y="262"/>
                    <a:pt x="46" y="261"/>
                  </a:cubicBezTo>
                  <a:cubicBezTo>
                    <a:pt x="46" y="260"/>
                    <a:pt x="45" y="259"/>
                    <a:pt x="44" y="256"/>
                  </a:cubicBezTo>
                  <a:cubicBezTo>
                    <a:pt x="44" y="254"/>
                    <a:pt x="44" y="254"/>
                    <a:pt x="44" y="254"/>
                  </a:cubicBezTo>
                  <a:cubicBezTo>
                    <a:pt x="43" y="254"/>
                    <a:pt x="43" y="254"/>
                    <a:pt x="43" y="254"/>
                  </a:cubicBezTo>
                  <a:cubicBezTo>
                    <a:pt x="42" y="250"/>
                    <a:pt x="41" y="250"/>
                    <a:pt x="40" y="249"/>
                  </a:cubicBezTo>
                  <a:cubicBezTo>
                    <a:pt x="39" y="249"/>
                    <a:pt x="38" y="249"/>
                    <a:pt x="32" y="249"/>
                  </a:cubicBezTo>
                  <a:cubicBezTo>
                    <a:pt x="29" y="249"/>
                    <a:pt x="26" y="249"/>
                    <a:pt x="24" y="250"/>
                  </a:cubicBezTo>
                  <a:cubicBezTo>
                    <a:pt x="16" y="250"/>
                    <a:pt x="11" y="250"/>
                    <a:pt x="9" y="249"/>
                  </a:cubicBezTo>
                  <a:cubicBezTo>
                    <a:pt x="9" y="248"/>
                    <a:pt x="7" y="245"/>
                    <a:pt x="7" y="243"/>
                  </a:cubicBezTo>
                  <a:cubicBezTo>
                    <a:pt x="7" y="243"/>
                    <a:pt x="7" y="243"/>
                    <a:pt x="7" y="243"/>
                  </a:cubicBezTo>
                  <a:cubicBezTo>
                    <a:pt x="8" y="242"/>
                    <a:pt x="12" y="239"/>
                    <a:pt x="19" y="235"/>
                  </a:cubicBezTo>
                  <a:cubicBezTo>
                    <a:pt x="22" y="234"/>
                    <a:pt x="24" y="233"/>
                    <a:pt x="26" y="231"/>
                  </a:cubicBezTo>
                  <a:cubicBezTo>
                    <a:pt x="32" y="228"/>
                    <a:pt x="33" y="228"/>
                    <a:pt x="33" y="227"/>
                  </a:cubicBezTo>
                  <a:cubicBezTo>
                    <a:pt x="33" y="226"/>
                    <a:pt x="33" y="225"/>
                    <a:pt x="33" y="225"/>
                  </a:cubicBezTo>
                  <a:cubicBezTo>
                    <a:pt x="33" y="223"/>
                    <a:pt x="33" y="221"/>
                    <a:pt x="33" y="220"/>
                  </a:cubicBezTo>
                  <a:cubicBezTo>
                    <a:pt x="34" y="218"/>
                    <a:pt x="34" y="218"/>
                    <a:pt x="34" y="218"/>
                  </a:cubicBezTo>
                  <a:cubicBezTo>
                    <a:pt x="33" y="218"/>
                    <a:pt x="33" y="218"/>
                    <a:pt x="33" y="218"/>
                  </a:cubicBezTo>
                  <a:cubicBezTo>
                    <a:pt x="32" y="214"/>
                    <a:pt x="31" y="213"/>
                    <a:pt x="30" y="213"/>
                  </a:cubicBezTo>
                  <a:cubicBezTo>
                    <a:pt x="30" y="212"/>
                    <a:pt x="29" y="212"/>
                    <a:pt x="23" y="211"/>
                  </a:cubicBezTo>
                  <a:cubicBezTo>
                    <a:pt x="20" y="210"/>
                    <a:pt x="18" y="210"/>
                    <a:pt x="15" y="209"/>
                  </a:cubicBezTo>
                  <a:cubicBezTo>
                    <a:pt x="7" y="208"/>
                    <a:pt x="2" y="206"/>
                    <a:pt x="1" y="206"/>
                  </a:cubicBezTo>
                  <a:cubicBezTo>
                    <a:pt x="1" y="205"/>
                    <a:pt x="0" y="203"/>
                    <a:pt x="0" y="201"/>
                  </a:cubicBezTo>
                  <a:close/>
                  <a:moveTo>
                    <a:pt x="307" y="191"/>
                  </a:moveTo>
                  <a:cubicBezTo>
                    <a:pt x="307" y="127"/>
                    <a:pt x="255" y="76"/>
                    <a:pt x="191" y="76"/>
                  </a:cubicBezTo>
                  <a:cubicBezTo>
                    <a:pt x="128" y="76"/>
                    <a:pt x="76" y="127"/>
                    <a:pt x="76" y="191"/>
                  </a:cubicBezTo>
                  <a:cubicBezTo>
                    <a:pt x="76" y="255"/>
                    <a:pt x="128" y="306"/>
                    <a:pt x="191" y="306"/>
                  </a:cubicBezTo>
                  <a:cubicBezTo>
                    <a:pt x="255" y="306"/>
                    <a:pt x="307" y="255"/>
                    <a:pt x="307" y="191"/>
                  </a:cubicBezTo>
                  <a:close/>
                </a:path>
              </a:pathLst>
            </a:custGeom>
            <a:solidFill>
              <a:srgbClr val="9B1E23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grpSp>
          <p:nvGrpSpPr>
            <p:cNvPr id="95" name="Group 14"/>
            <p:cNvGrpSpPr/>
            <p:nvPr/>
          </p:nvGrpSpPr>
          <p:grpSpPr>
            <a:xfrm>
              <a:off x="5655734" y="1916035"/>
              <a:ext cx="374651" cy="580504"/>
              <a:chOff x="619125" y="4081463"/>
              <a:chExt cx="288925" cy="447675"/>
            </a:xfrm>
            <a:solidFill>
              <a:schemeClr val="accent1"/>
            </a:solidFill>
          </p:grpSpPr>
          <p:sp>
            <p:nvSpPr>
              <p:cNvPr id="108" name="Freeform: Shape 27"/>
              <p:cNvSpPr/>
              <p:nvPr/>
            </p:nvSpPr>
            <p:spPr bwMode="auto">
              <a:xfrm>
                <a:off x="619125" y="4081463"/>
                <a:ext cx="288925" cy="331788"/>
              </a:xfrm>
              <a:custGeom>
                <a:avLst/>
                <a:gdLst>
                  <a:gd name="T0" fmla="*/ 39 w 77"/>
                  <a:gd name="T1" fmla="*/ 0 h 88"/>
                  <a:gd name="T2" fmla="*/ 0 w 77"/>
                  <a:gd name="T3" fmla="*/ 38 h 88"/>
                  <a:gd name="T4" fmla="*/ 7 w 77"/>
                  <a:gd name="T5" fmla="*/ 60 h 88"/>
                  <a:gd name="T6" fmla="*/ 11 w 77"/>
                  <a:gd name="T7" fmla="*/ 67 h 88"/>
                  <a:gd name="T8" fmla="*/ 13 w 77"/>
                  <a:gd name="T9" fmla="*/ 73 h 88"/>
                  <a:gd name="T10" fmla="*/ 18 w 77"/>
                  <a:gd name="T11" fmla="*/ 87 h 88"/>
                  <a:gd name="T12" fmla="*/ 18 w 77"/>
                  <a:gd name="T13" fmla="*/ 88 h 88"/>
                  <a:gd name="T14" fmla="*/ 25 w 77"/>
                  <a:gd name="T15" fmla="*/ 88 h 88"/>
                  <a:gd name="T16" fmla="*/ 25 w 77"/>
                  <a:gd name="T17" fmla="*/ 85 h 88"/>
                  <a:gd name="T18" fmla="*/ 20 w 77"/>
                  <a:gd name="T19" fmla="*/ 71 h 88"/>
                  <a:gd name="T20" fmla="*/ 17 w 77"/>
                  <a:gd name="T21" fmla="*/ 64 h 88"/>
                  <a:gd name="T22" fmla="*/ 14 w 77"/>
                  <a:gd name="T23" fmla="*/ 57 h 88"/>
                  <a:gd name="T24" fmla="*/ 14 w 77"/>
                  <a:gd name="T25" fmla="*/ 57 h 88"/>
                  <a:gd name="T26" fmla="*/ 8 w 77"/>
                  <a:gd name="T27" fmla="*/ 38 h 88"/>
                  <a:gd name="T28" fmla="*/ 39 w 77"/>
                  <a:gd name="T29" fmla="*/ 7 h 88"/>
                  <a:gd name="T30" fmla="*/ 70 w 77"/>
                  <a:gd name="T31" fmla="*/ 38 h 88"/>
                  <a:gd name="T32" fmla="*/ 64 w 77"/>
                  <a:gd name="T33" fmla="*/ 57 h 88"/>
                  <a:gd name="T34" fmla="*/ 61 w 77"/>
                  <a:gd name="T35" fmla="*/ 64 h 88"/>
                  <a:gd name="T36" fmla="*/ 58 w 77"/>
                  <a:gd name="T37" fmla="*/ 71 h 88"/>
                  <a:gd name="T38" fmla="*/ 53 w 77"/>
                  <a:gd name="T39" fmla="*/ 85 h 88"/>
                  <a:gd name="T40" fmla="*/ 52 w 77"/>
                  <a:gd name="T41" fmla="*/ 88 h 88"/>
                  <a:gd name="T42" fmla="*/ 60 w 77"/>
                  <a:gd name="T43" fmla="*/ 88 h 88"/>
                  <a:gd name="T44" fmla="*/ 60 w 77"/>
                  <a:gd name="T45" fmla="*/ 87 h 88"/>
                  <a:gd name="T46" fmla="*/ 64 w 77"/>
                  <a:gd name="T47" fmla="*/ 73 h 88"/>
                  <a:gd name="T48" fmla="*/ 67 w 77"/>
                  <a:gd name="T49" fmla="*/ 67 h 88"/>
                  <a:gd name="T50" fmla="*/ 71 w 77"/>
                  <a:gd name="T51" fmla="*/ 60 h 88"/>
                  <a:gd name="T52" fmla="*/ 77 w 77"/>
                  <a:gd name="T53" fmla="*/ 38 h 88"/>
                  <a:gd name="T54" fmla="*/ 39 w 77"/>
                  <a:gd name="T55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7" h="88">
                    <a:moveTo>
                      <a:pt x="39" y="0"/>
                    </a:moveTo>
                    <a:cubicBezTo>
                      <a:pt x="18" y="0"/>
                      <a:pt x="0" y="17"/>
                      <a:pt x="0" y="38"/>
                    </a:cubicBezTo>
                    <a:cubicBezTo>
                      <a:pt x="0" y="47"/>
                      <a:pt x="4" y="54"/>
                      <a:pt x="7" y="60"/>
                    </a:cubicBezTo>
                    <a:cubicBezTo>
                      <a:pt x="7" y="60"/>
                      <a:pt x="10" y="65"/>
                      <a:pt x="11" y="67"/>
                    </a:cubicBezTo>
                    <a:cubicBezTo>
                      <a:pt x="12" y="69"/>
                      <a:pt x="12" y="71"/>
                      <a:pt x="13" y="73"/>
                    </a:cubicBezTo>
                    <a:cubicBezTo>
                      <a:pt x="15" y="78"/>
                      <a:pt x="16" y="82"/>
                      <a:pt x="18" y="87"/>
                    </a:cubicBezTo>
                    <a:cubicBezTo>
                      <a:pt x="18" y="87"/>
                      <a:pt x="18" y="88"/>
                      <a:pt x="18" y="88"/>
                    </a:cubicBezTo>
                    <a:cubicBezTo>
                      <a:pt x="25" y="88"/>
                      <a:pt x="25" y="88"/>
                      <a:pt x="25" y="88"/>
                    </a:cubicBezTo>
                    <a:cubicBezTo>
                      <a:pt x="25" y="87"/>
                      <a:pt x="25" y="86"/>
                      <a:pt x="25" y="85"/>
                    </a:cubicBezTo>
                    <a:cubicBezTo>
                      <a:pt x="23" y="80"/>
                      <a:pt x="22" y="75"/>
                      <a:pt x="20" y="71"/>
                    </a:cubicBezTo>
                    <a:cubicBezTo>
                      <a:pt x="19" y="68"/>
                      <a:pt x="18" y="66"/>
                      <a:pt x="17" y="64"/>
                    </a:cubicBezTo>
                    <a:cubicBezTo>
                      <a:pt x="16" y="61"/>
                      <a:pt x="14" y="57"/>
                      <a:pt x="14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0" y="50"/>
                      <a:pt x="8" y="44"/>
                      <a:pt x="8" y="38"/>
                    </a:cubicBezTo>
                    <a:cubicBezTo>
                      <a:pt x="8" y="21"/>
                      <a:pt x="22" y="7"/>
                      <a:pt x="39" y="7"/>
                    </a:cubicBezTo>
                    <a:cubicBezTo>
                      <a:pt x="56" y="7"/>
                      <a:pt x="70" y="21"/>
                      <a:pt x="70" y="38"/>
                    </a:cubicBezTo>
                    <a:cubicBezTo>
                      <a:pt x="70" y="45"/>
                      <a:pt x="68" y="50"/>
                      <a:pt x="64" y="57"/>
                    </a:cubicBezTo>
                    <a:cubicBezTo>
                      <a:pt x="64" y="57"/>
                      <a:pt x="62" y="61"/>
                      <a:pt x="61" y="64"/>
                    </a:cubicBezTo>
                    <a:cubicBezTo>
                      <a:pt x="60" y="66"/>
                      <a:pt x="59" y="68"/>
                      <a:pt x="58" y="71"/>
                    </a:cubicBezTo>
                    <a:cubicBezTo>
                      <a:pt x="56" y="75"/>
                      <a:pt x="54" y="80"/>
                      <a:pt x="53" y="85"/>
                    </a:cubicBezTo>
                    <a:cubicBezTo>
                      <a:pt x="53" y="86"/>
                      <a:pt x="53" y="87"/>
                      <a:pt x="52" y="88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60" y="88"/>
                      <a:pt x="60" y="87"/>
                      <a:pt x="60" y="87"/>
                    </a:cubicBezTo>
                    <a:cubicBezTo>
                      <a:pt x="61" y="82"/>
                      <a:pt x="63" y="78"/>
                      <a:pt x="64" y="73"/>
                    </a:cubicBezTo>
                    <a:cubicBezTo>
                      <a:pt x="65" y="71"/>
                      <a:pt x="66" y="69"/>
                      <a:pt x="67" y="67"/>
                    </a:cubicBezTo>
                    <a:cubicBezTo>
                      <a:pt x="68" y="65"/>
                      <a:pt x="70" y="60"/>
                      <a:pt x="71" y="60"/>
                    </a:cubicBezTo>
                    <a:cubicBezTo>
                      <a:pt x="75" y="53"/>
                      <a:pt x="77" y="46"/>
                      <a:pt x="77" y="38"/>
                    </a:cubicBezTo>
                    <a:cubicBezTo>
                      <a:pt x="77" y="17"/>
                      <a:pt x="60" y="0"/>
                      <a:pt x="39" y="0"/>
                    </a:cubicBezTo>
                    <a:close/>
                  </a:path>
                </a:pathLst>
              </a:custGeom>
              <a:solidFill>
                <a:srgbClr val="9B1E23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109" name="Freeform: Shape 28"/>
              <p:cNvSpPr/>
              <p:nvPr/>
            </p:nvSpPr>
            <p:spPr bwMode="auto">
              <a:xfrm>
                <a:off x="685800" y="4457700"/>
                <a:ext cx="158750" cy="71438"/>
              </a:xfrm>
              <a:custGeom>
                <a:avLst/>
                <a:gdLst>
                  <a:gd name="T0" fmla="*/ 0 w 42"/>
                  <a:gd name="T1" fmla="*/ 3 h 19"/>
                  <a:gd name="T2" fmla="*/ 8 w 42"/>
                  <a:gd name="T3" fmla="*/ 11 h 19"/>
                  <a:gd name="T4" fmla="*/ 10 w 42"/>
                  <a:gd name="T5" fmla="*/ 11 h 19"/>
                  <a:gd name="T6" fmla="*/ 10 w 42"/>
                  <a:gd name="T7" fmla="*/ 11 h 19"/>
                  <a:gd name="T8" fmla="*/ 17 w 42"/>
                  <a:gd name="T9" fmla="*/ 19 h 19"/>
                  <a:gd name="T10" fmla="*/ 24 w 42"/>
                  <a:gd name="T11" fmla="*/ 19 h 19"/>
                  <a:gd name="T12" fmla="*/ 32 w 42"/>
                  <a:gd name="T13" fmla="*/ 11 h 19"/>
                  <a:gd name="T14" fmla="*/ 32 w 42"/>
                  <a:gd name="T15" fmla="*/ 11 h 19"/>
                  <a:gd name="T16" fmla="*/ 34 w 42"/>
                  <a:gd name="T17" fmla="*/ 11 h 19"/>
                  <a:gd name="T18" fmla="*/ 42 w 42"/>
                  <a:gd name="T19" fmla="*/ 3 h 19"/>
                  <a:gd name="T20" fmla="*/ 42 w 42"/>
                  <a:gd name="T21" fmla="*/ 0 h 19"/>
                  <a:gd name="T22" fmla="*/ 0 w 42"/>
                  <a:gd name="T23" fmla="*/ 0 h 19"/>
                  <a:gd name="T24" fmla="*/ 0 w 42"/>
                  <a:gd name="T25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9">
                    <a:moveTo>
                      <a:pt x="0" y="3"/>
                    </a:moveTo>
                    <a:cubicBezTo>
                      <a:pt x="0" y="7"/>
                      <a:pt x="3" y="11"/>
                      <a:pt x="8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5"/>
                      <a:pt x="13" y="19"/>
                      <a:pt x="17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8" y="19"/>
                      <a:pt x="32" y="15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8" y="11"/>
                      <a:pt x="42" y="7"/>
                      <a:pt x="42" y="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9B1E23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110" name="Rectangle 29"/>
              <p:cNvSpPr/>
              <p:nvPr/>
            </p:nvSpPr>
            <p:spPr bwMode="auto">
              <a:xfrm>
                <a:off x="685800" y="4427538"/>
                <a:ext cx="158750" cy="15875"/>
              </a:xfrm>
              <a:prstGeom prst="rect">
                <a:avLst/>
              </a:prstGeom>
              <a:solidFill>
                <a:srgbClr val="9B1E23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111" name="Freeform: Shape 30"/>
              <p:cNvSpPr/>
              <p:nvPr/>
            </p:nvSpPr>
            <p:spPr bwMode="auto">
              <a:xfrm>
                <a:off x="679450" y="4251325"/>
                <a:ext cx="173038" cy="161925"/>
              </a:xfrm>
              <a:custGeom>
                <a:avLst/>
                <a:gdLst>
                  <a:gd name="T0" fmla="*/ 31 w 46"/>
                  <a:gd name="T1" fmla="*/ 43 h 43"/>
                  <a:gd name="T2" fmla="*/ 44 w 46"/>
                  <a:gd name="T3" fmla="*/ 5 h 43"/>
                  <a:gd name="T4" fmla="*/ 46 w 46"/>
                  <a:gd name="T5" fmla="*/ 1 h 43"/>
                  <a:gd name="T6" fmla="*/ 43 w 46"/>
                  <a:gd name="T7" fmla="*/ 0 h 43"/>
                  <a:gd name="T8" fmla="*/ 43 w 46"/>
                  <a:gd name="T9" fmla="*/ 0 h 43"/>
                  <a:gd name="T10" fmla="*/ 38 w 46"/>
                  <a:gd name="T11" fmla="*/ 4 h 43"/>
                  <a:gd name="T12" fmla="*/ 36 w 46"/>
                  <a:gd name="T13" fmla="*/ 6 h 43"/>
                  <a:gd name="T14" fmla="*/ 34 w 46"/>
                  <a:gd name="T15" fmla="*/ 4 h 43"/>
                  <a:gd name="T16" fmla="*/ 30 w 46"/>
                  <a:gd name="T17" fmla="*/ 0 h 43"/>
                  <a:gd name="T18" fmla="*/ 25 w 46"/>
                  <a:gd name="T19" fmla="*/ 4 h 43"/>
                  <a:gd name="T20" fmla="*/ 23 w 46"/>
                  <a:gd name="T21" fmla="*/ 6 h 43"/>
                  <a:gd name="T22" fmla="*/ 21 w 46"/>
                  <a:gd name="T23" fmla="*/ 4 h 43"/>
                  <a:gd name="T24" fmla="*/ 16 w 46"/>
                  <a:gd name="T25" fmla="*/ 0 h 43"/>
                  <a:gd name="T26" fmla="*/ 11 w 46"/>
                  <a:gd name="T27" fmla="*/ 4 h 43"/>
                  <a:gd name="T28" fmla="*/ 10 w 46"/>
                  <a:gd name="T29" fmla="*/ 6 h 43"/>
                  <a:gd name="T30" fmla="*/ 8 w 46"/>
                  <a:gd name="T31" fmla="*/ 4 h 43"/>
                  <a:gd name="T32" fmla="*/ 3 w 46"/>
                  <a:gd name="T33" fmla="*/ 0 h 43"/>
                  <a:gd name="T34" fmla="*/ 2 w 46"/>
                  <a:gd name="T35" fmla="*/ 0 h 43"/>
                  <a:gd name="T36" fmla="*/ 0 w 46"/>
                  <a:gd name="T37" fmla="*/ 1 h 43"/>
                  <a:gd name="T38" fmla="*/ 1 w 46"/>
                  <a:gd name="T39" fmla="*/ 5 h 43"/>
                  <a:gd name="T40" fmla="*/ 16 w 46"/>
                  <a:gd name="T41" fmla="*/ 43 h 43"/>
                  <a:gd name="T42" fmla="*/ 19 w 46"/>
                  <a:gd name="T43" fmla="*/ 43 h 43"/>
                  <a:gd name="T44" fmla="*/ 5 w 46"/>
                  <a:gd name="T45" fmla="*/ 7 h 43"/>
                  <a:gd name="T46" fmla="*/ 10 w 46"/>
                  <a:gd name="T47" fmla="*/ 10 h 43"/>
                  <a:gd name="T48" fmla="*/ 14 w 46"/>
                  <a:gd name="T49" fmla="*/ 6 h 43"/>
                  <a:gd name="T50" fmla="*/ 16 w 46"/>
                  <a:gd name="T51" fmla="*/ 3 h 43"/>
                  <a:gd name="T52" fmla="*/ 18 w 46"/>
                  <a:gd name="T53" fmla="*/ 6 h 43"/>
                  <a:gd name="T54" fmla="*/ 23 w 46"/>
                  <a:gd name="T55" fmla="*/ 10 h 43"/>
                  <a:gd name="T56" fmla="*/ 28 w 46"/>
                  <a:gd name="T57" fmla="*/ 6 h 43"/>
                  <a:gd name="T58" fmla="*/ 30 w 46"/>
                  <a:gd name="T59" fmla="*/ 3 h 43"/>
                  <a:gd name="T60" fmla="*/ 31 w 46"/>
                  <a:gd name="T61" fmla="*/ 6 h 43"/>
                  <a:gd name="T62" fmla="*/ 36 w 46"/>
                  <a:gd name="T63" fmla="*/ 10 h 43"/>
                  <a:gd name="T64" fmla="*/ 40 w 46"/>
                  <a:gd name="T65" fmla="*/ 7 h 43"/>
                  <a:gd name="T66" fmla="*/ 27 w 46"/>
                  <a:gd name="T67" fmla="*/ 43 h 43"/>
                  <a:gd name="T68" fmla="*/ 31 w 46"/>
                  <a:gd name="T6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43">
                    <a:moveTo>
                      <a:pt x="31" y="43"/>
                    </a:moveTo>
                    <a:cubicBezTo>
                      <a:pt x="44" y="5"/>
                      <a:pt x="44" y="5"/>
                      <a:pt x="44" y="5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5" y="1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0" y="0"/>
                      <a:pt x="39" y="2"/>
                      <a:pt x="38" y="4"/>
                    </a:cubicBezTo>
                    <a:cubicBezTo>
                      <a:pt x="37" y="6"/>
                      <a:pt x="37" y="6"/>
                      <a:pt x="36" y="6"/>
                    </a:cubicBezTo>
                    <a:cubicBezTo>
                      <a:pt x="36" y="6"/>
                      <a:pt x="35" y="6"/>
                      <a:pt x="34" y="4"/>
                    </a:cubicBezTo>
                    <a:cubicBezTo>
                      <a:pt x="33" y="2"/>
                      <a:pt x="32" y="0"/>
                      <a:pt x="30" y="0"/>
                    </a:cubicBezTo>
                    <a:cubicBezTo>
                      <a:pt x="27" y="0"/>
                      <a:pt x="26" y="2"/>
                      <a:pt x="25" y="4"/>
                    </a:cubicBezTo>
                    <a:cubicBezTo>
                      <a:pt x="24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1" y="4"/>
                    </a:cubicBezTo>
                    <a:cubicBezTo>
                      <a:pt x="20" y="2"/>
                      <a:pt x="19" y="0"/>
                      <a:pt x="16" y="0"/>
                    </a:cubicBezTo>
                    <a:cubicBezTo>
                      <a:pt x="14" y="0"/>
                      <a:pt x="12" y="2"/>
                      <a:pt x="11" y="4"/>
                    </a:cubicBezTo>
                    <a:cubicBezTo>
                      <a:pt x="11" y="6"/>
                      <a:pt x="10" y="6"/>
                      <a:pt x="10" y="6"/>
                    </a:cubicBezTo>
                    <a:cubicBezTo>
                      <a:pt x="9" y="6"/>
                      <a:pt x="8" y="6"/>
                      <a:pt x="8" y="4"/>
                    </a:cubicBezTo>
                    <a:cubicBezTo>
                      <a:pt x="7" y="2"/>
                      <a:pt x="5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8"/>
                      <a:pt x="7" y="10"/>
                      <a:pt x="10" y="10"/>
                    </a:cubicBezTo>
                    <a:cubicBezTo>
                      <a:pt x="12" y="10"/>
                      <a:pt x="13" y="7"/>
                      <a:pt x="14" y="6"/>
                    </a:cubicBezTo>
                    <a:cubicBezTo>
                      <a:pt x="15" y="4"/>
                      <a:pt x="16" y="3"/>
                      <a:pt x="16" y="3"/>
                    </a:cubicBezTo>
                    <a:cubicBezTo>
                      <a:pt x="17" y="3"/>
                      <a:pt x="17" y="4"/>
                      <a:pt x="18" y="6"/>
                    </a:cubicBezTo>
                    <a:cubicBezTo>
                      <a:pt x="19" y="7"/>
                      <a:pt x="20" y="10"/>
                      <a:pt x="23" y="10"/>
                    </a:cubicBezTo>
                    <a:cubicBezTo>
                      <a:pt x="26" y="10"/>
                      <a:pt x="27" y="7"/>
                      <a:pt x="28" y="6"/>
                    </a:cubicBezTo>
                    <a:cubicBezTo>
                      <a:pt x="28" y="4"/>
                      <a:pt x="29" y="3"/>
                      <a:pt x="30" y="3"/>
                    </a:cubicBezTo>
                    <a:cubicBezTo>
                      <a:pt x="30" y="3"/>
                      <a:pt x="31" y="4"/>
                      <a:pt x="31" y="6"/>
                    </a:cubicBezTo>
                    <a:cubicBezTo>
                      <a:pt x="32" y="7"/>
                      <a:pt x="34" y="10"/>
                      <a:pt x="36" y="10"/>
                    </a:cubicBezTo>
                    <a:cubicBezTo>
                      <a:pt x="38" y="10"/>
                      <a:pt x="40" y="8"/>
                      <a:pt x="40" y="7"/>
                    </a:cubicBezTo>
                    <a:cubicBezTo>
                      <a:pt x="27" y="43"/>
                      <a:pt x="27" y="43"/>
                      <a:pt x="27" y="43"/>
                    </a:cubicBezTo>
                    <a:lnTo>
                      <a:pt x="31" y="43"/>
                    </a:lnTo>
                    <a:close/>
                  </a:path>
                </a:pathLst>
              </a:custGeom>
              <a:solidFill>
                <a:srgbClr val="9B1E23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dirty="0">
                  <a:latin typeface="inpin heiti" charset="-122"/>
                </a:endParaRPr>
              </a:p>
            </p:txBody>
          </p:sp>
        </p:grpSp>
        <p:grpSp>
          <p:nvGrpSpPr>
            <p:cNvPr id="96" name="Group 15"/>
            <p:cNvGrpSpPr/>
            <p:nvPr/>
          </p:nvGrpSpPr>
          <p:grpSpPr>
            <a:xfrm>
              <a:off x="6687080" y="3241065"/>
              <a:ext cx="504825" cy="531813"/>
              <a:chOff x="2513013" y="2098675"/>
              <a:chExt cx="504825" cy="531813"/>
            </a:xfrm>
            <a:solidFill>
              <a:schemeClr val="accent2"/>
            </a:solidFill>
          </p:grpSpPr>
          <p:sp>
            <p:nvSpPr>
              <p:cNvPr id="105" name="Freeform: Shape 24"/>
              <p:cNvSpPr/>
              <p:nvPr/>
            </p:nvSpPr>
            <p:spPr bwMode="auto">
              <a:xfrm>
                <a:off x="2513013" y="2287588"/>
                <a:ext cx="342900" cy="342900"/>
              </a:xfrm>
              <a:custGeom>
                <a:avLst/>
                <a:gdLst>
                  <a:gd name="T0" fmla="*/ 76 w 91"/>
                  <a:gd name="T1" fmla="*/ 63 h 91"/>
                  <a:gd name="T2" fmla="*/ 79 w 91"/>
                  <a:gd name="T3" fmla="*/ 56 h 91"/>
                  <a:gd name="T4" fmla="*/ 91 w 91"/>
                  <a:gd name="T5" fmla="*/ 52 h 91"/>
                  <a:gd name="T6" fmla="*/ 91 w 91"/>
                  <a:gd name="T7" fmla="*/ 46 h 91"/>
                  <a:gd name="T8" fmla="*/ 91 w 91"/>
                  <a:gd name="T9" fmla="*/ 40 h 91"/>
                  <a:gd name="T10" fmla="*/ 79 w 91"/>
                  <a:gd name="T11" fmla="*/ 36 h 91"/>
                  <a:gd name="T12" fmla="*/ 76 w 91"/>
                  <a:gd name="T13" fmla="*/ 29 h 91"/>
                  <a:gd name="T14" fmla="*/ 82 w 91"/>
                  <a:gd name="T15" fmla="*/ 18 h 91"/>
                  <a:gd name="T16" fmla="*/ 73 w 91"/>
                  <a:gd name="T17" fmla="*/ 10 h 91"/>
                  <a:gd name="T18" fmla="*/ 63 w 91"/>
                  <a:gd name="T19" fmla="*/ 15 h 91"/>
                  <a:gd name="T20" fmla="*/ 55 w 91"/>
                  <a:gd name="T21" fmla="*/ 12 h 91"/>
                  <a:gd name="T22" fmla="*/ 51 w 91"/>
                  <a:gd name="T23" fmla="*/ 1 h 91"/>
                  <a:gd name="T24" fmla="*/ 45 w 91"/>
                  <a:gd name="T25" fmla="*/ 0 h 91"/>
                  <a:gd name="T26" fmla="*/ 40 w 91"/>
                  <a:gd name="T27" fmla="*/ 1 h 91"/>
                  <a:gd name="T28" fmla="*/ 36 w 91"/>
                  <a:gd name="T29" fmla="*/ 12 h 91"/>
                  <a:gd name="T30" fmla="*/ 28 w 91"/>
                  <a:gd name="T31" fmla="*/ 15 h 91"/>
                  <a:gd name="T32" fmla="*/ 18 w 91"/>
                  <a:gd name="T33" fmla="*/ 10 h 91"/>
                  <a:gd name="T34" fmla="*/ 9 w 91"/>
                  <a:gd name="T35" fmla="*/ 18 h 91"/>
                  <a:gd name="T36" fmla="*/ 14 w 91"/>
                  <a:gd name="T37" fmla="*/ 29 h 91"/>
                  <a:gd name="T38" fmla="*/ 11 w 91"/>
                  <a:gd name="T39" fmla="*/ 36 h 91"/>
                  <a:gd name="T40" fmla="*/ 0 w 91"/>
                  <a:gd name="T41" fmla="*/ 40 h 91"/>
                  <a:gd name="T42" fmla="*/ 0 w 91"/>
                  <a:gd name="T43" fmla="*/ 46 h 91"/>
                  <a:gd name="T44" fmla="*/ 0 w 91"/>
                  <a:gd name="T45" fmla="*/ 52 h 91"/>
                  <a:gd name="T46" fmla="*/ 11 w 91"/>
                  <a:gd name="T47" fmla="*/ 56 h 91"/>
                  <a:gd name="T48" fmla="*/ 14 w 91"/>
                  <a:gd name="T49" fmla="*/ 63 h 91"/>
                  <a:gd name="T50" fmla="*/ 9 w 91"/>
                  <a:gd name="T51" fmla="*/ 74 h 91"/>
                  <a:gd name="T52" fmla="*/ 18 w 91"/>
                  <a:gd name="T53" fmla="*/ 82 h 91"/>
                  <a:gd name="T54" fmla="*/ 28 w 91"/>
                  <a:gd name="T55" fmla="*/ 77 h 91"/>
                  <a:gd name="T56" fmla="*/ 36 w 91"/>
                  <a:gd name="T57" fmla="*/ 80 h 91"/>
                  <a:gd name="T58" fmla="*/ 40 w 91"/>
                  <a:gd name="T59" fmla="*/ 91 h 91"/>
                  <a:gd name="T60" fmla="*/ 45 w 91"/>
                  <a:gd name="T61" fmla="*/ 91 h 91"/>
                  <a:gd name="T62" fmla="*/ 51 w 91"/>
                  <a:gd name="T63" fmla="*/ 91 h 91"/>
                  <a:gd name="T64" fmla="*/ 55 w 91"/>
                  <a:gd name="T65" fmla="*/ 80 h 91"/>
                  <a:gd name="T66" fmla="*/ 63 w 91"/>
                  <a:gd name="T67" fmla="*/ 77 h 91"/>
                  <a:gd name="T68" fmla="*/ 73 w 91"/>
                  <a:gd name="T69" fmla="*/ 82 h 91"/>
                  <a:gd name="T70" fmla="*/ 82 w 91"/>
                  <a:gd name="T71" fmla="*/ 74 h 91"/>
                  <a:gd name="T72" fmla="*/ 76 w 91"/>
                  <a:gd name="T73" fmla="*/ 63 h 91"/>
                  <a:gd name="T74" fmla="*/ 45 w 91"/>
                  <a:gd name="T75" fmla="*/ 62 h 91"/>
                  <a:gd name="T76" fmla="*/ 29 w 91"/>
                  <a:gd name="T77" fmla="*/ 46 h 91"/>
                  <a:gd name="T78" fmla="*/ 45 w 91"/>
                  <a:gd name="T79" fmla="*/ 30 h 91"/>
                  <a:gd name="T80" fmla="*/ 61 w 91"/>
                  <a:gd name="T81" fmla="*/ 46 h 91"/>
                  <a:gd name="T82" fmla="*/ 45 w 91"/>
                  <a:gd name="T83" fmla="*/ 6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1" h="91">
                    <a:moveTo>
                      <a:pt x="76" y="63"/>
                    </a:moveTo>
                    <a:cubicBezTo>
                      <a:pt x="78" y="61"/>
                      <a:pt x="79" y="58"/>
                      <a:pt x="79" y="56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1" y="50"/>
                      <a:pt x="91" y="48"/>
                      <a:pt x="91" y="46"/>
                    </a:cubicBezTo>
                    <a:cubicBezTo>
                      <a:pt x="91" y="44"/>
                      <a:pt x="91" y="42"/>
                      <a:pt x="91" y="40"/>
                    </a:cubicBezTo>
                    <a:cubicBezTo>
                      <a:pt x="79" y="36"/>
                      <a:pt x="79" y="36"/>
                      <a:pt x="79" y="36"/>
                    </a:cubicBezTo>
                    <a:cubicBezTo>
                      <a:pt x="79" y="33"/>
                      <a:pt x="78" y="31"/>
                      <a:pt x="76" y="29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79" y="15"/>
                      <a:pt x="76" y="12"/>
                      <a:pt x="73" y="10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0" y="14"/>
                      <a:pt x="58" y="13"/>
                      <a:pt x="55" y="12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49" y="0"/>
                      <a:pt x="47" y="0"/>
                      <a:pt x="45" y="0"/>
                    </a:cubicBezTo>
                    <a:cubicBezTo>
                      <a:pt x="43" y="0"/>
                      <a:pt x="42" y="0"/>
                      <a:pt x="40" y="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3" y="13"/>
                      <a:pt x="31" y="14"/>
                      <a:pt x="28" y="15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4" y="12"/>
                      <a:pt x="12" y="15"/>
                      <a:pt x="9" y="18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3" y="31"/>
                      <a:pt x="12" y="33"/>
                      <a:pt x="11" y="3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0" y="44"/>
                      <a:pt x="0" y="46"/>
                    </a:cubicBezTo>
                    <a:cubicBezTo>
                      <a:pt x="0" y="48"/>
                      <a:pt x="0" y="50"/>
                      <a:pt x="0" y="52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12" y="58"/>
                      <a:pt x="13" y="61"/>
                      <a:pt x="14" y="63"/>
                    </a:cubicBezTo>
                    <a:cubicBezTo>
                      <a:pt x="9" y="74"/>
                      <a:pt x="9" y="74"/>
                      <a:pt x="9" y="74"/>
                    </a:cubicBezTo>
                    <a:cubicBezTo>
                      <a:pt x="12" y="77"/>
                      <a:pt x="14" y="79"/>
                      <a:pt x="18" y="82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31" y="78"/>
                      <a:pt x="33" y="79"/>
                      <a:pt x="36" y="80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2" y="91"/>
                      <a:pt x="43" y="91"/>
                      <a:pt x="45" y="91"/>
                    </a:cubicBezTo>
                    <a:cubicBezTo>
                      <a:pt x="47" y="91"/>
                      <a:pt x="49" y="91"/>
                      <a:pt x="51" y="91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8" y="79"/>
                      <a:pt x="60" y="78"/>
                      <a:pt x="63" y="77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6" y="79"/>
                      <a:pt x="79" y="77"/>
                      <a:pt x="82" y="74"/>
                    </a:cubicBezTo>
                    <a:lnTo>
                      <a:pt x="76" y="63"/>
                    </a:lnTo>
                    <a:close/>
                    <a:moveTo>
                      <a:pt x="45" y="62"/>
                    </a:moveTo>
                    <a:cubicBezTo>
                      <a:pt x="37" y="62"/>
                      <a:pt x="29" y="55"/>
                      <a:pt x="29" y="46"/>
                    </a:cubicBezTo>
                    <a:cubicBezTo>
                      <a:pt x="29" y="37"/>
                      <a:pt x="37" y="30"/>
                      <a:pt x="45" y="30"/>
                    </a:cubicBezTo>
                    <a:cubicBezTo>
                      <a:pt x="54" y="30"/>
                      <a:pt x="61" y="37"/>
                      <a:pt x="61" y="46"/>
                    </a:cubicBezTo>
                    <a:cubicBezTo>
                      <a:pt x="61" y="55"/>
                      <a:pt x="54" y="62"/>
                      <a:pt x="45" y="62"/>
                    </a:cubicBezTo>
                    <a:close/>
                  </a:path>
                </a:pathLst>
              </a:custGeom>
              <a:solidFill>
                <a:srgbClr val="9B1E23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106" name="Freeform: Shape 25"/>
              <p:cNvSpPr/>
              <p:nvPr/>
            </p:nvSpPr>
            <p:spPr bwMode="auto">
              <a:xfrm>
                <a:off x="2674938" y="2098675"/>
                <a:ext cx="225425" cy="227013"/>
              </a:xfrm>
              <a:custGeom>
                <a:avLst/>
                <a:gdLst>
                  <a:gd name="T0" fmla="*/ 3 w 60"/>
                  <a:gd name="T1" fmla="*/ 45 h 60"/>
                  <a:gd name="T2" fmla="*/ 11 w 60"/>
                  <a:gd name="T3" fmla="*/ 45 h 60"/>
                  <a:gd name="T4" fmla="*/ 15 w 60"/>
                  <a:gd name="T5" fmla="*/ 49 h 60"/>
                  <a:gd name="T6" fmla="*/ 14 w 60"/>
                  <a:gd name="T7" fmla="*/ 57 h 60"/>
                  <a:gd name="T8" fmla="*/ 18 w 60"/>
                  <a:gd name="T9" fmla="*/ 59 h 60"/>
                  <a:gd name="T10" fmla="*/ 22 w 60"/>
                  <a:gd name="T11" fmla="*/ 60 h 60"/>
                  <a:gd name="T12" fmla="*/ 27 w 60"/>
                  <a:gd name="T13" fmla="*/ 54 h 60"/>
                  <a:gd name="T14" fmla="*/ 33 w 60"/>
                  <a:gd name="T15" fmla="*/ 54 h 60"/>
                  <a:gd name="T16" fmla="*/ 38 w 60"/>
                  <a:gd name="T17" fmla="*/ 60 h 60"/>
                  <a:gd name="T18" fmla="*/ 45 w 60"/>
                  <a:gd name="T19" fmla="*/ 57 h 60"/>
                  <a:gd name="T20" fmla="*/ 45 w 60"/>
                  <a:gd name="T21" fmla="*/ 49 h 60"/>
                  <a:gd name="T22" fmla="*/ 49 w 60"/>
                  <a:gd name="T23" fmla="*/ 45 h 60"/>
                  <a:gd name="T24" fmla="*/ 57 w 60"/>
                  <a:gd name="T25" fmla="*/ 46 h 60"/>
                  <a:gd name="T26" fmla="*/ 59 w 60"/>
                  <a:gd name="T27" fmla="*/ 42 h 60"/>
                  <a:gd name="T28" fmla="*/ 60 w 60"/>
                  <a:gd name="T29" fmla="*/ 39 h 60"/>
                  <a:gd name="T30" fmla="*/ 54 w 60"/>
                  <a:gd name="T31" fmla="*/ 33 h 60"/>
                  <a:gd name="T32" fmla="*/ 54 w 60"/>
                  <a:gd name="T33" fmla="*/ 28 h 60"/>
                  <a:gd name="T34" fmla="*/ 60 w 60"/>
                  <a:gd name="T35" fmla="*/ 22 h 60"/>
                  <a:gd name="T36" fmla="*/ 57 w 60"/>
                  <a:gd name="T37" fmla="*/ 15 h 60"/>
                  <a:gd name="T38" fmla="*/ 49 w 60"/>
                  <a:gd name="T39" fmla="*/ 15 h 60"/>
                  <a:gd name="T40" fmla="*/ 46 w 60"/>
                  <a:gd name="T41" fmla="*/ 12 h 60"/>
                  <a:gd name="T42" fmla="*/ 46 w 60"/>
                  <a:gd name="T43" fmla="*/ 4 h 60"/>
                  <a:gd name="T44" fmla="*/ 43 w 60"/>
                  <a:gd name="T45" fmla="*/ 2 h 60"/>
                  <a:gd name="T46" fmla="*/ 39 w 60"/>
                  <a:gd name="T47" fmla="*/ 0 h 60"/>
                  <a:gd name="T48" fmla="*/ 33 w 60"/>
                  <a:gd name="T49" fmla="*/ 6 h 60"/>
                  <a:gd name="T50" fmla="*/ 28 w 60"/>
                  <a:gd name="T51" fmla="*/ 6 h 60"/>
                  <a:gd name="T52" fmla="*/ 23 w 60"/>
                  <a:gd name="T53" fmla="*/ 0 h 60"/>
                  <a:gd name="T54" fmla="*/ 15 w 60"/>
                  <a:gd name="T55" fmla="*/ 3 h 60"/>
                  <a:gd name="T56" fmla="*/ 16 w 60"/>
                  <a:gd name="T57" fmla="*/ 11 h 60"/>
                  <a:gd name="T58" fmla="*/ 12 w 60"/>
                  <a:gd name="T59" fmla="*/ 15 h 60"/>
                  <a:gd name="T60" fmla="*/ 4 w 60"/>
                  <a:gd name="T61" fmla="*/ 14 h 60"/>
                  <a:gd name="T62" fmla="*/ 2 w 60"/>
                  <a:gd name="T63" fmla="*/ 18 h 60"/>
                  <a:gd name="T64" fmla="*/ 1 w 60"/>
                  <a:gd name="T65" fmla="*/ 22 h 60"/>
                  <a:gd name="T66" fmla="*/ 6 w 60"/>
                  <a:gd name="T67" fmla="*/ 27 h 60"/>
                  <a:gd name="T68" fmla="*/ 6 w 60"/>
                  <a:gd name="T69" fmla="*/ 32 h 60"/>
                  <a:gd name="T70" fmla="*/ 0 w 60"/>
                  <a:gd name="T71" fmla="*/ 38 h 60"/>
                  <a:gd name="T72" fmla="*/ 3 w 60"/>
                  <a:gd name="T73" fmla="*/ 45 h 60"/>
                  <a:gd name="T74" fmla="*/ 20 w 60"/>
                  <a:gd name="T75" fmla="*/ 26 h 60"/>
                  <a:gd name="T76" fmla="*/ 35 w 60"/>
                  <a:gd name="T77" fmla="*/ 20 h 60"/>
                  <a:gd name="T78" fmla="*/ 40 w 60"/>
                  <a:gd name="T79" fmla="*/ 34 h 60"/>
                  <a:gd name="T80" fmla="*/ 26 w 60"/>
                  <a:gd name="T81" fmla="*/ 40 h 60"/>
                  <a:gd name="T82" fmla="*/ 20 w 60"/>
                  <a:gd name="T83" fmla="*/ 2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0" h="60">
                    <a:moveTo>
                      <a:pt x="3" y="45"/>
                    </a:move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6"/>
                      <a:pt x="14" y="47"/>
                      <a:pt x="15" y="49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6" y="57"/>
                      <a:pt x="17" y="58"/>
                      <a:pt x="18" y="59"/>
                    </a:cubicBezTo>
                    <a:cubicBezTo>
                      <a:pt x="19" y="59"/>
                      <a:pt x="20" y="59"/>
                      <a:pt x="22" y="60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9" y="54"/>
                      <a:pt x="31" y="54"/>
                      <a:pt x="33" y="54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40" y="59"/>
                      <a:pt x="43" y="58"/>
                      <a:pt x="45" y="57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6" y="48"/>
                      <a:pt x="48" y="47"/>
                      <a:pt x="49" y="45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58" y="45"/>
                      <a:pt x="58" y="44"/>
                      <a:pt x="59" y="42"/>
                    </a:cubicBezTo>
                    <a:cubicBezTo>
                      <a:pt x="59" y="41"/>
                      <a:pt x="60" y="40"/>
                      <a:pt x="60" y="39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4" y="31"/>
                      <a:pt x="54" y="30"/>
                      <a:pt x="54" y="28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60" y="20"/>
                      <a:pt x="59" y="17"/>
                      <a:pt x="57" y="15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48" y="14"/>
                      <a:pt x="47" y="13"/>
                      <a:pt x="46" y="12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5" y="3"/>
                      <a:pt x="44" y="2"/>
                      <a:pt x="43" y="2"/>
                    </a:cubicBezTo>
                    <a:cubicBezTo>
                      <a:pt x="41" y="1"/>
                      <a:pt x="40" y="1"/>
                      <a:pt x="39" y="0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2" y="6"/>
                      <a:pt x="30" y="6"/>
                      <a:pt x="28" y="6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0" y="1"/>
                      <a:pt x="18" y="2"/>
                      <a:pt x="15" y="3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4" y="12"/>
                      <a:pt x="13" y="13"/>
                      <a:pt x="12" y="1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5"/>
                      <a:pt x="2" y="17"/>
                      <a:pt x="2" y="18"/>
                    </a:cubicBezTo>
                    <a:cubicBezTo>
                      <a:pt x="1" y="19"/>
                      <a:pt x="1" y="20"/>
                      <a:pt x="1" y="22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9"/>
                      <a:pt x="6" y="31"/>
                      <a:pt x="6" y="3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" y="40"/>
                      <a:pt x="2" y="43"/>
                      <a:pt x="3" y="45"/>
                    </a:cubicBezTo>
                    <a:close/>
                    <a:moveTo>
                      <a:pt x="20" y="26"/>
                    </a:moveTo>
                    <a:cubicBezTo>
                      <a:pt x="23" y="20"/>
                      <a:pt x="29" y="18"/>
                      <a:pt x="35" y="20"/>
                    </a:cubicBezTo>
                    <a:cubicBezTo>
                      <a:pt x="40" y="23"/>
                      <a:pt x="43" y="29"/>
                      <a:pt x="40" y="34"/>
                    </a:cubicBezTo>
                    <a:cubicBezTo>
                      <a:pt x="38" y="40"/>
                      <a:pt x="31" y="42"/>
                      <a:pt x="26" y="40"/>
                    </a:cubicBezTo>
                    <a:cubicBezTo>
                      <a:pt x="21" y="38"/>
                      <a:pt x="18" y="31"/>
                      <a:pt x="20" y="26"/>
                    </a:cubicBezTo>
                    <a:close/>
                  </a:path>
                </a:pathLst>
              </a:custGeom>
              <a:solidFill>
                <a:srgbClr val="9B1E23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107" name="Freeform: Shape 26"/>
              <p:cNvSpPr/>
              <p:nvPr/>
            </p:nvSpPr>
            <p:spPr bwMode="auto">
              <a:xfrm>
                <a:off x="2833688" y="2257425"/>
                <a:ext cx="184150" cy="184150"/>
              </a:xfrm>
              <a:custGeom>
                <a:avLst/>
                <a:gdLst>
                  <a:gd name="T0" fmla="*/ 43 w 49"/>
                  <a:gd name="T1" fmla="*/ 29 h 49"/>
                  <a:gd name="T2" fmla="*/ 49 w 49"/>
                  <a:gd name="T3" fmla="*/ 27 h 49"/>
                  <a:gd name="T4" fmla="*/ 49 w 49"/>
                  <a:gd name="T5" fmla="*/ 24 h 49"/>
                  <a:gd name="T6" fmla="*/ 48 w 49"/>
                  <a:gd name="T7" fmla="*/ 21 h 49"/>
                  <a:gd name="T8" fmla="*/ 42 w 49"/>
                  <a:gd name="T9" fmla="*/ 19 h 49"/>
                  <a:gd name="T10" fmla="*/ 41 w 49"/>
                  <a:gd name="T11" fmla="*/ 15 h 49"/>
                  <a:gd name="T12" fmla="*/ 43 w 49"/>
                  <a:gd name="T13" fmla="*/ 9 h 49"/>
                  <a:gd name="T14" fmla="*/ 39 w 49"/>
                  <a:gd name="T15" fmla="*/ 5 h 49"/>
                  <a:gd name="T16" fmla="*/ 33 w 49"/>
                  <a:gd name="T17" fmla="*/ 8 h 49"/>
                  <a:gd name="T18" fmla="*/ 29 w 49"/>
                  <a:gd name="T19" fmla="*/ 6 h 49"/>
                  <a:gd name="T20" fmla="*/ 27 w 49"/>
                  <a:gd name="T21" fmla="*/ 1 h 49"/>
                  <a:gd name="T22" fmla="*/ 24 w 49"/>
                  <a:gd name="T23" fmla="*/ 0 h 49"/>
                  <a:gd name="T24" fmla="*/ 21 w 49"/>
                  <a:gd name="T25" fmla="*/ 1 h 49"/>
                  <a:gd name="T26" fmla="*/ 19 w 49"/>
                  <a:gd name="T27" fmla="*/ 7 h 49"/>
                  <a:gd name="T28" fmla="*/ 15 w 49"/>
                  <a:gd name="T29" fmla="*/ 8 h 49"/>
                  <a:gd name="T30" fmla="*/ 9 w 49"/>
                  <a:gd name="T31" fmla="*/ 6 h 49"/>
                  <a:gd name="T32" fmla="*/ 5 w 49"/>
                  <a:gd name="T33" fmla="*/ 10 h 49"/>
                  <a:gd name="T34" fmla="*/ 8 w 49"/>
                  <a:gd name="T35" fmla="*/ 16 h 49"/>
                  <a:gd name="T36" fmla="*/ 6 w 49"/>
                  <a:gd name="T37" fmla="*/ 20 h 49"/>
                  <a:gd name="T38" fmla="*/ 0 w 49"/>
                  <a:gd name="T39" fmla="*/ 22 h 49"/>
                  <a:gd name="T40" fmla="*/ 0 w 49"/>
                  <a:gd name="T41" fmla="*/ 25 h 49"/>
                  <a:gd name="T42" fmla="*/ 1 w 49"/>
                  <a:gd name="T43" fmla="*/ 28 h 49"/>
                  <a:gd name="T44" fmla="*/ 7 w 49"/>
                  <a:gd name="T45" fmla="*/ 30 h 49"/>
                  <a:gd name="T46" fmla="*/ 8 w 49"/>
                  <a:gd name="T47" fmla="*/ 34 h 49"/>
                  <a:gd name="T48" fmla="*/ 6 w 49"/>
                  <a:gd name="T49" fmla="*/ 40 h 49"/>
                  <a:gd name="T50" fmla="*/ 10 w 49"/>
                  <a:gd name="T51" fmla="*/ 44 h 49"/>
                  <a:gd name="T52" fmla="*/ 16 w 49"/>
                  <a:gd name="T53" fmla="*/ 41 h 49"/>
                  <a:gd name="T54" fmla="*/ 20 w 49"/>
                  <a:gd name="T55" fmla="*/ 43 h 49"/>
                  <a:gd name="T56" fmla="*/ 22 w 49"/>
                  <a:gd name="T57" fmla="*/ 49 h 49"/>
                  <a:gd name="T58" fmla="*/ 25 w 49"/>
                  <a:gd name="T59" fmla="*/ 49 h 49"/>
                  <a:gd name="T60" fmla="*/ 28 w 49"/>
                  <a:gd name="T61" fmla="*/ 48 h 49"/>
                  <a:gd name="T62" fmla="*/ 30 w 49"/>
                  <a:gd name="T63" fmla="*/ 42 h 49"/>
                  <a:gd name="T64" fmla="*/ 34 w 49"/>
                  <a:gd name="T65" fmla="*/ 41 h 49"/>
                  <a:gd name="T66" fmla="*/ 40 w 49"/>
                  <a:gd name="T67" fmla="*/ 43 h 49"/>
                  <a:gd name="T68" fmla="*/ 44 w 49"/>
                  <a:gd name="T69" fmla="*/ 39 h 49"/>
                  <a:gd name="T70" fmla="*/ 41 w 49"/>
                  <a:gd name="T71" fmla="*/ 33 h 49"/>
                  <a:gd name="T72" fmla="*/ 43 w 49"/>
                  <a:gd name="T73" fmla="*/ 29 h 49"/>
                  <a:gd name="T74" fmla="*/ 25 w 49"/>
                  <a:gd name="T75" fmla="*/ 33 h 49"/>
                  <a:gd name="T76" fmla="*/ 16 w 49"/>
                  <a:gd name="T77" fmla="*/ 25 h 49"/>
                  <a:gd name="T78" fmla="*/ 24 w 49"/>
                  <a:gd name="T79" fmla="*/ 16 h 49"/>
                  <a:gd name="T80" fmla="*/ 33 w 49"/>
                  <a:gd name="T81" fmla="*/ 24 h 49"/>
                  <a:gd name="T82" fmla="*/ 25 w 49"/>
                  <a:gd name="T83" fmla="*/ 3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9" h="49">
                    <a:moveTo>
                      <a:pt x="43" y="29"/>
                    </a:move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26"/>
                      <a:pt x="49" y="25"/>
                      <a:pt x="49" y="24"/>
                    </a:cubicBezTo>
                    <a:cubicBezTo>
                      <a:pt x="49" y="23"/>
                      <a:pt x="49" y="22"/>
                      <a:pt x="48" y="21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18"/>
                      <a:pt x="41" y="16"/>
                      <a:pt x="41" y="15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2" y="8"/>
                      <a:pt x="40" y="6"/>
                      <a:pt x="39" y="5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2" y="7"/>
                      <a:pt x="31" y="7"/>
                      <a:pt x="29" y="6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0"/>
                      <a:pt x="22" y="1"/>
                      <a:pt x="21" y="1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6" y="8"/>
                      <a:pt x="15" y="8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7"/>
                      <a:pt x="6" y="9"/>
                      <a:pt x="5" y="1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7"/>
                      <a:pt x="7" y="18"/>
                      <a:pt x="6" y="2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0" y="25"/>
                    </a:cubicBezTo>
                    <a:cubicBezTo>
                      <a:pt x="0" y="26"/>
                      <a:pt x="0" y="27"/>
                      <a:pt x="1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1"/>
                      <a:pt x="8" y="33"/>
                      <a:pt x="8" y="34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7" y="41"/>
                      <a:pt x="8" y="43"/>
                      <a:pt x="10" y="44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7" y="42"/>
                      <a:pt x="18" y="42"/>
                      <a:pt x="20" y="43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3" y="49"/>
                      <a:pt x="24" y="49"/>
                      <a:pt x="25" y="49"/>
                    </a:cubicBezTo>
                    <a:cubicBezTo>
                      <a:pt x="26" y="49"/>
                      <a:pt x="27" y="49"/>
                      <a:pt x="28" y="48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1" y="42"/>
                      <a:pt x="33" y="41"/>
                      <a:pt x="34" y="41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2"/>
                      <a:pt x="43" y="41"/>
                      <a:pt x="44" y="39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2" y="32"/>
                      <a:pt x="42" y="31"/>
                      <a:pt x="43" y="29"/>
                    </a:cubicBezTo>
                    <a:close/>
                    <a:moveTo>
                      <a:pt x="25" y="33"/>
                    </a:moveTo>
                    <a:cubicBezTo>
                      <a:pt x="20" y="33"/>
                      <a:pt x="16" y="29"/>
                      <a:pt x="16" y="25"/>
                    </a:cubicBezTo>
                    <a:cubicBezTo>
                      <a:pt x="16" y="20"/>
                      <a:pt x="20" y="16"/>
                      <a:pt x="24" y="16"/>
                    </a:cubicBezTo>
                    <a:cubicBezTo>
                      <a:pt x="29" y="16"/>
                      <a:pt x="33" y="20"/>
                      <a:pt x="33" y="24"/>
                    </a:cubicBezTo>
                    <a:cubicBezTo>
                      <a:pt x="33" y="29"/>
                      <a:pt x="29" y="33"/>
                      <a:pt x="25" y="33"/>
                    </a:cubicBezTo>
                    <a:close/>
                  </a:path>
                </a:pathLst>
              </a:custGeom>
              <a:solidFill>
                <a:srgbClr val="9B1E23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dirty="0">
                  <a:latin typeface="inpin heiti" charset="-122"/>
                </a:endParaRPr>
              </a:p>
            </p:txBody>
          </p:sp>
        </p:grpSp>
        <p:grpSp>
          <p:nvGrpSpPr>
            <p:cNvPr id="97" name="Group 16"/>
            <p:cNvGrpSpPr/>
            <p:nvPr/>
          </p:nvGrpSpPr>
          <p:grpSpPr>
            <a:xfrm>
              <a:off x="6052077" y="5052930"/>
              <a:ext cx="619126" cy="482600"/>
              <a:chOff x="6094412" y="4918075"/>
              <a:chExt cx="619126" cy="482600"/>
            </a:xfrm>
            <a:solidFill>
              <a:schemeClr val="accent4"/>
            </a:solidFill>
          </p:grpSpPr>
          <p:sp>
            <p:nvSpPr>
              <p:cNvPr id="102" name="Freeform: Shape 21"/>
              <p:cNvSpPr/>
              <p:nvPr/>
            </p:nvSpPr>
            <p:spPr bwMode="auto">
              <a:xfrm>
                <a:off x="6443663" y="4918075"/>
                <a:ext cx="269875" cy="285750"/>
              </a:xfrm>
              <a:custGeom>
                <a:avLst/>
                <a:gdLst>
                  <a:gd name="T0" fmla="*/ 95 w 123"/>
                  <a:gd name="T1" fmla="*/ 78 h 130"/>
                  <a:gd name="T2" fmla="*/ 84 w 123"/>
                  <a:gd name="T3" fmla="*/ 46 h 130"/>
                  <a:gd name="T4" fmla="*/ 62 w 123"/>
                  <a:gd name="T5" fmla="*/ 19 h 130"/>
                  <a:gd name="T6" fmla="*/ 32 w 123"/>
                  <a:gd name="T7" fmla="*/ 4 h 130"/>
                  <a:gd name="T8" fmla="*/ 0 w 123"/>
                  <a:gd name="T9" fmla="*/ 1 h 130"/>
                  <a:gd name="T10" fmla="*/ 0 w 123"/>
                  <a:gd name="T11" fmla="*/ 2 h 130"/>
                  <a:gd name="T12" fmla="*/ 29 w 123"/>
                  <a:gd name="T13" fmla="*/ 11 h 130"/>
                  <a:gd name="T14" fmla="*/ 50 w 123"/>
                  <a:gd name="T15" fmla="*/ 30 h 130"/>
                  <a:gd name="T16" fmla="*/ 62 w 123"/>
                  <a:gd name="T17" fmla="*/ 55 h 130"/>
                  <a:gd name="T18" fmla="*/ 64 w 123"/>
                  <a:gd name="T19" fmla="*/ 78 h 130"/>
                  <a:gd name="T20" fmla="*/ 36 w 123"/>
                  <a:gd name="T21" fmla="*/ 78 h 130"/>
                  <a:gd name="T22" fmla="*/ 57 w 123"/>
                  <a:gd name="T23" fmla="*/ 104 h 130"/>
                  <a:gd name="T24" fmla="*/ 79 w 123"/>
                  <a:gd name="T25" fmla="*/ 130 h 130"/>
                  <a:gd name="T26" fmla="*/ 101 w 123"/>
                  <a:gd name="T27" fmla="*/ 104 h 130"/>
                  <a:gd name="T28" fmla="*/ 123 w 123"/>
                  <a:gd name="T29" fmla="*/ 78 h 130"/>
                  <a:gd name="T30" fmla="*/ 95 w 123"/>
                  <a:gd name="T31" fmla="*/ 78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" h="130">
                    <a:moveTo>
                      <a:pt x="95" y="78"/>
                    </a:moveTo>
                    <a:cubicBezTo>
                      <a:pt x="93" y="67"/>
                      <a:pt x="90" y="56"/>
                      <a:pt x="84" y="46"/>
                    </a:cubicBezTo>
                    <a:cubicBezTo>
                      <a:pt x="78" y="35"/>
                      <a:pt x="71" y="26"/>
                      <a:pt x="62" y="19"/>
                    </a:cubicBezTo>
                    <a:cubicBezTo>
                      <a:pt x="53" y="12"/>
                      <a:pt x="42" y="7"/>
                      <a:pt x="32" y="4"/>
                    </a:cubicBezTo>
                    <a:cubicBezTo>
                      <a:pt x="21" y="1"/>
                      <a:pt x="10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0" y="3"/>
                      <a:pt x="20" y="6"/>
                      <a:pt x="29" y="11"/>
                    </a:cubicBezTo>
                    <a:cubicBezTo>
                      <a:pt x="37" y="16"/>
                      <a:pt x="45" y="23"/>
                      <a:pt x="50" y="30"/>
                    </a:cubicBezTo>
                    <a:cubicBezTo>
                      <a:pt x="56" y="38"/>
                      <a:pt x="60" y="46"/>
                      <a:pt x="62" y="55"/>
                    </a:cubicBezTo>
                    <a:cubicBezTo>
                      <a:pt x="64" y="63"/>
                      <a:pt x="65" y="71"/>
                      <a:pt x="64" y="78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101" y="104"/>
                      <a:pt x="101" y="104"/>
                      <a:pt x="101" y="104"/>
                    </a:cubicBezTo>
                    <a:cubicBezTo>
                      <a:pt x="123" y="78"/>
                      <a:pt x="123" y="78"/>
                      <a:pt x="123" y="78"/>
                    </a:cubicBezTo>
                    <a:lnTo>
                      <a:pt x="95" y="78"/>
                    </a:lnTo>
                    <a:close/>
                  </a:path>
                </a:pathLst>
              </a:custGeom>
              <a:solidFill>
                <a:srgbClr val="9B1E23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103" name="Freeform: Shape 22"/>
              <p:cNvSpPr/>
              <p:nvPr/>
            </p:nvSpPr>
            <p:spPr bwMode="auto">
              <a:xfrm>
                <a:off x="6094412" y="5114925"/>
                <a:ext cx="268288" cy="285750"/>
              </a:xfrm>
              <a:custGeom>
                <a:avLst/>
                <a:gdLst>
                  <a:gd name="T0" fmla="*/ 72 w 123"/>
                  <a:gd name="T1" fmla="*/ 100 h 130"/>
                  <a:gd name="T2" fmla="*/ 60 w 123"/>
                  <a:gd name="T3" fmla="*/ 75 h 130"/>
                  <a:gd name="T4" fmla="*/ 59 w 123"/>
                  <a:gd name="T5" fmla="*/ 52 h 130"/>
                  <a:gd name="T6" fmla="*/ 87 w 123"/>
                  <a:gd name="T7" fmla="*/ 52 h 130"/>
                  <a:gd name="T8" fmla="*/ 65 w 123"/>
                  <a:gd name="T9" fmla="*/ 26 h 130"/>
                  <a:gd name="T10" fmla="*/ 43 w 123"/>
                  <a:gd name="T11" fmla="*/ 0 h 130"/>
                  <a:gd name="T12" fmla="*/ 22 w 123"/>
                  <a:gd name="T13" fmla="*/ 26 h 130"/>
                  <a:gd name="T14" fmla="*/ 0 w 123"/>
                  <a:gd name="T15" fmla="*/ 52 h 130"/>
                  <a:gd name="T16" fmla="*/ 28 w 123"/>
                  <a:gd name="T17" fmla="*/ 52 h 130"/>
                  <a:gd name="T18" fmla="*/ 39 w 123"/>
                  <a:gd name="T19" fmla="*/ 84 h 130"/>
                  <a:gd name="T20" fmla="*/ 61 w 123"/>
                  <a:gd name="T21" fmla="*/ 111 h 130"/>
                  <a:gd name="T22" fmla="*/ 91 w 123"/>
                  <a:gd name="T23" fmla="*/ 126 h 130"/>
                  <a:gd name="T24" fmla="*/ 123 w 123"/>
                  <a:gd name="T25" fmla="*/ 129 h 130"/>
                  <a:gd name="T26" fmla="*/ 123 w 123"/>
                  <a:gd name="T27" fmla="*/ 128 h 130"/>
                  <a:gd name="T28" fmla="*/ 94 w 123"/>
                  <a:gd name="T29" fmla="*/ 119 h 130"/>
                  <a:gd name="T30" fmla="*/ 72 w 123"/>
                  <a:gd name="T31" fmla="*/ 10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" h="130">
                    <a:moveTo>
                      <a:pt x="72" y="100"/>
                    </a:moveTo>
                    <a:cubicBezTo>
                      <a:pt x="67" y="92"/>
                      <a:pt x="63" y="84"/>
                      <a:pt x="60" y="75"/>
                    </a:cubicBezTo>
                    <a:cubicBezTo>
                      <a:pt x="58" y="67"/>
                      <a:pt x="58" y="59"/>
                      <a:pt x="59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30" y="63"/>
                      <a:pt x="33" y="74"/>
                      <a:pt x="39" y="84"/>
                    </a:cubicBezTo>
                    <a:cubicBezTo>
                      <a:pt x="44" y="94"/>
                      <a:pt x="52" y="104"/>
                      <a:pt x="61" y="111"/>
                    </a:cubicBezTo>
                    <a:cubicBezTo>
                      <a:pt x="70" y="118"/>
                      <a:pt x="80" y="123"/>
                      <a:pt x="91" y="126"/>
                    </a:cubicBezTo>
                    <a:cubicBezTo>
                      <a:pt x="102" y="129"/>
                      <a:pt x="113" y="130"/>
                      <a:pt x="123" y="129"/>
                    </a:cubicBezTo>
                    <a:cubicBezTo>
                      <a:pt x="123" y="128"/>
                      <a:pt x="123" y="128"/>
                      <a:pt x="123" y="128"/>
                    </a:cubicBezTo>
                    <a:cubicBezTo>
                      <a:pt x="113" y="127"/>
                      <a:pt x="103" y="124"/>
                      <a:pt x="94" y="119"/>
                    </a:cubicBezTo>
                    <a:cubicBezTo>
                      <a:pt x="85" y="114"/>
                      <a:pt x="78" y="107"/>
                      <a:pt x="72" y="100"/>
                    </a:cubicBezTo>
                    <a:close/>
                  </a:path>
                </a:pathLst>
              </a:custGeom>
              <a:solidFill>
                <a:srgbClr val="9B1E23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104" name="Freeform: Shape 23"/>
              <p:cNvSpPr/>
              <p:nvPr/>
            </p:nvSpPr>
            <p:spPr bwMode="auto">
              <a:xfrm>
                <a:off x="6305550" y="4970463"/>
                <a:ext cx="204788" cy="377825"/>
              </a:xfrm>
              <a:custGeom>
                <a:avLst/>
                <a:gdLst>
                  <a:gd name="T0" fmla="*/ 59 w 93"/>
                  <a:gd name="T1" fmla="*/ 71 h 171"/>
                  <a:gd name="T2" fmla="*/ 33 w 93"/>
                  <a:gd name="T3" fmla="*/ 54 h 171"/>
                  <a:gd name="T4" fmla="*/ 51 w 93"/>
                  <a:gd name="T5" fmla="*/ 42 h 171"/>
                  <a:gd name="T6" fmla="*/ 81 w 93"/>
                  <a:gd name="T7" fmla="*/ 49 h 171"/>
                  <a:gd name="T8" fmla="*/ 88 w 93"/>
                  <a:gd name="T9" fmla="*/ 25 h 171"/>
                  <a:gd name="T10" fmla="*/ 57 w 93"/>
                  <a:gd name="T11" fmla="*/ 18 h 171"/>
                  <a:gd name="T12" fmla="*/ 57 w 93"/>
                  <a:gd name="T13" fmla="*/ 0 h 171"/>
                  <a:gd name="T14" fmla="*/ 37 w 93"/>
                  <a:gd name="T15" fmla="*/ 0 h 171"/>
                  <a:gd name="T16" fmla="*/ 37 w 93"/>
                  <a:gd name="T17" fmla="*/ 20 h 171"/>
                  <a:gd name="T18" fmla="*/ 1 w 93"/>
                  <a:gd name="T19" fmla="*/ 57 h 171"/>
                  <a:gd name="T20" fmla="*/ 39 w 93"/>
                  <a:gd name="T21" fmla="*/ 96 h 171"/>
                  <a:gd name="T22" fmla="*/ 61 w 93"/>
                  <a:gd name="T23" fmla="*/ 114 h 171"/>
                  <a:gd name="T24" fmla="*/ 41 w 93"/>
                  <a:gd name="T25" fmla="*/ 127 h 171"/>
                  <a:gd name="T26" fmla="*/ 6 w 93"/>
                  <a:gd name="T27" fmla="*/ 118 h 171"/>
                  <a:gd name="T28" fmla="*/ 0 w 93"/>
                  <a:gd name="T29" fmla="*/ 142 h 171"/>
                  <a:gd name="T30" fmla="*/ 35 w 93"/>
                  <a:gd name="T31" fmla="*/ 151 h 171"/>
                  <a:gd name="T32" fmla="*/ 35 w 93"/>
                  <a:gd name="T33" fmla="*/ 171 h 171"/>
                  <a:gd name="T34" fmla="*/ 56 w 93"/>
                  <a:gd name="T35" fmla="*/ 171 h 171"/>
                  <a:gd name="T36" fmla="*/ 56 w 93"/>
                  <a:gd name="T37" fmla="*/ 149 h 171"/>
                  <a:gd name="T38" fmla="*/ 93 w 93"/>
                  <a:gd name="T39" fmla="*/ 111 h 171"/>
                  <a:gd name="T40" fmla="*/ 59 w 93"/>
                  <a:gd name="T41" fmla="*/ 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" h="171">
                    <a:moveTo>
                      <a:pt x="59" y="71"/>
                    </a:moveTo>
                    <a:cubicBezTo>
                      <a:pt x="41" y="65"/>
                      <a:pt x="33" y="60"/>
                      <a:pt x="33" y="54"/>
                    </a:cubicBezTo>
                    <a:cubicBezTo>
                      <a:pt x="33" y="48"/>
                      <a:pt x="38" y="42"/>
                      <a:pt x="51" y="42"/>
                    </a:cubicBezTo>
                    <a:cubicBezTo>
                      <a:pt x="66" y="42"/>
                      <a:pt x="76" y="47"/>
                      <a:pt x="81" y="49"/>
                    </a:cubicBezTo>
                    <a:cubicBezTo>
                      <a:pt x="88" y="25"/>
                      <a:pt x="88" y="25"/>
                      <a:pt x="88" y="25"/>
                    </a:cubicBezTo>
                    <a:cubicBezTo>
                      <a:pt x="80" y="22"/>
                      <a:pt x="71" y="19"/>
                      <a:pt x="57" y="18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14" y="24"/>
                      <a:pt x="1" y="39"/>
                      <a:pt x="1" y="57"/>
                    </a:cubicBezTo>
                    <a:cubicBezTo>
                      <a:pt x="1" y="78"/>
                      <a:pt x="16" y="88"/>
                      <a:pt x="39" y="96"/>
                    </a:cubicBezTo>
                    <a:cubicBezTo>
                      <a:pt x="55" y="101"/>
                      <a:pt x="61" y="106"/>
                      <a:pt x="61" y="114"/>
                    </a:cubicBezTo>
                    <a:cubicBezTo>
                      <a:pt x="61" y="122"/>
                      <a:pt x="53" y="127"/>
                      <a:pt x="41" y="127"/>
                    </a:cubicBezTo>
                    <a:cubicBezTo>
                      <a:pt x="27" y="127"/>
                      <a:pt x="15" y="122"/>
                      <a:pt x="6" y="118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8" y="146"/>
                      <a:pt x="21" y="150"/>
                      <a:pt x="35" y="151"/>
                    </a:cubicBezTo>
                    <a:cubicBezTo>
                      <a:pt x="35" y="171"/>
                      <a:pt x="35" y="171"/>
                      <a:pt x="35" y="171"/>
                    </a:cubicBezTo>
                    <a:cubicBezTo>
                      <a:pt x="56" y="171"/>
                      <a:pt x="56" y="171"/>
                      <a:pt x="56" y="171"/>
                    </a:cubicBezTo>
                    <a:cubicBezTo>
                      <a:pt x="56" y="149"/>
                      <a:pt x="56" y="149"/>
                      <a:pt x="56" y="149"/>
                    </a:cubicBezTo>
                    <a:cubicBezTo>
                      <a:pt x="80" y="145"/>
                      <a:pt x="93" y="129"/>
                      <a:pt x="93" y="111"/>
                    </a:cubicBezTo>
                    <a:cubicBezTo>
                      <a:pt x="93" y="92"/>
                      <a:pt x="83" y="80"/>
                      <a:pt x="59" y="71"/>
                    </a:cubicBezTo>
                    <a:close/>
                  </a:path>
                </a:pathLst>
              </a:custGeom>
              <a:solidFill>
                <a:srgbClr val="9B1E23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dirty="0">
                  <a:latin typeface="inpin heiti" charset="-122"/>
                </a:endParaRPr>
              </a:p>
            </p:txBody>
          </p:sp>
        </p:grpSp>
        <p:grpSp>
          <p:nvGrpSpPr>
            <p:cNvPr id="98" name="Group 17"/>
            <p:cNvGrpSpPr/>
            <p:nvPr/>
          </p:nvGrpSpPr>
          <p:grpSpPr>
            <a:xfrm>
              <a:off x="5219689" y="3806208"/>
              <a:ext cx="368299" cy="366541"/>
              <a:chOff x="7886700" y="4848225"/>
              <a:chExt cx="665163" cy="661988"/>
            </a:xfrm>
            <a:solidFill>
              <a:schemeClr val="accent3"/>
            </a:solidFill>
          </p:grpSpPr>
          <p:sp>
            <p:nvSpPr>
              <p:cNvPr id="99" name="Freeform: Shape 18"/>
              <p:cNvSpPr/>
              <p:nvPr/>
            </p:nvSpPr>
            <p:spPr bwMode="auto">
              <a:xfrm>
                <a:off x="7886700" y="5243513"/>
                <a:ext cx="266700" cy="266700"/>
              </a:xfrm>
              <a:custGeom>
                <a:avLst/>
                <a:gdLst>
                  <a:gd name="T0" fmla="*/ 168 w 168"/>
                  <a:gd name="T1" fmla="*/ 86 h 168"/>
                  <a:gd name="T2" fmla="*/ 0 w 168"/>
                  <a:gd name="T3" fmla="*/ 168 h 168"/>
                  <a:gd name="T4" fmla="*/ 82 w 168"/>
                  <a:gd name="T5" fmla="*/ 0 h 168"/>
                  <a:gd name="T6" fmla="*/ 168 w 168"/>
                  <a:gd name="T7" fmla="*/ 8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8" h="168">
                    <a:moveTo>
                      <a:pt x="168" y="86"/>
                    </a:moveTo>
                    <a:lnTo>
                      <a:pt x="0" y="168"/>
                    </a:lnTo>
                    <a:lnTo>
                      <a:pt x="82" y="0"/>
                    </a:lnTo>
                    <a:lnTo>
                      <a:pt x="168" y="86"/>
                    </a:lnTo>
                    <a:close/>
                  </a:path>
                </a:pathLst>
              </a:custGeom>
              <a:solidFill>
                <a:srgbClr val="9B1E23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100" name="Freeform: Shape 19"/>
              <p:cNvSpPr/>
              <p:nvPr/>
            </p:nvSpPr>
            <p:spPr bwMode="auto">
              <a:xfrm>
                <a:off x="8355013" y="4848225"/>
                <a:ext cx="196850" cy="193675"/>
              </a:xfrm>
              <a:custGeom>
                <a:avLst/>
                <a:gdLst>
                  <a:gd name="T0" fmla="*/ 43 w 62"/>
                  <a:gd name="T1" fmla="*/ 61 h 61"/>
                  <a:gd name="T2" fmla="*/ 0 w 62"/>
                  <a:gd name="T3" fmla="*/ 18 h 61"/>
                  <a:gd name="T4" fmla="*/ 14 w 62"/>
                  <a:gd name="T5" fmla="*/ 5 h 61"/>
                  <a:gd name="T6" fmla="*/ 33 w 62"/>
                  <a:gd name="T7" fmla="*/ 5 h 61"/>
                  <a:gd name="T8" fmla="*/ 56 w 62"/>
                  <a:gd name="T9" fmla="*/ 28 h 61"/>
                  <a:gd name="T10" fmla="*/ 56 w 62"/>
                  <a:gd name="T11" fmla="*/ 48 h 61"/>
                  <a:gd name="T12" fmla="*/ 43 w 62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1">
                    <a:moveTo>
                      <a:pt x="43" y="61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9" y="0"/>
                      <a:pt x="27" y="0"/>
                      <a:pt x="33" y="5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62" y="34"/>
                      <a:pt x="62" y="42"/>
                      <a:pt x="56" y="48"/>
                    </a:cubicBezTo>
                    <a:lnTo>
                      <a:pt x="43" y="61"/>
                    </a:lnTo>
                    <a:close/>
                  </a:path>
                </a:pathLst>
              </a:custGeom>
              <a:solidFill>
                <a:srgbClr val="9B1E23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101" name="Freeform: Shape 20"/>
              <p:cNvSpPr/>
              <p:nvPr/>
            </p:nvSpPr>
            <p:spPr bwMode="auto">
              <a:xfrm>
                <a:off x="8039100" y="4937125"/>
                <a:ext cx="420688" cy="423863"/>
              </a:xfrm>
              <a:custGeom>
                <a:avLst/>
                <a:gdLst>
                  <a:gd name="T0" fmla="*/ 65 w 133"/>
                  <a:gd name="T1" fmla="*/ 91 h 134"/>
                  <a:gd name="T2" fmla="*/ 65 w 133"/>
                  <a:gd name="T3" fmla="*/ 80 h 134"/>
                  <a:gd name="T4" fmla="*/ 117 w 133"/>
                  <a:gd name="T5" fmla="*/ 28 h 134"/>
                  <a:gd name="T6" fmla="*/ 89 w 133"/>
                  <a:gd name="T7" fmla="*/ 0 h 134"/>
                  <a:gd name="T8" fmla="*/ 0 w 133"/>
                  <a:gd name="T9" fmla="*/ 90 h 134"/>
                  <a:gd name="T10" fmla="*/ 43 w 133"/>
                  <a:gd name="T11" fmla="*/ 134 h 134"/>
                  <a:gd name="T12" fmla="*/ 133 w 133"/>
                  <a:gd name="T13" fmla="*/ 44 h 134"/>
                  <a:gd name="T14" fmla="*/ 128 w 133"/>
                  <a:gd name="T15" fmla="*/ 39 h 134"/>
                  <a:gd name="T16" fmla="*/ 75 w 133"/>
                  <a:gd name="T17" fmla="*/ 91 h 134"/>
                  <a:gd name="T18" fmla="*/ 65 w 133"/>
                  <a:gd name="T19" fmla="*/ 9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34">
                    <a:moveTo>
                      <a:pt x="65" y="91"/>
                    </a:moveTo>
                    <a:cubicBezTo>
                      <a:pt x="62" y="88"/>
                      <a:pt x="62" y="83"/>
                      <a:pt x="65" y="80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133" y="44"/>
                      <a:pt x="133" y="44"/>
                      <a:pt x="133" y="44"/>
                    </a:cubicBezTo>
                    <a:cubicBezTo>
                      <a:pt x="128" y="39"/>
                      <a:pt x="128" y="39"/>
                      <a:pt x="128" y="39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73" y="94"/>
                      <a:pt x="68" y="94"/>
                      <a:pt x="65" y="91"/>
                    </a:cubicBezTo>
                    <a:close/>
                  </a:path>
                </a:pathLst>
              </a:custGeom>
              <a:solidFill>
                <a:srgbClr val="9B1E23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dirty="0">
                  <a:latin typeface="inpin heiti" charset="-122"/>
                </a:endParaRPr>
              </a:p>
            </p:txBody>
          </p:sp>
        </p:grpSp>
      </p:grpSp>
      <p:grpSp>
        <p:nvGrpSpPr>
          <p:cNvPr id="112" name="Group 65"/>
          <p:cNvGrpSpPr/>
          <p:nvPr/>
        </p:nvGrpSpPr>
        <p:grpSpPr>
          <a:xfrm>
            <a:off x="1549426" y="1504858"/>
            <a:ext cx="3212248" cy="1329467"/>
            <a:chOff x="8977511" y="2517475"/>
            <a:chExt cx="3415713" cy="1260688"/>
          </a:xfrm>
        </p:grpSpPr>
        <p:sp>
          <p:nvSpPr>
            <p:cNvPr id="113" name="TextBox 66"/>
            <p:cNvSpPr txBox="1"/>
            <p:nvPr/>
          </p:nvSpPr>
          <p:spPr>
            <a:xfrm>
              <a:off x="11215047" y="2517475"/>
              <a:ext cx="1178177" cy="396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着装原则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114" name="Rectangle 67"/>
            <p:cNvSpPr/>
            <p:nvPr/>
          </p:nvSpPr>
          <p:spPr>
            <a:xfrm>
              <a:off x="8977511" y="2893845"/>
              <a:ext cx="3415712" cy="8843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5" name="Group 65"/>
          <p:cNvGrpSpPr/>
          <p:nvPr/>
        </p:nvGrpSpPr>
        <p:grpSpPr>
          <a:xfrm>
            <a:off x="7945834" y="2855218"/>
            <a:ext cx="3180666" cy="1302601"/>
            <a:chOff x="8797071" y="2517475"/>
            <a:chExt cx="3382130" cy="1235212"/>
          </a:xfrm>
        </p:grpSpPr>
        <p:sp>
          <p:nvSpPr>
            <p:cNvPr id="116" name="TextBox 66"/>
            <p:cNvSpPr txBox="1"/>
            <p:nvPr/>
          </p:nvSpPr>
          <p:spPr>
            <a:xfrm>
              <a:off x="8797071" y="2517475"/>
              <a:ext cx="1178177" cy="396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着装原则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117" name="Rectangle 67"/>
            <p:cNvSpPr/>
            <p:nvPr/>
          </p:nvSpPr>
          <p:spPr>
            <a:xfrm>
              <a:off x="8797071" y="2893845"/>
              <a:ext cx="3382130" cy="8588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8" name="Group 65"/>
          <p:cNvGrpSpPr/>
          <p:nvPr/>
        </p:nvGrpSpPr>
        <p:grpSpPr>
          <a:xfrm>
            <a:off x="1290138" y="3501447"/>
            <a:ext cx="3212248" cy="1302601"/>
            <a:chOff x="8977511" y="2517475"/>
            <a:chExt cx="3415713" cy="1235212"/>
          </a:xfrm>
        </p:grpSpPr>
        <p:sp>
          <p:nvSpPr>
            <p:cNvPr id="119" name="TextBox 66"/>
            <p:cNvSpPr txBox="1"/>
            <p:nvPr/>
          </p:nvSpPr>
          <p:spPr>
            <a:xfrm>
              <a:off x="11215047" y="2517475"/>
              <a:ext cx="1178177" cy="396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着装原则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120" name="Rectangle 67"/>
            <p:cNvSpPr/>
            <p:nvPr/>
          </p:nvSpPr>
          <p:spPr>
            <a:xfrm>
              <a:off x="8977511" y="2893845"/>
              <a:ext cx="3415712" cy="8588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1" name="Group 65"/>
          <p:cNvGrpSpPr/>
          <p:nvPr/>
        </p:nvGrpSpPr>
        <p:grpSpPr>
          <a:xfrm>
            <a:off x="7456334" y="4725820"/>
            <a:ext cx="3180666" cy="1302601"/>
            <a:chOff x="8797071" y="2517475"/>
            <a:chExt cx="3382130" cy="1235212"/>
          </a:xfrm>
        </p:grpSpPr>
        <p:sp>
          <p:nvSpPr>
            <p:cNvPr id="122" name="TextBox 66"/>
            <p:cNvSpPr txBox="1"/>
            <p:nvPr/>
          </p:nvSpPr>
          <p:spPr>
            <a:xfrm>
              <a:off x="8797071" y="2517475"/>
              <a:ext cx="1178177" cy="396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着装原则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123" name="Rectangle 67"/>
            <p:cNvSpPr/>
            <p:nvPr/>
          </p:nvSpPr>
          <p:spPr>
            <a:xfrm>
              <a:off x="8797071" y="2893845"/>
              <a:ext cx="3382130" cy="8588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7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695515" y="740161"/>
            <a:ext cx="11498604" cy="29671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>
            <a:off x="3" y="260648"/>
            <a:ext cx="547381" cy="509181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47383" y="185358"/>
            <a:ext cx="576857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spc="600" dirty="0">
                <a:ln w="6350">
                  <a:noFill/>
                </a:ln>
                <a:solidFill>
                  <a:srgbClr val="B02434"/>
                </a:solidFill>
                <a:latin typeface="inpin heiti" charset="-122"/>
                <a:ea typeface="inpin heiti" charset="-122"/>
              </a:rPr>
              <a:t>二、请输入您的章节标题</a:t>
            </a:r>
            <a:endParaRPr lang="zh-CN" altLang="en-US" sz="2800" spc="600" dirty="0">
              <a:ln w="6350">
                <a:noFill/>
              </a:ln>
              <a:solidFill>
                <a:srgbClr val="B02434"/>
              </a:solidFill>
              <a:latin typeface="inpin heiti" charset="-122"/>
              <a:ea typeface="inpin heiti" charset="-122"/>
            </a:endParaRP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351442" y="1630802"/>
            <a:ext cx="3187184" cy="3168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3"/>
          <p:cNvPicPr>
            <a:picLocks noChangeAspect="1" noChangeArrowheads="1"/>
          </p:cNvPicPr>
          <p:nvPr/>
        </p:nvPicPr>
        <p:blipFill>
          <a:blip r:embed="rId4" cstate="screen"/>
          <a:stretch>
            <a:fillRect/>
          </a:stretch>
        </p:blipFill>
        <p:spPr bwMode="auto">
          <a:xfrm>
            <a:off x="6872966" y="1620135"/>
            <a:ext cx="1567158" cy="1558073"/>
          </a:xfrm>
          <a:prstGeom prst="rect">
            <a:avLst/>
          </a:prstGeom>
          <a:solidFill>
            <a:srgbClr val="CC791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sp>
        <p:nvSpPr>
          <p:cNvPr id="62" name="矩形 61"/>
          <p:cNvSpPr/>
          <p:nvPr/>
        </p:nvSpPr>
        <p:spPr>
          <a:xfrm>
            <a:off x="3623963" y="1630802"/>
            <a:ext cx="3134313" cy="1536738"/>
          </a:xfrm>
          <a:prstGeom prst="rect">
            <a:avLst/>
          </a:prstGeom>
          <a:solidFill>
            <a:srgbClr val="9B1E2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8575351" y="1635808"/>
            <a:ext cx="3154446" cy="3163411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3627197" y="3267491"/>
            <a:ext cx="1563922" cy="1536738"/>
            <a:chOff x="3052563" y="2792673"/>
            <a:chExt cx="1021309" cy="1003556"/>
          </a:xfrm>
        </p:grpSpPr>
        <p:sp>
          <p:nvSpPr>
            <p:cNvPr id="65" name="矩形 64"/>
            <p:cNvSpPr/>
            <p:nvPr/>
          </p:nvSpPr>
          <p:spPr>
            <a:xfrm>
              <a:off x="3052563" y="2792673"/>
              <a:ext cx="1021309" cy="1003556"/>
            </a:xfrm>
            <a:prstGeom prst="rect">
              <a:avLst/>
            </a:prstGeom>
            <a:solidFill>
              <a:srgbClr val="9B1E23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66" name="TextBox 63"/>
            <p:cNvSpPr txBox="1"/>
            <p:nvPr/>
          </p:nvSpPr>
          <p:spPr>
            <a:xfrm>
              <a:off x="3207191" y="3060041"/>
              <a:ext cx="773817" cy="46228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85%</a:t>
              </a:r>
              <a:endParaRPr lang="zh-CN" altLang="en-US" sz="40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5255397" y="3262483"/>
            <a:ext cx="3184728" cy="1536738"/>
          </a:xfrm>
          <a:prstGeom prst="rect">
            <a:avLst/>
          </a:prstGeom>
          <a:solidFill>
            <a:srgbClr val="9B1E2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grpSp>
        <p:nvGrpSpPr>
          <p:cNvPr id="68" name="Group 65"/>
          <p:cNvGrpSpPr/>
          <p:nvPr/>
        </p:nvGrpSpPr>
        <p:grpSpPr>
          <a:xfrm>
            <a:off x="3694389" y="1800059"/>
            <a:ext cx="3063887" cy="1291390"/>
            <a:chOff x="8797071" y="2558764"/>
            <a:chExt cx="3257955" cy="1224580"/>
          </a:xfrm>
        </p:grpSpPr>
        <p:sp>
          <p:nvSpPr>
            <p:cNvPr id="69" name="TextBox 66"/>
            <p:cNvSpPr txBox="1"/>
            <p:nvPr/>
          </p:nvSpPr>
          <p:spPr>
            <a:xfrm>
              <a:off x="8797071" y="2558764"/>
              <a:ext cx="1669083" cy="396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职业女性着装</a:t>
              </a:r>
              <a:endParaRPr lang="zh-CN" altLang="en-US" dirty="0">
                <a:solidFill>
                  <a:schemeClr val="bg1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70" name="Rectangle 67"/>
            <p:cNvSpPr/>
            <p:nvPr/>
          </p:nvSpPr>
          <p:spPr>
            <a:xfrm>
              <a:off x="8797071" y="2924503"/>
              <a:ext cx="3257955" cy="8588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400" dirty="0">
                <a:solidFill>
                  <a:schemeClr val="bg1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65"/>
          <p:cNvGrpSpPr/>
          <p:nvPr/>
        </p:nvGrpSpPr>
        <p:grpSpPr>
          <a:xfrm>
            <a:off x="5315817" y="3431741"/>
            <a:ext cx="3063887" cy="1291390"/>
            <a:chOff x="8797071" y="2558764"/>
            <a:chExt cx="3257955" cy="1224580"/>
          </a:xfrm>
        </p:grpSpPr>
        <p:sp>
          <p:nvSpPr>
            <p:cNvPr id="72" name="TextBox 66"/>
            <p:cNvSpPr txBox="1"/>
            <p:nvPr/>
          </p:nvSpPr>
          <p:spPr>
            <a:xfrm>
              <a:off x="8797071" y="2558764"/>
              <a:ext cx="1669083" cy="396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职业男性着装</a:t>
              </a:r>
              <a:endParaRPr lang="zh-CN" altLang="en-US" dirty="0">
                <a:solidFill>
                  <a:schemeClr val="bg1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73" name="Rectangle 67"/>
            <p:cNvSpPr/>
            <p:nvPr/>
          </p:nvSpPr>
          <p:spPr>
            <a:xfrm>
              <a:off x="8797071" y="2924503"/>
              <a:ext cx="3257955" cy="8588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400" dirty="0">
                <a:solidFill>
                  <a:schemeClr val="bg1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780111" y="5382427"/>
            <a:ext cx="10650690" cy="109344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2" presetClass="entr" presetSubtype="8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9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1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5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3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3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50" decel="100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/>
          <p:bldP spid="62" grpId="0" animBg="1"/>
          <p:bldP spid="63" grpId="0" animBg="1"/>
          <p:bldP spid="67" grpId="0" animBg="1"/>
          <p:bldP spid="7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3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50" decel="100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/>
          <p:bldP spid="62" grpId="0" animBg="1"/>
          <p:bldP spid="63" grpId="0" animBg="1"/>
          <p:bldP spid="67" grpId="0" animBg="1"/>
          <p:bldP spid="74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695515" y="740161"/>
            <a:ext cx="11498604" cy="29671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>
            <a:off x="3" y="260648"/>
            <a:ext cx="547381" cy="509181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47383" y="185358"/>
            <a:ext cx="576857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spc="600" dirty="0">
                <a:ln w="6350">
                  <a:noFill/>
                </a:ln>
                <a:solidFill>
                  <a:srgbClr val="B02434"/>
                </a:solidFill>
                <a:latin typeface="inpin heiti" charset="-122"/>
                <a:ea typeface="inpin heiti" charset="-122"/>
              </a:rPr>
              <a:t>二、请输入您的章节标题</a:t>
            </a:r>
            <a:endParaRPr lang="zh-CN" altLang="en-US" sz="2800" spc="600" dirty="0">
              <a:ln w="6350">
                <a:noFill/>
              </a:ln>
              <a:solidFill>
                <a:srgbClr val="B02434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60" name="任意多边形 59"/>
          <p:cNvSpPr>
            <a:spLocks noChangeArrowheads="1"/>
          </p:cNvSpPr>
          <p:nvPr/>
        </p:nvSpPr>
        <p:spPr bwMode="auto">
          <a:xfrm>
            <a:off x="3486940" y="3183731"/>
            <a:ext cx="2419350" cy="3686175"/>
          </a:xfrm>
          <a:custGeom>
            <a:avLst/>
            <a:gdLst>
              <a:gd name="T0" fmla="*/ 1028700 w 2419350"/>
              <a:gd name="T1" fmla="*/ 542925 h 3686175"/>
              <a:gd name="T2" fmla="*/ 819150 w 2419350"/>
              <a:gd name="T3" fmla="*/ 657225 h 3686175"/>
              <a:gd name="T4" fmla="*/ 1019175 w 2419350"/>
              <a:gd name="T5" fmla="*/ 0 h 3686175"/>
              <a:gd name="T6" fmla="*/ 1647825 w 2419350"/>
              <a:gd name="T7" fmla="*/ 190500 h 3686175"/>
              <a:gd name="T8" fmla="*/ 1485900 w 2419350"/>
              <a:gd name="T9" fmla="*/ 295275 h 3686175"/>
              <a:gd name="T10" fmla="*/ 2419350 w 2419350"/>
              <a:gd name="T11" fmla="*/ 2000250 h 3686175"/>
              <a:gd name="T12" fmla="*/ 1295400 w 2419350"/>
              <a:gd name="T13" fmla="*/ 3686175 h 3686175"/>
              <a:gd name="T14" fmla="*/ 0 w 2419350"/>
              <a:gd name="T15" fmla="*/ 3686175 h 3686175"/>
              <a:gd name="T16" fmla="*/ 2209800 w 2419350"/>
              <a:gd name="T17" fmla="*/ 2000250 h 3686175"/>
              <a:gd name="T18" fmla="*/ 1028700 w 2419350"/>
              <a:gd name="T19" fmla="*/ 542925 h 36861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419350"/>
              <a:gd name="T31" fmla="*/ 0 h 3686175"/>
              <a:gd name="T32" fmla="*/ 2419350 w 2419350"/>
              <a:gd name="T33" fmla="*/ 3686175 h 368617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419350" h="3686175">
                <a:moveTo>
                  <a:pt x="1028700" y="542925"/>
                </a:moveTo>
                <a:lnTo>
                  <a:pt x="819150" y="657225"/>
                </a:lnTo>
                <a:lnTo>
                  <a:pt x="1019175" y="0"/>
                </a:lnTo>
                <a:lnTo>
                  <a:pt x="1647825" y="190500"/>
                </a:lnTo>
                <a:lnTo>
                  <a:pt x="1485900" y="295275"/>
                </a:lnTo>
                <a:lnTo>
                  <a:pt x="2419350" y="2000250"/>
                </a:lnTo>
                <a:lnTo>
                  <a:pt x="1295400" y="3686175"/>
                </a:lnTo>
                <a:lnTo>
                  <a:pt x="0" y="3686175"/>
                </a:lnTo>
                <a:lnTo>
                  <a:pt x="2209800" y="2000250"/>
                </a:lnTo>
                <a:lnTo>
                  <a:pt x="1028700" y="542925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 dirty="0">
              <a:solidFill>
                <a:srgbClr val="FFFFFF"/>
              </a:solidFill>
              <a:latin typeface="inpin heiti" charset="-122"/>
              <a:ea typeface="inpin heiti" charset="-122"/>
              <a:sym typeface="Calibri" panose="020F0502020204030204" pitchFamily="34" charset="0"/>
            </a:endParaRPr>
          </a:p>
        </p:txBody>
      </p:sp>
      <p:sp>
        <p:nvSpPr>
          <p:cNvPr id="61" name="任意多边形 14"/>
          <p:cNvSpPr>
            <a:spLocks noChangeArrowheads="1"/>
          </p:cNvSpPr>
          <p:nvPr/>
        </p:nvSpPr>
        <p:spPr bwMode="auto">
          <a:xfrm>
            <a:off x="4782340" y="2574131"/>
            <a:ext cx="1323975" cy="4295775"/>
          </a:xfrm>
          <a:custGeom>
            <a:avLst/>
            <a:gdLst>
              <a:gd name="T0" fmla="*/ 1257300 w 1323975"/>
              <a:gd name="T1" fmla="*/ 352425 h 4295775"/>
              <a:gd name="T2" fmla="*/ 733425 w 1323975"/>
              <a:gd name="T3" fmla="*/ 0 h 4295775"/>
              <a:gd name="T4" fmla="*/ 352425 w 1323975"/>
              <a:gd name="T5" fmla="*/ 552450 h 4295775"/>
              <a:gd name="T6" fmla="*/ 542925 w 1323975"/>
              <a:gd name="T7" fmla="*/ 523875 h 4295775"/>
              <a:gd name="T8" fmla="*/ 1123950 w 1323975"/>
              <a:gd name="T9" fmla="*/ 2609850 h 4295775"/>
              <a:gd name="T10" fmla="*/ 0 w 1323975"/>
              <a:gd name="T11" fmla="*/ 4295775 h 4295775"/>
              <a:gd name="T12" fmla="*/ 1323975 w 1323975"/>
              <a:gd name="T13" fmla="*/ 4295775 h 4295775"/>
              <a:gd name="T14" fmla="*/ 1323975 w 1323975"/>
              <a:gd name="T15" fmla="*/ 2600325 h 4295775"/>
              <a:gd name="T16" fmla="*/ 1085850 w 1323975"/>
              <a:gd name="T17" fmla="*/ 390525 h 4295775"/>
              <a:gd name="T18" fmla="*/ 1257300 w 1323975"/>
              <a:gd name="T19" fmla="*/ 352425 h 42957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23975"/>
              <a:gd name="T31" fmla="*/ 0 h 4295775"/>
              <a:gd name="T32" fmla="*/ 1323975 w 1323975"/>
              <a:gd name="T33" fmla="*/ 4295775 h 429577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23975" h="4295775">
                <a:moveTo>
                  <a:pt x="1257300" y="352425"/>
                </a:moveTo>
                <a:lnTo>
                  <a:pt x="733425" y="0"/>
                </a:lnTo>
                <a:lnTo>
                  <a:pt x="352425" y="552450"/>
                </a:lnTo>
                <a:lnTo>
                  <a:pt x="542925" y="523875"/>
                </a:lnTo>
                <a:lnTo>
                  <a:pt x="1123950" y="2609850"/>
                </a:lnTo>
                <a:lnTo>
                  <a:pt x="0" y="4295775"/>
                </a:lnTo>
                <a:lnTo>
                  <a:pt x="1323975" y="4295775"/>
                </a:lnTo>
                <a:lnTo>
                  <a:pt x="1323975" y="2600325"/>
                </a:lnTo>
                <a:lnTo>
                  <a:pt x="1085850" y="390525"/>
                </a:lnTo>
                <a:lnTo>
                  <a:pt x="1257300" y="352425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 dirty="0">
              <a:solidFill>
                <a:srgbClr val="FFFFFF"/>
              </a:solidFill>
              <a:latin typeface="inpin heiti" charset="-122"/>
              <a:ea typeface="inpin heiti" charset="-122"/>
              <a:sym typeface="Calibri" panose="020F0502020204030204" pitchFamily="34" charset="0"/>
            </a:endParaRPr>
          </a:p>
        </p:txBody>
      </p:sp>
      <p:sp>
        <p:nvSpPr>
          <p:cNvPr id="62" name="任意多边形 18"/>
          <p:cNvSpPr>
            <a:spLocks noChangeArrowheads="1"/>
          </p:cNvSpPr>
          <p:nvPr/>
        </p:nvSpPr>
        <p:spPr bwMode="auto">
          <a:xfrm flipH="1">
            <a:off x="6306340" y="3183731"/>
            <a:ext cx="2419350" cy="3686175"/>
          </a:xfrm>
          <a:custGeom>
            <a:avLst/>
            <a:gdLst>
              <a:gd name="T0" fmla="*/ 1028700 w 2419350"/>
              <a:gd name="T1" fmla="*/ 542925 h 3686175"/>
              <a:gd name="T2" fmla="*/ 819150 w 2419350"/>
              <a:gd name="T3" fmla="*/ 657225 h 3686175"/>
              <a:gd name="T4" fmla="*/ 1019175 w 2419350"/>
              <a:gd name="T5" fmla="*/ 0 h 3686175"/>
              <a:gd name="T6" fmla="*/ 1647825 w 2419350"/>
              <a:gd name="T7" fmla="*/ 190500 h 3686175"/>
              <a:gd name="T8" fmla="*/ 1485900 w 2419350"/>
              <a:gd name="T9" fmla="*/ 295275 h 3686175"/>
              <a:gd name="T10" fmla="*/ 2419350 w 2419350"/>
              <a:gd name="T11" fmla="*/ 2000250 h 3686175"/>
              <a:gd name="T12" fmla="*/ 1295400 w 2419350"/>
              <a:gd name="T13" fmla="*/ 3686175 h 3686175"/>
              <a:gd name="T14" fmla="*/ 0 w 2419350"/>
              <a:gd name="T15" fmla="*/ 3686175 h 3686175"/>
              <a:gd name="T16" fmla="*/ 2209800 w 2419350"/>
              <a:gd name="T17" fmla="*/ 2000250 h 3686175"/>
              <a:gd name="T18" fmla="*/ 1028700 w 2419350"/>
              <a:gd name="T19" fmla="*/ 542925 h 36861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419350"/>
              <a:gd name="T31" fmla="*/ 0 h 3686175"/>
              <a:gd name="T32" fmla="*/ 2419350 w 2419350"/>
              <a:gd name="T33" fmla="*/ 3686175 h 368617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419350" h="3686175">
                <a:moveTo>
                  <a:pt x="1028700" y="542925"/>
                </a:moveTo>
                <a:lnTo>
                  <a:pt x="819150" y="657225"/>
                </a:lnTo>
                <a:lnTo>
                  <a:pt x="1019175" y="0"/>
                </a:lnTo>
                <a:lnTo>
                  <a:pt x="1647825" y="190500"/>
                </a:lnTo>
                <a:lnTo>
                  <a:pt x="1485900" y="295275"/>
                </a:lnTo>
                <a:lnTo>
                  <a:pt x="2419350" y="2000250"/>
                </a:lnTo>
                <a:lnTo>
                  <a:pt x="1295400" y="3686175"/>
                </a:lnTo>
                <a:lnTo>
                  <a:pt x="0" y="3686175"/>
                </a:lnTo>
                <a:lnTo>
                  <a:pt x="2209800" y="2000250"/>
                </a:lnTo>
                <a:lnTo>
                  <a:pt x="1028700" y="542925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 dirty="0">
              <a:solidFill>
                <a:srgbClr val="FFFFFF"/>
              </a:solidFill>
              <a:latin typeface="inpin heiti" charset="-122"/>
              <a:ea typeface="inpin heiti" charset="-122"/>
              <a:sym typeface="Calibri" panose="020F0502020204030204" pitchFamily="34" charset="0"/>
            </a:endParaRPr>
          </a:p>
        </p:txBody>
      </p:sp>
      <p:sp>
        <p:nvSpPr>
          <p:cNvPr id="63" name="任意多边形 19"/>
          <p:cNvSpPr>
            <a:spLocks noChangeArrowheads="1"/>
          </p:cNvSpPr>
          <p:nvPr/>
        </p:nvSpPr>
        <p:spPr bwMode="auto">
          <a:xfrm flipH="1">
            <a:off x="6106315" y="2574131"/>
            <a:ext cx="1323975" cy="4295775"/>
          </a:xfrm>
          <a:custGeom>
            <a:avLst/>
            <a:gdLst>
              <a:gd name="T0" fmla="*/ 1257300 w 1323975"/>
              <a:gd name="T1" fmla="*/ 352425 h 4295775"/>
              <a:gd name="T2" fmla="*/ 733425 w 1323975"/>
              <a:gd name="T3" fmla="*/ 0 h 4295775"/>
              <a:gd name="T4" fmla="*/ 352425 w 1323975"/>
              <a:gd name="T5" fmla="*/ 552450 h 4295775"/>
              <a:gd name="T6" fmla="*/ 542925 w 1323975"/>
              <a:gd name="T7" fmla="*/ 523875 h 4295775"/>
              <a:gd name="T8" fmla="*/ 1123950 w 1323975"/>
              <a:gd name="T9" fmla="*/ 2609850 h 4295775"/>
              <a:gd name="T10" fmla="*/ 0 w 1323975"/>
              <a:gd name="T11" fmla="*/ 4295775 h 4295775"/>
              <a:gd name="T12" fmla="*/ 1323975 w 1323975"/>
              <a:gd name="T13" fmla="*/ 4295775 h 4295775"/>
              <a:gd name="T14" fmla="*/ 1323975 w 1323975"/>
              <a:gd name="T15" fmla="*/ 2600325 h 4295775"/>
              <a:gd name="T16" fmla="*/ 1085850 w 1323975"/>
              <a:gd name="T17" fmla="*/ 390525 h 4295775"/>
              <a:gd name="T18" fmla="*/ 1257300 w 1323975"/>
              <a:gd name="T19" fmla="*/ 352425 h 42957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23975"/>
              <a:gd name="T31" fmla="*/ 0 h 4295775"/>
              <a:gd name="T32" fmla="*/ 1323975 w 1323975"/>
              <a:gd name="T33" fmla="*/ 4295775 h 429577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23975" h="4295775">
                <a:moveTo>
                  <a:pt x="1257300" y="352425"/>
                </a:moveTo>
                <a:lnTo>
                  <a:pt x="733425" y="0"/>
                </a:lnTo>
                <a:lnTo>
                  <a:pt x="352425" y="552450"/>
                </a:lnTo>
                <a:lnTo>
                  <a:pt x="542925" y="523875"/>
                </a:lnTo>
                <a:lnTo>
                  <a:pt x="1123950" y="2609850"/>
                </a:lnTo>
                <a:lnTo>
                  <a:pt x="0" y="4295775"/>
                </a:lnTo>
                <a:lnTo>
                  <a:pt x="1323975" y="4295775"/>
                </a:lnTo>
                <a:lnTo>
                  <a:pt x="1323975" y="2600325"/>
                </a:lnTo>
                <a:lnTo>
                  <a:pt x="1085850" y="390525"/>
                </a:lnTo>
                <a:lnTo>
                  <a:pt x="1257300" y="352425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 dirty="0">
              <a:solidFill>
                <a:srgbClr val="FFFFFF"/>
              </a:solidFill>
              <a:latin typeface="inpin heiti" charset="-122"/>
              <a:ea typeface="inpin heiti" charset="-122"/>
              <a:sym typeface="Calibri" panose="020F0502020204030204" pitchFamily="34" charset="0"/>
            </a:endParaRPr>
          </a:p>
        </p:txBody>
      </p:sp>
      <p:grpSp>
        <p:nvGrpSpPr>
          <p:cNvPr id="64" name="组合 20"/>
          <p:cNvGrpSpPr/>
          <p:nvPr/>
        </p:nvGrpSpPr>
        <p:grpSpPr bwMode="auto">
          <a:xfrm>
            <a:off x="4282277" y="6415881"/>
            <a:ext cx="466725" cy="354013"/>
            <a:chOff x="0" y="0"/>
            <a:chExt cx="509646" cy="387231"/>
          </a:xfrm>
          <a:solidFill>
            <a:srgbClr val="FFFFFF"/>
          </a:solidFill>
        </p:grpSpPr>
        <p:sp>
          <p:nvSpPr>
            <p:cNvPr id="65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2000" dirty="0">
                <a:solidFill>
                  <a:srgbClr val="000000"/>
                </a:solidFill>
                <a:latin typeface="inpin heiti" charset="-122"/>
                <a:ea typeface="inpin heiti" charset="-122"/>
                <a:sym typeface="宋体" panose="02010600030101010101" pitchFamily="2" charset="-122"/>
              </a:endParaRPr>
            </a:p>
          </p:txBody>
        </p:sp>
        <p:sp>
          <p:nvSpPr>
            <p:cNvPr id="66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2000" dirty="0">
                <a:solidFill>
                  <a:srgbClr val="000000"/>
                </a:solidFill>
                <a:latin typeface="inpin heiti" charset="-122"/>
                <a:ea typeface="inpin heiti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7" name="组合 23"/>
          <p:cNvGrpSpPr/>
          <p:nvPr/>
        </p:nvGrpSpPr>
        <p:grpSpPr bwMode="auto">
          <a:xfrm>
            <a:off x="7674765" y="6422231"/>
            <a:ext cx="339725" cy="334963"/>
            <a:chOff x="0" y="0"/>
            <a:chExt cx="453105" cy="448433"/>
          </a:xfrm>
          <a:solidFill>
            <a:srgbClr val="FFFFFF"/>
          </a:solidFill>
        </p:grpSpPr>
        <p:sp>
          <p:nvSpPr>
            <p:cNvPr id="68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2000" dirty="0">
                <a:solidFill>
                  <a:srgbClr val="000000"/>
                </a:solidFill>
                <a:latin typeface="inpin heiti" charset="-122"/>
                <a:ea typeface="inpin heiti" charset="-122"/>
                <a:sym typeface="宋体" panose="02010600030101010101" pitchFamily="2" charset="-122"/>
              </a:endParaRPr>
            </a:p>
          </p:txBody>
        </p:sp>
        <p:sp>
          <p:nvSpPr>
            <p:cNvPr id="69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2000" dirty="0">
                <a:solidFill>
                  <a:srgbClr val="000000"/>
                </a:solidFill>
                <a:latin typeface="inpin heiti" charset="-122"/>
                <a:ea typeface="inpin heiti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0" name="组合 26"/>
          <p:cNvGrpSpPr/>
          <p:nvPr/>
        </p:nvGrpSpPr>
        <p:grpSpPr bwMode="auto">
          <a:xfrm>
            <a:off x="5385590" y="6436519"/>
            <a:ext cx="349250" cy="333375"/>
            <a:chOff x="0" y="0"/>
            <a:chExt cx="2438400" cy="2332038"/>
          </a:xfrm>
          <a:solidFill>
            <a:srgbClr val="FFFFFF"/>
          </a:solidFill>
        </p:grpSpPr>
        <p:sp>
          <p:nvSpPr>
            <p:cNvPr id="71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2000" dirty="0">
                <a:solidFill>
                  <a:srgbClr val="000000"/>
                </a:solidFill>
                <a:latin typeface="inpin heiti" charset="-122"/>
                <a:ea typeface="inpin heiti" charset="-122"/>
                <a:sym typeface="宋体" panose="02010600030101010101" pitchFamily="2" charset="-122"/>
              </a:endParaRPr>
            </a:p>
          </p:txBody>
        </p:sp>
        <p:sp>
          <p:nvSpPr>
            <p:cNvPr id="72" name="任意多边形 28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2000" dirty="0">
                <a:solidFill>
                  <a:srgbClr val="000000"/>
                </a:solidFill>
                <a:latin typeface="inpin heiti" charset="-122"/>
                <a:ea typeface="inpin heiti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31"/>
          <p:cNvGrpSpPr/>
          <p:nvPr/>
        </p:nvGrpSpPr>
        <p:grpSpPr bwMode="auto">
          <a:xfrm>
            <a:off x="6509540" y="6368256"/>
            <a:ext cx="303212" cy="388938"/>
            <a:chOff x="0" y="0"/>
            <a:chExt cx="563562" cy="720725"/>
          </a:xfrm>
          <a:solidFill>
            <a:srgbClr val="FFFFFF"/>
          </a:solidFill>
        </p:grpSpPr>
        <p:sp>
          <p:nvSpPr>
            <p:cNvPr id="74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dirty="0">
                <a:solidFill>
                  <a:srgbClr val="000000"/>
                </a:solidFill>
                <a:latin typeface="inpin heiti" charset="-122"/>
                <a:ea typeface="inpin heiti" charset="-122"/>
                <a:sym typeface="宋体" panose="02010600030101010101" pitchFamily="2" charset="-122"/>
              </a:endParaRPr>
            </a:p>
          </p:txBody>
        </p:sp>
        <p:sp>
          <p:nvSpPr>
            <p:cNvPr id="75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dirty="0">
                <a:solidFill>
                  <a:srgbClr val="000000"/>
                </a:solidFill>
                <a:latin typeface="inpin heiti" charset="-122"/>
                <a:ea typeface="inpin heiti" charset="-122"/>
                <a:sym typeface="宋体" panose="02010600030101010101" pitchFamily="2" charset="-122"/>
              </a:endParaRPr>
            </a:p>
          </p:txBody>
        </p:sp>
        <p:sp>
          <p:nvSpPr>
            <p:cNvPr id="76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dirty="0">
                <a:solidFill>
                  <a:srgbClr val="000000"/>
                </a:solidFill>
                <a:latin typeface="inpin heiti" charset="-122"/>
                <a:ea typeface="inpin heiti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1149677" y="2238082"/>
            <a:ext cx="2881202" cy="9056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此处添加详细文本描述，建议与标题相关并符合整体语言风格，语言描述尽量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014490" y="2238081"/>
            <a:ext cx="2881202" cy="9056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此处添加详细文本描述，建议与标题相关并符合整体语言风格，语言描述尽量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8014490" y="4466052"/>
            <a:ext cx="2881202" cy="9056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此处添加详细文本描述，建议与标题相关并符合整体语言风格，语言描述尽量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161810" y="4409899"/>
            <a:ext cx="2881202" cy="9056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此处添加详细文本描述，建议与标题相关并符合整体语言风格，语言描述尽量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60" grpId="0" animBg="1"/>
      <p:bldP spid="61" grpId="0" animBg="1"/>
      <p:bldP spid="62" grpId="0" animBg="1"/>
      <p:bldP spid="63" grpId="0" animBg="1"/>
      <p:bldP spid="77" grpId="0"/>
      <p:bldP spid="78" grpId="0"/>
      <p:bldP spid="79" grpId="0"/>
      <p:bldP spid="8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695515" y="740161"/>
            <a:ext cx="11498604" cy="29671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>
            <a:off x="3" y="260648"/>
            <a:ext cx="547381" cy="509181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47383" y="185358"/>
            <a:ext cx="576857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spc="600" dirty="0">
                <a:ln w="6350">
                  <a:noFill/>
                </a:ln>
                <a:solidFill>
                  <a:srgbClr val="B02434"/>
                </a:solidFill>
                <a:latin typeface="inpin heiti" charset="-122"/>
                <a:ea typeface="inpin heiti" charset="-122"/>
              </a:rPr>
              <a:t>二、请输入您的章节标题</a:t>
            </a:r>
            <a:endParaRPr lang="zh-CN" altLang="en-US" sz="2800" spc="600" dirty="0">
              <a:ln w="6350">
                <a:noFill/>
              </a:ln>
              <a:solidFill>
                <a:srgbClr val="B02434"/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5147099" y="1236717"/>
            <a:ext cx="1830416" cy="2580104"/>
            <a:chOff x="2600847" y="1940102"/>
            <a:chExt cx="1830416" cy="2580104"/>
          </a:xfrm>
          <a:solidFill>
            <a:srgbClr val="54B106"/>
          </a:solidFill>
        </p:grpSpPr>
        <p:sp>
          <p:nvSpPr>
            <p:cNvPr id="61" name="任意多边形 60"/>
            <p:cNvSpPr/>
            <p:nvPr/>
          </p:nvSpPr>
          <p:spPr>
            <a:xfrm>
              <a:off x="2693437" y="2077616"/>
              <a:ext cx="1660849" cy="1231641"/>
            </a:xfrm>
            <a:custGeom>
              <a:avLst/>
              <a:gdLst>
                <a:gd name="connsiteX0" fmla="*/ 1063690 w 1660849"/>
                <a:gd name="connsiteY0" fmla="*/ 1231641 h 1231641"/>
                <a:gd name="connsiteX1" fmla="*/ 578498 w 1660849"/>
                <a:gd name="connsiteY1" fmla="*/ 1231641 h 1231641"/>
                <a:gd name="connsiteX2" fmla="*/ 578498 w 1660849"/>
                <a:gd name="connsiteY2" fmla="*/ 634482 h 1231641"/>
                <a:gd name="connsiteX3" fmla="*/ 0 w 1660849"/>
                <a:gd name="connsiteY3" fmla="*/ 105747 h 1231641"/>
                <a:gd name="connsiteX4" fmla="*/ 105747 w 1660849"/>
                <a:gd name="connsiteY4" fmla="*/ 0 h 1231641"/>
                <a:gd name="connsiteX5" fmla="*/ 578498 w 1660849"/>
                <a:gd name="connsiteY5" fmla="*/ 422988 h 1231641"/>
                <a:gd name="connsiteX6" fmla="*/ 1101012 w 1660849"/>
                <a:gd name="connsiteY6" fmla="*/ 416768 h 1231641"/>
                <a:gd name="connsiteX7" fmla="*/ 1548881 w 1660849"/>
                <a:gd name="connsiteY7" fmla="*/ 6221 h 1231641"/>
                <a:gd name="connsiteX8" fmla="*/ 1660849 w 1660849"/>
                <a:gd name="connsiteY8" fmla="*/ 124408 h 1231641"/>
                <a:gd name="connsiteX9" fmla="*/ 1094792 w 1660849"/>
                <a:gd name="connsiteY9" fmla="*/ 628262 h 1231641"/>
                <a:gd name="connsiteX10" fmla="*/ 1063690 w 1660849"/>
                <a:gd name="connsiteY10" fmla="*/ 1231641 h 1231641"/>
                <a:gd name="connsiteX0-1" fmla="*/ 1063690 w 1660849"/>
                <a:gd name="connsiteY0-2" fmla="*/ 1231641 h 1231641"/>
                <a:gd name="connsiteX1-3" fmla="*/ 578498 w 1660849"/>
                <a:gd name="connsiteY1-4" fmla="*/ 1231641 h 1231641"/>
                <a:gd name="connsiteX2-5" fmla="*/ 578498 w 1660849"/>
                <a:gd name="connsiteY2-6" fmla="*/ 634482 h 1231641"/>
                <a:gd name="connsiteX3-7" fmla="*/ 0 w 1660849"/>
                <a:gd name="connsiteY3-8" fmla="*/ 105747 h 1231641"/>
                <a:gd name="connsiteX4-9" fmla="*/ 105747 w 1660849"/>
                <a:gd name="connsiteY4-10" fmla="*/ 0 h 1231641"/>
                <a:gd name="connsiteX5-11" fmla="*/ 578498 w 1660849"/>
                <a:gd name="connsiteY5-12" fmla="*/ 422988 h 1231641"/>
                <a:gd name="connsiteX6-13" fmla="*/ 1101012 w 1660849"/>
                <a:gd name="connsiteY6-14" fmla="*/ 416768 h 1231641"/>
                <a:gd name="connsiteX7-15" fmla="*/ 1548881 w 1660849"/>
                <a:gd name="connsiteY7-16" fmla="*/ 6221 h 1231641"/>
                <a:gd name="connsiteX8-17" fmla="*/ 1660849 w 1660849"/>
                <a:gd name="connsiteY8-18" fmla="*/ 124408 h 1231641"/>
                <a:gd name="connsiteX9-19" fmla="*/ 1094792 w 1660849"/>
                <a:gd name="connsiteY9-20" fmla="*/ 628262 h 1231641"/>
                <a:gd name="connsiteX10-21" fmla="*/ 1063690 w 1660849"/>
                <a:gd name="connsiteY10-22" fmla="*/ 1231641 h 1231641"/>
                <a:gd name="connsiteX0-23" fmla="*/ 1063690 w 1660849"/>
                <a:gd name="connsiteY0-24" fmla="*/ 1231641 h 1231641"/>
                <a:gd name="connsiteX1-25" fmla="*/ 578498 w 1660849"/>
                <a:gd name="connsiteY1-26" fmla="*/ 1231641 h 1231641"/>
                <a:gd name="connsiteX2-27" fmla="*/ 578498 w 1660849"/>
                <a:gd name="connsiteY2-28" fmla="*/ 634482 h 1231641"/>
                <a:gd name="connsiteX3-29" fmla="*/ 0 w 1660849"/>
                <a:gd name="connsiteY3-30" fmla="*/ 105747 h 1231641"/>
                <a:gd name="connsiteX4-31" fmla="*/ 105747 w 1660849"/>
                <a:gd name="connsiteY4-32" fmla="*/ 0 h 1231641"/>
                <a:gd name="connsiteX5-33" fmla="*/ 578498 w 1660849"/>
                <a:gd name="connsiteY5-34" fmla="*/ 422988 h 1231641"/>
                <a:gd name="connsiteX6-35" fmla="*/ 1101012 w 1660849"/>
                <a:gd name="connsiteY6-36" fmla="*/ 416768 h 1231641"/>
                <a:gd name="connsiteX7-37" fmla="*/ 1548881 w 1660849"/>
                <a:gd name="connsiteY7-38" fmla="*/ 6221 h 1231641"/>
                <a:gd name="connsiteX8-39" fmla="*/ 1660849 w 1660849"/>
                <a:gd name="connsiteY8-40" fmla="*/ 124408 h 1231641"/>
                <a:gd name="connsiteX9-41" fmla="*/ 1094792 w 1660849"/>
                <a:gd name="connsiteY9-42" fmla="*/ 628262 h 1231641"/>
                <a:gd name="connsiteX10-43" fmla="*/ 1063690 w 1660849"/>
                <a:gd name="connsiteY10-44" fmla="*/ 1231641 h 1231641"/>
                <a:gd name="connsiteX0-45" fmla="*/ 1063690 w 1660849"/>
                <a:gd name="connsiteY0-46" fmla="*/ 1231641 h 1231641"/>
                <a:gd name="connsiteX1-47" fmla="*/ 578498 w 1660849"/>
                <a:gd name="connsiteY1-48" fmla="*/ 1231641 h 1231641"/>
                <a:gd name="connsiteX2-49" fmla="*/ 578498 w 1660849"/>
                <a:gd name="connsiteY2-50" fmla="*/ 634482 h 1231641"/>
                <a:gd name="connsiteX3-51" fmla="*/ 0 w 1660849"/>
                <a:gd name="connsiteY3-52" fmla="*/ 105747 h 1231641"/>
                <a:gd name="connsiteX4-53" fmla="*/ 105747 w 1660849"/>
                <a:gd name="connsiteY4-54" fmla="*/ 0 h 1231641"/>
                <a:gd name="connsiteX5-55" fmla="*/ 578498 w 1660849"/>
                <a:gd name="connsiteY5-56" fmla="*/ 422988 h 1231641"/>
                <a:gd name="connsiteX6-57" fmla="*/ 1101012 w 1660849"/>
                <a:gd name="connsiteY6-58" fmla="*/ 416768 h 1231641"/>
                <a:gd name="connsiteX7-59" fmla="*/ 1548881 w 1660849"/>
                <a:gd name="connsiteY7-60" fmla="*/ 6221 h 1231641"/>
                <a:gd name="connsiteX8-61" fmla="*/ 1660849 w 1660849"/>
                <a:gd name="connsiteY8-62" fmla="*/ 124408 h 1231641"/>
                <a:gd name="connsiteX9-63" fmla="*/ 1094792 w 1660849"/>
                <a:gd name="connsiteY9-64" fmla="*/ 628262 h 1231641"/>
                <a:gd name="connsiteX10-65" fmla="*/ 1063690 w 1660849"/>
                <a:gd name="connsiteY10-66" fmla="*/ 1231641 h 12316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1660849" h="1231641">
                  <a:moveTo>
                    <a:pt x="1063690" y="1231641"/>
                  </a:moveTo>
                  <a:lnTo>
                    <a:pt x="578498" y="1231641"/>
                  </a:lnTo>
                  <a:lnTo>
                    <a:pt x="578498" y="634482"/>
                  </a:lnTo>
                  <a:lnTo>
                    <a:pt x="0" y="105747"/>
                  </a:lnTo>
                  <a:lnTo>
                    <a:pt x="105747" y="0"/>
                  </a:lnTo>
                  <a:lnTo>
                    <a:pt x="578498" y="422988"/>
                  </a:lnTo>
                  <a:cubicBezTo>
                    <a:pt x="684245" y="340050"/>
                    <a:pt x="895739" y="325535"/>
                    <a:pt x="1101012" y="416768"/>
                  </a:cubicBezTo>
                  <a:lnTo>
                    <a:pt x="1548881" y="6221"/>
                  </a:lnTo>
                  <a:lnTo>
                    <a:pt x="1660849" y="124408"/>
                  </a:lnTo>
                  <a:lnTo>
                    <a:pt x="1094792" y="628262"/>
                  </a:lnTo>
                  <a:lnTo>
                    <a:pt x="1063690" y="1231641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304436" y="1940102"/>
              <a:ext cx="440250" cy="440250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 rot="7091403">
              <a:off x="2576748" y="2016060"/>
              <a:ext cx="171112" cy="122914"/>
            </a:xfrm>
            <a:custGeom>
              <a:avLst/>
              <a:gdLst>
                <a:gd name="connsiteX0" fmla="*/ 107156 w 107156"/>
                <a:gd name="connsiteY0" fmla="*/ 23812 h 76200"/>
                <a:gd name="connsiteX1" fmla="*/ 0 w 107156"/>
                <a:gd name="connsiteY1" fmla="*/ 0 h 76200"/>
                <a:gd name="connsiteX2" fmla="*/ 42863 w 107156"/>
                <a:gd name="connsiteY2" fmla="*/ 76200 h 76200"/>
                <a:gd name="connsiteX3" fmla="*/ 107156 w 107156"/>
                <a:gd name="connsiteY3" fmla="*/ 23812 h 76200"/>
                <a:gd name="connsiteX0-1" fmla="*/ 107156 w 107156"/>
                <a:gd name="connsiteY0-2" fmla="*/ 23812 h 76200"/>
                <a:gd name="connsiteX1-3" fmla="*/ 0 w 107156"/>
                <a:gd name="connsiteY1-4" fmla="*/ 0 h 76200"/>
                <a:gd name="connsiteX2-5" fmla="*/ 42863 w 107156"/>
                <a:gd name="connsiteY2-6" fmla="*/ 76200 h 76200"/>
                <a:gd name="connsiteX3-7" fmla="*/ 107156 w 107156"/>
                <a:gd name="connsiteY3-8" fmla="*/ 23812 h 76200"/>
                <a:gd name="connsiteX0-9" fmla="*/ 107156 w 107156"/>
                <a:gd name="connsiteY0-10" fmla="*/ 23812 h 76200"/>
                <a:gd name="connsiteX1-11" fmla="*/ 0 w 107156"/>
                <a:gd name="connsiteY1-12" fmla="*/ 0 h 76200"/>
                <a:gd name="connsiteX2-13" fmla="*/ 42863 w 107156"/>
                <a:gd name="connsiteY2-14" fmla="*/ 76200 h 76200"/>
                <a:gd name="connsiteX3-15" fmla="*/ 107156 w 107156"/>
                <a:gd name="connsiteY3-16" fmla="*/ 23812 h 76200"/>
                <a:gd name="connsiteX0-17" fmla="*/ 107156 w 107156"/>
                <a:gd name="connsiteY0-18" fmla="*/ 23812 h 76857"/>
                <a:gd name="connsiteX1-19" fmla="*/ 0 w 107156"/>
                <a:gd name="connsiteY1-20" fmla="*/ 0 h 76857"/>
                <a:gd name="connsiteX2-21" fmla="*/ 42863 w 107156"/>
                <a:gd name="connsiteY2-22" fmla="*/ 76200 h 76857"/>
                <a:gd name="connsiteX3-23" fmla="*/ 107156 w 107156"/>
                <a:gd name="connsiteY3-24" fmla="*/ 23812 h 76857"/>
                <a:gd name="connsiteX0-25" fmla="*/ 107156 w 107156"/>
                <a:gd name="connsiteY0-26" fmla="*/ 23812 h 76972"/>
                <a:gd name="connsiteX1-27" fmla="*/ 0 w 107156"/>
                <a:gd name="connsiteY1-28" fmla="*/ 0 h 76972"/>
                <a:gd name="connsiteX2-29" fmla="*/ 42863 w 107156"/>
                <a:gd name="connsiteY2-30" fmla="*/ 76200 h 76972"/>
                <a:gd name="connsiteX3-31" fmla="*/ 107156 w 107156"/>
                <a:gd name="connsiteY3-32" fmla="*/ 23812 h 769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7156" h="76972">
                  <a:moveTo>
                    <a:pt x="107156" y="23812"/>
                  </a:moveTo>
                  <a:lnTo>
                    <a:pt x="0" y="0"/>
                  </a:lnTo>
                  <a:cubicBezTo>
                    <a:pt x="1" y="56356"/>
                    <a:pt x="16668" y="67469"/>
                    <a:pt x="42863" y="76200"/>
                  </a:cubicBezTo>
                  <a:cubicBezTo>
                    <a:pt x="73819" y="82549"/>
                    <a:pt x="95250" y="48419"/>
                    <a:pt x="107156" y="23812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 rot="14508597" flipH="1">
              <a:off x="4284250" y="2019169"/>
              <a:ext cx="171112" cy="122914"/>
            </a:xfrm>
            <a:custGeom>
              <a:avLst/>
              <a:gdLst>
                <a:gd name="connsiteX0" fmla="*/ 107156 w 107156"/>
                <a:gd name="connsiteY0" fmla="*/ 23812 h 76200"/>
                <a:gd name="connsiteX1" fmla="*/ 0 w 107156"/>
                <a:gd name="connsiteY1" fmla="*/ 0 h 76200"/>
                <a:gd name="connsiteX2" fmla="*/ 42863 w 107156"/>
                <a:gd name="connsiteY2" fmla="*/ 76200 h 76200"/>
                <a:gd name="connsiteX3" fmla="*/ 107156 w 107156"/>
                <a:gd name="connsiteY3" fmla="*/ 23812 h 76200"/>
                <a:gd name="connsiteX0-1" fmla="*/ 107156 w 107156"/>
                <a:gd name="connsiteY0-2" fmla="*/ 23812 h 76200"/>
                <a:gd name="connsiteX1-3" fmla="*/ 0 w 107156"/>
                <a:gd name="connsiteY1-4" fmla="*/ 0 h 76200"/>
                <a:gd name="connsiteX2-5" fmla="*/ 42863 w 107156"/>
                <a:gd name="connsiteY2-6" fmla="*/ 76200 h 76200"/>
                <a:gd name="connsiteX3-7" fmla="*/ 107156 w 107156"/>
                <a:gd name="connsiteY3-8" fmla="*/ 23812 h 76200"/>
                <a:gd name="connsiteX0-9" fmla="*/ 107156 w 107156"/>
                <a:gd name="connsiteY0-10" fmla="*/ 23812 h 76200"/>
                <a:gd name="connsiteX1-11" fmla="*/ 0 w 107156"/>
                <a:gd name="connsiteY1-12" fmla="*/ 0 h 76200"/>
                <a:gd name="connsiteX2-13" fmla="*/ 42863 w 107156"/>
                <a:gd name="connsiteY2-14" fmla="*/ 76200 h 76200"/>
                <a:gd name="connsiteX3-15" fmla="*/ 107156 w 107156"/>
                <a:gd name="connsiteY3-16" fmla="*/ 23812 h 76200"/>
                <a:gd name="connsiteX0-17" fmla="*/ 107156 w 107156"/>
                <a:gd name="connsiteY0-18" fmla="*/ 23812 h 76857"/>
                <a:gd name="connsiteX1-19" fmla="*/ 0 w 107156"/>
                <a:gd name="connsiteY1-20" fmla="*/ 0 h 76857"/>
                <a:gd name="connsiteX2-21" fmla="*/ 42863 w 107156"/>
                <a:gd name="connsiteY2-22" fmla="*/ 76200 h 76857"/>
                <a:gd name="connsiteX3-23" fmla="*/ 107156 w 107156"/>
                <a:gd name="connsiteY3-24" fmla="*/ 23812 h 76857"/>
                <a:gd name="connsiteX0-25" fmla="*/ 107156 w 107156"/>
                <a:gd name="connsiteY0-26" fmla="*/ 23812 h 76972"/>
                <a:gd name="connsiteX1-27" fmla="*/ 0 w 107156"/>
                <a:gd name="connsiteY1-28" fmla="*/ 0 h 76972"/>
                <a:gd name="connsiteX2-29" fmla="*/ 42863 w 107156"/>
                <a:gd name="connsiteY2-30" fmla="*/ 76200 h 76972"/>
                <a:gd name="connsiteX3-31" fmla="*/ 107156 w 107156"/>
                <a:gd name="connsiteY3-32" fmla="*/ 23812 h 769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7156" h="76972">
                  <a:moveTo>
                    <a:pt x="107156" y="23812"/>
                  </a:moveTo>
                  <a:lnTo>
                    <a:pt x="0" y="0"/>
                  </a:lnTo>
                  <a:cubicBezTo>
                    <a:pt x="1" y="56356"/>
                    <a:pt x="16668" y="67469"/>
                    <a:pt x="42863" y="76200"/>
                  </a:cubicBezTo>
                  <a:cubicBezTo>
                    <a:pt x="73819" y="82549"/>
                    <a:pt x="95250" y="48419"/>
                    <a:pt x="107156" y="23812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3281164" y="3378914"/>
              <a:ext cx="488403" cy="1141292"/>
            </a:xfrm>
            <a:custGeom>
              <a:avLst/>
              <a:gdLst>
                <a:gd name="connsiteX0" fmla="*/ 311943 w 311943"/>
                <a:gd name="connsiteY0" fmla="*/ 647700 h 669131"/>
                <a:gd name="connsiteX1" fmla="*/ 311943 w 311943"/>
                <a:gd name="connsiteY1" fmla="*/ 0 h 669131"/>
                <a:gd name="connsiteX2" fmla="*/ 0 w 311943"/>
                <a:gd name="connsiteY2" fmla="*/ 0 h 669131"/>
                <a:gd name="connsiteX3" fmla="*/ 0 w 311943"/>
                <a:gd name="connsiteY3" fmla="*/ 669131 h 669131"/>
                <a:gd name="connsiteX4" fmla="*/ 111918 w 311943"/>
                <a:gd name="connsiteY4" fmla="*/ 669131 h 669131"/>
                <a:gd name="connsiteX5" fmla="*/ 111918 w 311943"/>
                <a:gd name="connsiteY5" fmla="*/ 92868 h 669131"/>
                <a:gd name="connsiteX6" fmla="*/ 192881 w 311943"/>
                <a:gd name="connsiteY6" fmla="*/ 92868 h 669131"/>
                <a:gd name="connsiteX7" fmla="*/ 192881 w 311943"/>
                <a:gd name="connsiteY7" fmla="*/ 652462 h 669131"/>
                <a:gd name="connsiteX8" fmla="*/ 311943 w 311943"/>
                <a:gd name="connsiteY8" fmla="*/ 647700 h 669131"/>
                <a:gd name="connsiteX0-1" fmla="*/ 312037 w 312037"/>
                <a:gd name="connsiteY0-2" fmla="*/ 647700 h 695589"/>
                <a:gd name="connsiteX1-3" fmla="*/ 312037 w 312037"/>
                <a:gd name="connsiteY1-4" fmla="*/ 0 h 695589"/>
                <a:gd name="connsiteX2-5" fmla="*/ 94 w 312037"/>
                <a:gd name="connsiteY2-6" fmla="*/ 0 h 695589"/>
                <a:gd name="connsiteX3-7" fmla="*/ 94 w 312037"/>
                <a:gd name="connsiteY3-8" fmla="*/ 669131 h 695589"/>
                <a:gd name="connsiteX4-9" fmla="*/ 112012 w 312037"/>
                <a:gd name="connsiteY4-10" fmla="*/ 669131 h 695589"/>
                <a:gd name="connsiteX5-11" fmla="*/ 112012 w 312037"/>
                <a:gd name="connsiteY5-12" fmla="*/ 92868 h 695589"/>
                <a:gd name="connsiteX6-13" fmla="*/ 192975 w 312037"/>
                <a:gd name="connsiteY6-14" fmla="*/ 92868 h 695589"/>
                <a:gd name="connsiteX7-15" fmla="*/ 192975 w 312037"/>
                <a:gd name="connsiteY7-16" fmla="*/ 652462 h 695589"/>
                <a:gd name="connsiteX8-17" fmla="*/ 312037 w 312037"/>
                <a:gd name="connsiteY8-18" fmla="*/ 647700 h 695589"/>
                <a:gd name="connsiteX0-19" fmla="*/ 312010 w 312010"/>
                <a:gd name="connsiteY0-20" fmla="*/ 647700 h 712012"/>
                <a:gd name="connsiteX1-21" fmla="*/ 312010 w 312010"/>
                <a:gd name="connsiteY1-22" fmla="*/ 0 h 712012"/>
                <a:gd name="connsiteX2-23" fmla="*/ 67 w 312010"/>
                <a:gd name="connsiteY2-24" fmla="*/ 0 h 712012"/>
                <a:gd name="connsiteX3-25" fmla="*/ 67 w 312010"/>
                <a:gd name="connsiteY3-26" fmla="*/ 669131 h 712012"/>
                <a:gd name="connsiteX4-27" fmla="*/ 111985 w 312010"/>
                <a:gd name="connsiteY4-28" fmla="*/ 669131 h 712012"/>
                <a:gd name="connsiteX5-29" fmla="*/ 111985 w 312010"/>
                <a:gd name="connsiteY5-30" fmla="*/ 92868 h 712012"/>
                <a:gd name="connsiteX6-31" fmla="*/ 192948 w 312010"/>
                <a:gd name="connsiteY6-32" fmla="*/ 92868 h 712012"/>
                <a:gd name="connsiteX7-33" fmla="*/ 192948 w 312010"/>
                <a:gd name="connsiteY7-34" fmla="*/ 652462 h 712012"/>
                <a:gd name="connsiteX8-35" fmla="*/ 312010 w 312010"/>
                <a:gd name="connsiteY8-36" fmla="*/ 647700 h 712012"/>
                <a:gd name="connsiteX0-37" fmla="*/ 312010 w 312010"/>
                <a:gd name="connsiteY0-38" fmla="*/ 647700 h 712012"/>
                <a:gd name="connsiteX1-39" fmla="*/ 312010 w 312010"/>
                <a:gd name="connsiteY1-40" fmla="*/ 0 h 712012"/>
                <a:gd name="connsiteX2-41" fmla="*/ 67 w 312010"/>
                <a:gd name="connsiteY2-42" fmla="*/ 0 h 712012"/>
                <a:gd name="connsiteX3-43" fmla="*/ 67 w 312010"/>
                <a:gd name="connsiteY3-44" fmla="*/ 669131 h 712012"/>
                <a:gd name="connsiteX4-45" fmla="*/ 111985 w 312010"/>
                <a:gd name="connsiteY4-46" fmla="*/ 669131 h 712012"/>
                <a:gd name="connsiteX5-47" fmla="*/ 111985 w 312010"/>
                <a:gd name="connsiteY5-48" fmla="*/ 92868 h 712012"/>
                <a:gd name="connsiteX6-49" fmla="*/ 192948 w 312010"/>
                <a:gd name="connsiteY6-50" fmla="*/ 92868 h 712012"/>
                <a:gd name="connsiteX7-51" fmla="*/ 192948 w 312010"/>
                <a:gd name="connsiteY7-52" fmla="*/ 652462 h 712012"/>
                <a:gd name="connsiteX8-53" fmla="*/ 312010 w 312010"/>
                <a:gd name="connsiteY8-54" fmla="*/ 647700 h 712012"/>
                <a:gd name="connsiteX0-55" fmla="*/ 312010 w 312013"/>
                <a:gd name="connsiteY0-56" fmla="*/ 647700 h 719108"/>
                <a:gd name="connsiteX1-57" fmla="*/ 312010 w 312013"/>
                <a:gd name="connsiteY1-58" fmla="*/ 0 h 719108"/>
                <a:gd name="connsiteX2-59" fmla="*/ 67 w 312013"/>
                <a:gd name="connsiteY2-60" fmla="*/ 0 h 719108"/>
                <a:gd name="connsiteX3-61" fmla="*/ 67 w 312013"/>
                <a:gd name="connsiteY3-62" fmla="*/ 669131 h 719108"/>
                <a:gd name="connsiteX4-63" fmla="*/ 111985 w 312013"/>
                <a:gd name="connsiteY4-64" fmla="*/ 669131 h 719108"/>
                <a:gd name="connsiteX5-65" fmla="*/ 111985 w 312013"/>
                <a:gd name="connsiteY5-66" fmla="*/ 92868 h 719108"/>
                <a:gd name="connsiteX6-67" fmla="*/ 192948 w 312013"/>
                <a:gd name="connsiteY6-68" fmla="*/ 92868 h 719108"/>
                <a:gd name="connsiteX7-69" fmla="*/ 192948 w 312013"/>
                <a:gd name="connsiteY7-70" fmla="*/ 652462 h 719108"/>
                <a:gd name="connsiteX8-71" fmla="*/ 312010 w 312013"/>
                <a:gd name="connsiteY8-72" fmla="*/ 647700 h 719108"/>
                <a:gd name="connsiteX0-73" fmla="*/ 311948 w 311951"/>
                <a:gd name="connsiteY0-74" fmla="*/ 647700 h 720495"/>
                <a:gd name="connsiteX1-75" fmla="*/ 311948 w 311951"/>
                <a:gd name="connsiteY1-76" fmla="*/ 0 h 720495"/>
                <a:gd name="connsiteX2-77" fmla="*/ 5 w 311951"/>
                <a:gd name="connsiteY2-78" fmla="*/ 0 h 720495"/>
                <a:gd name="connsiteX3-79" fmla="*/ 5 w 311951"/>
                <a:gd name="connsiteY3-80" fmla="*/ 669131 h 720495"/>
                <a:gd name="connsiteX4-81" fmla="*/ 111923 w 311951"/>
                <a:gd name="connsiteY4-82" fmla="*/ 669131 h 720495"/>
                <a:gd name="connsiteX5-83" fmla="*/ 111923 w 311951"/>
                <a:gd name="connsiteY5-84" fmla="*/ 92868 h 720495"/>
                <a:gd name="connsiteX6-85" fmla="*/ 192886 w 311951"/>
                <a:gd name="connsiteY6-86" fmla="*/ 92868 h 720495"/>
                <a:gd name="connsiteX7-87" fmla="*/ 192886 w 311951"/>
                <a:gd name="connsiteY7-88" fmla="*/ 652462 h 720495"/>
                <a:gd name="connsiteX8-89" fmla="*/ 311948 w 311951"/>
                <a:gd name="connsiteY8-90" fmla="*/ 647700 h 720495"/>
                <a:gd name="connsiteX0-91" fmla="*/ 311948 w 311951"/>
                <a:gd name="connsiteY0-92" fmla="*/ 647700 h 728962"/>
                <a:gd name="connsiteX1-93" fmla="*/ 311948 w 311951"/>
                <a:gd name="connsiteY1-94" fmla="*/ 0 h 728962"/>
                <a:gd name="connsiteX2-95" fmla="*/ 5 w 311951"/>
                <a:gd name="connsiteY2-96" fmla="*/ 0 h 728962"/>
                <a:gd name="connsiteX3-97" fmla="*/ 5 w 311951"/>
                <a:gd name="connsiteY3-98" fmla="*/ 669131 h 728962"/>
                <a:gd name="connsiteX4-99" fmla="*/ 111923 w 311951"/>
                <a:gd name="connsiteY4-100" fmla="*/ 669131 h 728962"/>
                <a:gd name="connsiteX5-101" fmla="*/ 111923 w 311951"/>
                <a:gd name="connsiteY5-102" fmla="*/ 92868 h 728962"/>
                <a:gd name="connsiteX6-103" fmla="*/ 192886 w 311951"/>
                <a:gd name="connsiteY6-104" fmla="*/ 92868 h 728962"/>
                <a:gd name="connsiteX7-105" fmla="*/ 192886 w 311951"/>
                <a:gd name="connsiteY7-106" fmla="*/ 652462 h 728962"/>
                <a:gd name="connsiteX8-107" fmla="*/ 311948 w 311951"/>
                <a:gd name="connsiteY8-108" fmla="*/ 647700 h 7289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311951" h="728962">
                  <a:moveTo>
                    <a:pt x="311948" y="647700"/>
                  </a:moveTo>
                  <a:lnTo>
                    <a:pt x="311948" y="0"/>
                  </a:lnTo>
                  <a:lnTo>
                    <a:pt x="5" y="0"/>
                  </a:lnTo>
                  <a:lnTo>
                    <a:pt x="5" y="669131"/>
                  </a:lnTo>
                  <a:cubicBezTo>
                    <a:pt x="-789" y="750093"/>
                    <a:pt x="107955" y="747712"/>
                    <a:pt x="111923" y="669131"/>
                  </a:cubicBezTo>
                  <a:lnTo>
                    <a:pt x="111923" y="92868"/>
                  </a:lnTo>
                  <a:lnTo>
                    <a:pt x="192886" y="92868"/>
                  </a:lnTo>
                  <a:lnTo>
                    <a:pt x="192886" y="652462"/>
                  </a:lnTo>
                  <a:cubicBezTo>
                    <a:pt x="192091" y="750888"/>
                    <a:pt x="312742" y="732630"/>
                    <a:pt x="311948" y="647700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017769" y="1836125"/>
            <a:ext cx="1159062" cy="2358066"/>
            <a:chOff x="1647825" y="4345931"/>
            <a:chExt cx="804179" cy="1636071"/>
          </a:xfrm>
          <a:solidFill>
            <a:srgbClr val="97CB27"/>
          </a:solidFill>
        </p:grpSpPr>
        <p:sp>
          <p:nvSpPr>
            <p:cNvPr id="67" name="椭圆 66"/>
            <p:cNvSpPr/>
            <p:nvPr/>
          </p:nvSpPr>
          <p:spPr>
            <a:xfrm>
              <a:off x="1888535" y="4345931"/>
              <a:ext cx="275698" cy="275698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1663381" y="4650115"/>
              <a:ext cx="771956" cy="611131"/>
            </a:xfrm>
            <a:custGeom>
              <a:avLst/>
              <a:gdLst>
                <a:gd name="connsiteX0" fmla="*/ 101089 w 771956"/>
                <a:gd name="connsiteY0" fmla="*/ 592751 h 611131"/>
                <a:gd name="connsiteX1" fmla="*/ 0 w 771956"/>
                <a:gd name="connsiteY1" fmla="*/ 583561 h 611131"/>
                <a:gd name="connsiteX2" fmla="*/ 133254 w 771956"/>
                <a:gd name="connsiteY2" fmla="*/ 87304 h 611131"/>
                <a:gd name="connsiteX3" fmla="*/ 349218 w 771956"/>
                <a:gd name="connsiteY3" fmla="*/ 0 h 611131"/>
                <a:gd name="connsiteX4" fmla="*/ 422738 w 771956"/>
                <a:gd name="connsiteY4" fmla="*/ 4595 h 611131"/>
                <a:gd name="connsiteX5" fmla="*/ 634106 w 771956"/>
                <a:gd name="connsiteY5" fmla="*/ 68924 h 611131"/>
                <a:gd name="connsiteX6" fmla="*/ 771956 w 771956"/>
                <a:gd name="connsiteY6" fmla="*/ 588156 h 611131"/>
                <a:gd name="connsiteX7" fmla="*/ 684651 w 771956"/>
                <a:gd name="connsiteY7" fmla="*/ 611131 h 611131"/>
                <a:gd name="connsiteX8" fmla="*/ 583562 w 771956"/>
                <a:gd name="connsiteY8" fmla="*/ 220558 h 611131"/>
                <a:gd name="connsiteX9" fmla="*/ 537612 w 771956"/>
                <a:gd name="connsiteY9" fmla="*/ 238938 h 611131"/>
                <a:gd name="connsiteX10" fmla="*/ 537612 w 771956"/>
                <a:gd name="connsiteY10" fmla="*/ 555992 h 611131"/>
                <a:gd name="connsiteX11" fmla="*/ 225154 w 771956"/>
                <a:gd name="connsiteY11" fmla="*/ 555992 h 611131"/>
                <a:gd name="connsiteX12" fmla="*/ 225154 w 771956"/>
                <a:gd name="connsiteY12" fmla="*/ 229748 h 611131"/>
                <a:gd name="connsiteX13" fmla="*/ 188394 w 771956"/>
                <a:gd name="connsiteY13" fmla="*/ 234343 h 611131"/>
                <a:gd name="connsiteX14" fmla="*/ 101089 w 771956"/>
                <a:gd name="connsiteY14" fmla="*/ 592751 h 611131"/>
                <a:gd name="connsiteX0-1" fmla="*/ 101089 w 771956"/>
                <a:gd name="connsiteY0-2" fmla="*/ 592751 h 611131"/>
                <a:gd name="connsiteX1-3" fmla="*/ 0 w 771956"/>
                <a:gd name="connsiteY1-4" fmla="*/ 583561 h 611131"/>
                <a:gd name="connsiteX2-5" fmla="*/ 133254 w 771956"/>
                <a:gd name="connsiteY2-6" fmla="*/ 87304 h 611131"/>
                <a:gd name="connsiteX3-7" fmla="*/ 349218 w 771956"/>
                <a:gd name="connsiteY3-8" fmla="*/ 0 h 611131"/>
                <a:gd name="connsiteX4-9" fmla="*/ 422738 w 771956"/>
                <a:gd name="connsiteY4-10" fmla="*/ 4595 h 611131"/>
                <a:gd name="connsiteX5-11" fmla="*/ 634106 w 771956"/>
                <a:gd name="connsiteY5-12" fmla="*/ 68924 h 611131"/>
                <a:gd name="connsiteX6-13" fmla="*/ 771956 w 771956"/>
                <a:gd name="connsiteY6-14" fmla="*/ 588156 h 611131"/>
                <a:gd name="connsiteX7-15" fmla="*/ 684651 w 771956"/>
                <a:gd name="connsiteY7-16" fmla="*/ 611131 h 611131"/>
                <a:gd name="connsiteX8-17" fmla="*/ 583562 w 771956"/>
                <a:gd name="connsiteY8-18" fmla="*/ 220558 h 611131"/>
                <a:gd name="connsiteX9-19" fmla="*/ 537612 w 771956"/>
                <a:gd name="connsiteY9-20" fmla="*/ 238938 h 611131"/>
                <a:gd name="connsiteX10-21" fmla="*/ 537612 w 771956"/>
                <a:gd name="connsiteY10-22" fmla="*/ 555992 h 611131"/>
                <a:gd name="connsiteX11-23" fmla="*/ 225154 w 771956"/>
                <a:gd name="connsiteY11-24" fmla="*/ 555992 h 611131"/>
                <a:gd name="connsiteX12-25" fmla="*/ 225154 w 771956"/>
                <a:gd name="connsiteY12-26" fmla="*/ 229748 h 611131"/>
                <a:gd name="connsiteX13-27" fmla="*/ 188394 w 771956"/>
                <a:gd name="connsiteY13-28" fmla="*/ 234343 h 611131"/>
                <a:gd name="connsiteX14-29" fmla="*/ 101089 w 771956"/>
                <a:gd name="connsiteY14-30" fmla="*/ 592751 h 611131"/>
                <a:gd name="connsiteX0-31" fmla="*/ 101089 w 771956"/>
                <a:gd name="connsiteY0-32" fmla="*/ 592751 h 611131"/>
                <a:gd name="connsiteX1-33" fmla="*/ 0 w 771956"/>
                <a:gd name="connsiteY1-34" fmla="*/ 583561 h 611131"/>
                <a:gd name="connsiteX2-35" fmla="*/ 133254 w 771956"/>
                <a:gd name="connsiteY2-36" fmla="*/ 87304 h 611131"/>
                <a:gd name="connsiteX3-37" fmla="*/ 349218 w 771956"/>
                <a:gd name="connsiteY3-38" fmla="*/ 0 h 611131"/>
                <a:gd name="connsiteX4-39" fmla="*/ 422738 w 771956"/>
                <a:gd name="connsiteY4-40" fmla="*/ 4595 h 611131"/>
                <a:gd name="connsiteX5-41" fmla="*/ 634106 w 771956"/>
                <a:gd name="connsiteY5-42" fmla="*/ 68924 h 611131"/>
                <a:gd name="connsiteX6-43" fmla="*/ 771956 w 771956"/>
                <a:gd name="connsiteY6-44" fmla="*/ 588156 h 611131"/>
                <a:gd name="connsiteX7-45" fmla="*/ 684651 w 771956"/>
                <a:gd name="connsiteY7-46" fmla="*/ 611131 h 611131"/>
                <a:gd name="connsiteX8-47" fmla="*/ 583562 w 771956"/>
                <a:gd name="connsiteY8-48" fmla="*/ 220558 h 611131"/>
                <a:gd name="connsiteX9-49" fmla="*/ 537612 w 771956"/>
                <a:gd name="connsiteY9-50" fmla="*/ 238938 h 611131"/>
                <a:gd name="connsiteX10-51" fmla="*/ 537612 w 771956"/>
                <a:gd name="connsiteY10-52" fmla="*/ 555992 h 611131"/>
                <a:gd name="connsiteX11-53" fmla="*/ 225154 w 771956"/>
                <a:gd name="connsiteY11-54" fmla="*/ 555992 h 611131"/>
                <a:gd name="connsiteX12-55" fmla="*/ 225154 w 771956"/>
                <a:gd name="connsiteY12-56" fmla="*/ 229748 h 611131"/>
                <a:gd name="connsiteX13-57" fmla="*/ 188394 w 771956"/>
                <a:gd name="connsiteY13-58" fmla="*/ 234343 h 611131"/>
                <a:gd name="connsiteX14-59" fmla="*/ 101089 w 771956"/>
                <a:gd name="connsiteY14-60" fmla="*/ 592751 h 611131"/>
                <a:gd name="connsiteX0-61" fmla="*/ 101089 w 771956"/>
                <a:gd name="connsiteY0-62" fmla="*/ 592751 h 611131"/>
                <a:gd name="connsiteX1-63" fmla="*/ 0 w 771956"/>
                <a:gd name="connsiteY1-64" fmla="*/ 583561 h 611131"/>
                <a:gd name="connsiteX2-65" fmla="*/ 133254 w 771956"/>
                <a:gd name="connsiteY2-66" fmla="*/ 87304 h 611131"/>
                <a:gd name="connsiteX3-67" fmla="*/ 349218 w 771956"/>
                <a:gd name="connsiteY3-68" fmla="*/ 0 h 611131"/>
                <a:gd name="connsiteX4-69" fmla="*/ 422738 w 771956"/>
                <a:gd name="connsiteY4-70" fmla="*/ 4595 h 611131"/>
                <a:gd name="connsiteX5-71" fmla="*/ 634106 w 771956"/>
                <a:gd name="connsiteY5-72" fmla="*/ 68924 h 611131"/>
                <a:gd name="connsiteX6-73" fmla="*/ 771956 w 771956"/>
                <a:gd name="connsiteY6-74" fmla="*/ 588156 h 611131"/>
                <a:gd name="connsiteX7-75" fmla="*/ 684651 w 771956"/>
                <a:gd name="connsiteY7-76" fmla="*/ 611131 h 611131"/>
                <a:gd name="connsiteX8-77" fmla="*/ 583562 w 771956"/>
                <a:gd name="connsiteY8-78" fmla="*/ 220558 h 611131"/>
                <a:gd name="connsiteX9-79" fmla="*/ 537612 w 771956"/>
                <a:gd name="connsiteY9-80" fmla="*/ 238938 h 611131"/>
                <a:gd name="connsiteX10-81" fmla="*/ 537612 w 771956"/>
                <a:gd name="connsiteY10-82" fmla="*/ 555992 h 611131"/>
                <a:gd name="connsiteX11-83" fmla="*/ 225154 w 771956"/>
                <a:gd name="connsiteY11-84" fmla="*/ 555992 h 611131"/>
                <a:gd name="connsiteX12-85" fmla="*/ 225154 w 771956"/>
                <a:gd name="connsiteY12-86" fmla="*/ 229748 h 611131"/>
                <a:gd name="connsiteX13-87" fmla="*/ 188394 w 771956"/>
                <a:gd name="connsiteY13-88" fmla="*/ 234343 h 611131"/>
                <a:gd name="connsiteX14-89" fmla="*/ 101089 w 771956"/>
                <a:gd name="connsiteY14-90" fmla="*/ 592751 h 611131"/>
                <a:gd name="connsiteX0-91" fmla="*/ 101089 w 771956"/>
                <a:gd name="connsiteY0-92" fmla="*/ 592751 h 611131"/>
                <a:gd name="connsiteX1-93" fmla="*/ 0 w 771956"/>
                <a:gd name="connsiteY1-94" fmla="*/ 583561 h 611131"/>
                <a:gd name="connsiteX2-95" fmla="*/ 133254 w 771956"/>
                <a:gd name="connsiteY2-96" fmla="*/ 87304 h 611131"/>
                <a:gd name="connsiteX3-97" fmla="*/ 349218 w 771956"/>
                <a:gd name="connsiteY3-98" fmla="*/ 0 h 611131"/>
                <a:gd name="connsiteX4-99" fmla="*/ 422738 w 771956"/>
                <a:gd name="connsiteY4-100" fmla="*/ 4595 h 611131"/>
                <a:gd name="connsiteX5-101" fmla="*/ 634106 w 771956"/>
                <a:gd name="connsiteY5-102" fmla="*/ 68924 h 611131"/>
                <a:gd name="connsiteX6-103" fmla="*/ 771956 w 771956"/>
                <a:gd name="connsiteY6-104" fmla="*/ 588156 h 611131"/>
                <a:gd name="connsiteX7-105" fmla="*/ 684651 w 771956"/>
                <a:gd name="connsiteY7-106" fmla="*/ 611131 h 611131"/>
                <a:gd name="connsiteX8-107" fmla="*/ 583562 w 771956"/>
                <a:gd name="connsiteY8-108" fmla="*/ 220558 h 611131"/>
                <a:gd name="connsiteX9-109" fmla="*/ 537612 w 771956"/>
                <a:gd name="connsiteY9-110" fmla="*/ 238938 h 611131"/>
                <a:gd name="connsiteX10-111" fmla="*/ 537612 w 771956"/>
                <a:gd name="connsiteY10-112" fmla="*/ 555992 h 611131"/>
                <a:gd name="connsiteX11-113" fmla="*/ 225154 w 771956"/>
                <a:gd name="connsiteY11-114" fmla="*/ 555992 h 611131"/>
                <a:gd name="connsiteX12-115" fmla="*/ 225154 w 771956"/>
                <a:gd name="connsiteY12-116" fmla="*/ 229748 h 611131"/>
                <a:gd name="connsiteX13-117" fmla="*/ 188394 w 771956"/>
                <a:gd name="connsiteY13-118" fmla="*/ 234343 h 611131"/>
                <a:gd name="connsiteX14-119" fmla="*/ 101089 w 771956"/>
                <a:gd name="connsiteY14-120" fmla="*/ 592751 h 611131"/>
                <a:gd name="connsiteX0-121" fmla="*/ 101089 w 771956"/>
                <a:gd name="connsiteY0-122" fmla="*/ 592751 h 611131"/>
                <a:gd name="connsiteX1-123" fmla="*/ 0 w 771956"/>
                <a:gd name="connsiteY1-124" fmla="*/ 583561 h 611131"/>
                <a:gd name="connsiteX2-125" fmla="*/ 133254 w 771956"/>
                <a:gd name="connsiteY2-126" fmla="*/ 87304 h 611131"/>
                <a:gd name="connsiteX3-127" fmla="*/ 349218 w 771956"/>
                <a:gd name="connsiteY3-128" fmla="*/ 0 h 611131"/>
                <a:gd name="connsiteX4-129" fmla="*/ 422738 w 771956"/>
                <a:gd name="connsiteY4-130" fmla="*/ 2214 h 611131"/>
                <a:gd name="connsiteX5-131" fmla="*/ 634106 w 771956"/>
                <a:gd name="connsiteY5-132" fmla="*/ 68924 h 611131"/>
                <a:gd name="connsiteX6-133" fmla="*/ 771956 w 771956"/>
                <a:gd name="connsiteY6-134" fmla="*/ 588156 h 611131"/>
                <a:gd name="connsiteX7-135" fmla="*/ 684651 w 771956"/>
                <a:gd name="connsiteY7-136" fmla="*/ 611131 h 611131"/>
                <a:gd name="connsiteX8-137" fmla="*/ 583562 w 771956"/>
                <a:gd name="connsiteY8-138" fmla="*/ 220558 h 611131"/>
                <a:gd name="connsiteX9-139" fmla="*/ 537612 w 771956"/>
                <a:gd name="connsiteY9-140" fmla="*/ 238938 h 611131"/>
                <a:gd name="connsiteX10-141" fmla="*/ 537612 w 771956"/>
                <a:gd name="connsiteY10-142" fmla="*/ 555992 h 611131"/>
                <a:gd name="connsiteX11-143" fmla="*/ 225154 w 771956"/>
                <a:gd name="connsiteY11-144" fmla="*/ 555992 h 611131"/>
                <a:gd name="connsiteX12-145" fmla="*/ 225154 w 771956"/>
                <a:gd name="connsiteY12-146" fmla="*/ 229748 h 611131"/>
                <a:gd name="connsiteX13-147" fmla="*/ 188394 w 771956"/>
                <a:gd name="connsiteY13-148" fmla="*/ 234343 h 611131"/>
                <a:gd name="connsiteX14-149" fmla="*/ 101089 w 771956"/>
                <a:gd name="connsiteY14-150" fmla="*/ 592751 h 6111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771956" h="611131">
                  <a:moveTo>
                    <a:pt x="101089" y="592751"/>
                  </a:moveTo>
                  <a:lnTo>
                    <a:pt x="0" y="583561"/>
                  </a:lnTo>
                  <a:lnTo>
                    <a:pt x="133254" y="87304"/>
                  </a:lnTo>
                  <a:cubicBezTo>
                    <a:pt x="145711" y="62965"/>
                    <a:pt x="277230" y="29101"/>
                    <a:pt x="349218" y="0"/>
                  </a:cubicBezTo>
                  <a:lnTo>
                    <a:pt x="422738" y="2214"/>
                  </a:lnTo>
                  <a:cubicBezTo>
                    <a:pt x="493194" y="23657"/>
                    <a:pt x="625562" y="47481"/>
                    <a:pt x="634106" y="68924"/>
                  </a:cubicBezTo>
                  <a:lnTo>
                    <a:pt x="771956" y="588156"/>
                  </a:lnTo>
                  <a:lnTo>
                    <a:pt x="684651" y="611131"/>
                  </a:lnTo>
                  <a:lnTo>
                    <a:pt x="583562" y="220558"/>
                  </a:lnTo>
                  <a:cubicBezTo>
                    <a:pt x="573008" y="193347"/>
                    <a:pt x="552929" y="232811"/>
                    <a:pt x="537612" y="238938"/>
                  </a:cubicBezTo>
                  <a:lnTo>
                    <a:pt x="537612" y="555992"/>
                  </a:lnTo>
                  <a:lnTo>
                    <a:pt x="225154" y="555992"/>
                  </a:lnTo>
                  <a:lnTo>
                    <a:pt x="225154" y="229748"/>
                  </a:lnTo>
                  <a:cubicBezTo>
                    <a:pt x="212901" y="231280"/>
                    <a:pt x="198266" y="213761"/>
                    <a:pt x="188394" y="234343"/>
                  </a:cubicBezTo>
                  <a:lnTo>
                    <a:pt x="101089" y="592751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1647825" y="5272089"/>
              <a:ext cx="107156" cy="76972"/>
            </a:xfrm>
            <a:custGeom>
              <a:avLst/>
              <a:gdLst>
                <a:gd name="connsiteX0" fmla="*/ 107156 w 107156"/>
                <a:gd name="connsiteY0" fmla="*/ 23812 h 76200"/>
                <a:gd name="connsiteX1" fmla="*/ 0 w 107156"/>
                <a:gd name="connsiteY1" fmla="*/ 0 h 76200"/>
                <a:gd name="connsiteX2" fmla="*/ 42863 w 107156"/>
                <a:gd name="connsiteY2" fmla="*/ 76200 h 76200"/>
                <a:gd name="connsiteX3" fmla="*/ 107156 w 107156"/>
                <a:gd name="connsiteY3" fmla="*/ 23812 h 76200"/>
                <a:gd name="connsiteX0-1" fmla="*/ 107156 w 107156"/>
                <a:gd name="connsiteY0-2" fmla="*/ 23812 h 76200"/>
                <a:gd name="connsiteX1-3" fmla="*/ 0 w 107156"/>
                <a:gd name="connsiteY1-4" fmla="*/ 0 h 76200"/>
                <a:gd name="connsiteX2-5" fmla="*/ 42863 w 107156"/>
                <a:gd name="connsiteY2-6" fmla="*/ 76200 h 76200"/>
                <a:gd name="connsiteX3-7" fmla="*/ 107156 w 107156"/>
                <a:gd name="connsiteY3-8" fmla="*/ 23812 h 76200"/>
                <a:gd name="connsiteX0-9" fmla="*/ 107156 w 107156"/>
                <a:gd name="connsiteY0-10" fmla="*/ 23812 h 76200"/>
                <a:gd name="connsiteX1-11" fmla="*/ 0 w 107156"/>
                <a:gd name="connsiteY1-12" fmla="*/ 0 h 76200"/>
                <a:gd name="connsiteX2-13" fmla="*/ 42863 w 107156"/>
                <a:gd name="connsiteY2-14" fmla="*/ 76200 h 76200"/>
                <a:gd name="connsiteX3-15" fmla="*/ 107156 w 107156"/>
                <a:gd name="connsiteY3-16" fmla="*/ 23812 h 76200"/>
                <a:gd name="connsiteX0-17" fmla="*/ 107156 w 107156"/>
                <a:gd name="connsiteY0-18" fmla="*/ 23812 h 76857"/>
                <a:gd name="connsiteX1-19" fmla="*/ 0 w 107156"/>
                <a:gd name="connsiteY1-20" fmla="*/ 0 h 76857"/>
                <a:gd name="connsiteX2-21" fmla="*/ 42863 w 107156"/>
                <a:gd name="connsiteY2-22" fmla="*/ 76200 h 76857"/>
                <a:gd name="connsiteX3-23" fmla="*/ 107156 w 107156"/>
                <a:gd name="connsiteY3-24" fmla="*/ 23812 h 76857"/>
                <a:gd name="connsiteX0-25" fmla="*/ 107156 w 107156"/>
                <a:gd name="connsiteY0-26" fmla="*/ 23812 h 76972"/>
                <a:gd name="connsiteX1-27" fmla="*/ 0 w 107156"/>
                <a:gd name="connsiteY1-28" fmla="*/ 0 h 76972"/>
                <a:gd name="connsiteX2-29" fmla="*/ 42863 w 107156"/>
                <a:gd name="connsiteY2-30" fmla="*/ 76200 h 76972"/>
                <a:gd name="connsiteX3-31" fmla="*/ 107156 w 107156"/>
                <a:gd name="connsiteY3-32" fmla="*/ 23812 h 769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7156" h="76972">
                  <a:moveTo>
                    <a:pt x="107156" y="23812"/>
                  </a:moveTo>
                  <a:lnTo>
                    <a:pt x="0" y="0"/>
                  </a:lnTo>
                  <a:cubicBezTo>
                    <a:pt x="1" y="56356"/>
                    <a:pt x="16668" y="67469"/>
                    <a:pt x="42863" y="76200"/>
                  </a:cubicBezTo>
                  <a:cubicBezTo>
                    <a:pt x="73819" y="82549"/>
                    <a:pt x="95250" y="48419"/>
                    <a:pt x="107156" y="23812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0" name="任意多边形 69"/>
            <p:cNvSpPr/>
            <p:nvPr/>
          </p:nvSpPr>
          <p:spPr>
            <a:xfrm flipH="1">
              <a:off x="2344848" y="5272089"/>
              <a:ext cx="107156" cy="76972"/>
            </a:xfrm>
            <a:custGeom>
              <a:avLst/>
              <a:gdLst>
                <a:gd name="connsiteX0" fmla="*/ 107156 w 107156"/>
                <a:gd name="connsiteY0" fmla="*/ 23812 h 76200"/>
                <a:gd name="connsiteX1" fmla="*/ 0 w 107156"/>
                <a:gd name="connsiteY1" fmla="*/ 0 h 76200"/>
                <a:gd name="connsiteX2" fmla="*/ 42863 w 107156"/>
                <a:gd name="connsiteY2" fmla="*/ 76200 h 76200"/>
                <a:gd name="connsiteX3" fmla="*/ 107156 w 107156"/>
                <a:gd name="connsiteY3" fmla="*/ 23812 h 76200"/>
                <a:gd name="connsiteX0-1" fmla="*/ 107156 w 107156"/>
                <a:gd name="connsiteY0-2" fmla="*/ 23812 h 76200"/>
                <a:gd name="connsiteX1-3" fmla="*/ 0 w 107156"/>
                <a:gd name="connsiteY1-4" fmla="*/ 0 h 76200"/>
                <a:gd name="connsiteX2-5" fmla="*/ 42863 w 107156"/>
                <a:gd name="connsiteY2-6" fmla="*/ 76200 h 76200"/>
                <a:gd name="connsiteX3-7" fmla="*/ 107156 w 107156"/>
                <a:gd name="connsiteY3-8" fmla="*/ 23812 h 76200"/>
                <a:gd name="connsiteX0-9" fmla="*/ 107156 w 107156"/>
                <a:gd name="connsiteY0-10" fmla="*/ 23812 h 76200"/>
                <a:gd name="connsiteX1-11" fmla="*/ 0 w 107156"/>
                <a:gd name="connsiteY1-12" fmla="*/ 0 h 76200"/>
                <a:gd name="connsiteX2-13" fmla="*/ 42863 w 107156"/>
                <a:gd name="connsiteY2-14" fmla="*/ 76200 h 76200"/>
                <a:gd name="connsiteX3-15" fmla="*/ 107156 w 107156"/>
                <a:gd name="connsiteY3-16" fmla="*/ 23812 h 76200"/>
                <a:gd name="connsiteX0-17" fmla="*/ 107156 w 107156"/>
                <a:gd name="connsiteY0-18" fmla="*/ 23812 h 76857"/>
                <a:gd name="connsiteX1-19" fmla="*/ 0 w 107156"/>
                <a:gd name="connsiteY1-20" fmla="*/ 0 h 76857"/>
                <a:gd name="connsiteX2-21" fmla="*/ 42863 w 107156"/>
                <a:gd name="connsiteY2-22" fmla="*/ 76200 h 76857"/>
                <a:gd name="connsiteX3-23" fmla="*/ 107156 w 107156"/>
                <a:gd name="connsiteY3-24" fmla="*/ 23812 h 76857"/>
                <a:gd name="connsiteX0-25" fmla="*/ 107156 w 107156"/>
                <a:gd name="connsiteY0-26" fmla="*/ 23812 h 76972"/>
                <a:gd name="connsiteX1-27" fmla="*/ 0 w 107156"/>
                <a:gd name="connsiteY1-28" fmla="*/ 0 h 76972"/>
                <a:gd name="connsiteX2-29" fmla="*/ 42863 w 107156"/>
                <a:gd name="connsiteY2-30" fmla="*/ 76200 h 76972"/>
                <a:gd name="connsiteX3-31" fmla="*/ 107156 w 107156"/>
                <a:gd name="connsiteY3-32" fmla="*/ 23812 h 769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7156" h="76972">
                  <a:moveTo>
                    <a:pt x="107156" y="23812"/>
                  </a:moveTo>
                  <a:lnTo>
                    <a:pt x="0" y="0"/>
                  </a:lnTo>
                  <a:cubicBezTo>
                    <a:pt x="1" y="56356"/>
                    <a:pt x="16668" y="67469"/>
                    <a:pt x="42863" y="76200"/>
                  </a:cubicBezTo>
                  <a:cubicBezTo>
                    <a:pt x="73819" y="82549"/>
                    <a:pt x="95250" y="48419"/>
                    <a:pt x="107156" y="23812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1900234" y="5253040"/>
              <a:ext cx="311951" cy="728962"/>
            </a:xfrm>
            <a:custGeom>
              <a:avLst/>
              <a:gdLst>
                <a:gd name="connsiteX0" fmla="*/ 311943 w 311943"/>
                <a:gd name="connsiteY0" fmla="*/ 647700 h 669131"/>
                <a:gd name="connsiteX1" fmla="*/ 311943 w 311943"/>
                <a:gd name="connsiteY1" fmla="*/ 0 h 669131"/>
                <a:gd name="connsiteX2" fmla="*/ 0 w 311943"/>
                <a:gd name="connsiteY2" fmla="*/ 0 h 669131"/>
                <a:gd name="connsiteX3" fmla="*/ 0 w 311943"/>
                <a:gd name="connsiteY3" fmla="*/ 669131 h 669131"/>
                <a:gd name="connsiteX4" fmla="*/ 111918 w 311943"/>
                <a:gd name="connsiteY4" fmla="*/ 669131 h 669131"/>
                <a:gd name="connsiteX5" fmla="*/ 111918 w 311943"/>
                <a:gd name="connsiteY5" fmla="*/ 92868 h 669131"/>
                <a:gd name="connsiteX6" fmla="*/ 192881 w 311943"/>
                <a:gd name="connsiteY6" fmla="*/ 92868 h 669131"/>
                <a:gd name="connsiteX7" fmla="*/ 192881 w 311943"/>
                <a:gd name="connsiteY7" fmla="*/ 652462 h 669131"/>
                <a:gd name="connsiteX8" fmla="*/ 311943 w 311943"/>
                <a:gd name="connsiteY8" fmla="*/ 647700 h 669131"/>
                <a:gd name="connsiteX0-1" fmla="*/ 312037 w 312037"/>
                <a:gd name="connsiteY0-2" fmla="*/ 647700 h 695589"/>
                <a:gd name="connsiteX1-3" fmla="*/ 312037 w 312037"/>
                <a:gd name="connsiteY1-4" fmla="*/ 0 h 695589"/>
                <a:gd name="connsiteX2-5" fmla="*/ 94 w 312037"/>
                <a:gd name="connsiteY2-6" fmla="*/ 0 h 695589"/>
                <a:gd name="connsiteX3-7" fmla="*/ 94 w 312037"/>
                <a:gd name="connsiteY3-8" fmla="*/ 669131 h 695589"/>
                <a:gd name="connsiteX4-9" fmla="*/ 112012 w 312037"/>
                <a:gd name="connsiteY4-10" fmla="*/ 669131 h 695589"/>
                <a:gd name="connsiteX5-11" fmla="*/ 112012 w 312037"/>
                <a:gd name="connsiteY5-12" fmla="*/ 92868 h 695589"/>
                <a:gd name="connsiteX6-13" fmla="*/ 192975 w 312037"/>
                <a:gd name="connsiteY6-14" fmla="*/ 92868 h 695589"/>
                <a:gd name="connsiteX7-15" fmla="*/ 192975 w 312037"/>
                <a:gd name="connsiteY7-16" fmla="*/ 652462 h 695589"/>
                <a:gd name="connsiteX8-17" fmla="*/ 312037 w 312037"/>
                <a:gd name="connsiteY8-18" fmla="*/ 647700 h 695589"/>
                <a:gd name="connsiteX0-19" fmla="*/ 312010 w 312010"/>
                <a:gd name="connsiteY0-20" fmla="*/ 647700 h 712012"/>
                <a:gd name="connsiteX1-21" fmla="*/ 312010 w 312010"/>
                <a:gd name="connsiteY1-22" fmla="*/ 0 h 712012"/>
                <a:gd name="connsiteX2-23" fmla="*/ 67 w 312010"/>
                <a:gd name="connsiteY2-24" fmla="*/ 0 h 712012"/>
                <a:gd name="connsiteX3-25" fmla="*/ 67 w 312010"/>
                <a:gd name="connsiteY3-26" fmla="*/ 669131 h 712012"/>
                <a:gd name="connsiteX4-27" fmla="*/ 111985 w 312010"/>
                <a:gd name="connsiteY4-28" fmla="*/ 669131 h 712012"/>
                <a:gd name="connsiteX5-29" fmla="*/ 111985 w 312010"/>
                <a:gd name="connsiteY5-30" fmla="*/ 92868 h 712012"/>
                <a:gd name="connsiteX6-31" fmla="*/ 192948 w 312010"/>
                <a:gd name="connsiteY6-32" fmla="*/ 92868 h 712012"/>
                <a:gd name="connsiteX7-33" fmla="*/ 192948 w 312010"/>
                <a:gd name="connsiteY7-34" fmla="*/ 652462 h 712012"/>
                <a:gd name="connsiteX8-35" fmla="*/ 312010 w 312010"/>
                <a:gd name="connsiteY8-36" fmla="*/ 647700 h 712012"/>
                <a:gd name="connsiteX0-37" fmla="*/ 312010 w 312010"/>
                <a:gd name="connsiteY0-38" fmla="*/ 647700 h 712012"/>
                <a:gd name="connsiteX1-39" fmla="*/ 312010 w 312010"/>
                <a:gd name="connsiteY1-40" fmla="*/ 0 h 712012"/>
                <a:gd name="connsiteX2-41" fmla="*/ 67 w 312010"/>
                <a:gd name="connsiteY2-42" fmla="*/ 0 h 712012"/>
                <a:gd name="connsiteX3-43" fmla="*/ 67 w 312010"/>
                <a:gd name="connsiteY3-44" fmla="*/ 669131 h 712012"/>
                <a:gd name="connsiteX4-45" fmla="*/ 111985 w 312010"/>
                <a:gd name="connsiteY4-46" fmla="*/ 669131 h 712012"/>
                <a:gd name="connsiteX5-47" fmla="*/ 111985 w 312010"/>
                <a:gd name="connsiteY5-48" fmla="*/ 92868 h 712012"/>
                <a:gd name="connsiteX6-49" fmla="*/ 192948 w 312010"/>
                <a:gd name="connsiteY6-50" fmla="*/ 92868 h 712012"/>
                <a:gd name="connsiteX7-51" fmla="*/ 192948 w 312010"/>
                <a:gd name="connsiteY7-52" fmla="*/ 652462 h 712012"/>
                <a:gd name="connsiteX8-53" fmla="*/ 312010 w 312010"/>
                <a:gd name="connsiteY8-54" fmla="*/ 647700 h 712012"/>
                <a:gd name="connsiteX0-55" fmla="*/ 312010 w 312013"/>
                <a:gd name="connsiteY0-56" fmla="*/ 647700 h 719108"/>
                <a:gd name="connsiteX1-57" fmla="*/ 312010 w 312013"/>
                <a:gd name="connsiteY1-58" fmla="*/ 0 h 719108"/>
                <a:gd name="connsiteX2-59" fmla="*/ 67 w 312013"/>
                <a:gd name="connsiteY2-60" fmla="*/ 0 h 719108"/>
                <a:gd name="connsiteX3-61" fmla="*/ 67 w 312013"/>
                <a:gd name="connsiteY3-62" fmla="*/ 669131 h 719108"/>
                <a:gd name="connsiteX4-63" fmla="*/ 111985 w 312013"/>
                <a:gd name="connsiteY4-64" fmla="*/ 669131 h 719108"/>
                <a:gd name="connsiteX5-65" fmla="*/ 111985 w 312013"/>
                <a:gd name="connsiteY5-66" fmla="*/ 92868 h 719108"/>
                <a:gd name="connsiteX6-67" fmla="*/ 192948 w 312013"/>
                <a:gd name="connsiteY6-68" fmla="*/ 92868 h 719108"/>
                <a:gd name="connsiteX7-69" fmla="*/ 192948 w 312013"/>
                <a:gd name="connsiteY7-70" fmla="*/ 652462 h 719108"/>
                <a:gd name="connsiteX8-71" fmla="*/ 312010 w 312013"/>
                <a:gd name="connsiteY8-72" fmla="*/ 647700 h 719108"/>
                <a:gd name="connsiteX0-73" fmla="*/ 311948 w 311951"/>
                <a:gd name="connsiteY0-74" fmla="*/ 647700 h 720495"/>
                <a:gd name="connsiteX1-75" fmla="*/ 311948 w 311951"/>
                <a:gd name="connsiteY1-76" fmla="*/ 0 h 720495"/>
                <a:gd name="connsiteX2-77" fmla="*/ 5 w 311951"/>
                <a:gd name="connsiteY2-78" fmla="*/ 0 h 720495"/>
                <a:gd name="connsiteX3-79" fmla="*/ 5 w 311951"/>
                <a:gd name="connsiteY3-80" fmla="*/ 669131 h 720495"/>
                <a:gd name="connsiteX4-81" fmla="*/ 111923 w 311951"/>
                <a:gd name="connsiteY4-82" fmla="*/ 669131 h 720495"/>
                <a:gd name="connsiteX5-83" fmla="*/ 111923 w 311951"/>
                <a:gd name="connsiteY5-84" fmla="*/ 92868 h 720495"/>
                <a:gd name="connsiteX6-85" fmla="*/ 192886 w 311951"/>
                <a:gd name="connsiteY6-86" fmla="*/ 92868 h 720495"/>
                <a:gd name="connsiteX7-87" fmla="*/ 192886 w 311951"/>
                <a:gd name="connsiteY7-88" fmla="*/ 652462 h 720495"/>
                <a:gd name="connsiteX8-89" fmla="*/ 311948 w 311951"/>
                <a:gd name="connsiteY8-90" fmla="*/ 647700 h 720495"/>
                <a:gd name="connsiteX0-91" fmla="*/ 311948 w 311951"/>
                <a:gd name="connsiteY0-92" fmla="*/ 647700 h 728962"/>
                <a:gd name="connsiteX1-93" fmla="*/ 311948 w 311951"/>
                <a:gd name="connsiteY1-94" fmla="*/ 0 h 728962"/>
                <a:gd name="connsiteX2-95" fmla="*/ 5 w 311951"/>
                <a:gd name="connsiteY2-96" fmla="*/ 0 h 728962"/>
                <a:gd name="connsiteX3-97" fmla="*/ 5 w 311951"/>
                <a:gd name="connsiteY3-98" fmla="*/ 669131 h 728962"/>
                <a:gd name="connsiteX4-99" fmla="*/ 111923 w 311951"/>
                <a:gd name="connsiteY4-100" fmla="*/ 669131 h 728962"/>
                <a:gd name="connsiteX5-101" fmla="*/ 111923 w 311951"/>
                <a:gd name="connsiteY5-102" fmla="*/ 92868 h 728962"/>
                <a:gd name="connsiteX6-103" fmla="*/ 192886 w 311951"/>
                <a:gd name="connsiteY6-104" fmla="*/ 92868 h 728962"/>
                <a:gd name="connsiteX7-105" fmla="*/ 192886 w 311951"/>
                <a:gd name="connsiteY7-106" fmla="*/ 652462 h 728962"/>
                <a:gd name="connsiteX8-107" fmla="*/ 311948 w 311951"/>
                <a:gd name="connsiteY8-108" fmla="*/ 647700 h 7289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311951" h="728962">
                  <a:moveTo>
                    <a:pt x="311948" y="647700"/>
                  </a:moveTo>
                  <a:lnTo>
                    <a:pt x="311948" y="0"/>
                  </a:lnTo>
                  <a:lnTo>
                    <a:pt x="5" y="0"/>
                  </a:lnTo>
                  <a:lnTo>
                    <a:pt x="5" y="669131"/>
                  </a:lnTo>
                  <a:cubicBezTo>
                    <a:pt x="-789" y="750093"/>
                    <a:pt x="107955" y="747712"/>
                    <a:pt x="111923" y="669131"/>
                  </a:cubicBezTo>
                  <a:lnTo>
                    <a:pt x="111923" y="92868"/>
                  </a:lnTo>
                  <a:lnTo>
                    <a:pt x="192886" y="92868"/>
                  </a:lnTo>
                  <a:lnTo>
                    <a:pt x="192886" y="652462"/>
                  </a:lnTo>
                  <a:cubicBezTo>
                    <a:pt x="192091" y="750888"/>
                    <a:pt x="312742" y="732630"/>
                    <a:pt x="311948" y="647700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950282" y="2047117"/>
            <a:ext cx="1159062" cy="2358066"/>
            <a:chOff x="1647825" y="4345931"/>
            <a:chExt cx="804179" cy="1636071"/>
          </a:xfrm>
          <a:solidFill>
            <a:srgbClr val="97CB27"/>
          </a:solidFill>
        </p:grpSpPr>
        <p:sp>
          <p:nvSpPr>
            <p:cNvPr id="73" name="椭圆 72"/>
            <p:cNvSpPr/>
            <p:nvPr/>
          </p:nvSpPr>
          <p:spPr>
            <a:xfrm>
              <a:off x="1888535" y="4345931"/>
              <a:ext cx="275698" cy="275698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1663381" y="4650115"/>
              <a:ext cx="771956" cy="611131"/>
            </a:xfrm>
            <a:custGeom>
              <a:avLst/>
              <a:gdLst>
                <a:gd name="connsiteX0" fmla="*/ 101089 w 771956"/>
                <a:gd name="connsiteY0" fmla="*/ 592751 h 611131"/>
                <a:gd name="connsiteX1" fmla="*/ 0 w 771956"/>
                <a:gd name="connsiteY1" fmla="*/ 583561 h 611131"/>
                <a:gd name="connsiteX2" fmla="*/ 133254 w 771956"/>
                <a:gd name="connsiteY2" fmla="*/ 87304 h 611131"/>
                <a:gd name="connsiteX3" fmla="*/ 349218 w 771956"/>
                <a:gd name="connsiteY3" fmla="*/ 0 h 611131"/>
                <a:gd name="connsiteX4" fmla="*/ 422738 w 771956"/>
                <a:gd name="connsiteY4" fmla="*/ 4595 h 611131"/>
                <a:gd name="connsiteX5" fmla="*/ 634106 w 771956"/>
                <a:gd name="connsiteY5" fmla="*/ 68924 h 611131"/>
                <a:gd name="connsiteX6" fmla="*/ 771956 w 771956"/>
                <a:gd name="connsiteY6" fmla="*/ 588156 h 611131"/>
                <a:gd name="connsiteX7" fmla="*/ 684651 w 771956"/>
                <a:gd name="connsiteY7" fmla="*/ 611131 h 611131"/>
                <a:gd name="connsiteX8" fmla="*/ 583562 w 771956"/>
                <a:gd name="connsiteY8" fmla="*/ 220558 h 611131"/>
                <a:gd name="connsiteX9" fmla="*/ 537612 w 771956"/>
                <a:gd name="connsiteY9" fmla="*/ 238938 h 611131"/>
                <a:gd name="connsiteX10" fmla="*/ 537612 w 771956"/>
                <a:gd name="connsiteY10" fmla="*/ 555992 h 611131"/>
                <a:gd name="connsiteX11" fmla="*/ 225154 w 771956"/>
                <a:gd name="connsiteY11" fmla="*/ 555992 h 611131"/>
                <a:gd name="connsiteX12" fmla="*/ 225154 w 771956"/>
                <a:gd name="connsiteY12" fmla="*/ 229748 h 611131"/>
                <a:gd name="connsiteX13" fmla="*/ 188394 w 771956"/>
                <a:gd name="connsiteY13" fmla="*/ 234343 h 611131"/>
                <a:gd name="connsiteX14" fmla="*/ 101089 w 771956"/>
                <a:gd name="connsiteY14" fmla="*/ 592751 h 611131"/>
                <a:gd name="connsiteX0-1" fmla="*/ 101089 w 771956"/>
                <a:gd name="connsiteY0-2" fmla="*/ 592751 h 611131"/>
                <a:gd name="connsiteX1-3" fmla="*/ 0 w 771956"/>
                <a:gd name="connsiteY1-4" fmla="*/ 583561 h 611131"/>
                <a:gd name="connsiteX2-5" fmla="*/ 133254 w 771956"/>
                <a:gd name="connsiteY2-6" fmla="*/ 87304 h 611131"/>
                <a:gd name="connsiteX3-7" fmla="*/ 349218 w 771956"/>
                <a:gd name="connsiteY3-8" fmla="*/ 0 h 611131"/>
                <a:gd name="connsiteX4-9" fmla="*/ 422738 w 771956"/>
                <a:gd name="connsiteY4-10" fmla="*/ 4595 h 611131"/>
                <a:gd name="connsiteX5-11" fmla="*/ 634106 w 771956"/>
                <a:gd name="connsiteY5-12" fmla="*/ 68924 h 611131"/>
                <a:gd name="connsiteX6-13" fmla="*/ 771956 w 771956"/>
                <a:gd name="connsiteY6-14" fmla="*/ 588156 h 611131"/>
                <a:gd name="connsiteX7-15" fmla="*/ 684651 w 771956"/>
                <a:gd name="connsiteY7-16" fmla="*/ 611131 h 611131"/>
                <a:gd name="connsiteX8-17" fmla="*/ 583562 w 771956"/>
                <a:gd name="connsiteY8-18" fmla="*/ 220558 h 611131"/>
                <a:gd name="connsiteX9-19" fmla="*/ 537612 w 771956"/>
                <a:gd name="connsiteY9-20" fmla="*/ 238938 h 611131"/>
                <a:gd name="connsiteX10-21" fmla="*/ 537612 w 771956"/>
                <a:gd name="connsiteY10-22" fmla="*/ 555992 h 611131"/>
                <a:gd name="connsiteX11-23" fmla="*/ 225154 w 771956"/>
                <a:gd name="connsiteY11-24" fmla="*/ 555992 h 611131"/>
                <a:gd name="connsiteX12-25" fmla="*/ 225154 w 771956"/>
                <a:gd name="connsiteY12-26" fmla="*/ 229748 h 611131"/>
                <a:gd name="connsiteX13-27" fmla="*/ 188394 w 771956"/>
                <a:gd name="connsiteY13-28" fmla="*/ 234343 h 611131"/>
                <a:gd name="connsiteX14-29" fmla="*/ 101089 w 771956"/>
                <a:gd name="connsiteY14-30" fmla="*/ 592751 h 611131"/>
                <a:gd name="connsiteX0-31" fmla="*/ 101089 w 771956"/>
                <a:gd name="connsiteY0-32" fmla="*/ 592751 h 611131"/>
                <a:gd name="connsiteX1-33" fmla="*/ 0 w 771956"/>
                <a:gd name="connsiteY1-34" fmla="*/ 583561 h 611131"/>
                <a:gd name="connsiteX2-35" fmla="*/ 133254 w 771956"/>
                <a:gd name="connsiteY2-36" fmla="*/ 87304 h 611131"/>
                <a:gd name="connsiteX3-37" fmla="*/ 349218 w 771956"/>
                <a:gd name="connsiteY3-38" fmla="*/ 0 h 611131"/>
                <a:gd name="connsiteX4-39" fmla="*/ 422738 w 771956"/>
                <a:gd name="connsiteY4-40" fmla="*/ 4595 h 611131"/>
                <a:gd name="connsiteX5-41" fmla="*/ 634106 w 771956"/>
                <a:gd name="connsiteY5-42" fmla="*/ 68924 h 611131"/>
                <a:gd name="connsiteX6-43" fmla="*/ 771956 w 771956"/>
                <a:gd name="connsiteY6-44" fmla="*/ 588156 h 611131"/>
                <a:gd name="connsiteX7-45" fmla="*/ 684651 w 771956"/>
                <a:gd name="connsiteY7-46" fmla="*/ 611131 h 611131"/>
                <a:gd name="connsiteX8-47" fmla="*/ 583562 w 771956"/>
                <a:gd name="connsiteY8-48" fmla="*/ 220558 h 611131"/>
                <a:gd name="connsiteX9-49" fmla="*/ 537612 w 771956"/>
                <a:gd name="connsiteY9-50" fmla="*/ 238938 h 611131"/>
                <a:gd name="connsiteX10-51" fmla="*/ 537612 w 771956"/>
                <a:gd name="connsiteY10-52" fmla="*/ 555992 h 611131"/>
                <a:gd name="connsiteX11-53" fmla="*/ 225154 w 771956"/>
                <a:gd name="connsiteY11-54" fmla="*/ 555992 h 611131"/>
                <a:gd name="connsiteX12-55" fmla="*/ 225154 w 771956"/>
                <a:gd name="connsiteY12-56" fmla="*/ 229748 h 611131"/>
                <a:gd name="connsiteX13-57" fmla="*/ 188394 w 771956"/>
                <a:gd name="connsiteY13-58" fmla="*/ 234343 h 611131"/>
                <a:gd name="connsiteX14-59" fmla="*/ 101089 w 771956"/>
                <a:gd name="connsiteY14-60" fmla="*/ 592751 h 611131"/>
                <a:gd name="connsiteX0-61" fmla="*/ 101089 w 771956"/>
                <a:gd name="connsiteY0-62" fmla="*/ 592751 h 611131"/>
                <a:gd name="connsiteX1-63" fmla="*/ 0 w 771956"/>
                <a:gd name="connsiteY1-64" fmla="*/ 583561 h 611131"/>
                <a:gd name="connsiteX2-65" fmla="*/ 133254 w 771956"/>
                <a:gd name="connsiteY2-66" fmla="*/ 87304 h 611131"/>
                <a:gd name="connsiteX3-67" fmla="*/ 349218 w 771956"/>
                <a:gd name="connsiteY3-68" fmla="*/ 0 h 611131"/>
                <a:gd name="connsiteX4-69" fmla="*/ 422738 w 771956"/>
                <a:gd name="connsiteY4-70" fmla="*/ 4595 h 611131"/>
                <a:gd name="connsiteX5-71" fmla="*/ 634106 w 771956"/>
                <a:gd name="connsiteY5-72" fmla="*/ 68924 h 611131"/>
                <a:gd name="connsiteX6-73" fmla="*/ 771956 w 771956"/>
                <a:gd name="connsiteY6-74" fmla="*/ 588156 h 611131"/>
                <a:gd name="connsiteX7-75" fmla="*/ 684651 w 771956"/>
                <a:gd name="connsiteY7-76" fmla="*/ 611131 h 611131"/>
                <a:gd name="connsiteX8-77" fmla="*/ 583562 w 771956"/>
                <a:gd name="connsiteY8-78" fmla="*/ 220558 h 611131"/>
                <a:gd name="connsiteX9-79" fmla="*/ 537612 w 771956"/>
                <a:gd name="connsiteY9-80" fmla="*/ 238938 h 611131"/>
                <a:gd name="connsiteX10-81" fmla="*/ 537612 w 771956"/>
                <a:gd name="connsiteY10-82" fmla="*/ 555992 h 611131"/>
                <a:gd name="connsiteX11-83" fmla="*/ 225154 w 771956"/>
                <a:gd name="connsiteY11-84" fmla="*/ 555992 h 611131"/>
                <a:gd name="connsiteX12-85" fmla="*/ 225154 w 771956"/>
                <a:gd name="connsiteY12-86" fmla="*/ 229748 h 611131"/>
                <a:gd name="connsiteX13-87" fmla="*/ 188394 w 771956"/>
                <a:gd name="connsiteY13-88" fmla="*/ 234343 h 611131"/>
                <a:gd name="connsiteX14-89" fmla="*/ 101089 w 771956"/>
                <a:gd name="connsiteY14-90" fmla="*/ 592751 h 611131"/>
                <a:gd name="connsiteX0-91" fmla="*/ 101089 w 771956"/>
                <a:gd name="connsiteY0-92" fmla="*/ 592751 h 611131"/>
                <a:gd name="connsiteX1-93" fmla="*/ 0 w 771956"/>
                <a:gd name="connsiteY1-94" fmla="*/ 583561 h 611131"/>
                <a:gd name="connsiteX2-95" fmla="*/ 133254 w 771956"/>
                <a:gd name="connsiteY2-96" fmla="*/ 87304 h 611131"/>
                <a:gd name="connsiteX3-97" fmla="*/ 349218 w 771956"/>
                <a:gd name="connsiteY3-98" fmla="*/ 0 h 611131"/>
                <a:gd name="connsiteX4-99" fmla="*/ 422738 w 771956"/>
                <a:gd name="connsiteY4-100" fmla="*/ 4595 h 611131"/>
                <a:gd name="connsiteX5-101" fmla="*/ 634106 w 771956"/>
                <a:gd name="connsiteY5-102" fmla="*/ 68924 h 611131"/>
                <a:gd name="connsiteX6-103" fmla="*/ 771956 w 771956"/>
                <a:gd name="connsiteY6-104" fmla="*/ 588156 h 611131"/>
                <a:gd name="connsiteX7-105" fmla="*/ 684651 w 771956"/>
                <a:gd name="connsiteY7-106" fmla="*/ 611131 h 611131"/>
                <a:gd name="connsiteX8-107" fmla="*/ 583562 w 771956"/>
                <a:gd name="connsiteY8-108" fmla="*/ 220558 h 611131"/>
                <a:gd name="connsiteX9-109" fmla="*/ 537612 w 771956"/>
                <a:gd name="connsiteY9-110" fmla="*/ 238938 h 611131"/>
                <a:gd name="connsiteX10-111" fmla="*/ 537612 w 771956"/>
                <a:gd name="connsiteY10-112" fmla="*/ 555992 h 611131"/>
                <a:gd name="connsiteX11-113" fmla="*/ 225154 w 771956"/>
                <a:gd name="connsiteY11-114" fmla="*/ 555992 h 611131"/>
                <a:gd name="connsiteX12-115" fmla="*/ 225154 w 771956"/>
                <a:gd name="connsiteY12-116" fmla="*/ 229748 h 611131"/>
                <a:gd name="connsiteX13-117" fmla="*/ 188394 w 771956"/>
                <a:gd name="connsiteY13-118" fmla="*/ 234343 h 611131"/>
                <a:gd name="connsiteX14-119" fmla="*/ 101089 w 771956"/>
                <a:gd name="connsiteY14-120" fmla="*/ 592751 h 611131"/>
                <a:gd name="connsiteX0-121" fmla="*/ 101089 w 771956"/>
                <a:gd name="connsiteY0-122" fmla="*/ 592751 h 611131"/>
                <a:gd name="connsiteX1-123" fmla="*/ 0 w 771956"/>
                <a:gd name="connsiteY1-124" fmla="*/ 583561 h 611131"/>
                <a:gd name="connsiteX2-125" fmla="*/ 133254 w 771956"/>
                <a:gd name="connsiteY2-126" fmla="*/ 87304 h 611131"/>
                <a:gd name="connsiteX3-127" fmla="*/ 349218 w 771956"/>
                <a:gd name="connsiteY3-128" fmla="*/ 0 h 611131"/>
                <a:gd name="connsiteX4-129" fmla="*/ 422738 w 771956"/>
                <a:gd name="connsiteY4-130" fmla="*/ 2214 h 611131"/>
                <a:gd name="connsiteX5-131" fmla="*/ 634106 w 771956"/>
                <a:gd name="connsiteY5-132" fmla="*/ 68924 h 611131"/>
                <a:gd name="connsiteX6-133" fmla="*/ 771956 w 771956"/>
                <a:gd name="connsiteY6-134" fmla="*/ 588156 h 611131"/>
                <a:gd name="connsiteX7-135" fmla="*/ 684651 w 771956"/>
                <a:gd name="connsiteY7-136" fmla="*/ 611131 h 611131"/>
                <a:gd name="connsiteX8-137" fmla="*/ 583562 w 771956"/>
                <a:gd name="connsiteY8-138" fmla="*/ 220558 h 611131"/>
                <a:gd name="connsiteX9-139" fmla="*/ 537612 w 771956"/>
                <a:gd name="connsiteY9-140" fmla="*/ 238938 h 611131"/>
                <a:gd name="connsiteX10-141" fmla="*/ 537612 w 771956"/>
                <a:gd name="connsiteY10-142" fmla="*/ 555992 h 611131"/>
                <a:gd name="connsiteX11-143" fmla="*/ 225154 w 771956"/>
                <a:gd name="connsiteY11-144" fmla="*/ 555992 h 611131"/>
                <a:gd name="connsiteX12-145" fmla="*/ 225154 w 771956"/>
                <a:gd name="connsiteY12-146" fmla="*/ 229748 h 611131"/>
                <a:gd name="connsiteX13-147" fmla="*/ 188394 w 771956"/>
                <a:gd name="connsiteY13-148" fmla="*/ 234343 h 611131"/>
                <a:gd name="connsiteX14-149" fmla="*/ 101089 w 771956"/>
                <a:gd name="connsiteY14-150" fmla="*/ 592751 h 6111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771956" h="611131">
                  <a:moveTo>
                    <a:pt x="101089" y="592751"/>
                  </a:moveTo>
                  <a:lnTo>
                    <a:pt x="0" y="583561"/>
                  </a:lnTo>
                  <a:lnTo>
                    <a:pt x="133254" y="87304"/>
                  </a:lnTo>
                  <a:cubicBezTo>
                    <a:pt x="145711" y="62965"/>
                    <a:pt x="277230" y="29101"/>
                    <a:pt x="349218" y="0"/>
                  </a:cubicBezTo>
                  <a:lnTo>
                    <a:pt x="422738" y="2214"/>
                  </a:lnTo>
                  <a:cubicBezTo>
                    <a:pt x="493194" y="23657"/>
                    <a:pt x="625562" y="47481"/>
                    <a:pt x="634106" y="68924"/>
                  </a:cubicBezTo>
                  <a:lnTo>
                    <a:pt x="771956" y="588156"/>
                  </a:lnTo>
                  <a:lnTo>
                    <a:pt x="684651" y="611131"/>
                  </a:lnTo>
                  <a:lnTo>
                    <a:pt x="583562" y="220558"/>
                  </a:lnTo>
                  <a:cubicBezTo>
                    <a:pt x="573008" y="193347"/>
                    <a:pt x="552929" y="232811"/>
                    <a:pt x="537612" y="238938"/>
                  </a:cubicBezTo>
                  <a:lnTo>
                    <a:pt x="537612" y="555992"/>
                  </a:lnTo>
                  <a:lnTo>
                    <a:pt x="225154" y="555992"/>
                  </a:lnTo>
                  <a:lnTo>
                    <a:pt x="225154" y="229748"/>
                  </a:lnTo>
                  <a:cubicBezTo>
                    <a:pt x="212901" y="231280"/>
                    <a:pt x="198266" y="213761"/>
                    <a:pt x="188394" y="234343"/>
                  </a:cubicBezTo>
                  <a:lnTo>
                    <a:pt x="101089" y="592751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1647825" y="5272089"/>
              <a:ext cx="107156" cy="76972"/>
            </a:xfrm>
            <a:custGeom>
              <a:avLst/>
              <a:gdLst>
                <a:gd name="connsiteX0" fmla="*/ 107156 w 107156"/>
                <a:gd name="connsiteY0" fmla="*/ 23812 h 76200"/>
                <a:gd name="connsiteX1" fmla="*/ 0 w 107156"/>
                <a:gd name="connsiteY1" fmla="*/ 0 h 76200"/>
                <a:gd name="connsiteX2" fmla="*/ 42863 w 107156"/>
                <a:gd name="connsiteY2" fmla="*/ 76200 h 76200"/>
                <a:gd name="connsiteX3" fmla="*/ 107156 w 107156"/>
                <a:gd name="connsiteY3" fmla="*/ 23812 h 76200"/>
                <a:gd name="connsiteX0-1" fmla="*/ 107156 w 107156"/>
                <a:gd name="connsiteY0-2" fmla="*/ 23812 h 76200"/>
                <a:gd name="connsiteX1-3" fmla="*/ 0 w 107156"/>
                <a:gd name="connsiteY1-4" fmla="*/ 0 h 76200"/>
                <a:gd name="connsiteX2-5" fmla="*/ 42863 w 107156"/>
                <a:gd name="connsiteY2-6" fmla="*/ 76200 h 76200"/>
                <a:gd name="connsiteX3-7" fmla="*/ 107156 w 107156"/>
                <a:gd name="connsiteY3-8" fmla="*/ 23812 h 76200"/>
                <a:gd name="connsiteX0-9" fmla="*/ 107156 w 107156"/>
                <a:gd name="connsiteY0-10" fmla="*/ 23812 h 76200"/>
                <a:gd name="connsiteX1-11" fmla="*/ 0 w 107156"/>
                <a:gd name="connsiteY1-12" fmla="*/ 0 h 76200"/>
                <a:gd name="connsiteX2-13" fmla="*/ 42863 w 107156"/>
                <a:gd name="connsiteY2-14" fmla="*/ 76200 h 76200"/>
                <a:gd name="connsiteX3-15" fmla="*/ 107156 w 107156"/>
                <a:gd name="connsiteY3-16" fmla="*/ 23812 h 76200"/>
                <a:gd name="connsiteX0-17" fmla="*/ 107156 w 107156"/>
                <a:gd name="connsiteY0-18" fmla="*/ 23812 h 76857"/>
                <a:gd name="connsiteX1-19" fmla="*/ 0 w 107156"/>
                <a:gd name="connsiteY1-20" fmla="*/ 0 h 76857"/>
                <a:gd name="connsiteX2-21" fmla="*/ 42863 w 107156"/>
                <a:gd name="connsiteY2-22" fmla="*/ 76200 h 76857"/>
                <a:gd name="connsiteX3-23" fmla="*/ 107156 w 107156"/>
                <a:gd name="connsiteY3-24" fmla="*/ 23812 h 76857"/>
                <a:gd name="connsiteX0-25" fmla="*/ 107156 w 107156"/>
                <a:gd name="connsiteY0-26" fmla="*/ 23812 h 76972"/>
                <a:gd name="connsiteX1-27" fmla="*/ 0 w 107156"/>
                <a:gd name="connsiteY1-28" fmla="*/ 0 h 76972"/>
                <a:gd name="connsiteX2-29" fmla="*/ 42863 w 107156"/>
                <a:gd name="connsiteY2-30" fmla="*/ 76200 h 76972"/>
                <a:gd name="connsiteX3-31" fmla="*/ 107156 w 107156"/>
                <a:gd name="connsiteY3-32" fmla="*/ 23812 h 769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7156" h="76972">
                  <a:moveTo>
                    <a:pt x="107156" y="23812"/>
                  </a:moveTo>
                  <a:lnTo>
                    <a:pt x="0" y="0"/>
                  </a:lnTo>
                  <a:cubicBezTo>
                    <a:pt x="1" y="56356"/>
                    <a:pt x="16668" y="67469"/>
                    <a:pt x="42863" y="76200"/>
                  </a:cubicBezTo>
                  <a:cubicBezTo>
                    <a:pt x="73819" y="82549"/>
                    <a:pt x="95250" y="48419"/>
                    <a:pt x="107156" y="23812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6" name="任意多边形 75"/>
            <p:cNvSpPr/>
            <p:nvPr/>
          </p:nvSpPr>
          <p:spPr>
            <a:xfrm flipH="1">
              <a:off x="2344848" y="5272089"/>
              <a:ext cx="107156" cy="76972"/>
            </a:xfrm>
            <a:custGeom>
              <a:avLst/>
              <a:gdLst>
                <a:gd name="connsiteX0" fmla="*/ 107156 w 107156"/>
                <a:gd name="connsiteY0" fmla="*/ 23812 h 76200"/>
                <a:gd name="connsiteX1" fmla="*/ 0 w 107156"/>
                <a:gd name="connsiteY1" fmla="*/ 0 h 76200"/>
                <a:gd name="connsiteX2" fmla="*/ 42863 w 107156"/>
                <a:gd name="connsiteY2" fmla="*/ 76200 h 76200"/>
                <a:gd name="connsiteX3" fmla="*/ 107156 w 107156"/>
                <a:gd name="connsiteY3" fmla="*/ 23812 h 76200"/>
                <a:gd name="connsiteX0-1" fmla="*/ 107156 w 107156"/>
                <a:gd name="connsiteY0-2" fmla="*/ 23812 h 76200"/>
                <a:gd name="connsiteX1-3" fmla="*/ 0 w 107156"/>
                <a:gd name="connsiteY1-4" fmla="*/ 0 h 76200"/>
                <a:gd name="connsiteX2-5" fmla="*/ 42863 w 107156"/>
                <a:gd name="connsiteY2-6" fmla="*/ 76200 h 76200"/>
                <a:gd name="connsiteX3-7" fmla="*/ 107156 w 107156"/>
                <a:gd name="connsiteY3-8" fmla="*/ 23812 h 76200"/>
                <a:gd name="connsiteX0-9" fmla="*/ 107156 w 107156"/>
                <a:gd name="connsiteY0-10" fmla="*/ 23812 h 76200"/>
                <a:gd name="connsiteX1-11" fmla="*/ 0 w 107156"/>
                <a:gd name="connsiteY1-12" fmla="*/ 0 h 76200"/>
                <a:gd name="connsiteX2-13" fmla="*/ 42863 w 107156"/>
                <a:gd name="connsiteY2-14" fmla="*/ 76200 h 76200"/>
                <a:gd name="connsiteX3-15" fmla="*/ 107156 w 107156"/>
                <a:gd name="connsiteY3-16" fmla="*/ 23812 h 76200"/>
                <a:gd name="connsiteX0-17" fmla="*/ 107156 w 107156"/>
                <a:gd name="connsiteY0-18" fmla="*/ 23812 h 76857"/>
                <a:gd name="connsiteX1-19" fmla="*/ 0 w 107156"/>
                <a:gd name="connsiteY1-20" fmla="*/ 0 h 76857"/>
                <a:gd name="connsiteX2-21" fmla="*/ 42863 w 107156"/>
                <a:gd name="connsiteY2-22" fmla="*/ 76200 h 76857"/>
                <a:gd name="connsiteX3-23" fmla="*/ 107156 w 107156"/>
                <a:gd name="connsiteY3-24" fmla="*/ 23812 h 76857"/>
                <a:gd name="connsiteX0-25" fmla="*/ 107156 w 107156"/>
                <a:gd name="connsiteY0-26" fmla="*/ 23812 h 76972"/>
                <a:gd name="connsiteX1-27" fmla="*/ 0 w 107156"/>
                <a:gd name="connsiteY1-28" fmla="*/ 0 h 76972"/>
                <a:gd name="connsiteX2-29" fmla="*/ 42863 w 107156"/>
                <a:gd name="connsiteY2-30" fmla="*/ 76200 h 76972"/>
                <a:gd name="connsiteX3-31" fmla="*/ 107156 w 107156"/>
                <a:gd name="connsiteY3-32" fmla="*/ 23812 h 769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7156" h="76972">
                  <a:moveTo>
                    <a:pt x="107156" y="23812"/>
                  </a:moveTo>
                  <a:lnTo>
                    <a:pt x="0" y="0"/>
                  </a:lnTo>
                  <a:cubicBezTo>
                    <a:pt x="1" y="56356"/>
                    <a:pt x="16668" y="67469"/>
                    <a:pt x="42863" y="76200"/>
                  </a:cubicBezTo>
                  <a:cubicBezTo>
                    <a:pt x="73819" y="82549"/>
                    <a:pt x="95250" y="48419"/>
                    <a:pt x="107156" y="23812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1900234" y="5253040"/>
              <a:ext cx="311951" cy="728962"/>
            </a:xfrm>
            <a:custGeom>
              <a:avLst/>
              <a:gdLst>
                <a:gd name="connsiteX0" fmla="*/ 311943 w 311943"/>
                <a:gd name="connsiteY0" fmla="*/ 647700 h 669131"/>
                <a:gd name="connsiteX1" fmla="*/ 311943 w 311943"/>
                <a:gd name="connsiteY1" fmla="*/ 0 h 669131"/>
                <a:gd name="connsiteX2" fmla="*/ 0 w 311943"/>
                <a:gd name="connsiteY2" fmla="*/ 0 h 669131"/>
                <a:gd name="connsiteX3" fmla="*/ 0 w 311943"/>
                <a:gd name="connsiteY3" fmla="*/ 669131 h 669131"/>
                <a:gd name="connsiteX4" fmla="*/ 111918 w 311943"/>
                <a:gd name="connsiteY4" fmla="*/ 669131 h 669131"/>
                <a:gd name="connsiteX5" fmla="*/ 111918 w 311943"/>
                <a:gd name="connsiteY5" fmla="*/ 92868 h 669131"/>
                <a:gd name="connsiteX6" fmla="*/ 192881 w 311943"/>
                <a:gd name="connsiteY6" fmla="*/ 92868 h 669131"/>
                <a:gd name="connsiteX7" fmla="*/ 192881 w 311943"/>
                <a:gd name="connsiteY7" fmla="*/ 652462 h 669131"/>
                <a:gd name="connsiteX8" fmla="*/ 311943 w 311943"/>
                <a:gd name="connsiteY8" fmla="*/ 647700 h 669131"/>
                <a:gd name="connsiteX0-1" fmla="*/ 312037 w 312037"/>
                <a:gd name="connsiteY0-2" fmla="*/ 647700 h 695589"/>
                <a:gd name="connsiteX1-3" fmla="*/ 312037 w 312037"/>
                <a:gd name="connsiteY1-4" fmla="*/ 0 h 695589"/>
                <a:gd name="connsiteX2-5" fmla="*/ 94 w 312037"/>
                <a:gd name="connsiteY2-6" fmla="*/ 0 h 695589"/>
                <a:gd name="connsiteX3-7" fmla="*/ 94 w 312037"/>
                <a:gd name="connsiteY3-8" fmla="*/ 669131 h 695589"/>
                <a:gd name="connsiteX4-9" fmla="*/ 112012 w 312037"/>
                <a:gd name="connsiteY4-10" fmla="*/ 669131 h 695589"/>
                <a:gd name="connsiteX5-11" fmla="*/ 112012 w 312037"/>
                <a:gd name="connsiteY5-12" fmla="*/ 92868 h 695589"/>
                <a:gd name="connsiteX6-13" fmla="*/ 192975 w 312037"/>
                <a:gd name="connsiteY6-14" fmla="*/ 92868 h 695589"/>
                <a:gd name="connsiteX7-15" fmla="*/ 192975 w 312037"/>
                <a:gd name="connsiteY7-16" fmla="*/ 652462 h 695589"/>
                <a:gd name="connsiteX8-17" fmla="*/ 312037 w 312037"/>
                <a:gd name="connsiteY8-18" fmla="*/ 647700 h 695589"/>
                <a:gd name="connsiteX0-19" fmla="*/ 312010 w 312010"/>
                <a:gd name="connsiteY0-20" fmla="*/ 647700 h 712012"/>
                <a:gd name="connsiteX1-21" fmla="*/ 312010 w 312010"/>
                <a:gd name="connsiteY1-22" fmla="*/ 0 h 712012"/>
                <a:gd name="connsiteX2-23" fmla="*/ 67 w 312010"/>
                <a:gd name="connsiteY2-24" fmla="*/ 0 h 712012"/>
                <a:gd name="connsiteX3-25" fmla="*/ 67 w 312010"/>
                <a:gd name="connsiteY3-26" fmla="*/ 669131 h 712012"/>
                <a:gd name="connsiteX4-27" fmla="*/ 111985 w 312010"/>
                <a:gd name="connsiteY4-28" fmla="*/ 669131 h 712012"/>
                <a:gd name="connsiteX5-29" fmla="*/ 111985 w 312010"/>
                <a:gd name="connsiteY5-30" fmla="*/ 92868 h 712012"/>
                <a:gd name="connsiteX6-31" fmla="*/ 192948 w 312010"/>
                <a:gd name="connsiteY6-32" fmla="*/ 92868 h 712012"/>
                <a:gd name="connsiteX7-33" fmla="*/ 192948 w 312010"/>
                <a:gd name="connsiteY7-34" fmla="*/ 652462 h 712012"/>
                <a:gd name="connsiteX8-35" fmla="*/ 312010 w 312010"/>
                <a:gd name="connsiteY8-36" fmla="*/ 647700 h 712012"/>
                <a:gd name="connsiteX0-37" fmla="*/ 312010 w 312010"/>
                <a:gd name="connsiteY0-38" fmla="*/ 647700 h 712012"/>
                <a:gd name="connsiteX1-39" fmla="*/ 312010 w 312010"/>
                <a:gd name="connsiteY1-40" fmla="*/ 0 h 712012"/>
                <a:gd name="connsiteX2-41" fmla="*/ 67 w 312010"/>
                <a:gd name="connsiteY2-42" fmla="*/ 0 h 712012"/>
                <a:gd name="connsiteX3-43" fmla="*/ 67 w 312010"/>
                <a:gd name="connsiteY3-44" fmla="*/ 669131 h 712012"/>
                <a:gd name="connsiteX4-45" fmla="*/ 111985 w 312010"/>
                <a:gd name="connsiteY4-46" fmla="*/ 669131 h 712012"/>
                <a:gd name="connsiteX5-47" fmla="*/ 111985 w 312010"/>
                <a:gd name="connsiteY5-48" fmla="*/ 92868 h 712012"/>
                <a:gd name="connsiteX6-49" fmla="*/ 192948 w 312010"/>
                <a:gd name="connsiteY6-50" fmla="*/ 92868 h 712012"/>
                <a:gd name="connsiteX7-51" fmla="*/ 192948 w 312010"/>
                <a:gd name="connsiteY7-52" fmla="*/ 652462 h 712012"/>
                <a:gd name="connsiteX8-53" fmla="*/ 312010 w 312010"/>
                <a:gd name="connsiteY8-54" fmla="*/ 647700 h 712012"/>
                <a:gd name="connsiteX0-55" fmla="*/ 312010 w 312013"/>
                <a:gd name="connsiteY0-56" fmla="*/ 647700 h 719108"/>
                <a:gd name="connsiteX1-57" fmla="*/ 312010 w 312013"/>
                <a:gd name="connsiteY1-58" fmla="*/ 0 h 719108"/>
                <a:gd name="connsiteX2-59" fmla="*/ 67 w 312013"/>
                <a:gd name="connsiteY2-60" fmla="*/ 0 h 719108"/>
                <a:gd name="connsiteX3-61" fmla="*/ 67 w 312013"/>
                <a:gd name="connsiteY3-62" fmla="*/ 669131 h 719108"/>
                <a:gd name="connsiteX4-63" fmla="*/ 111985 w 312013"/>
                <a:gd name="connsiteY4-64" fmla="*/ 669131 h 719108"/>
                <a:gd name="connsiteX5-65" fmla="*/ 111985 w 312013"/>
                <a:gd name="connsiteY5-66" fmla="*/ 92868 h 719108"/>
                <a:gd name="connsiteX6-67" fmla="*/ 192948 w 312013"/>
                <a:gd name="connsiteY6-68" fmla="*/ 92868 h 719108"/>
                <a:gd name="connsiteX7-69" fmla="*/ 192948 w 312013"/>
                <a:gd name="connsiteY7-70" fmla="*/ 652462 h 719108"/>
                <a:gd name="connsiteX8-71" fmla="*/ 312010 w 312013"/>
                <a:gd name="connsiteY8-72" fmla="*/ 647700 h 719108"/>
                <a:gd name="connsiteX0-73" fmla="*/ 311948 w 311951"/>
                <a:gd name="connsiteY0-74" fmla="*/ 647700 h 720495"/>
                <a:gd name="connsiteX1-75" fmla="*/ 311948 w 311951"/>
                <a:gd name="connsiteY1-76" fmla="*/ 0 h 720495"/>
                <a:gd name="connsiteX2-77" fmla="*/ 5 w 311951"/>
                <a:gd name="connsiteY2-78" fmla="*/ 0 h 720495"/>
                <a:gd name="connsiteX3-79" fmla="*/ 5 w 311951"/>
                <a:gd name="connsiteY3-80" fmla="*/ 669131 h 720495"/>
                <a:gd name="connsiteX4-81" fmla="*/ 111923 w 311951"/>
                <a:gd name="connsiteY4-82" fmla="*/ 669131 h 720495"/>
                <a:gd name="connsiteX5-83" fmla="*/ 111923 w 311951"/>
                <a:gd name="connsiteY5-84" fmla="*/ 92868 h 720495"/>
                <a:gd name="connsiteX6-85" fmla="*/ 192886 w 311951"/>
                <a:gd name="connsiteY6-86" fmla="*/ 92868 h 720495"/>
                <a:gd name="connsiteX7-87" fmla="*/ 192886 w 311951"/>
                <a:gd name="connsiteY7-88" fmla="*/ 652462 h 720495"/>
                <a:gd name="connsiteX8-89" fmla="*/ 311948 w 311951"/>
                <a:gd name="connsiteY8-90" fmla="*/ 647700 h 720495"/>
                <a:gd name="connsiteX0-91" fmla="*/ 311948 w 311951"/>
                <a:gd name="connsiteY0-92" fmla="*/ 647700 h 728962"/>
                <a:gd name="connsiteX1-93" fmla="*/ 311948 w 311951"/>
                <a:gd name="connsiteY1-94" fmla="*/ 0 h 728962"/>
                <a:gd name="connsiteX2-95" fmla="*/ 5 w 311951"/>
                <a:gd name="connsiteY2-96" fmla="*/ 0 h 728962"/>
                <a:gd name="connsiteX3-97" fmla="*/ 5 w 311951"/>
                <a:gd name="connsiteY3-98" fmla="*/ 669131 h 728962"/>
                <a:gd name="connsiteX4-99" fmla="*/ 111923 w 311951"/>
                <a:gd name="connsiteY4-100" fmla="*/ 669131 h 728962"/>
                <a:gd name="connsiteX5-101" fmla="*/ 111923 w 311951"/>
                <a:gd name="connsiteY5-102" fmla="*/ 92868 h 728962"/>
                <a:gd name="connsiteX6-103" fmla="*/ 192886 w 311951"/>
                <a:gd name="connsiteY6-104" fmla="*/ 92868 h 728962"/>
                <a:gd name="connsiteX7-105" fmla="*/ 192886 w 311951"/>
                <a:gd name="connsiteY7-106" fmla="*/ 652462 h 728962"/>
                <a:gd name="connsiteX8-107" fmla="*/ 311948 w 311951"/>
                <a:gd name="connsiteY8-108" fmla="*/ 647700 h 7289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311951" h="728962">
                  <a:moveTo>
                    <a:pt x="311948" y="647700"/>
                  </a:moveTo>
                  <a:lnTo>
                    <a:pt x="311948" y="0"/>
                  </a:lnTo>
                  <a:lnTo>
                    <a:pt x="5" y="0"/>
                  </a:lnTo>
                  <a:lnTo>
                    <a:pt x="5" y="669131"/>
                  </a:lnTo>
                  <a:cubicBezTo>
                    <a:pt x="-789" y="750093"/>
                    <a:pt x="107955" y="747712"/>
                    <a:pt x="111923" y="669131"/>
                  </a:cubicBezTo>
                  <a:lnTo>
                    <a:pt x="111923" y="92868"/>
                  </a:lnTo>
                  <a:lnTo>
                    <a:pt x="192886" y="92868"/>
                  </a:lnTo>
                  <a:lnTo>
                    <a:pt x="192886" y="652462"/>
                  </a:lnTo>
                  <a:cubicBezTo>
                    <a:pt x="192091" y="750888"/>
                    <a:pt x="312742" y="732630"/>
                    <a:pt x="311948" y="647700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393809" y="3835161"/>
            <a:ext cx="1352607" cy="1457302"/>
            <a:chOff x="5393809" y="3835161"/>
            <a:chExt cx="1352607" cy="1457302"/>
          </a:xfrm>
        </p:grpSpPr>
        <p:sp>
          <p:nvSpPr>
            <p:cNvPr id="79" name="矩形 78"/>
            <p:cNvSpPr/>
            <p:nvPr/>
          </p:nvSpPr>
          <p:spPr>
            <a:xfrm>
              <a:off x="5393809" y="3835161"/>
              <a:ext cx="1352607" cy="1457302"/>
            </a:xfrm>
            <a:prstGeom prst="rect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5887503" y="4169635"/>
              <a:ext cx="425116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dirty="0">
                  <a:solidFill>
                    <a:prstClr val="white"/>
                  </a:solidFill>
                  <a:latin typeface="inpin heiti" charset="-122"/>
                  <a:ea typeface="inpin heiti" charset="-122"/>
                </a:rPr>
                <a:t>1</a:t>
              </a:r>
              <a:endParaRPr lang="zh-CN" altLang="en-US" sz="5400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920195" y="4209819"/>
            <a:ext cx="1352607" cy="1078102"/>
            <a:chOff x="3920195" y="4209819"/>
            <a:chExt cx="1352607" cy="1078102"/>
          </a:xfrm>
        </p:grpSpPr>
        <p:sp>
          <p:nvSpPr>
            <p:cNvPr id="82" name="矩形 81"/>
            <p:cNvSpPr/>
            <p:nvPr/>
          </p:nvSpPr>
          <p:spPr>
            <a:xfrm>
              <a:off x="3920195" y="4209819"/>
              <a:ext cx="1352607" cy="1078102"/>
            </a:xfrm>
            <a:prstGeom prst="rect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4372632" y="4417275"/>
              <a:ext cx="45397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solidFill>
                    <a:prstClr val="white"/>
                  </a:solidFill>
                  <a:latin typeface="inpin heiti" charset="-122"/>
                  <a:ea typeface="inpin heiti" charset="-122"/>
                </a:rPr>
                <a:t>2</a:t>
              </a:r>
              <a:endParaRPr lang="zh-CN" altLang="en-US" sz="4000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852708" y="4448477"/>
            <a:ext cx="1352607" cy="839443"/>
            <a:chOff x="6852708" y="4448477"/>
            <a:chExt cx="1352607" cy="839443"/>
          </a:xfrm>
        </p:grpSpPr>
        <p:sp>
          <p:nvSpPr>
            <p:cNvPr id="85" name="矩形 84"/>
            <p:cNvSpPr/>
            <p:nvPr/>
          </p:nvSpPr>
          <p:spPr>
            <a:xfrm>
              <a:off x="6852708" y="4448477"/>
              <a:ext cx="1352607" cy="839443"/>
            </a:xfrm>
            <a:prstGeom prst="rect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7328732" y="4514255"/>
              <a:ext cx="450764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solidFill>
                    <a:prstClr val="white"/>
                  </a:solidFill>
                  <a:latin typeface="inpin heiti" charset="-122"/>
                  <a:ea typeface="inpin heiti" charset="-122"/>
                </a:rPr>
                <a:t>3</a:t>
              </a:r>
              <a:endParaRPr lang="zh-CN" altLang="en-US" sz="4000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87" name="文本框 86"/>
          <p:cNvSpPr txBox="1"/>
          <p:nvPr/>
        </p:nvSpPr>
        <p:spPr>
          <a:xfrm>
            <a:off x="1755890" y="5571606"/>
            <a:ext cx="2660390" cy="9325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此处添加详细文本描述，建议与标题相关并符合整体语言风格，语言描述尽量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7538886" y="5581750"/>
            <a:ext cx="2657166" cy="9325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此处添加详细文本描述，建议与标题相关并符合整体语言风格，语言描述尽量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4657866" y="5571606"/>
            <a:ext cx="2660390" cy="9325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此处添加详细文本描述，建议与标题相关并符合整体语言风格，语言描述尽量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87" grpId="0"/>
      <p:bldP spid="88" grpId="0"/>
      <p:bldP spid="8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 flipV="1">
            <a:off x="5501034" y="1319514"/>
            <a:ext cx="6690966" cy="5538486"/>
          </a:xfrm>
          <a:prstGeom prst="rect">
            <a:avLst/>
          </a:prstGeom>
        </p:spPr>
      </p:pic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647658" y="3674771"/>
            <a:ext cx="524327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400" spc="600" dirty="0">
                <a:solidFill>
                  <a:srgbClr val="B02434"/>
                </a:solidFill>
                <a:latin typeface="inpin heiti" charset="-122"/>
                <a:ea typeface="inpin heiti" charset="-122"/>
              </a:rPr>
              <a:t>标题文字</a:t>
            </a:r>
            <a:endParaRPr lang="zh-CN" altLang="en-US" sz="4400" spc="600" dirty="0">
              <a:solidFill>
                <a:srgbClr val="B02434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324276" y="4445993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cs typeface="inpin heiti" charset="-122"/>
              </a:rPr>
              <a:t>We have many PowerPoint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cs typeface="inpin heiti" charset="-122"/>
              </a:rPr>
              <a:t>templates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cs typeface="inpin heiti" charset="-122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04532" y="1380474"/>
            <a:ext cx="2929530" cy="264687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6600" dirty="0">
                <a:solidFill>
                  <a:srgbClr val="B02434"/>
                </a:solidFill>
                <a:latin typeface="inpin heiti" charset="-122"/>
                <a:ea typeface="inpin heiti" charset="-122"/>
                <a:cs typeface="inpin heiti" charset="-122"/>
              </a:rPr>
              <a:t>03</a:t>
            </a:r>
            <a:endParaRPr lang="zh-CN" altLang="en-US" sz="16600" dirty="0">
              <a:solidFill>
                <a:srgbClr val="B02434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695515" y="740161"/>
            <a:ext cx="11498604" cy="29671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>
            <a:off x="3" y="260648"/>
            <a:ext cx="547381" cy="509181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47383" y="185358"/>
            <a:ext cx="576857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spc="600" dirty="0">
                <a:ln w="6350">
                  <a:noFill/>
                </a:ln>
                <a:solidFill>
                  <a:srgbClr val="B02434"/>
                </a:solidFill>
                <a:latin typeface="inpin heiti" charset="-122"/>
                <a:ea typeface="inpin heiti" charset="-122"/>
              </a:rPr>
              <a:t>三、请输入您的章节标题</a:t>
            </a:r>
            <a:endParaRPr lang="zh-CN" altLang="en-US" sz="2800" spc="600" dirty="0">
              <a:ln w="6350">
                <a:noFill/>
              </a:ln>
              <a:solidFill>
                <a:srgbClr val="B02434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25731" y="1860721"/>
            <a:ext cx="2497028" cy="1944564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3397193" y="3956221"/>
            <a:ext cx="2497028" cy="1944564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6180454" y="1866334"/>
            <a:ext cx="2497028" cy="1944564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8843919" y="3999908"/>
            <a:ext cx="2497028" cy="1944564"/>
          </a:xfrm>
          <a:prstGeom prst="rect">
            <a:avLst/>
          </a:prstGeom>
          <a:blipFill>
            <a:blip r:embed="rId6" cstate="screen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3327357" y="2733296"/>
            <a:ext cx="273240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682885" y="4792418"/>
            <a:ext cx="273240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8805280" y="2743778"/>
            <a:ext cx="273240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6130013" y="4789019"/>
            <a:ext cx="273240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3391797" y="1860721"/>
            <a:ext cx="2496046" cy="369332"/>
            <a:chOff x="3391797" y="1817541"/>
            <a:chExt cx="2496046" cy="369332"/>
          </a:xfrm>
        </p:grpSpPr>
        <p:sp>
          <p:nvSpPr>
            <p:cNvPr id="99" name="圆角矩形 98"/>
            <p:cNvSpPr/>
            <p:nvPr/>
          </p:nvSpPr>
          <p:spPr>
            <a:xfrm>
              <a:off x="3391797" y="1844597"/>
              <a:ext cx="2496046" cy="326446"/>
            </a:xfrm>
            <a:prstGeom prst="roundRect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3516715" y="1941640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3577720" y="1941640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02" name="文本框 3"/>
            <p:cNvSpPr txBox="1">
              <a:spLocks noChangeArrowheads="1"/>
            </p:cNvSpPr>
            <p:nvPr/>
          </p:nvSpPr>
          <p:spPr bwMode="auto">
            <a:xfrm>
              <a:off x="4121569" y="181754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gradFill flip="none" rotWithShape="1">
                    <a:gsLst>
                      <a:gs pos="0">
                        <a:schemeClr val="accent2"/>
                      </a:gs>
                      <a:gs pos="34000">
                        <a:schemeClr val="accent1"/>
                      </a:gs>
                      <a:gs pos="68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语言沟通</a:t>
              </a:r>
              <a:endParaRPr lang="zh-CN" altLang="en-US" sz="18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25731" y="4038311"/>
            <a:ext cx="2497028" cy="369332"/>
            <a:chOff x="725731" y="3995131"/>
            <a:chExt cx="2497028" cy="369332"/>
          </a:xfrm>
        </p:grpSpPr>
        <p:sp>
          <p:nvSpPr>
            <p:cNvPr id="104" name="圆角矩形 103"/>
            <p:cNvSpPr/>
            <p:nvPr/>
          </p:nvSpPr>
          <p:spPr>
            <a:xfrm flipH="1">
              <a:off x="725731" y="4016574"/>
              <a:ext cx="2497028" cy="326446"/>
            </a:xfrm>
            <a:prstGeom prst="roundRect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05" name="任意多边形 104"/>
            <p:cNvSpPr/>
            <p:nvPr/>
          </p:nvSpPr>
          <p:spPr>
            <a:xfrm flipH="1">
              <a:off x="2992716" y="4113617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06" name="任意多边形 105"/>
            <p:cNvSpPr/>
            <p:nvPr/>
          </p:nvSpPr>
          <p:spPr>
            <a:xfrm flipH="1">
              <a:off x="2931711" y="4113617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07" name="文本框 3"/>
            <p:cNvSpPr txBox="1">
              <a:spLocks noChangeArrowheads="1"/>
            </p:cNvSpPr>
            <p:nvPr/>
          </p:nvSpPr>
          <p:spPr bwMode="auto">
            <a:xfrm flipH="1">
              <a:off x="1250408" y="399513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gradFill flip="none" rotWithShape="1">
                    <a:gsLst>
                      <a:gs pos="0">
                        <a:schemeClr val="accent2"/>
                      </a:gs>
                      <a:gs pos="34000">
                        <a:schemeClr val="accent1"/>
                      </a:gs>
                      <a:gs pos="68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语言沟通</a:t>
              </a:r>
              <a:endParaRPr lang="zh-CN" altLang="en-US" sz="18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8825600" y="1852002"/>
            <a:ext cx="2539240" cy="369332"/>
            <a:chOff x="8825600" y="1808822"/>
            <a:chExt cx="2539240" cy="369332"/>
          </a:xfrm>
        </p:grpSpPr>
        <p:sp>
          <p:nvSpPr>
            <p:cNvPr id="109" name="圆角矩形 108"/>
            <p:cNvSpPr/>
            <p:nvPr/>
          </p:nvSpPr>
          <p:spPr>
            <a:xfrm>
              <a:off x="8825600" y="1844597"/>
              <a:ext cx="2539240" cy="326446"/>
            </a:xfrm>
            <a:prstGeom prst="roundRect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10" name="任意多边形 109"/>
            <p:cNvSpPr/>
            <p:nvPr/>
          </p:nvSpPr>
          <p:spPr>
            <a:xfrm>
              <a:off x="8994638" y="1941640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11" name="任意多边形 110"/>
            <p:cNvSpPr/>
            <p:nvPr/>
          </p:nvSpPr>
          <p:spPr>
            <a:xfrm>
              <a:off x="9055643" y="1941640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12" name="文本框 3"/>
            <p:cNvSpPr txBox="1">
              <a:spLocks noChangeArrowheads="1"/>
            </p:cNvSpPr>
            <p:nvPr/>
          </p:nvSpPr>
          <p:spPr bwMode="auto">
            <a:xfrm>
              <a:off x="9538435" y="180882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gradFill flip="none" rotWithShape="1">
                    <a:gsLst>
                      <a:gs pos="0">
                        <a:schemeClr val="accent2"/>
                      </a:gs>
                      <a:gs pos="34000">
                        <a:schemeClr val="accent1"/>
                      </a:gs>
                      <a:gs pos="68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语言沟通</a:t>
              </a:r>
              <a:endParaRPr lang="zh-CN" altLang="en-US" sz="18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6150333" y="4016292"/>
            <a:ext cx="2539240" cy="369332"/>
            <a:chOff x="6150333" y="3973112"/>
            <a:chExt cx="2539240" cy="369332"/>
          </a:xfrm>
        </p:grpSpPr>
        <p:sp>
          <p:nvSpPr>
            <p:cNvPr id="114" name="圆角矩形 113"/>
            <p:cNvSpPr/>
            <p:nvPr/>
          </p:nvSpPr>
          <p:spPr>
            <a:xfrm flipH="1">
              <a:off x="6150333" y="3994555"/>
              <a:ext cx="2539240" cy="326446"/>
            </a:xfrm>
            <a:prstGeom prst="roundRect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15" name="任意多边形 114"/>
            <p:cNvSpPr/>
            <p:nvPr/>
          </p:nvSpPr>
          <p:spPr>
            <a:xfrm flipH="1">
              <a:off x="8459530" y="4091598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16" name="任意多边形 115"/>
            <p:cNvSpPr/>
            <p:nvPr/>
          </p:nvSpPr>
          <p:spPr>
            <a:xfrm flipH="1">
              <a:off x="8398525" y="4091598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17" name="文本框 3"/>
            <p:cNvSpPr txBox="1">
              <a:spLocks noChangeArrowheads="1"/>
            </p:cNvSpPr>
            <p:nvPr/>
          </p:nvSpPr>
          <p:spPr bwMode="auto">
            <a:xfrm flipH="1">
              <a:off x="6717222" y="397311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gradFill flip="none" rotWithShape="1">
                    <a:gsLst>
                      <a:gs pos="0">
                        <a:schemeClr val="accent2"/>
                      </a:gs>
                      <a:gs pos="34000">
                        <a:schemeClr val="accent1"/>
                      </a:gs>
                      <a:gs pos="68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语言沟通</a:t>
              </a:r>
              <a:endParaRPr lang="zh-CN" altLang="en-US" sz="18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25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75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75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90" grpId="0" animBg="1"/>
      <p:bldP spid="91" grpId="0" animBg="1"/>
      <p:bldP spid="92" grpId="0" animBg="1"/>
      <p:bldP spid="93" grpId="0" animBg="1"/>
      <p:bldP spid="94" grpId="0"/>
      <p:bldP spid="95" grpId="0"/>
      <p:bldP spid="96" grpId="0"/>
      <p:bldP spid="9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695515" y="740161"/>
            <a:ext cx="11498604" cy="29671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>
            <a:off x="3" y="260648"/>
            <a:ext cx="547381" cy="509181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47383" y="185358"/>
            <a:ext cx="576857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spc="600" dirty="0">
                <a:ln w="6350">
                  <a:noFill/>
                </a:ln>
                <a:solidFill>
                  <a:srgbClr val="B02434"/>
                </a:solidFill>
                <a:latin typeface="inpin heiti" charset="-122"/>
                <a:ea typeface="inpin heiti" charset="-122"/>
              </a:rPr>
              <a:t>三、请输入您的章节标题</a:t>
            </a:r>
            <a:endParaRPr lang="zh-CN" altLang="en-US" sz="2800" spc="600" dirty="0">
              <a:ln w="6350">
                <a:noFill/>
              </a:ln>
              <a:solidFill>
                <a:srgbClr val="B02434"/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192919" y="1830056"/>
            <a:ext cx="3951288" cy="5049838"/>
            <a:chOff x="4192919" y="1830056"/>
            <a:chExt cx="3951288" cy="5049838"/>
          </a:xfrm>
        </p:grpSpPr>
        <p:sp>
          <p:nvSpPr>
            <p:cNvPr id="6" name="Freeform 5"/>
            <p:cNvSpPr/>
            <p:nvPr/>
          </p:nvSpPr>
          <p:spPr bwMode="auto">
            <a:xfrm>
              <a:off x="4311982" y="2920669"/>
              <a:ext cx="3832225" cy="3959225"/>
            </a:xfrm>
            <a:custGeom>
              <a:avLst/>
              <a:gdLst>
                <a:gd name="T0" fmla="*/ 1298 w 3198"/>
                <a:gd name="T1" fmla="*/ 2774 h 3305"/>
                <a:gd name="T2" fmla="*/ 1038 w 3198"/>
                <a:gd name="T3" fmla="*/ 3274 h 3305"/>
                <a:gd name="T4" fmla="*/ 1770 w 3198"/>
                <a:gd name="T5" fmla="*/ 3274 h 3305"/>
                <a:gd name="T6" fmla="*/ 1687 w 3198"/>
                <a:gd name="T7" fmla="*/ 2152 h 3305"/>
                <a:gd name="T8" fmla="*/ 3198 w 3198"/>
                <a:gd name="T9" fmla="*/ 1775 h 3305"/>
                <a:gd name="T10" fmla="*/ 1650 w 3198"/>
                <a:gd name="T11" fmla="*/ 1942 h 3305"/>
                <a:gd name="T12" fmla="*/ 2364 w 3198"/>
                <a:gd name="T13" fmla="*/ 1249 h 3305"/>
                <a:gd name="T14" fmla="*/ 1566 w 3198"/>
                <a:gd name="T15" fmla="*/ 1735 h 3305"/>
                <a:gd name="T16" fmla="*/ 2101 w 3198"/>
                <a:gd name="T17" fmla="*/ 866 h 3305"/>
                <a:gd name="T18" fmla="*/ 2583 w 3198"/>
                <a:gd name="T19" fmla="*/ 167 h 3305"/>
                <a:gd name="T20" fmla="*/ 2082 w 3198"/>
                <a:gd name="T21" fmla="*/ 798 h 3305"/>
                <a:gd name="T22" fmla="*/ 1665 w 3198"/>
                <a:gd name="T23" fmla="*/ 1064 h 3305"/>
                <a:gd name="T24" fmla="*/ 1832 w 3198"/>
                <a:gd name="T25" fmla="*/ 767 h 3305"/>
                <a:gd name="T26" fmla="*/ 2184 w 3198"/>
                <a:gd name="T27" fmla="*/ 0 h 3305"/>
                <a:gd name="T28" fmla="*/ 1696 w 3198"/>
                <a:gd name="T29" fmla="*/ 829 h 3305"/>
                <a:gd name="T30" fmla="*/ 1431 w 3198"/>
                <a:gd name="T31" fmla="*/ 1407 h 3305"/>
                <a:gd name="T32" fmla="*/ 1276 w 3198"/>
                <a:gd name="T33" fmla="*/ 894 h 3305"/>
                <a:gd name="T34" fmla="*/ 1576 w 3198"/>
                <a:gd name="T35" fmla="*/ 276 h 3305"/>
                <a:gd name="T36" fmla="*/ 1156 w 3198"/>
                <a:gd name="T37" fmla="*/ 656 h 3305"/>
                <a:gd name="T38" fmla="*/ 439 w 3198"/>
                <a:gd name="T39" fmla="*/ 325 h 3305"/>
                <a:gd name="T40" fmla="*/ 1193 w 3198"/>
                <a:gd name="T41" fmla="*/ 1064 h 3305"/>
                <a:gd name="T42" fmla="*/ 1397 w 3198"/>
                <a:gd name="T43" fmla="*/ 1636 h 3305"/>
                <a:gd name="T44" fmla="*/ 1397 w 3198"/>
                <a:gd name="T45" fmla="*/ 1855 h 3305"/>
                <a:gd name="T46" fmla="*/ 816 w 3198"/>
                <a:gd name="T47" fmla="*/ 1351 h 3305"/>
                <a:gd name="T48" fmla="*/ 0 w 3198"/>
                <a:gd name="T49" fmla="*/ 807 h 3305"/>
                <a:gd name="T50" fmla="*/ 683 w 3198"/>
                <a:gd name="T51" fmla="*/ 1398 h 3305"/>
                <a:gd name="T52" fmla="*/ 1072 w 3198"/>
                <a:gd name="T53" fmla="*/ 1889 h 3305"/>
                <a:gd name="T54" fmla="*/ 1298 w 3198"/>
                <a:gd name="T55" fmla="*/ 2774 h 3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198" h="3305">
                  <a:moveTo>
                    <a:pt x="1298" y="2774"/>
                  </a:moveTo>
                  <a:cubicBezTo>
                    <a:pt x="1251" y="3305"/>
                    <a:pt x="1038" y="3274"/>
                    <a:pt x="1038" y="3274"/>
                  </a:cubicBezTo>
                  <a:cubicBezTo>
                    <a:pt x="1770" y="3274"/>
                    <a:pt x="1770" y="3274"/>
                    <a:pt x="1770" y="3274"/>
                  </a:cubicBezTo>
                  <a:cubicBezTo>
                    <a:pt x="1894" y="2783"/>
                    <a:pt x="1600" y="2375"/>
                    <a:pt x="1687" y="2152"/>
                  </a:cubicBezTo>
                  <a:cubicBezTo>
                    <a:pt x="1860" y="1729"/>
                    <a:pt x="2636" y="1608"/>
                    <a:pt x="3198" y="1775"/>
                  </a:cubicBezTo>
                  <a:cubicBezTo>
                    <a:pt x="2704" y="1441"/>
                    <a:pt x="1934" y="1633"/>
                    <a:pt x="1650" y="1942"/>
                  </a:cubicBezTo>
                  <a:cubicBezTo>
                    <a:pt x="1739" y="1317"/>
                    <a:pt x="2364" y="1249"/>
                    <a:pt x="2364" y="1249"/>
                  </a:cubicBezTo>
                  <a:cubicBezTo>
                    <a:pt x="1773" y="1095"/>
                    <a:pt x="1566" y="1735"/>
                    <a:pt x="1566" y="1735"/>
                  </a:cubicBezTo>
                  <a:cubicBezTo>
                    <a:pt x="1526" y="1389"/>
                    <a:pt x="1554" y="1160"/>
                    <a:pt x="2101" y="866"/>
                  </a:cubicBezTo>
                  <a:cubicBezTo>
                    <a:pt x="2676" y="551"/>
                    <a:pt x="2583" y="167"/>
                    <a:pt x="2583" y="167"/>
                  </a:cubicBezTo>
                  <a:cubicBezTo>
                    <a:pt x="2583" y="167"/>
                    <a:pt x="2503" y="671"/>
                    <a:pt x="2082" y="798"/>
                  </a:cubicBezTo>
                  <a:cubicBezTo>
                    <a:pt x="1662" y="925"/>
                    <a:pt x="1665" y="1064"/>
                    <a:pt x="1665" y="1064"/>
                  </a:cubicBezTo>
                  <a:cubicBezTo>
                    <a:pt x="1665" y="1064"/>
                    <a:pt x="1665" y="977"/>
                    <a:pt x="1832" y="767"/>
                  </a:cubicBezTo>
                  <a:cubicBezTo>
                    <a:pt x="2188" y="353"/>
                    <a:pt x="2184" y="0"/>
                    <a:pt x="2184" y="0"/>
                  </a:cubicBezTo>
                  <a:cubicBezTo>
                    <a:pt x="2082" y="359"/>
                    <a:pt x="1974" y="588"/>
                    <a:pt x="1696" y="829"/>
                  </a:cubicBezTo>
                  <a:cubicBezTo>
                    <a:pt x="1418" y="1070"/>
                    <a:pt x="1431" y="1407"/>
                    <a:pt x="1431" y="1407"/>
                  </a:cubicBezTo>
                  <a:cubicBezTo>
                    <a:pt x="1431" y="1407"/>
                    <a:pt x="1341" y="1373"/>
                    <a:pt x="1276" y="894"/>
                  </a:cubicBezTo>
                  <a:cubicBezTo>
                    <a:pt x="1220" y="412"/>
                    <a:pt x="1576" y="276"/>
                    <a:pt x="1576" y="276"/>
                  </a:cubicBezTo>
                  <a:cubicBezTo>
                    <a:pt x="1233" y="303"/>
                    <a:pt x="1156" y="656"/>
                    <a:pt x="1156" y="656"/>
                  </a:cubicBezTo>
                  <a:cubicBezTo>
                    <a:pt x="893" y="282"/>
                    <a:pt x="439" y="325"/>
                    <a:pt x="439" y="325"/>
                  </a:cubicBezTo>
                  <a:cubicBezTo>
                    <a:pt x="958" y="362"/>
                    <a:pt x="1180" y="724"/>
                    <a:pt x="1193" y="1064"/>
                  </a:cubicBezTo>
                  <a:cubicBezTo>
                    <a:pt x="1205" y="1404"/>
                    <a:pt x="1397" y="1636"/>
                    <a:pt x="1397" y="1636"/>
                  </a:cubicBezTo>
                  <a:cubicBezTo>
                    <a:pt x="1397" y="1855"/>
                    <a:pt x="1397" y="1855"/>
                    <a:pt x="1397" y="1855"/>
                  </a:cubicBezTo>
                  <a:cubicBezTo>
                    <a:pt x="1397" y="1855"/>
                    <a:pt x="1084" y="1858"/>
                    <a:pt x="816" y="1351"/>
                  </a:cubicBezTo>
                  <a:cubicBezTo>
                    <a:pt x="516" y="702"/>
                    <a:pt x="0" y="807"/>
                    <a:pt x="0" y="807"/>
                  </a:cubicBezTo>
                  <a:cubicBezTo>
                    <a:pt x="287" y="835"/>
                    <a:pt x="497" y="925"/>
                    <a:pt x="683" y="1398"/>
                  </a:cubicBezTo>
                  <a:cubicBezTo>
                    <a:pt x="683" y="1398"/>
                    <a:pt x="816" y="1688"/>
                    <a:pt x="1072" y="1889"/>
                  </a:cubicBezTo>
                  <a:cubicBezTo>
                    <a:pt x="1424" y="2161"/>
                    <a:pt x="1298" y="2774"/>
                    <a:pt x="1298" y="2774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4531057" y="2669844"/>
              <a:ext cx="625475" cy="623888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7645732" y="3247694"/>
              <a:ext cx="392113" cy="393700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7385382" y="5076494"/>
              <a:ext cx="733425" cy="730250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4192919" y="4014456"/>
              <a:ext cx="452438" cy="454025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6296357" y="1830056"/>
              <a:ext cx="1006475" cy="1008063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6531307" y="2066594"/>
              <a:ext cx="573088" cy="534988"/>
            </a:xfrm>
            <a:custGeom>
              <a:avLst/>
              <a:gdLst>
                <a:gd name="T0" fmla="*/ 428 w 478"/>
                <a:gd name="T1" fmla="*/ 255 h 447"/>
                <a:gd name="T2" fmla="*/ 396 w 478"/>
                <a:gd name="T3" fmla="*/ 255 h 447"/>
                <a:gd name="T4" fmla="*/ 329 w 478"/>
                <a:gd name="T5" fmla="*/ 223 h 447"/>
                <a:gd name="T6" fmla="*/ 349 w 478"/>
                <a:gd name="T7" fmla="*/ 159 h 447"/>
                <a:gd name="T8" fmla="*/ 348 w 478"/>
                <a:gd name="T9" fmla="*/ 143 h 447"/>
                <a:gd name="T10" fmla="*/ 381 w 478"/>
                <a:gd name="T11" fmla="*/ 149 h 447"/>
                <a:gd name="T12" fmla="*/ 445 w 478"/>
                <a:gd name="T13" fmla="*/ 127 h 447"/>
                <a:gd name="T14" fmla="*/ 476 w 478"/>
                <a:gd name="T15" fmla="*/ 216 h 447"/>
                <a:gd name="T16" fmla="*/ 428 w 478"/>
                <a:gd name="T17" fmla="*/ 255 h 447"/>
                <a:gd name="T18" fmla="*/ 381 w 478"/>
                <a:gd name="T19" fmla="*/ 127 h 447"/>
                <a:gd name="T20" fmla="*/ 318 w 478"/>
                <a:gd name="T21" fmla="*/ 64 h 447"/>
                <a:gd name="T22" fmla="*/ 381 w 478"/>
                <a:gd name="T23" fmla="*/ 0 h 447"/>
                <a:gd name="T24" fmla="*/ 445 w 478"/>
                <a:gd name="T25" fmla="*/ 64 h 447"/>
                <a:gd name="T26" fmla="*/ 381 w 478"/>
                <a:gd name="T27" fmla="*/ 127 h 447"/>
                <a:gd name="T28" fmla="*/ 238 w 478"/>
                <a:gd name="T29" fmla="*/ 255 h 447"/>
                <a:gd name="T30" fmla="*/ 143 w 478"/>
                <a:gd name="T31" fmla="*/ 159 h 447"/>
                <a:gd name="T32" fmla="*/ 238 w 478"/>
                <a:gd name="T33" fmla="*/ 64 h 447"/>
                <a:gd name="T34" fmla="*/ 334 w 478"/>
                <a:gd name="T35" fmla="*/ 159 h 447"/>
                <a:gd name="T36" fmla="*/ 238 w 478"/>
                <a:gd name="T37" fmla="*/ 255 h 447"/>
                <a:gd name="T38" fmla="*/ 346 w 478"/>
                <a:gd name="T39" fmla="*/ 447 h 447"/>
                <a:gd name="T40" fmla="*/ 130 w 478"/>
                <a:gd name="T41" fmla="*/ 447 h 447"/>
                <a:gd name="T42" fmla="*/ 64 w 478"/>
                <a:gd name="T43" fmla="*/ 382 h 447"/>
                <a:gd name="T44" fmla="*/ 150 w 478"/>
                <a:gd name="T45" fmla="*/ 239 h 447"/>
                <a:gd name="T46" fmla="*/ 238 w 478"/>
                <a:gd name="T47" fmla="*/ 274 h 447"/>
                <a:gd name="T48" fmla="*/ 328 w 478"/>
                <a:gd name="T49" fmla="*/ 239 h 447"/>
                <a:gd name="T50" fmla="*/ 413 w 478"/>
                <a:gd name="T51" fmla="*/ 382 h 447"/>
                <a:gd name="T52" fmla="*/ 346 w 478"/>
                <a:gd name="T53" fmla="*/ 447 h 447"/>
                <a:gd name="T54" fmla="*/ 95 w 478"/>
                <a:gd name="T55" fmla="*/ 127 h 447"/>
                <a:gd name="T56" fmla="*/ 32 w 478"/>
                <a:gd name="T57" fmla="*/ 64 h 447"/>
                <a:gd name="T58" fmla="*/ 95 w 478"/>
                <a:gd name="T59" fmla="*/ 0 h 447"/>
                <a:gd name="T60" fmla="*/ 159 w 478"/>
                <a:gd name="T61" fmla="*/ 64 h 447"/>
                <a:gd name="T62" fmla="*/ 95 w 478"/>
                <a:gd name="T63" fmla="*/ 127 h 447"/>
                <a:gd name="T64" fmla="*/ 81 w 478"/>
                <a:gd name="T65" fmla="*/ 255 h 447"/>
                <a:gd name="T66" fmla="*/ 48 w 478"/>
                <a:gd name="T67" fmla="*/ 255 h 447"/>
                <a:gd name="T68" fmla="*/ 0 w 478"/>
                <a:gd name="T69" fmla="*/ 216 h 447"/>
                <a:gd name="T70" fmla="*/ 31 w 478"/>
                <a:gd name="T71" fmla="*/ 127 h 447"/>
                <a:gd name="T72" fmla="*/ 95 w 478"/>
                <a:gd name="T73" fmla="*/ 149 h 447"/>
                <a:gd name="T74" fmla="*/ 128 w 478"/>
                <a:gd name="T75" fmla="*/ 143 h 447"/>
                <a:gd name="T76" fmla="*/ 127 w 478"/>
                <a:gd name="T77" fmla="*/ 159 h 447"/>
                <a:gd name="T78" fmla="*/ 147 w 478"/>
                <a:gd name="T79" fmla="*/ 223 h 447"/>
                <a:gd name="T80" fmla="*/ 81 w 478"/>
                <a:gd name="T81" fmla="*/ 25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8" h="447">
                  <a:moveTo>
                    <a:pt x="428" y="255"/>
                  </a:moveTo>
                  <a:cubicBezTo>
                    <a:pt x="396" y="255"/>
                    <a:pt x="396" y="255"/>
                    <a:pt x="396" y="255"/>
                  </a:cubicBezTo>
                  <a:cubicBezTo>
                    <a:pt x="378" y="235"/>
                    <a:pt x="356" y="224"/>
                    <a:pt x="329" y="223"/>
                  </a:cubicBezTo>
                  <a:cubicBezTo>
                    <a:pt x="342" y="204"/>
                    <a:pt x="349" y="182"/>
                    <a:pt x="349" y="159"/>
                  </a:cubicBezTo>
                  <a:cubicBezTo>
                    <a:pt x="349" y="154"/>
                    <a:pt x="349" y="149"/>
                    <a:pt x="348" y="143"/>
                  </a:cubicBezTo>
                  <a:cubicBezTo>
                    <a:pt x="358" y="146"/>
                    <a:pt x="370" y="149"/>
                    <a:pt x="381" y="149"/>
                  </a:cubicBezTo>
                  <a:cubicBezTo>
                    <a:pt x="415" y="149"/>
                    <a:pt x="441" y="127"/>
                    <a:pt x="445" y="127"/>
                  </a:cubicBezTo>
                  <a:cubicBezTo>
                    <a:pt x="478" y="127"/>
                    <a:pt x="476" y="196"/>
                    <a:pt x="476" y="216"/>
                  </a:cubicBezTo>
                  <a:cubicBezTo>
                    <a:pt x="476" y="243"/>
                    <a:pt x="453" y="255"/>
                    <a:pt x="428" y="255"/>
                  </a:cubicBezTo>
                  <a:close/>
                  <a:moveTo>
                    <a:pt x="381" y="127"/>
                  </a:moveTo>
                  <a:cubicBezTo>
                    <a:pt x="346" y="127"/>
                    <a:pt x="318" y="99"/>
                    <a:pt x="318" y="64"/>
                  </a:cubicBezTo>
                  <a:cubicBezTo>
                    <a:pt x="318" y="29"/>
                    <a:pt x="346" y="0"/>
                    <a:pt x="381" y="0"/>
                  </a:cubicBezTo>
                  <a:cubicBezTo>
                    <a:pt x="416" y="0"/>
                    <a:pt x="445" y="29"/>
                    <a:pt x="445" y="64"/>
                  </a:cubicBezTo>
                  <a:cubicBezTo>
                    <a:pt x="445" y="99"/>
                    <a:pt x="416" y="127"/>
                    <a:pt x="381" y="127"/>
                  </a:cubicBezTo>
                  <a:close/>
                  <a:moveTo>
                    <a:pt x="238" y="255"/>
                  </a:moveTo>
                  <a:cubicBezTo>
                    <a:pt x="186" y="255"/>
                    <a:pt x="143" y="212"/>
                    <a:pt x="143" y="159"/>
                  </a:cubicBezTo>
                  <a:cubicBezTo>
                    <a:pt x="143" y="107"/>
                    <a:pt x="186" y="64"/>
                    <a:pt x="238" y="64"/>
                  </a:cubicBezTo>
                  <a:cubicBezTo>
                    <a:pt x="291" y="64"/>
                    <a:pt x="334" y="107"/>
                    <a:pt x="334" y="159"/>
                  </a:cubicBezTo>
                  <a:cubicBezTo>
                    <a:pt x="334" y="212"/>
                    <a:pt x="291" y="255"/>
                    <a:pt x="238" y="255"/>
                  </a:cubicBezTo>
                  <a:close/>
                  <a:moveTo>
                    <a:pt x="346" y="447"/>
                  </a:moveTo>
                  <a:cubicBezTo>
                    <a:pt x="130" y="447"/>
                    <a:pt x="130" y="447"/>
                    <a:pt x="130" y="447"/>
                  </a:cubicBezTo>
                  <a:cubicBezTo>
                    <a:pt x="91" y="447"/>
                    <a:pt x="64" y="423"/>
                    <a:pt x="64" y="382"/>
                  </a:cubicBezTo>
                  <a:cubicBezTo>
                    <a:pt x="64" y="326"/>
                    <a:pt x="77" y="239"/>
                    <a:pt x="150" y="239"/>
                  </a:cubicBezTo>
                  <a:cubicBezTo>
                    <a:pt x="158" y="239"/>
                    <a:pt x="188" y="274"/>
                    <a:pt x="238" y="274"/>
                  </a:cubicBezTo>
                  <a:cubicBezTo>
                    <a:pt x="287" y="274"/>
                    <a:pt x="318" y="239"/>
                    <a:pt x="328" y="239"/>
                  </a:cubicBezTo>
                  <a:cubicBezTo>
                    <a:pt x="400" y="239"/>
                    <a:pt x="413" y="326"/>
                    <a:pt x="413" y="382"/>
                  </a:cubicBezTo>
                  <a:cubicBezTo>
                    <a:pt x="413" y="423"/>
                    <a:pt x="387" y="447"/>
                    <a:pt x="346" y="447"/>
                  </a:cubicBezTo>
                  <a:close/>
                  <a:moveTo>
                    <a:pt x="95" y="127"/>
                  </a:moveTo>
                  <a:cubicBezTo>
                    <a:pt x="60" y="127"/>
                    <a:pt x="32" y="99"/>
                    <a:pt x="32" y="64"/>
                  </a:cubicBezTo>
                  <a:cubicBezTo>
                    <a:pt x="32" y="29"/>
                    <a:pt x="60" y="0"/>
                    <a:pt x="95" y="0"/>
                  </a:cubicBezTo>
                  <a:cubicBezTo>
                    <a:pt x="131" y="0"/>
                    <a:pt x="159" y="29"/>
                    <a:pt x="159" y="64"/>
                  </a:cubicBezTo>
                  <a:cubicBezTo>
                    <a:pt x="159" y="99"/>
                    <a:pt x="131" y="127"/>
                    <a:pt x="95" y="127"/>
                  </a:cubicBezTo>
                  <a:close/>
                  <a:moveTo>
                    <a:pt x="81" y="255"/>
                  </a:moveTo>
                  <a:cubicBezTo>
                    <a:pt x="48" y="255"/>
                    <a:pt x="48" y="255"/>
                    <a:pt x="48" y="255"/>
                  </a:cubicBezTo>
                  <a:cubicBezTo>
                    <a:pt x="24" y="255"/>
                    <a:pt x="0" y="243"/>
                    <a:pt x="0" y="216"/>
                  </a:cubicBezTo>
                  <a:cubicBezTo>
                    <a:pt x="0" y="196"/>
                    <a:pt x="0" y="127"/>
                    <a:pt x="31" y="127"/>
                  </a:cubicBezTo>
                  <a:cubicBezTo>
                    <a:pt x="36" y="127"/>
                    <a:pt x="61" y="149"/>
                    <a:pt x="95" y="149"/>
                  </a:cubicBezTo>
                  <a:cubicBezTo>
                    <a:pt x="107" y="149"/>
                    <a:pt x="118" y="146"/>
                    <a:pt x="128" y="143"/>
                  </a:cubicBezTo>
                  <a:cubicBezTo>
                    <a:pt x="128" y="149"/>
                    <a:pt x="127" y="154"/>
                    <a:pt x="127" y="159"/>
                  </a:cubicBezTo>
                  <a:cubicBezTo>
                    <a:pt x="127" y="182"/>
                    <a:pt x="135" y="204"/>
                    <a:pt x="147" y="223"/>
                  </a:cubicBezTo>
                  <a:cubicBezTo>
                    <a:pt x="122" y="224"/>
                    <a:pt x="97" y="235"/>
                    <a:pt x="81" y="2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7540957" y="5174919"/>
              <a:ext cx="412750" cy="412750"/>
            </a:xfrm>
            <a:custGeom>
              <a:avLst/>
              <a:gdLst>
                <a:gd name="T0" fmla="*/ 317 w 344"/>
                <a:gd name="T1" fmla="*/ 260 h 345"/>
                <a:gd name="T2" fmla="*/ 317 w 344"/>
                <a:gd name="T3" fmla="*/ 218 h 345"/>
                <a:gd name="T4" fmla="*/ 254 w 344"/>
                <a:gd name="T5" fmla="*/ 155 h 345"/>
                <a:gd name="T6" fmla="*/ 218 w 344"/>
                <a:gd name="T7" fmla="*/ 155 h 345"/>
                <a:gd name="T8" fmla="*/ 189 w 344"/>
                <a:gd name="T9" fmla="*/ 135 h 345"/>
                <a:gd name="T10" fmla="*/ 189 w 344"/>
                <a:gd name="T11" fmla="*/ 84 h 345"/>
                <a:gd name="T12" fmla="*/ 216 w 344"/>
                <a:gd name="T13" fmla="*/ 44 h 345"/>
                <a:gd name="T14" fmla="*/ 172 w 344"/>
                <a:gd name="T15" fmla="*/ 0 h 345"/>
                <a:gd name="T16" fmla="*/ 128 w 344"/>
                <a:gd name="T17" fmla="*/ 44 h 345"/>
                <a:gd name="T18" fmla="*/ 154 w 344"/>
                <a:gd name="T19" fmla="*/ 84 h 345"/>
                <a:gd name="T20" fmla="*/ 154 w 344"/>
                <a:gd name="T21" fmla="*/ 135 h 345"/>
                <a:gd name="T22" fmla="*/ 126 w 344"/>
                <a:gd name="T23" fmla="*/ 155 h 345"/>
                <a:gd name="T24" fmla="*/ 89 w 344"/>
                <a:gd name="T25" fmla="*/ 155 h 345"/>
                <a:gd name="T26" fmla="*/ 26 w 344"/>
                <a:gd name="T27" fmla="*/ 218 h 345"/>
                <a:gd name="T28" fmla="*/ 26 w 344"/>
                <a:gd name="T29" fmla="*/ 260 h 345"/>
                <a:gd name="T30" fmla="*/ 0 w 344"/>
                <a:gd name="T31" fmla="*/ 301 h 345"/>
                <a:gd name="T32" fmla="*/ 44 w 344"/>
                <a:gd name="T33" fmla="*/ 345 h 345"/>
                <a:gd name="T34" fmla="*/ 88 w 344"/>
                <a:gd name="T35" fmla="*/ 301 h 345"/>
                <a:gd name="T36" fmla="*/ 61 w 344"/>
                <a:gd name="T37" fmla="*/ 260 h 345"/>
                <a:gd name="T38" fmla="*/ 61 w 344"/>
                <a:gd name="T39" fmla="*/ 218 h 345"/>
                <a:gd name="T40" fmla="*/ 89 w 344"/>
                <a:gd name="T41" fmla="*/ 190 h 345"/>
                <a:gd name="T42" fmla="*/ 126 w 344"/>
                <a:gd name="T43" fmla="*/ 190 h 345"/>
                <a:gd name="T44" fmla="*/ 154 w 344"/>
                <a:gd name="T45" fmla="*/ 185 h 345"/>
                <a:gd name="T46" fmla="*/ 154 w 344"/>
                <a:gd name="T47" fmla="*/ 260 h 345"/>
                <a:gd name="T48" fmla="*/ 128 w 344"/>
                <a:gd name="T49" fmla="*/ 301 h 345"/>
                <a:gd name="T50" fmla="*/ 172 w 344"/>
                <a:gd name="T51" fmla="*/ 345 h 345"/>
                <a:gd name="T52" fmla="*/ 216 w 344"/>
                <a:gd name="T53" fmla="*/ 301 h 345"/>
                <a:gd name="T54" fmla="*/ 189 w 344"/>
                <a:gd name="T55" fmla="*/ 260 h 345"/>
                <a:gd name="T56" fmla="*/ 189 w 344"/>
                <a:gd name="T57" fmla="*/ 185 h 345"/>
                <a:gd name="T58" fmla="*/ 218 w 344"/>
                <a:gd name="T59" fmla="*/ 190 h 345"/>
                <a:gd name="T60" fmla="*/ 254 w 344"/>
                <a:gd name="T61" fmla="*/ 190 h 345"/>
                <a:gd name="T62" fmla="*/ 282 w 344"/>
                <a:gd name="T63" fmla="*/ 218 h 345"/>
                <a:gd name="T64" fmla="*/ 282 w 344"/>
                <a:gd name="T65" fmla="*/ 260 h 345"/>
                <a:gd name="T66" fmla="*/ 256 w 344"/>
                <a:gd name="T67" fmla="*/ 301 h 345"/>
                <a:gd name="T68" fmla="*/ 300 w 344"/>
                <a:gd name="T69" fmla="*/ 345 h 345"/>
                <a:gd name="T70" fmla="*/ 344 w 344"/>
                <a:gd name="T71" fmla="*/ 301 h 345"/>
                <a:gd name="T72" fmla="*/ 317 w 344"/>
                <a:gd name="T73" fmla="*/ 260 h 345"/>
                <a:gd name="T74" fmla="*/ 68 w 344"/>
                <a:gd name="T75" fmla="*/ 301 h 345"/>
                <a:gd name="T76" fmla="*/ 44 w 344"/>
                <a:gd name="T77" fmla="*/ 326 h 345"/>
                <a:gd name="T78" fmla="*/ 18 w 344"/>
                <a:gd name="T79" fmla="*/ 301 h 345"/>
                <a:gd name="T80" fmla="*/ 44 w 344"/>
                <a:gd name="T81" fmla="*/ 275 h 345"/>
                <a:gd name="T82" fmla="*/ 68 w 344"/>
                <a:gd name="T83" fmla="*/ 301 h 345"/>
                <a:gd name="T84" fmla="*/ 146 w 344"/>
                <a:gd name="T85" fmla="*/ 44 h 345"/>
                <a:gd name="T86" fmla="*/ 172 w 344"/>
                <a:gd name="T87" fmla="*/ 18 h 345"/>
                <a:gd name="T88" fmla="*/ 196 w 344"/>
                <a:gd name="T89" fmla="*/ 44 h 345"/>
                <a:gd name="T90" fmla="*/ 172 w 344"/>
                <a:gd name="T91" fmla="*/ 69 h 345"/>
                <a:gd name="T92" fmla="*/ 146 w 344"/>
                <a:gd name="T93" fmla="*/ 44 h 345"/>
                <a:gd name="T94" fmla="*/ 196 w 344"/>
                <a:gd name="T95" fmla="*/ 301 h 345"/>
                <a:gd name="T96" fmla="*/ 172 w 344"/>
                <a:gd name="T97" fmla="*/ 326 h 345"/>
                <a:gd name="T98" fmla="*/ 146 w 344"/>
                <a:gd name="T99" fmla="*/ 301 h 345"/>
                <a:gd name="T100" fmla="*/ 172 w 344"/>
                <a:gd name="T101" fmla="*/ 275 h 345"/>
                <a:gd name="T102" fmla="*/ 196 w 344"/>
                <a:gd name="T103" fmla="*/ 301 h 345"/>
                <a:gd name="T104" fmla="*/ 300 w 344"/>
                <a:gd name="T105" fmla="*/ 326 h 345"/>
                <a:gd name="T106" fmla="*/ 274 w 344"/>
                <a:gd name="T107" fmla="*/ 301 h 345"/>
                <a:gd name="T108" fmla="*/ 300 w 344"/>
                <a:gd name="T109" fmla="*/ 275 h 345"/>
                <a:gd name="T110" fmla="*/ 325 w 344"/>
                <a:gd name="T111" fmla="*/ 301 h 345"/>
                <a:gd name="T112" fmla="*/ 300 w 344"/>
                <a:gd name="T113" fmla="*/ 326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4" h="345">
                  <a:moveTo>
                    <a:pt x="317" y="260"/>
                  </a:moveTo>
                  <a:cubicBezTo>
                    <a:pt x="317" y="218"/>
                    <a:pt x="317" y="218"/>
                    <a:pt x="317" y="218"/>
                  </a:cubicBezTo>
                  <a:cubicBezTo>
                    <a:pt x="317" y="192"/>
                    <a:pt x="300" y="155"/>
                    <a:pt x="254" y="155"/>
                  </a:cubicBezTo>
                  <a:cubicBezTo>
                    <a:pt x="218" y="155"/>
                    <a:pt x="218" y="155"/>
                    <a:pt x="218" y="155"/>
                  </a:cubicBezTo>
                  <a:cubicBezTo>
                    <a:pt x="191" y="155"/>
                    <a:pt x="189" y="142"/>
                    <a:pt x="189" y="135"/>
                  </a:cubicBezTo>
                  <a:cubicBezTo>
                    <a:pt x="189" y="84"/>
                    <a:pt x="189" y="84"/>
                    <a:pt x="189" y="84"/>
                  </a:cubicBezTo>
                  <a:cubicBezTo>
                    <a:pt x="205" y="78"/>
                    <a:pt x="216" y="62"/>
                    <a:pt x="216" y="44"/>
                  </a:cubicBezTo>
                  <a:cubicBezTo>
                    <a:pt x="216" y="19"/>
                    <a:pt x="196" y="0"/>
                    <a:pt x="172" y="0"/>
                  </a:cubicBezTo>
                  <a:cubicBezTo>
                    <a:pt x="147" y="0"/>
                    <a:pt x="128" y="19"/>
                    <a:pt x="128" y="44"/>
                  </a:cubicBezTo>
                  <a:cubicBezTo>
                    <a:pt x="128" y="62"/>
                    <a:pt x="139" y="78"/>
                    <a:pt x="154" y="84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4" y="140"/>
                    <a:pt x="153" y="155"/>
                    <a:pt x="126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43" y="155"/>
                    <a:pt x="26" y="192"/>
                    <a:pt x="26" y="218"/>
                  </a:cubicBezTo>
                  <a:cubicBezTo>
                    <a:pt x="26" y="260"/>
                    <a:pt x="26" y="260"/>
                    <a:pt x="26" y="260"/>
                  </a:cubicBezTo>
                  <a:cubicBezTo>
                    <a:pt x="11" y="267"/>
                    <a:pt x="0" y="282"/>
                    <a:pt x="0" y="301"/>
                  </a:cubicBezTo>
                  <a:cubicBezTo>
                    <a:pt x="0" y="324"/>
                    <a:pt x="19" y="345"/>
                    <a:pt x="44" y="345"/>
                  </a:cubicBezTo>
                  <a:cubicBezTo>
                    <a:pt x="67" y="345"/>
                    <a:pt x="88" y="324"/>
                    <a:pt x="88" y="301"/>
                  </a:cubicBezTo>
                  <a:cubicBezTo>
                    <a:pt x="88" y="282"/>
                    <a:pt x="77" y="267"/>
                    <a:pt x="61" y="260"/>
                  </a:cubicBezTo>
                  <a:cubicBezTo>
                    <a:pt x="61" y="218"/>
                    <a:pt x="61" y="218"/>
                    <a:pt x="61" y="218"/>
                  </a:cubicBezTo>
                  <a:cubicBezTo>
                    <a:pt x="61" y="213"/>
                    <a:pt x="62" y="190"/>
                    <a:pt x="89" y="190"/>
                  </a:cubicBezTo>
                  <a:cubicBezTo>
                    <a:pt x="126" y="190"/>
                    <a:pt x="126" y="190"/>
                    <a:pt x="126" y="190"/>
                  </a:cubicBezTo>
                  <a:cubicBezTo>
                    <a:pt x="137" y="190"/>
                    <a:pt x="146" y="188"/>
                    <a:pt x="154" y="185"/>
                  </a:cubicBezTo>
                  <a:cubicBezTo>
                    <a:pt x="154" y="260"/>
                    <a:pt x="154" y="260"/>
                    <a:pt x="154" y="260"/>
                  </a:cubicBezTo>
                  <a:cubicBezTo>
                    <a:pt x="139" y="267"/>
                    <a:pt x="128" y="282"/>
                    <a:pt x="128" y="301"/>
                  </a:cubicBezTo>
                  <a:cubicBezTo>
                    <a:pt x="128" y="324"/>
                    <a:pt x="147" y="345"/>
                    <a:pt x="172" y="345"/>
                  </a:cubicBezTo>
                  <a:cubicBezTo>
                    <a:pt x="196" y="345"/>
                    <a:pt x="216" y="324"/>
                    <a:pt x="216" y="301"/>
                  </a:cubicBezTo>
                  <a:cubicBezTo>
                    <a:pt x="216" y="282"/>
                    <a:pt x="205" y="267"/>
                    <a:pt x="189" y="260"/>
                  </a:cubicBezTo>
                  <a:cubicBezTo>
                    <a:pt x="189" y="185"/>
                    <a:pt x="189" y="185"/>
                    <a:pt x="189" y="185"/>
                  </a:cubicBezTo>
                  <a:cubicBezTo>
                    <a:pt x="196" y="188"/>
                    <a:pt x="207" y="190"/>
                    <a:pt x="218" y="190"/>
                  </a:cubicBezTo>
                  <a:cubicBezTo>
                    <a:pt x="254" y="190"/>
                    <a:pt x="254" y="190"/>
                    <a:pt x="254" y="190"/>
                  </a:cubicBezTo>
                  <a:cubicBezTo>
                    <a:pt x="280" y="190"/>
                    <a:pt x="282" y="212"/>
                    <a:pt x="282" y="218"/>
                  </a:cubicBezTo>
                  <a:cubicBezTo>
                    <a:pt x="282" y="260"/>
                    <a:pt x="282" y="260"/>
                    <a:pt x="282" y="260"/>
                  </a:cubicBezTo>
                  <a:cubicBezTo>
                    <a:pt x="267" y="267"/>
                    <a:pt x="256" y="282"/>
                    <a:pt x="256" y="301"/>
                  </a:cubicBezTo>
                  <a:cubicBezTo>
                    <a:pt x="256" y="324"/>
                    <a:pt x="275" y="345"/>
                    <a:pt x="300" y="345"/>
                  </a:cubicBezTo>
                  <a:cubicBezTo>
                    <a:pt x="324" y="345"/>
                    <a:pt x="344" y="324"/>
                    <a:pt x="344" y="301"/>
                  </a:cubicBezTo>
                  <a:cubicBezTo>
                    <a:pt x="344" y="282"/>
                    <a:pt x="333" y="267"/>
                    <a:pt x="317" y="260"/>
                  </a:cubicBezTo>
                  <a:close/>
                  <a:moveTo>
                    <a:pt x="68" y="301"/>
                  </a:moveTo>
                  <a:cubicBezTo>
                    <a:pt x="68" y="314"/>
                    <a:pt x="57" y="326"/>
                    <a:pt x="44" y="326"/>
                  </a:cubicBezTo>
                  <a:cubicBezTo>
                    <a:pt x="29" y="326"/>
                    <a:pt x="18" y="314"/>
                    <a:pt x="18" y="301"/>
                  </a:cubicBezTo>
                  <a:cubicBezTo>
                    <a:pt x="18" y="287"/>
                    <a:pt x="29" y="275"/>
                    <a:pt x="44" y="275"/>
                  </a:cubicBezTo>
                  <a:cubicBezTo>
                    <a:pt x="57" y="275"/>
                    <a:pt x="68" y="287"/>
                    <a:pt x="68" y="301"/>
                  </a:cubicBezTo>
                  <a:close/>
                  <a:moveTo>
                    <a:pt x="146" y="44"/>
                  </a:moveTo>
                  <a:cubicBezTo>
                    <a:pt x="146" y="30"/>
                    <a:pt x="157" y="18"/>
                    <a:pt x="172" y="18"/>
                  </a:cubicBezTo>
                  <a:cubicBezTo>
                    <a:pt x="185" y="18"/>
                    <a:pt x="196" y="30"/>
                    <a:pt x="196" y="44"/>
                  </a:cubicBezTo>
                  <a:cubicBezTo>
                    <a:pt x="196" y="57"/>
                    <a:pt x="185" y="69"/>
                    <a:pt x="172" y="69"/>
                  </a:cubicBezTo>
                  <a:cubicBezTo>
                    <a:pt x="157" y="69"/>
                    <a:pt x="146" y="57"/>
                    <a:pt x="146" y="44"/>
                  </a:cubicBezTo>
                  <a:close/>
                  <a:moveTo>
                    <a:pt x="196" y="301"/>
                  </a:moveTo>
                  <a:cubicBezTo>
                    <a:pt x="196" y="314"/>
                    <a:pt x="185" y="326"/>
                    <a:pt x="172" y="326"/>
                  </a:cubicBezTo>
                  <a:cubicBezTo>
                    <a:pt x="157" y="326"/>
                    <a:pt x="146" y="314"/>
                    <a:pt x="146" y="301"/>
                  </a:cubicBezTo>
                  <a:cubicBezTo>
                    <a:pt x="146" y="287"/>
                    <a:pt x="157" y="275"/>
                    <a:pt x="172" y="275"/>
                  </a:cubicBezTo>
                  <a:cubicBezTo>
                    <a:pt x="185" y="275"/>
                    <a:pt x="196" y="287"/>
                    <a:pt x="196" y="301"/>
                  </a:cubicBezTo>
                  <a:close/>
                  <a:moveTo>
                    <a:pt x="300" y="326"/>
                  </a:moveTo>
                  <a:cubicBezTo>
                    <a:pt x="285" y="326"/>
                    <a:pt x="274" y="314"/>
                    <a:pt x="274" y="301"/>
                  </a:cubicBezTo>
                  <a:cubicBezTo>
                    <a:pt x="274" y="287"/>
                    <a:pt x="285" y="275"/>
                    <a:pt x="300" y="275"/>
                  </a:cubicBezTo>
                  <a:cubicBezTo>
                    <a:pt x="314" y="275"/>
                    <a:pt x="325" y="287"/>
                    <a:pt x="325" y="301"/>
                  </a:cubicBezTo>
                  <a:cubicBezTo>
                    <a:pt x="325" y="314"/>
                    <a:pt x="314" y="326"/>
                    <a:pt x="300" y="3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7701294" y="3308019"/>
              <a:ext cx="274638" cy="274638"/>
            </a:xfrm>
            <a:custGeom>
              <a:avLst/>
              <a:gdLst>
                <a:gd name="T0" fmla="*/ 200 w 229"/>
                <a:gd name="T1" fmla="*/ 161 h 229"/>
                <a:gd name="T2" fmla="*/ 212 w 229"/>
                <a:gd name="T3" fmla="*/ 115 h 229"/>
                <a:gd name="T4" fmla="*/ 200 w 229"/>
                <a:gd name="T5" fmla="*/ 68 h 229"/>
                <a:gd name="T6" fmla="*/ 176 w 229"/>
                <a:gd name="T7" fmla="*/ 93 h 229"/>
                <a:gd name="T8" fmla="*/ 180 w 229"/>
                <a:gd name="T9" fmla="*/ 115 h 229"/>
                <a:gd name="T10" fmla="*/ 176 w 229"/>
                <a:gd name="T11" fmla="*/ 136 h 229"/>
                <a:gd name="T12" fmla="*/ 200 w 229"/>
                <a:gd name="T13" fmla="*/ 161 h 229"/>
                <a:gd name="T14" fmla="*/ 161 w 229"/>
                <a:gd name="T15" fmla="*/ 201 h 229"/>
                <a:gd name="T16" fmla="*/ 136 w 229"/>
                <a:gd name="T17" fmla="*/ 176 h 229"/>
                <a:gd name="T18" fmla="*/ 115 w 229"/>
                <a:gd name="T19" fmla="*/ 180 h 229"/>
                <a:gd name="T20" fmla="*/ 93 w 229"/>
                <a:gd name="T21" fmla="*/ 176 h 229"/>
                <a:gd name="T22" fmla="*/ 69 w 229"/>
                <a:gd name="T23" fmla="*/ 201 h 229"/>
                <a:gd name="T24" fmla="*/ 115 w 229"/>
                <a:gd name="T25" fmla="*/ 212 h 229"/>
                <a:gd name="T26" fmla="*/ 161 w 229"/>
                <a:gd name="T27" fmla="*/ 201 h 229"/>
                <a:gd name="T28" fmla="*/ 69 w 229"/>
                <a:gd name="T29" fmla="*/ 28 h 229"/>
                <a:gd name="T30" fmla="*/ 93 w 229"/>
                <a:gd name="T31" fmla="*/ 53 h 229"/>
                <a:gd name="T32" fmla="*/ 115 w 229"/>
                <a:gd name="T33" fmla="*/ 49 h 229"/>
                <a:gd name="T34" fmla="*/ 136 w 229"/>
                <a:gd name="T35" fmla="*/ 53 h 229"/>
                <a:gd name="T36" fmla="*/ 161 w 229"/>
                <a:gd name="T37" fmla="*/ 28 h 229"/>
                <a:gd name="T38" fmla="*/ 115 w 229"/>
                <a:gd name="T39" fmla="*/ 16 h 229"/>
                <a:gd name="T40" fmla="*/ 69 w 229"/>
                <a:gd name="T41" fmla="*/ 28 h 229"/>
                <a:gd name="T42" fmla="*/ 163 w 229"/>
                <a:gd name="T43" fmla="*/ 115 h 229"/>
                <a:gd name="T44" fmla="*/ 115 w 229"/>
                <a:gd name="T45" fmla="*/ 65 h 229"/>
                <a:gd name="T46" fmla="*/ 65 w 229"/>
                <a:gd name="T47" fmla="*/ 115 h 229"/>
                <a:gd name="T48" fmla="*/ 115 w 229"/>
                <a:gd name="T49" fmla="*/ 164 h 229"/>
                <a:gd name="T50" fmla="*/ 163 w 229"/>
                <a:gd name="T51" fmla="*/ 115 h 229"/>
                <a:gd name="T52" fmla="*/ 53 w 229"/>
                <a:gd name="T53" fmla="*/ 136 h 229"/>
                <a:gd name="T54" fmla="*/ 49 w 229"/>
                <a:gd name="T55" fmla="*/ 115 h 229"/>
                <a:gd name="T56" fmla="*/ 53 w 229"/>
                <a:gd name="T57" fmla="*/ 93 h 229"/>
                <a:gd name="T58" fmla="*/ 28 w 229"/>
                <a:gd name="T59" fmla="*/ 68 h 229"/>
                <a:gd name="T60" fmla="*/ 16 w 229"/>
                <a:gd name="T61" fmla="*/ 115 h 229"/>
                <a:gd name="T62" fmla="*/ 28 w 229"/>
                <a:gd name="T63" fmla="*/ 161 h 229"/>
                <a:gd name="T64" fmla="*/ 53 w 229"/>
                <a:gd name="T65" fmla="*/ 136 h 229"/>
                <a:gd name="T66" fmla="*/ 229 w 229"/>
                <a:gd name="T67" fmla="*/ 115 h 229"/>
                <a:gd name="T68" fmla="*/ 115 w 229"/>
                <a:gd name="T69" fmla="*/ 229 h 229"/>
                <a:gd name="T70" fmla="*/ 0 w 229"/>
                <a:gd name="T71" fmla="*/ 115 h 229"/>
                <a:gd name="T72" fmla="*/ 115 w 229"/>
                <a:gd name="T73" fmla="*/ 0 h 229"/>
                <a:gd name="T74" fmla="*/ 229 w 229"/>
                <a:gd name="T75" fmla="*/ 11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9" h="229">
                  <a:moveTo>
                    <a:pt x="200" y="161"/>
                  </a:moveTo>
                  <a:cubicBezTo>
                    <a:pt x="208" y="147"/>
                    <a:pt x="212" y="131"/>
                    <a:pt x="212" y="115"/>
                  </a:cubicBezTo>
                  <a:cubicBezTo>
                    <a:pt x="212" y="98"/>
                    <a:pt x="208" y="82"/>
                    <a:pt x="200" y="68"/>
                  </a:cubicBezTo>
                  <a:cubicBezTo>
                    <a:pt x="176" y="93"/>
                    <a:pt x="176" y="93"/>
                    <a:pt x="176" y="93"/>
                  </a:cubicBezTo>
                  <a:cubicBezTo>
                    <a:pt x="178" y="100"/>
                    <a:pt x="180" y="107"/>
                    <a:pt x="180" y="115"/>
                  </a:cubicBezTo>
                  <a:cubicBezTo>
                    <a:pt x="180" y="122"/>
                    <a:pt x="178" y="129"/>
                    <a:pt x="176" y="136"/>
                  </a:cubicBezTo>
                  <a:lnTo>
                    <a:pt x="200" y="161"/>
                  </a:lnTo>
                  <a:close/>
                  <a:moveTo>
                    <a:pt x="161" y="201"/>
                  </a:moveTo>
                  <a:cubicBezTo>
                    <a:pt x="136" y="176"/>
                    <a:pt x="136" y="176"/>
                    <a:pt x="136" y="176"/>
                  </a:cubicBezTo>
                  <a:cubicBezTo>
                    <a:pt x="129" y="179"/>
                    <a:pt x="122" y="180"/>
                    <a:pt x="115" y="180"/>
                  </a:cubicBezTo>
                  <a:cubicBezTo>
                    <a:pt x="107" y="180"/>
                    <a:pt x="100" y="179"/>
                    <a:pt x="93" y="176"/>
                  </a:cubicBezTo>
                  <a:cubicBezTo>
                    <a:pt x="69" y="201"/>
                    <a:pt x="69" y="201"/>
                    <a:pt x="69" y="201"/>
                  </a:cubicBezTo>
                  <a:cubicBezTo>
                    <a:pt x="82" y="208"/>
                    <a:pt x="98" y="212"/>
                    <a:pt x="115" y="212"/>
                  </a:cubicBezTo>
                  <a:cubicBezTo>
                    <a:pt x="131" y="212"/>
                    <a:pt x="147" y="208"/>
                    <a:pt x="161" y="201"/>
                  </a:cubicBezTo>
                  <a:close/>
                  <a:moveTo>
                    <a:pt x="69" y="28"/>
                  </a:moveTo>
                  <a:cubicBezTo>
                    <a:pt x="93" y="53"/>
                    <a:pt x="93" y="53"/>
                    <a:pt x="93" y="53"/>
                  </a:cubicBezTo>
                  <a:cubicBezTo>
                    <a:pt x="100" y="51"/>
                    <a:pt x="107" y="49"/>
                    <a:pt x="115" y="49"/>
                  </a:cubicBezTo>
                  <a:cubicBezTo>
                    <a:pt x="122" y="49"/>
                    <a:pt x="129" y="51"/>
                    <a:pt x="136" y="53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47" y="20"/>
                    <a:pt x="131" y="16"/>
                    <a:pt x="115" y="16"/>
                  </a:cubicBezTo>
                  <a:cubicBezTo>
                    <a:pt x="98" y="16"/>
                    <a:pt x="82" y="20"/>
                    <a:pt x="69" y="28"/>
                  </a:cubicBezTo>
                  <a:close/>
                  <a:moveTo>
                    <a:pt x="163" y="115"/>
                  </a:moveTo>
                  <a:cubicBezTo>
                    <a:pt x="163" y="87"/>
                    <a:pt x="141" y="65"/>
                    <a:pt x="115" y="65"/>
                  </a:cubicBezTo>
                  <a:cubicBezTo>
                    <a:pt x="87" y="65"/>
                    <a:pt x="65" y="87"/>
                    <a:pt x="65" y="115"/>
                  </a:cubicBezTo>
                  <a:cubicBezTo>
                    <a:pt x="65" y="141"/>
                    <a:pt x="87" y="164"/>
                    <a:pt x="115" y="164"/>
                  </a:cubicBezTo>
                  <a:cubicBezTo>
                    <a:pt x="141" y="164"/>
                    <a:pt x="163" y="141"/>
                    <a:pt x="163" y="115"/>
                  </a:cubicBezTo>
                  <a:close/>
                  <a:moveTo>
                    <a:pt x="53" y="136"/>
                  </a:moveTo>
                  <a:cubicBezTo>
                    <a:pt x="51" y="129"/>
                    <a:pt x="49" y="122"/>
                    <a:pt x="49" y="115"/>
                  </a:cubicBezTo>
                  <a:cubicBezTo>
                    <a:pt x="49" y="107"/>
                    <a:pt x="51" y="100"/>
                    <a:pt x="53" y="93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1" y="82"/>
                    <a:pt x="16" y="98"/>
                    <a:pt x="16" y="115"/>
                  </a:cubicBezTo>
                  <a:cubicBezTo>
                    <a:pt x="16" y="131"/>
                    <a:pt x="21" y="147"/>
                    <a:pt x="28" y="161"/>
                  </a:cubicBezTo>
                  <a:lnTo>
                    <a:pt x="53" y="136"/>
                  </a:lnTo>
                  <a:close/>
                  <a:moveTo>
                    <a:pt x="229" y="115"/>
                  </a:moveTo>
                  <a:cubicBezTo>
                    <a:pt x="229" y="178"/>
                    <a:pt x="178" y="229"/>
                    <a:pt x="115" y="229"/>
                  </a:cubicBezTo>
                  <a:cubicBezTo>
                    <a:pt x="51" y="229"/>
                    <a:pt x="0" y="178"/>
                    <a:pt x="0" y="115"/>
                  </a:cubicBezTo>
                  <a:cubicBezTo>
                    <a:pt x="0" y="51"/>
                    <a:pt x="51" y="0"/>
                    <a:pt x="115" y="0"/>
                  </a:cubicBezTo>
                  <a:cubicBezTo>
                    <a:pt x="178" y="0"/>
                    <a:pt x="229" y="51"/>
                    <a:pt x="229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4277057" y="4149394"/>
              <a:ext cx="238125" cy="209550"/>
            </a:xfrm>
            <a:custGeom>
              <a:avLst/>
              <a:gdLst>
                <a:gd name="T0" fmla="*/ 166 w 199"/>
                <a:gd name="T1" fmla="*/ 110 h 174"/>
                <a:gd name="T2" fmla="*/ 152 w 199"/>
                <a:gd name="T3" fmla="*/ 97 h 174"/>
                <a:gd name="T4" fmla="*/ 170 w 199"/>
                <a:gd name="T5" fmla="*/ 108 h 174"/>
                <a:gd name="T6" fmla="*/ 91 w 199"/>
                <a:gd name="T7" fmla="*/ 40 h 174"/>
                <a:gd name="T8" fmla="*/ 55 w 199"/>
                <a:gd name="T9" fmla="*/ 55 h 174"/>
                <a:gd name="T10" fmla="*/ 91 w 199"/>
                <a:gd name="T11" fmla="*/ 40 h 174"/>
                <a:gd name="T12" fmla="*/ 103 w 199"/>
                <a:gd name="T13" fmla="*/ 40 h 174"/>
                <a:gd name="T14" fmla="*/ 139 w 199"/>
                <a:gd name="T15" fmla="*/ 55 h 174"/>
                <a:gd name="T16" fmla="*/ 103 w 199"/>
                <a:gd name="T17" fmla="*/ 84 h 174"/>
                <a:gd name="T18" fmla="*/ 139 w 199"/>
                <a:gd name="T19" fmla="*/ 68 h 174"/>
                <a:gd name="T20" fmla="*/ 103 w 199"/>
                <a:gd name="T21" fmla="*/ 84 h 174"/>
                <a:gd name="T22" fmla="*/ 139 w 199"/>
                <a:gd name="T23" fmla="*/ 97 h 174"/>
                <a:gd name="T24" fmla="*/ 103 w 199"/>
                <a:gd name="T25" fmla="*/ 110 h 174"/>
                <a:gd name="T26" fmla="*/ 59 w 199"/>
                <a:gd name="T27" fmla="*/ 68 h 174"/>
                <a:gd name="T28" fmla="*/ 91 w 199"/>
                <a:gd name="T29" fmla="*/ 84 h 174"/>
                <a:gd name="T30" fmla="*/ 59 w 199"/>
                <a:gd name="T31" fmla="*/ 68 h 174"/>
                <a:gd name="T32" fmla="*/ 68 w 199"/>
                <a:gd name="T33" fmla="*/ 97 h 174"/>
                <a:gd name="T34" fmla="*/ 91 w 199"/>
                <a:gd name="T35" fmla="*/ 110 h 174"/>
                <a:gd name="T36" fmla="*/ 176 w 199"/>
                <a:gd name="T37" fmla="*/ 84 h 174"/>
                <a:gd name="T38" fmla="*/ 152 w 199"/>
                <a:gd name="T39" fmla="*/ 68 h 174"/>
                <a:gd name="T40" fmla="*/ 176 w 199"/>
                <a:gd name="T41" fmla="*/ 84 h 174"/>
                <a:gd name="T42" fmla="*/ 152 w 199"/>
                <a:gd name="T43" fmla="*/ 55 h 174"/>
                <a:gd name="T44" fmla="*/ 187 w 199"/>
                <a:gd name="T45" fmla="*/ 40 h 174"/>
                <a:gd name="T46" fmla="*/ 82 w 199"/>
                <a:gd name="T47" fmla="*/ 145 h 174"/>
                <a:gd name="T48" fmla="*/ 82 w 199"/>
                <a:gd name="T49" fmla="*/ 162 h 174"/>
                <a:gd name="T50" fmla="*/ 82 w 199"/>
                <a:gd name="T51" fmla="*/ 145 h 174"/>
                <a:gd name="T52" fmla="*/ 160 w 199"/>
                <a:gd name="T53" fmla="*/ 153 h 174"/>
                <a:gd name="T54" fmla="*/ 144 w 199"/>
                <a:gd name="T55" fmla="*/ 153 h 174"/>
                <a:gd name="T56" fmla="*/ 199 w 199"/>
                <a:gd name="T57" fmla="*/ 40 h 174"/>
                <a:gd name="T58" fmla="*/ 187 w 199"/>
                <a:gd name="T59" fmla="*/ 28 h 174"/>
                <a:gd name="T60" fmla="*/ 42 w 199"/>
                <a:gd name="T61" fmla="*/ 12 h 174"/>
                <a:gd name="T62" fmla="*/ 35 w 199"/>
                <a:gd name="T63" fmla="*/ 3 h 174"/>
                <a:gd name="T64" fmla="*/ 6 w 199"/>
                <a:gd name="T65" fmla="*/ 0 h 174"/>
                <a:gd name="T66" fmla="*/ 6 w 199"/>
                <a:gd name="T67" fmla="*/ 12 h 174"/>
                <a:gd name="T68" fmla="*/ 28 w 199"/>
                <a:gd name="T69" fmla="*/ 13 h 174"/>
                <a:gd name="T70" fmla="*/ 59 w 199"/>
                <a:gd name="T71" fmla="*/ 111 h 174"/>
                <a:gd name="T72" fmla="*/ 45 w 199"/>
                <a:gd name="T73" fmla="*/ 121 h 174"/>
                <a:gd name="T74" fmla="*/ 43 w 199"/>
                <a:gd name="T75" fmla="*/ 146 h 174"/>
                <a:gd name="T76" fmla="*/ 61 w 199"/>
                <a:gd name="T77" fmla="*/ 159 h 174"/>
                <a:gd name="T78" fmla="*/ 82 w 199"/>
                <a:gd name="T79" fmla="*/ 174 h 174"/>
                <a:gd name="T80" fmla="*/ 132 w 199"/>
                <a:gd name="T81" fmla="*/ 160 h 174"/>
                <a:gd name="T82" fmla="*/ 172 w 199"/>
                <a:gd name="T83" fmla="*/ 160 h 174"/>
                <a:gd name="T84" fmla="*/ 193 w 199"/>
                <a:gd name="T85" fmla="*/ 153 h 174"/>
                <a:gd name="T86" fmla="*/ 172 w 199"/>
                <a:gd name="T87" fmla="*/ 147 h 174"/>
                <a:gd name="T88" fmla="*/ 133 w 199"/>
                <a:gd name="T89" fmla="*/ 147 h 174"/>
                <a:gd name="T90" fmla="*/ 82 w 199"/>
                <a:gd name="T91" fmla="*/ 133 h 174"/>
                <a:gd name="T92" fmla="*/ 61 w 199"/>
                <a:gd name="T93" fmla="*/ 146 h 174"/>
                <a:gd name="T94" fmla="*/ 54 w 199"/>
                <a:gd name="T95" fmla="*/ 140 h 174"/>
                <a:gd name="T96" fmla="*/ 54 w 199"/>
                <a:gd name="T97" fmla="*/ 131 h 174"/>
                <a:gd name="T98" fmla="*/ 64 w 199"/>
                <a:gd name="T99" fmla="*/ 123 h 174"/>
                <a:gd name="T100" fmla="*/ 97 w 199"/>
                <a:gd name="T101" fmla="*/ 123 h 174"/>
                <a:gd name="T102" fmla="*/ 145 w 199"/>
                <a:gd name="T103" fmla="*/ 123 h 174"/>
                <a:gd name="T104" fmla="*/ 176 w 199"/>
                <a:gd name="T105" fmla="*/ 120 h 174"/>
                <a:gd name="T106" fmla="*/ 186 w 199"/>
                <a:gd name="T107" fmla="*/ 94 h 174"/>
                <a:gd name="T108" fmla="*/ 187 w 199"/>
                <a:gd name="T109" fmla="*/ 91 h 174"/>
                <a:gd name="T110" fmla="*/ 199 w 199"/>
                <a:gd name="T111" fmla="*/ 4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9" h="174">
                  <a:moveTo>
                    <a:pt x="169" y="110"/>
                  </a:moveTo>
                  <a:cubicBezTo>
                    <a:pt x="168" y="110"/>
                    <a:pt x="167" y="110"/>
                    <a:pt x="166" y="110"/>
                  </a:cubicBezTo>
                  <a:cubicBezTo>
                    <a:pt x="166" y="110"/>
                    <a:pt x="160" y="110"/>
                    <a:pt x="152" y="110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73" y="97"/>
                    <a:pt x="173" y="97"/>
                    <a:pt x="173" y="97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70" y="108"/>
                    <a:pt x="169" y="109"/>
                    <a:pt x="169" y="110"/>
                  </a:cubicBezTo>
                  <a:close/>
                  <a:moveTo>
                    <a:pt x="91" y="40"/>
                  </a:moveTo>
                  <a:cubicBezTo>
                    <a:pt x="91" y="55"/>
                    <a:pt x="91" y="55"/>
                    <a:pt x="91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0" y="40"/>
                    <a:pt x="50" y="40"/>
                    <a:pt x="50" y="40"/>
                  </a:cubicBezTo>
                  <a:lnTo>
                    <a:pt x="91" y="40"/>
                  </a:lnTo>
                  <a:close/>
                  <a:moveTo>
                    <a:pt x="103" y="55"/>
                  </a:moveTo>
                  <a:cubicBezTo>
                    <a:pt x="103" y="40"/>
                    <a:pt x="103" y="40"/>
                    <a:pt x="103" y="40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39" y="55"/>
                    <a:pt x="139" y="55"/>
                    <a:pt x="139" y="55"/>
                  </a:cubicBezTo>
                  <a:lnTo>
                    <a:pt x="103" y="55"/>
                  </a:lnTo>
                  <a:close/>
                  <a:moveTo>
                    <a:pt x="103" y="84"/>
                  </a:moveTo>
                  <a:cubicBezTo>
                    <a:pt x="103" y="68"/>
                    <a:pt x="103" y="68"/>
                    <a:pt x="103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84"/>
                    <a:pt x="139" y="84"/>
                    <a:pt x="139" y="84"/>
                  </a:cubicBezTo>
                  <a:lnTo>
                    <a:pt x="103" y="84"/>
                  </a:lnTo>
                  <a:close/>
                  <a:moveTo>
                    <a:pt x="103" y="97"/>
                  </a:moveTo>
                  <a:cubicBezTo>
                    <a:pt x="139" y="97"/>
                    <a:pt x="139" y="97"/>
                    <a:pt x="139" y="97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03" y="110"/>
                    <a:pt x="103" y="110"/>
                    <a:pt x="103" y="110"/>
                  </a:cubicBezTo>
                  <a:lnTo>
                    <a:pt x="103" y="97"/>
                  </a:lnTo>
                  <a:close/>
                  <a:moveTo>
                    <a:pt x="59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64" y="84"/>
                    <a:pt x="64" y="84"/>
                    <a:pt x="64" y="84"/>
                  </a:cubicBezTo>
                  <a:lnTo>
                    <a:pt x="59" y="68"/>
                  </a:lnTo>
                  <a:close/>
                  <a:moveTo>
                    <a:pt x="72" y="110"/>
                  </a:move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91" y="110"/>
                    <a:pt x="91" y="110"/>
                    <a:pt x="91" y="110"/>
                  </a:cubicBezTo>
                  <a:lnTo>
                    <a:pt x="72" y="110"/>
                  </a:lnTo>
                  <a:close/>
                  <a:moveTo>
                    <a:pt x="176" y="84"/>
                  </a:moveTo>
                  <a:cubicBezTo>
                    <a:pt x="152" y="84"/>
                    <a:pt x="152" y="84"/>
                    <a:pt x="152" y="84"/>
                  </a:cubicBezTo>
                  <a:cubicBezTo>
                    <a:pt x="152" y="68"/>
                    <a:pt x="152" y="68"/>
                    <a:pt x="152" y="68"/>
                  </a:cubicBezTo>
                  <a:cubicBezTo>
                    <a:pt x="179" y="68"/>
                    <a:pt x="179" y="68"/>
                    <a:pt x="179" y="68"/>
                  </a:cubicBezTo>
                  <a:lnTo>
                    <a:pt x="176" y="84"/>
                  </a:lnTo>
                  <a:close/>
                  <a:moveTo>
                    <a:pt x="183" y="55"/>
                  </a:moveTo>
                  <a:cubicBezTo>
                    <a:pt x="152" y="55"/>
                    <a:pt x="152" y="55"/>
                    <a:pt x="152" y="55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187" y="40"/>
                    <a:pt x="187" y="40"/>
                    <a:pt x="187" y="40"/>
                  </a:cubicBezTo>
                  <a:lnTo>
                    <a:pt x="183" y="55"/>
                  </a:lnTo>
                  <a:close/>
                  <a:moveTo>
                    <a:pt x="82" y="145"/>
                  </a:moveTo>
                  <a:cubicBezTo>
                    <a:pt x="86" y="145"/>
                    <a:pt x="90" y="149"/>
                    <a:pt x="90" y="153"/>
                  </a:cubicBezTo>
                  <a:cubicBezTo>
                    <a:pt x="90" y="158"/>
                    <a:pt x="86" y="162"/>
                    <a:pt x="82" y="162"/>
                  </a:cubicBezTo>
                  <a:cubicBezTo>
                    <a:pt x="77" y="162"/>
                    <a:pt x="74" y="158"/>
                    <a:pt x="74" y="153"/>
                  </a:cubicBezTo>
                  <a:cubicBezTo>
                    <a:pt x="74" y="149"/>
                    <a:pt x="77" y="145"/>
                    <a:pt x="82" y="145"/>
                  </a:cubicBezTo>
                  <a:close/>
                  <a:moveTo>
                    <a:pt x="153" y="145"/>
                  </a:moveTo>
                  <a:cubicBezTo>
                    <a:pt x="157" y="145"/>
                    <a:pt x="160" y="149"/>
                    <a:pt x="160" y="153"/>
                  </a:cubicBezTo>
                  <a:cubicBezTo>
                    <a:pt x="160" y="158"/>
                    <a:pt x="157" y="162"/>
                    <a:pt x="153" y="162"/>
                  </a:cubicBezTo>
                  <a:cubicBezTo>
                    <a:pt x="148" y="162"/>
                    <a:pt x="144" y="158"/>
                    <a:pt x="144" y="153"/>
                  </a:cubicBezTo>
                  <a:cubicBezTo>
                    <a:pt x="144" y="149"/>
                    <a:pt x="148" y="145"/>
                    <a:pt x="153" y="145"/>
                  </a:cubicBezTo>
                  <a:close/>
                  <a:moveTo>
                    <a:pt x="199" y="40"/>
                  </a:moveTo>
                  <a:cubicBezTo>
                    <a:pt x="199" y="37"/>
                    <a:pt x="198" y="34"/>
                    <a:pt x="195" y="31"/>
                  </a:cubicBezTo>
                  <a:cubicBezTo>
                    <a:pt x="193" y="29"/>
                    <a:pt x="190" y="28"/>
                    <a:pt x="187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0" y="8"/>
                    <a:pt x="38" y="5"/>
                    <a:pt x="35" y="3"/>
                  </a:cubicBezTo>
                  <a:cubicBezTo>
                    <a:pt x="32" y="1"/>
                    <a:pt x="29" y="0"/>
                    <a:pt x="2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10"/>
                    <a:pt x="2" y="12"/>
                    <a:pt x="6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6" y="12"/>
                    <a:pt x="27" y="13"/>
                    <a:pt x="28" y="13"/>
                  </a:cubicBezTo>
                  <a:cubicBezTo>
                    <a:pt x="29" y="14"/>
                    <a:pt x="29" y="15"/>
                    <a:pt x="29" y="15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58" y="111"/>
                    <a:pt x="57" y="112"/>
                    <a:pt x="56" y="112"/>
                  </a:cubicBezTo>
                  <a:cubicBezTo>
                    <a:pt x="52" y="114"/>
                    <a:pt x="48" y="117"/>
                    <a:pt x="45" y="121"/>
                  </a:cubicBezTo>
                  <a:cubicBezTo>
                    <a:pt x="43" y="124"/>
                    <a:pt x="40" y="130"/>
                    <a:pt x="40" y="135"/>
                  </a:cubicBezTo>
                  <a:cubicBezTo>
                    <a:pt x="40" y="138"/>
                    <a:pt x="41" y="142"/>
                    <a:pt x="43" y="146"/>
                  </a:cubicBezTo>
                  <a:cubicBezTo>
                    <a:pt x="44" y="149"/>
                    <a:pt x="46" y="151"/>
                    <a:pt x="49" y="153"/>
                  </a:cubicBezTo>
                  <a:cubicBezTo>
                    <a:pt x="52" y="157"/>
                    <a:pt x="57" y="158"/>
                    <a:pt x="61" y="159"/>
                  </a:cubicBezTo>
                  <a:cubicBezTo>
                    <a:pt x="61" y="159"/>
                    <a:pt x="61" y="159"/>
                    <a:pt x="62" y="159"/>
                  </a:cubicBezTo>
                  <a:cubicBezTo>
                    <a:pt x="64" y="167"/>
                    <a:pt x="72" y="174"/>
                    <a:pt x="82" y="174"/>
                  </a:cubicBezTo>
                  <a:cubicBezTo>
                    <a:pt x="91" y="174"/>
                    <a:pt x="99" y="168"/>
                    <a:pt x="101" y="160"/>
                  </a:cubicBezTo>
                  <a:cubicBezTo>
                    <a:pt x="110" y="160"/>
                    <a:pt x="122" y="160"/>
                    <a:pt x="132" y="160"/>
                  </a:cubicBezTo>
                  <a:cubicBezTo>
                    <a:pt x="135" y="168"/>
                    <a:pt x="143" y="174"/>
                    <a:pt x="153" y="174"/>
                  </a:cubicBezTo>
                  <a:cubicBezTo>
                    <a:pt x="162" y="174"/>
                    <a:pt x="170" y="168"/>
                    <a:pt x="172" y="160"/>
                  </a:cubicBezTo>
                  <a:cubicBezTo>
                    <a:pt x="186" y="160"/>
                    <a:pt x="186" y="160"/>
                    <a:pt x="186" y="160"/>
                  </a:cubicBezTo>
                  <a:cubicBezTo>
                    <a:pt x="190" y="160"/>
                    <a:pt x="193" y="157"/>
                    <a:pt x="193" y="153"/>
                  </a:cubicBezTo>
                  <a:cubicBezTo>
                    <a:pt x="193" y="150"/>
                    <a:pt x="190" y="147"/>
                    <a:pt x="186" y="147"/>
                  </a:cubicBezTo>
                  <a:cubicBezTo>
                    <a:pt x="186" y="147"/>
                    <a:pt x="180" y="147"/>
                    <a:pt x="172" y="147"/>
                  </a:cubicBezTo>
                  <a:cubicBezTo>
                    <a:pt x="170" y="138"/>
                    <a:pt x="161" y="133"/>
                    <a:pt x="153" y="133"/>
                  </a:cubicBezTo>
                  <a:cubicBezTo>
                    <a:pt x="143" y="133"/>
                    <a:pt x="136" y="138"/>
                    <a:pt x="133" y="147"/>
                  </a:cubicBezTo>
                  <a:cubicBezTo>
                    <a:pt x="101" y="147"/>
                    <a:pt x="101" y="147"/>
                    <a:pt x="101" y="147"/>
                  </a:cubicBezTo>
                  <a:cubicBezTo>
                    <a:pt x="98" y="138"/>
                    <a:pt x="91" y="133"/>
                    <a:pt x="82" y="133"/>
                  </a:cubicBezTo>
                  <a:cubicBezTo>
                    <a:pt x="73" y="133"/>
                    <a:pt x="65" y="138"/>
                    <a:pt x="62" y="146"/>
                  </a:cubicBezTo>
                  <a:cubicBezTo>
                    <a:pt x="62" y="146"/>
                    <a:pt x="61" y="146"/>
                    <a:pt x="61" y="146"/>
                  </a:cubicBezTo>
                  <a:cubicBezTo>
                    <a:pt x="59" y="145"/>
                    <a:pt x="58" y="145"/>
                    <a:pt x="57" y="144"/>
                  </a:cubicBezTo>
                  <a:cubicBezTo>
                    <a:pt x="56" y="143"/>
                    <a:pt x="55" y="142"/>
                    <a:pt x="54" y="140"/>
                  </a:cubicBezTo>
                  <a:cubicBezTo>
                    <a:pt x="53" y="138"/>
                    <a:pt x="53" y="136"/>
                    <a:pt x="53" y="135"/>
                  </a:cubicBezTo>
                  <a:cubicBezTo>
                    <a:pt x="53" y="133"/>
                    <a:pt x="53" y="132"/>
                    <a:pt x="54" y="131"/>
                  </a:cubicBezTo>
                  <a:cubicBezTo>
                    <a:pt x="55" y="129"/>
                    <a:pt x="57" y="126"/>
                    <a:pt x="59" y="125"/>
                  </a:cubicBezTo>
                  <a:cubicBezTo>
                    <a:pt x="61" y="124"/>
                    <a:pt x="63" y="123"/>
                    <a:pt x="64" y="123"/>
                  </a:cubicBezTo>
                  <a:cubicBezTo>
                    <a:pt x="67" y="123"/>
                    <a:pt x="80" y="123"/>
                    <a:pt x="97" y="123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113" y="123"/>
                    <a:pt x="131" y="123"/>
                    <a:pt x="145" y="123"/>
                  </a:cubicBezTo>
                  <a:cubicBezTo>
                    <a:pt x="145" y="123"/>
                    <a:pt x="145" y="123"/>
                    <a:pt x="145" y="123"/>
                  </a:cubicBezTo>
                  <a:cubicBezTo>
                    <a:pt x="157" y="123"/>
                    <a:pt x="166" y="123"/>
                    <a:pt x="166" y="123"/>
                  </a:cubicBezTo>
                  <a:cubicBezTo>
                    <a:pt x="170" y="123"/>
                    <a:pt x="173" y="122"/>
                    <a:pt x="176" y="120"/>
                  </a:cubicBezTo>
                  <a:cubicBezTo>
                    <a:pt x="179" y="118"/>
                    <a:pt x="181" y="115"/>
                    <a:pt x="182" y="111"/>
                  </a:cubicBezTo>
                  <a:cubicBezTo>
                    <a:pt x="186" y="94"/>
                    <a:pt x="186" y="94"/>
                    <a:pt x="186" y="94"/>
                  </a:cubicBezTo>
                  <a:cubicBezTo>
                    <a:pt x="187" y="93"/>
                    <a:pt x="187" y="92"/>
                    <a:pt x="187" y="91"/>
                  </a:cubicBezTo>
                  <a:cubicBezTo>
                    <a:pt x="187" y="91"/>
                    <a:pt x="187" y="91"/>
                    <a:pt x="187" y="91"/>
                  </a:cubicBezTo>
                  <a:cubicBezTo>
                    <a:pt x="199" y="43"/>
                    <a:pt x="199" y="43"/>
                    <a:pt x="199" y="43"/>
                  </a:cubicBezTo>
                  <a:cubicBezTo>
                    <a:pt x="199" y="42"/>
                    <a:pt x="199" y="41"/>
                    <a:pt x="199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4678694" y="2834944"/>
              <a:ext cx="322263" cy="277813"/>
            </a:xfrm>
            <a:custGeom>
              <a:avLst/>
              <a:gdLst>
                <a:gd name="T0" fmla="*/ 10 w 270"/>
                <a:gd name="T1" fmla="*/ 135 h 232"/>
                <a:gd name="T2" fmla="*/ 28 w 270"/>
                <a:gd name="T3" fmla="*/ 139 h 232"/>
                <a:gd name="T4" fmla="*/ 42 w 270"/>
                <a:gd name="T5" fmla="*/ 117 h 232"/>
                <a:gd name="T6" fmla="*/ 16 w 270"/>
                <a:gd name="T7" fmla="*/ 111 h 232"/>
                <a:gd name="T8" fmla="*/ 2 w 270"/>
                <a:gd name="T9" fmla="*/ 120 h 232"/>
                <a:gd name="T10" fmla="*/ 10 w 270"/>
                <a:gd name="T11" fmla="*/ 135 h 232"/>
                <a:gd name="T12" fmla="*/ 248 w 270"/>
                <a:gd name="T13" fmla="*/ 138 h 232"/>
                <a:gd name="T14" fmla="*/ 189 w 270"/>
                <a:gd name="T15" fmla="*/ 192 h 232"/>
                <a:gd name="T16" fmla="*/ 119 w 270"/>
                <a:gd name="T17" fmla="*/ 137 h 232"/>
                <a:gd name="T18" fmla="*/ 114 w 270"/>
                <a:gd name="T19" fmla="*/ 135 h 232"/>
                <a:gd name="T20" fmla="*/ 105 w 270"/>
                <a:gd name="T21" fmla="*/ 133 h 232"/>
                <a:gd name="T22" fmla="*/ 91 w 270"/>
                <a:gd name="T23" fmla="*/ 154 h 232"/>
                <a:gd name="T24" fmla="*/ 105 w 270"/>
                <a:gd name="T25" fmla="*/ 158 h 232"/>
                <a:gd name="T26" fmla="*/ 181 w 270"/>
                <a:gd name="T27" fmla="*/ 217 h 232"/>
                <a:gd name="T28" fmla="*/ 189 w 270"/>
                <a:gd name="T29" fmla="*/ 220 h 232"/>
                <a:gd name="T30" fmla="*/ 197 w 270"/>
                <a:gd name="T31" fmla="*/ 217 h 232"/>
                <a:gd name="T32" fmla="*/ 264 w 270"/>
                <a:gd name="T33" fmla="*/ 156 h 232"/>
                <a:gd name="T34" fmla="*/ 266 w 270"/>
                <a:gd name="T35" fmla="*/ 139 h 232"/>
                <a:gd name="T36" fmla="*/ 248 w 270"/>
                <a:gd name="T37" fmla="*/ 138 h 232"/>
                <a:gd name="T38" fmla="*/ 117 w 270"/>
                <a:gd name="T39" fmla="*/ 79 h 232"/>
                <a:gd name="T40" fmla="*/ 183 w 270"/>
                <a:gd name="T41" fmla="*/ 121 h 232"/>
                <a:gd name="T42" fmla="*/ 199 w 270"/>
                <a:gd name="T43" fmla="*/ 117 h 232"/>
                <a:gd name="T44" fmla="*/ 266 w 270"/>
                <a:gd name="T45" fmla="*/ 20 h 232"/>
                <a:gd name="T46" fmla="*/ 263 w 270"/>
                <a:gd name="T47" fmla="*/ 3 h 232"/>
                <a:gd name="T48" fmla="*/ 246 w 270"/>
                <a:gd name="T49" fmla="*/ 7 h 232"/>
                <a:gd name="T50" fmla="*/ 186 w 270"/>
                <a:gd name="T51" fmla="*/ 94 h 232"/>
                <a:gd name="T52" fmla="*/ 120 w 270"/>
                <a:gd name="T53" fmla="*/ 52 h 232"/>
                <a:gd name="T54" fmla="*/ 111 w 270"/>
                <a:gd name="T55" fmla="*/ 50 h 232"/>
                <a:gd name="T56" fmla="*/ 103 w 270"/>
                <a:gd name="T57" fmla="*/ 56 h 232"/>
                <a:gd name="T58" fmla="*/ 3 w 270"/>
                <a:gd name="T59" fmla="*/ 213 h 232"/>
                <a:gd name="T60" fmla="*/ 7 w 270"/>
                <a:gd name="T61" fmla="*/ 230 h 232"/>
                <a:gd name="T62" fmla="*/ 13 w 270"/>
                <a:gd name="T63" fmla="*/ 232 h 232"/>
                <a:gd name="T64" fmla="*/ 24 w 270"/>
                <a:gd name="T65" fmla="*/ 227 h 232"/>
                <a:gd name="T66" fmla="*/ 117 w 270"/>
                <a:gd name="T67" fmla="*/ 7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0" h="232">
                  <a:moveTo>
                    <a:pt x="10" y="135"/>
                  </a:moveTo>
                  <a:cubicBezTo>
                    <a:pt x="28" y="139"/>
                    <a:pt x="28" y="139"/>
                    <a:pt x="28" y="139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0" y="109"/>
                    <a:pt x="3" y="113"/>
                    <a:pt x="2" y="120"/>
                  </a:cubicBezTo>
                  <a:cubicBezTo>
                    <a:pt x="0" y="126"/>
                    <a:pt x="4" y="133"/>
                    <a:pt x="10" y="135"/>
                  </a:cubicBezTo>
                  <a:close/>
                  <a:moveTo>
                    <a:pt x="248" y="138"/>
                  </a:moveTo>
                  <a:cubicBezTo>
                    <a:pt x="189" y="192"/>
                    <a:pt x="189" y="192"/>
                    <a:pt x="189" y="192"/>
                  </a:cubicBezTo>
                  <a:cubicBezTo>
                    <a:pt x="119" y="137"/>
                    <a:pt x="119" y="137"/>
                    <a:pt x="119" y="137"/>
                  </a:cubicBezTo>
                  <a:cubicBezTo>
                    <a:pt x="117" y="136"/>
                    <a:pt x="115" y="135"/>
                    <a:pt x="114" y="135"/>
                  </a:cubicBezTo>
                  <a:cubicBezTo>
                    <a:pt x="105" y="133"/>
                    <a:pt x="105" y="133"/>
                    <a:pt x="105" y="133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81" y="217"/>
                    <a:pt x="181" y="217"/>
                    <a:pt x="181" y="217"/>
                  </a:cubicBezTo>
                  <a:cubicBezTo>
                    <a:pt x="184" y="219"/>
                    <a:pt x="187" y="220"/>
                    <a:pt x="189" y="220"/>
                  </a:cubicBezTo>
                  <a:cubicBezTo>
                    <a:pt x="192" y="220"/>
                    <a:pt x="195" y="219"/>
                    <a:pt x="197" y="217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70" y="152"/>
                    <a:pt x="270" y="144"/>
                    <a:pt x="266" y="139"/>
                  </a:cubicBezTo>
                  <a:cubicBezTo>
                    <a:pt x="261" y="134"/>
                    <a:pt x="253" y="133"/>
                    <a:pt x="248" y="138"/>
                  </a:cubicBezTo>
                  <a:close/>
                  <a:moveTo>
                    <a:pt x="117" y="79"/>
                  </a:moveTo>
                  <a:cubicBezTo>
                    <a:pt x="183" y="121"/>
                    <a:pt x="183" y="121"/>
                    <a:pt x="183" y="121"/>
                  </a:cubicBezTo>
                  <a:cubicBezTo>
                    <a:pt x="188" y="124"/>
                    <a:pt x="195" y="123"/>
                    <a:pt x="199" y="117"/>
                  </a:cubicBezTo>
                  <a:cubicBezTo>
                    <a:pt x="266" y="20"/>
                    <a:pt x="266" y="20"/>
                    <a:pt x="266" y="20"/>
                  </a:cubicBezTo>
                  <a:cubicBezTo>
                    <a:pt x="270" y="15"/>
                    <a:pt x="269" y="7"/>
                    <a:pt x="263" y="3"/>
                  </a:cubicBezTo>
                  <a:cubicBezTo>
                    <a:pt x="258" y="0"/>
                    <a:pt x="250" y="1"/>
                    <a:pt x="246" y="7"/>
                  </a:cubicBezTo>
                  <a:cubicBezTo>
                    <a:pt x="186" y="94"/>
                    <a:pt x="186" y="94"/>
                    <a:pt x="186" y="94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7" y="50"/>
                    <a:pt x="114" y="50"/>
                    <a:pt x="111" y="50"/>
                  </a:cubicBezTo>
                  <a:cubicBezTo>
                    <a:pt x="108" y="51"/>
                    <a:pt x="105" y="53"/>
                    <a:pt x="103" y="56"/>
                  </a:cubicBezTo>
                  <a:cubicBezTo>
                    <a:pt x="3" y="213"/>
                    <a:pt x="3" y="213"/>
                    <a:pt x="3" y="213"/>
                  </a:cubicBezTo>
                  <a:cubicBezTo>
                    <a:pt x="0" y="219"/>
                    <a:pt x="1" y="227"/>
                    <a:pt x="7" y="230"/>
                  </a:cubicBezTo>
                  <a:cubicBezTo>
                    <a:pt x="9" y="231"/>
                    <a:pt x="11" y="232"/>
                    <a:pt x="13" y="232"/>
                  </a:cubicBezTo>
                  <a:cubicBezTo>
                    <a:pt x="18" y="232"/>
                    <a:pt x="21" y="230"/>
                    <a:pt x="24" y="227"/>
                  </a:cubicBezTo>
                  <a:cubicBezTo>
                    <a:pt x="117" y="79"/>
                    <a:pt x="117" y="79"/>
                    <a:pt x="117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7" name="Group 65"/>
          <p:cNvGrpSpPr/>
          <p:nvPr/>
        </p:nvGrpSpPr>
        <p:grpSpPr>
          <a:xfrm>
            <a:off x="1082271" y="3608380"/>
            <a:ext cx="3031237" cy="1329467"/>
            <a:chOff x="9169987" y="2517475"/>
            <a:chExt cx="3223237" cy="1260689"/>
          </a:xfrm>
        </p:grpSpPr>
        <p:sp>
          <p:nvSpPr>
            <p:cNvPr id="18" name="TextBox 66"/>
            <p:cNvSpPr txBox="1"/>
            <p:nvPr/>
          </p:nvSpPr>
          <p:spPr>
            <a:xfrm>
              <a:off x="11215047" y="2517475"/>
              <a:ext cx="1178177" cy="396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职场用语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19" name="Rectangle 67"/>
            <p:cNvSpPr/>
            <p:nvPr/>
          </p:nvSpPr>
          <p:spPr>
            <a:xfrm>
              <a:off x="9169987" y="2893846"/>
              <a:ext cx="3223236" cy="8843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此处添加详细文本描述，建议与标题相关并符合整体语言风格，语言描述尽量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65"/>
          <p:cNvGrpSpPr/>
          <p:nvPr/>
        </p:nvGrpSpPr>
        <p:grpSpPr>
          <a:xfrm>
            <a:off x="8199769" y="2805023"/>
            <a:ext cx="3180666" cy="1269641"/>
            <a:chOff x="8795019" y="2517475"/>
            <a:chExt cx="3382130" cy="1203957"/>
          </a:xfrm>
        </p:grpSpPr>
        <p:sp>
          <p:nvSpPr>
            <p:cNvPr id="21" name="TextBox 66"/>
            <p:cNvSpPr txBox="1"/>
            <p:nvPr/>
          </p:nvSpPr>
          <p:spPr>
            <a:xfrm>
              <a:off x="8797071" y="2517475"/>
              <a:ext cx="1178177" cy="396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职场用语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22" name="Rectangle 67"/>
            <p:cNvSpPr/>
            <p:nvPr/>
          </p:nvSpPr>
          <p:spPr>
            <a:xfrm>
              <a:off x="8795019" y="2837114"/>
              <a:ext cx="3382130" cy="8843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此处添加详细文本描述，建议与标题相关并符合整体语言风格，语言描述尽量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65"/>
          <p:cNvGrpSpPr/>
          <p:nvPr/>
        </p:nvGrpSpPr>
        <p:grpSpPr>
          <a:xfrm>
            <a:off x="8263270" y="4776576"/>
            <a:ext cx="3180666" cy="1330905"/>
            <a:chOff x="8797071" y="2517475"/>
            <a:chExt cx="3382130" cy="1262052"/>
          </a:xfrm>
        </p:grpSpPr>
        <p:sp>
          <p:nvSpPr>
            <p:cNvPr id="24" name="TextBox 66"/>
            <p:cNvSpPr txBox="1"/>
            <p:nvPr/>
          </p:nvSpPr>
          <p:spPr>
            <a:xfrm>
              <a:off x="8797071" y="2517475"/>
              <a:ext cx="1178177" cy="396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职场用语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25" name="Rectangle 67"/>
            <p:cNvSpPr/>
            <p:nvPr/>
          </p:nvSpPr>
          <p:spPr>
            <a:xfrm>
              <a:off x="8797071" y="2895209"/>
              <a:ext cx="3382130" cy="8843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此处添加详细文本描述，建议与标题相关并符合整体语言风格，语言描述尽量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65"/>
          <p:cNvGrpSpPr/>
          <p:nvPr/>
        </p:nvGrpSpPr>
        <p:grpSpPr>
          <a:xfrm>
            <a:off x="1266815" y="2092718"/>
            <a:ext cx="3027705" cy="1329466"/>
            <a:chOff x="9173743" y="2517475"/>
            <a:chExt cx="3219481" cy="1260688"/>
          </a:xfrm>
        </p:grpSpPr>
        <p:sp>
          <p:nvSpPr>
            <p:cNvPr id="27" name="TextBox 66"/>
            <p:cNvSpPr txBox="1"/>
            <p:nvPr/>
          </p:nvSpPr>
          <p:spPr>
            <a:xfrm>
              <a:off x="11215047" y="2517475"/>
              <a:ext cx="1178177" cy="396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职场用语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28" name="Rectangle 67"/>
            <p:cNvSpPr/>
            <p:nvPr/>
          </p:nvSpPr>
          <p:spPr>
            <a:xfrm>
              <a:off x="9173743" y="2893845"/>
              <a:ext cx="3219480" cy="8843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此处添加详细文本描述，建议与标题相关并符合整体语言风格，语言描述尽量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65"/>
          <p:cNvGrpSpPr/>
          <p:nvPr/>
        </p:nvGrpSpPr>
        <p:grpSpPr>
          <a:xfrm>
            <a:off x="7537782" y="1394567"/>
            <a:ext cx="3180666" cy="1269871"/>
            <a:chOff x="8797071" y="2536426"/>
            <a:chExt cx="3382130" cy="1204175"/>
          </a:xfrm>
        </p:grpSpPr>
        <p:sp>
          <p:nvSpPr>
            <p:cNvPr id="30" name="TextBox 66"/>
            <p:cNvSpPr txBox="1"/>
            <p:nvPr/>
          </p:nvSpPr>
          <p:spPr>
            <a:xfrm>
              <a:off x="8797071" y="2536426"/>
              <a:ext cx="1178177" cy="396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职场用语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31" name="Rectangle 67"/>
            <p:cNvSpPr/>
            <p:nvPr/>
          </p:nvSpPr>
          <p:spPr>
            <a:xfrm>
              <a:off x="8797071" y="2856283"/>
              <a:ext cx="3382130" cy="8843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此处添加详细文本描述，建议与标题相关并符合整体语言风格，语言描述尽量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695515" y="740161"/>
            <a:ext cx="11498604" cy="29671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>
            <a:off x="3" y="260648"/>
            <a:ext cx="547381" cy="509181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47383" y="185358"/>
            <a:ext cx="576857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spc="600" dirty="0">
                <a:ln w="6350">
                  <a:noFill/>
                </a:ln>
                <a:solidFill>
                  <a:srgbClr val="B02434"/>
                </a:solidFill>
                <a:latin typeface="inpin heiti" charset="-122"/>
                <a:ea typeface="inpin heiti" charset="-122"/>
              </a:rPr>
              <a:t>三、请输入您的章节标题</a:t>
            </a:r>
            <a:endParaRPr lang="zh-CN" altLang="en-US" sz="2800" spc="600" dirty="0">
              <a:ln w="6350">
                <a:noFill/>
              </a:ln>
              <a:solidFill>
                <a:srgbClr val="B02434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43600" y="2226431"/>
            <a:ext cx="3814852" cy="0"/>
          </a:xfrm>
          <a:custGeom>
            <a:avLst/>
            <a:gdLst>
              <a:gd name="connsiteX0" fmla="*/ 4105275 w 4105275"/>
              <a:gd name="connsiteY0" fmla="*/ 0 h 0"/>
              <a:gd name="connsiteX1" fmla="*/ 0 w 410527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05275">
                <a:moveTo>
                  <a:pt x="410527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9B1E23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7069365" y="3370072"/>
            <a:ext cx="3814852" cy="0"/>
          </a:xfrm>
          <a:custGeom>
            <a:avLst/>
            <a:gdLst>
              <a:gd name="connsiteX0" fmla="*/ 4105275 w 4105275"/>
              <a:gd name="connsiteY0" fmla="*/ 0 h 0"/>
              <a:gd name="connsiteX1" fmla="*/ 0 w 410527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05275">
                <a:moveTo>
                  <a:pt x="410527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9B1E23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643601" y="4741470"/>
            <a:ext cx="3902966" cy="42485"/>
          </a:xfrm>
          <a:custGeom>
            <a:avLst/>
            <a:gdLst>
              <a:gd name="connsiteX0" fmla="*/ 4105275 w 4105275"/>
              <a:gd name="connsiteY0" fmla="*/ 0 h 0"/>
              <a:gd name="connsiteX1" fmla="*/ 0 w 410527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05275">
                <a:moveTo>
                  <a:pt x="410527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9B1E23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 flipV="1">
            <a:off x="6507569" y="5628236"/>
            <a:ext cx="4440750" cy="42485"/>
          </a:xfrm>
          <a:custGeom>
            <a:avLst/>
            <a:gdLst>
              <a:gd name="connsiteX0" fmla="*/ 4105275 w 4105275"/>
              <a:gd name="connsiteY0" fmla="*/ 0 h 0"/>
              <a:gd name="connsiteX1" fmla="*/ 0 w 410527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05275">
                <a:moveTo>
                  <a:pt x="410527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9B1E23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890886" y="1524000"/>
            <a:ext cx="2406469" cy="4940205"/>
            <a:chOff x="4890886" y="1524000"/>
            <a:chExt cx="2406469" cy="4940205"/>
          </a:xfrm>
        </p:grpSpPr>
        <p:sp>
          <p:nvSpPr>
            <p:cNvPr id="10" name="Freeform 10"/>
            <p:cNvSpPr/>
            <p:nvPr/>
          </p:nvSpPr>
          <p:spPr bwMode="auto">
            <a:xfrm>
              <a:off x="6232113" y="4929046"/>
              <a:ext cx="483904" cy="1535159"/>
            </a:xfrm>
            <a:custGeom>
              <a:avLst/>
              <a:gdLst>
                <a:gd name="T0" fmla="*/ 0 w 439"/>
                <a:gd name="T1" fmla="*/ 1173 h 1393"/>
                <a:gd name="T2" fmla="*/ 219 w 439"/>
                <a:gd name="T3" fmla="*/ 1393 h 1393"/>
                <a:gd name="T4" fmla="*/ 439 w 439"/>
                <a:gd name="T5" fmla="*/ 1173 h 1393"/>
                <a:gd name="T6" fmla="*/ 439 w 439"/>
                <a:gd name="T7" fmla="*/ 0 h 1393"/>
                <a:gd name="T8" fmla="*/ 0 w 439"/>
                <a:gd name="T9" fmla="*/ 0 h 1393"/>
                <a:gd name="T10" fmla="*/ 0 w 439"/>
                <a:gd name="T11" fmla="*/ 1173 h 1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1393">
                  <a:moveTo>
                    <a:pt x="0" y="1173"/>
                  </a:moveTo>
                  <a:cubicBezTo>
                    <a:pt x="0" y="1295"/>
                    <a:pt x="98" y="1393"/>
                    <a:pt x="219" y="1393"/>
                  </a:cubicBezTo>
                  <a:cubicBezTo>
                    <a:pt x="341" y="1393"/>
                    <a:pt x="439" y="1295"/>
                    <a:pt x="439" y="1173"/>
                  </a:cubicBezTo>
                  <a:cubicBezTo>
                    <a:pt x="439" y="0"/>
                    <a:pt x="439" y="0"/>
                    <a:pt x="43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73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5471760" y="4929046"/>
              <a:ext cx="484371" cy="1535159"/>
            </a:xfrm>
            <a:custGeom>
              <a:avLst/>
              <a:gdLst>
                <a:gd name="T0" fmla="*/ 219 w 439"/>
                <a:gd name="T1" fmla="*/ 1393 h 1393"/>
                <a:gd name="T2" fmla="*/ 439 w 439"/>
                <a:gd name="T3" fmla="*/ 1173 h 1393"/>
                <a:gd name="T4" fmla="*/ 439 w 439"/>
                <a:gd name="T5" fmla="*/ 0 h 1393"/>
                <a:gd name="T6" fmla="*/ 0 w 439"/>
                <a:gd name="T7" fmla="*/ 0 h 1393"/>
                <a:gd name="T8" fmla="*/ 0 w 439"/>
                <a:gd name="T9" fmla="*/ 1173 h 1393"/>
                <a:gd name="T10" fmla="*/ 219 w 439"/>
                <a:gd name="T11" fmla="*/ 1393 h 1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1393">
                  <a:moveTo>
                    <a:pt x="219" y="1393"/>
                  </a:moveTo>
                  <a:cubicBezTo>
                    <a:pt x="340" y="1393"/>
                    <a:pt x="439" y="1295"/>
                    <a:pt x="439" y="1173"/>
                  </a:cubicBezTo>
                  <a:cubicBezTo>
                    <a:pt x="439" y="0"/>
                    <a:pt x="439" y="0"/>
                    <a:pt x="4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73"/>
                    <a:pt x="0" y="1173"/>
                    <a:pt x="0" y="1173"/>
                  </a:cubicBezTo>
                  <a:cubicBezTo>
                    <a:pt x="0" y="1295"/>
                    <a:pt x="98" y="1393"/>
                    <a:pt x="219" y="1393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5471760" y="3784084"/>
              <a:ext cx="1244259" cy="1144961"/>
            </a:xfrm>
            <a:custGeom>
              <a:avLst/>
              <a:gdLst>
                <a:gd name="T0" fmla="*/ 439 w 1128"/>
                <a:gd name="T1" fmla="*/ 972 h 1039"/>
                <a:gd name="T2" fmla="*/ 564 w 1128"/>
                <a:gd name="T3" fmla="*/ 847 h 1039"/>
                <a:gd name="T4" fmla="*/ 689 w 1128"/>
                <a:gd name="T5" fmla="*/ 972 h 1039"/>
                <a:gd name="T6" fmla="*/ 689 w 1128"/>
                <a:gd name="T7" fmla="*/ 1039 h 1039"/>
                <a:gd name="T8" fmla="*/ 1128 w 1128"/>
                <a:gd name="T9" fmla="*/ 1039 h 1039"/>
                <a:gd name="T10" fmla="*/ 1128 w 1128"/>
                <a:gd name="T11" fmla="*/ 0 h 1039"/>
                <a:gd name="T12" fmla="*/ 0 w 1128"/>
                <a:gd name="T13" fmla="*/ 0 h 1039"/>
                <a:gd name="T14" fmla="*/ 0 w 1128"/>
                <a:gd name="T15" fmla="*/ 1039 h 1039"/>
                <a:gd name="T16" fmla="*/ 439 w 1128"/>
                <a:gd name="T17" fmla="*/ 1039 h 1039"/>
                <a:gd name="T18" fmla="*/ 439 w 1128"/>
                <a:gd name="T19" fmla="*/ 972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8" h="1039">
                  <a:moveTo>
                    <a:pt x="439" y="972"/>
                  </a:moveTo>
                  <a:cubicBezTo>
                    <a:pt x="439" y="903"/>
                    <a:pt x="495" y="847"/>
                    <a:pt x="564" y="847"/>
                  </a:cubicBezTo>
                  <a:cubicBezTo>
                    <a:pt x="633" y="847"/>
                    <a:pt x="689" y="903"/>
                    <a:pt x="689" y="972"/>
                  </a:cubicBezTo>
                  <a:cubicBezTo>
                    <a:pt x="689" y="1039"/>
                    <a:pt x="689" y="1039"/>
                    <a:pt x="689" y="1039"/>
                  </a:cubicBezTo>
                  <a:cubicBezTo>
                    <a:pt x="1128" y="1039"/>
                    <a:pt x="1128" y="1039"/>
                    <a:pt x="1128" y="1039"/>
                  </a:cubicBezTo>
                  <a:cubicBezTo>
                    <a:pt x="1128" y="0"/>
                    <a:pt x="1128" y="0"/>
                    <a:pt x="11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39"/>
                    <a:pt x="0" y="1039"/>
                    <a:pt x="0" y="1039"/>
                  </a:cubicBezTo>
                  <a:cubicBezTo>
                    <a:pt x="439" y="1039"/>
                    <a:pt x="439" y="1039"/>
                    <a:pt x="439" y="1039"/>
                  </a:cubicBezTo>
                  <a:lnTo>
                    <a:pt x="439" y="972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4890886" y="3784085"/>
              <a:ext cx="483904" cy="985990"/>
            </a:xfrm>
            <a:custGeom>
              <a:avLst/>
              <a:gdLst>
                <a:gd name="T0" fmla="*/ 0 w 439"/>
                <a:gd name="T1" fmla="*/ 676 h 895"/>
                <a:gd name="T2" fmla="*/ 219 w 439"/>
                <a:gd name="T3" fmla="*/ 895 h 895"/>
                <a:gd name="T4" fmla="*/ 439 w 439"/>
                <a:gd name="T5" fmla="*/ 676 h 895"/>
                <a:gd name="T6" fmla="*/ 439 w 439"/>
                <a:gd name="T7" fmla="*/ 0 h 895"/>
                <a:gd name="T8" fmla="*/ 0 w 439"/>
                <a:gd name="T9" fmla="*/ 0 h 895"/>
                <a:gd name="T10" fmla="*/ 0 w 439"/>
                <a:gd name="T11" fmla="*/ 676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895">
                  <a:moveTo>
                    <a:pt x="0" y="676"/>
                  </a:moveTo>
                  <a:cubicBezTo>
                    <a:pt x="0" y="797"/>
                    <a:pt x="98" y="895"/>
                    <a:pt x="219" y="895"/>
                  </a:cubicBezTo>
                  <a:cubicBezTo>
                    <a:pt x="340" y="895"/>
                    <a:pt x="439" y="797"/>
                    <a:pt x="439" y="676"/>
                  </a:cubicBezTo>
                  <a:cubicBezTo>
                    <a:pt x="439" y="0"/>
                    <a:pt x="439" y="0"/>
                    <a:pt x="43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76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4" name="Freeform 7"/>
            <p:cNvSpPr/>
            <p:nvPr/>
          </p:nvSpPr>
          <p:spPr bwMode="auto">
            <a:xfrm>
              <a:off x="6812984" y="3784085"/>
              <a:ext cx="484371" cy="985990"/>
            </a:xfrm>
            <a:custGeom>
              <a:avLst/>
              <a:gdLst>
                <a:gd name="T0" fmla="*/ 0 w 439"/>
                <a:gd name="T1" fmla="*/ 676 h 895"/>
                <a:gd name="T2" fmla="*/ 219 w 439"/>
                <a:gd name="T3" fmla="*/ 895 h 895"/>
                <a:gd name="T4" fmla="*/ 439 w 439"/>
                <a:gd name="T5" fmla="*/ 676 h 895"/>
                <a:gd name="T6" fmla="*/ 439 w 439"/>
                <a:gd name="T7" fmla="*/ 0 h 895"/>
                <a:gd name="T8" fmla="*/ 0 w 439"/>
                <a:gd name="T9" fmla="*/ 0 h 895"/>
                <a:gd name="T10" fmla="*/ 0 w 439"/>
                <a:gd name="T11" fmla="*/ 676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895">
                  <a:moveTo>
                    <a:pt x="0" y="676"/>
                  </a:moveTo>
                  <a:cubicBezTo>
                    <a:pt x="0" y="797"/>
                    <a:pt x="98" y="895"/>
                    <a:pt x="219" y="895"/>
                  </a:cubicBezTo>
                  <a:cubicBezTo>
                    <a:pt x="340" y="895"/>
                    <a:pt x="439" y="797"/>
                    <a:pt x="439" y="676"/>
                  </a:cubicBezTo>
                  <a:cubicBezTo>
                    <a:pt x="439" y="0"/>
                    <a:pt x="439" y="0"/>
                    <a:pt x="43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76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5" name="Freeform 8"/>
            <p:cNvSpPr/>
            <p:nvPr/>
          </p:nvSpPr>
          <p:spPr bwMode="auto">
            <a:xfrm>
              <a:off x="4890886" y="2581783"/>
              <a:ext cx="2406468" cy="1202301"/>
            </a:xfrm>
            <a:custGeom>
              <a:avLst/>
              <a:gdLst>
                <a:gd name="T0" fmla="*/ 1440 w 2182"/>
                <a:gd name="T1" fmla="*/ 0 h 1091"/>
                <a:gd name="T2" fmla="*/ 741 w 2182"/>
                <a:gd name="T3" fmla="*/ 0 h 1091"/>
                <a:gd name="T4" fmla="*/ 0 w 2182"/>
                <a:gd name="T5" fmla="*/ 680 h 1091"/>
                <a:gd name="T6" fmla="*/ 0 w 2182"/>
                <a:gd name="T7" fmla="*/ 1091 h 1091"/>
                <a:gd name="T8" fmla="*/ 439 w 2182"/>
                <a:gd name="T9" fmla="*/ 1091 h 1091"/>
                <a:gd name="T10" fmla="*/ 439 w 2182"/>
                <a:gd name="T11" fmla="*/ 736 h 1091"/>
                <a:gd name="T12" fmla="*/ 483 w 2182"/>
                <a:gd name="T13" fmla="*/ 692 h 1091"/>
                <a:gd name="T14" fmla="*/ 527 w 2182"/>
                <a:gd name="T15" fmla="*/ 736 h 1091"/>
                <a:gd name="T16" fmla="*/ 527 w 2182"/>
                <a:gd name="T17" fmla="*/ 1091 h 1091"/>
                <a:gd name="T18" fmla="*/ 1655 w 2182"/>
                <a:gd name="T19" fmla="*/ 1091 h 1091"/>
                <a:gd name="T20" fmla="*/ 1655 w 2182"/>
                <a:gd name="T21" fmla="*/ 736 h 1091"/>
                <a:gd name="T22" fmla="*/ 1699 w 2182"/>
                <a:gd name="T23" fmla="*/ 692 h 1091"/>
                <a:gd name="T24" fmla="*/ 1743 w 2182"/>
                <a:gd name="T25" fmla="*/ 736 h 1091"/>
                <a:gd name="T26" fmla="*/ 1743 w 2182"/>
                <a:gd name="T27" fmla="*/ 1091 h 1091"/>
                <a:gd name="T28" fmla="*/ 2182 w 2182"/>
                <a:gd name="T29" fmla="*/ 1091 h 1091"/>
                <a:gd name="T30" fmla="*/ 2182 w 2182"/>
                <a:gd name="T31" fmla="*/ 680 h 1091"/>
                <a:gd name="T32" fmla="*/ 1440 w 2182"/>
                <a:gd name="T33" fmla="*/ 0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82" h="1091">
                  <a:moveTo>
                    <a:pt x="1440" y="0"/>
                  </a:moveTo>
                  <a:cubicBezTo>
                    <a:pt x="741" y="0"/>
                    <a:pt x="741" y="0"/>
                    <a:pt x="741" y="0"/>
                  </a:cubicBezTo>
                  <a:cubicBezTo>
                    <a:pt x="273" y="68"/>
                    <a:pt x="0" y="286"/>
                    <a:pt x="0" y="680"/>
                  </a:cubicBezTo>
                  <a:cubicBezTo>
                    <a:pt x="0" y="1091"/>
                    <a:pt x="0" y="1091"/>
                    <a:pt x="0" y="1091"/>
                  </a:cubicBezTo>
                  <a:cubicBezTo>
                    <a:pt x="439" y="1091"/>
                    <a:pt x="439" y="1091"/>
                    <a:pt x="439" y="1091"/>
                  </a:cubicBezTo>
                  <a:cubicBezTo>
                    <a:pt x="439" y="736"/>
                    <a:pt x="439" y="736"/>
                    <a:pt x="439" y="736"/>
                  </a:cubicBezTo>
                  <a:cubicBezTo>
                    <a:pt x="439" y="712"/>
                    <a:pt x="458" y="692"/>
                    <a:pt x="483" y="692"/>
                  </a:cubicBezTo>
                  <a:cubicBezTo>
                    <a:pt x="507" y="692"/>
                    <a:pt x="527" y="712"/>
                    <a:pt x="527" y="736"/>
                  </a:cubicBezTo>
                  <a:cubicBezTo>
                    <a:pt x="527" y="1091"/>
                    <a:pt x="527" y="1091"/>
                    <a:pt x="527" y="1091"/>
                  </a:cubicBezTo>
                  <a:cubicBezTo>
                    <a:pt x="1655" y="1091"/>
                    <a:pt x="1655" y="1091"/>
                    <a:pt x="1655" y="1091"/>
                  </a:cubicBezTo>
                  <a:cubicBezTo>
                    <a:pt x="1655" y="736"/>
                    <a:pt x="1655" y="736"/>
                    <a:pt x="1655" y="736"/>
                  </a:cubicBezTo>
                  <a:cubicBezTo>
                    <a:pt x="1655" y="712"/>
                    <a:pt x="1674" y="692"/>
                    <a:pt x="1699" y="692"/>
                  </a:cubicBezTo>
                  <a:cubicBezTo>
                    <a:pt x="1723" y="692"/>
                    <a:pt x="1743" y="712"/>
                    <a:pt x="1743" y="736"/>
                  </a:cubicBezTo>
                  <a:cubicBezTo>
                    <a:pt x="1743" y="1091"/>
                    <a:pt x="1743" y="1091"/>
                    <a:pt x="1743" y="1091"/>
                  </a:cubicBezTo>
                  <a:cubicBezTo>
                    <a:pt x="2182" y="1091"/>
                    <a:pt x="2182" y="1091"/>
                    <a:pt x="2182" y="1091"/>
                  </a:cubicBezTo>
                  <a:cubicBezTo>
                    <a:pt x="2182" y="680"/>
                    <a:pt x="2182" y="680"/>
                    <a:pt x="2182" y="680"/>
                  </a:cubicBezTo>
                  <a:cubicBezTo>
                    <a:pt x="2182" y="286"/>
                    <a:pt x="1909" y="68"/>
                    <a:pt x="1440" y="0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6" name="Freeform 5"/>
            <p:cNvSpPr/>
            <p:nvPr/>
          </p:nvSpPr>
          <p:spPr bwMode="auto">
            <a:xfrm>
              <a:off x="5494135" y="1524000"/>
              <a:ext cx="1198572" cy="1057784"/>
            </a:xfrm>
            <a:custGeom>
              <a:avLst/>
              <a:gdLst>
                <a:gd name="T0" fmla="*/ 1087 w 1087"/>
                <a:gd name="T1" fmla="*/ 544 h 960"/>
                <a:gd name="T2" fmla="*/ 544 w 1087"/>
                <a:gd name="T3" fmla="*/ 0 h 960"/>
                <a:gd name="T4" fmla="*/ 0 w 1087"/>
                <a:gd name="T5" fmla="*/ 544 h 960"/>
                <a:gd name="T6" fmla="*/ 194 w 1087"/>
                <a:gd name="T7" fmla="*/ 960 h 960"/>
                <a:gd name="T8" fmla="*/ 893 w 1087"/>
                <a:gd name="T9" fmla="*/ 960 h 960"/>
                <a:gd name="T10" fmla="*/ 1087 w 1087"/>
                <a:gd name="T11" fmla="*/ 544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7" h="960">
                  <a:moveTo>
                    <a:pt x="1087" y="544"/>
                  </a:moveTo>
                  <a:cubicBezTo>
                    <a:pt x="1087" y="244"/>
                    <a:pt x="844" y="0"/>
                    <a:pt x="544" y="0"/>
                  </a:cubicBezTo>
                  <a:cubicBezTo>
                    <a:pt x="243" y="0"/>
                    <a:pt x="0" y="244"/>
                    <a:pt x="0" y="544"/>
                  </a:cubicBezTo>
                  <a:cubicBezTo>
                    <a:pt x="0" y="711"/>
                    <a:pt x="76" y="861"/>
                    <a:pt x="194" y="960"/>
                  </a:cubicBezTo>
                  <a:cubicBezTo>
                    <a:pt x="893" y="960"/>
                    <a:pt x="893" y="960"/>
                    <a:pt x="893" y="960"/>
                  </a:cubicBezTo>
                  <a:cubicBezTo>
                    <a:pt x="1012" y="861"/>
                    <a:pt x="1087" y="711"/>
                    <a:pt x="1087" y="544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677193" y="1863139"/>
              <a:ext cx="827517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746578" y="2955581"/>
              <a:ext cx="827517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746578" y="4062578"/>
              <a:ext cx="827517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160338" y="5468741"/>
              <a:ext cx="632401" cy="400110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601472" y="1936849"/>
            <a:ext cx="2978626" cy="1299844"/>
            <a:chOff x="6529453" y="2270537"/>
            <a:chExt cx="2978626" cy="1299844"/>
          </a:xfrm>
        </p:grpSpPr>
        <p:sp>
          <p:nvSpPr>
            <p:cNvPr id="22" name="TextBox 28"/>
            <p:cNvSpPr txBox="1"/>
            <p:nvPr/>
          </p:nvSpPr>
          <p:spPr>
            <a:xfrm>
              <a:off x="6529454" y="2270537"/>
              <a:ext cx="1107996" cy="418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电话礼仪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23" name="Rectangle 29"/>
            <p:cNvSpPr/>
            <p:nvPr/>
          </p:nvSpPr>
          <p:spPr>
            <a:xfrm>
              <a:off x="6529453" y="2637818"/>
              <a:ext cx="2978626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此处添加详细文本描述，建议与标题相关并符合整体语言风格，语言描述尽量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666539" y="2515800"/>
            <a:ext cx="3096934" cy="1299844"/>
            <a:chOff x="5963439" y="2270537"/>
            <a:chExt cx="3096934" cy="1299844"/>
          </a:xfrm>
        </p:grpSpPr>
        <p:sp>
          <p:nvSpPr>
            <p:cNvPr id="25" name="TextBox 28"/>
            <p:cNvSpPr txBox="1"/>
            <p:nvPr/>
          </p:nvSpPr>
          <p:spPr>
            <a:xfrm>
              <a:off x="7952377" y="2270537"/>
              <a:ext cx="1107996" cy="418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电话礼仪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26" name="Rectangle 29"/>
            <p:cNvSpPr/>
            <p:nvPr/>
          </p:nvSpPr>
          <p:spPr>
            <a:xfrm>
              <a:off x="5963439" y="2637818"/>
              <a:ext cx="309693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此处添加详细文本描述，建议与标题相关并符合整体语言风格，语言描述尽量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601472" y="4274761"/>
            <a:ext cx="2978626" cy="1299844"/>
            <a:chOff x="6529453" y="2270537"/>
            <a:chExt cx="2978626" cy="1299844"/>
          </a:xfrm>
        </p:grpSpPr>
        <p:sp>
          <p:nvSpPr>
            <p:cNvPr id="28" name="TextBox 28"/>
            <p:cNvSpPr txBox="1"/>
            <p:nvPr/>
          </p:nvSpPr>
          <p:spPr>
            <a:xfrm>
              <a:off x="6529454" y="2270537"/>
              <a:ext cx="1107996" cy="418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电话礼仪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29" name="Rectangle 29"/>
            <p:cNvSpPr/>
            <p:nvPr/>
          </p:nvSpPr>
          <p:spPr>
            <a:xfrm>
              <a:off x="6529453" y="2637818"/>
              <a:ext cx="2978626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此处添加详细文本描述，建议与标题相关并符合整体语言风格，语言描述尽量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643600" y="4904463"/>
            <a:ext cx="3096934" cy="1299844"/>
            <a:chOff x="5963439" y="2270537"/>
            <a:chExt cx="3096934" cy="1299844"/>
          </a:xfrm>
        </p:grpSpPr>
        <p:sp>
          <p:nvSpPr>
            <p:cNvPr id="31" name="TextBox 28"/>
            <p:cNvSpPr txBox="1"/>
            <p:nvPr/>
          </p:nvSpPr>
          <p:spPr>
            <a:xfrm>
              <a:off x="7952377" y="2270537"/>
              <a:ext cx="1107996" cy="418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电话礼仪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32" name="Rectangle 29"/>
            <p:cNvSpPr/>
            <p:nvPr/>
          </p:nvSpPr>
          <p:spPr>
            <a:xfrm>
              <a:off x="5963439" y="2637818"/>
              <a:ext cx="309693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此处添加详细文本描述，建议与标题相关并符合整体语言风格，语言描述尽量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695515" y="740161"/>
            <a:ext cx="11498604" cy="29671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>
            <a:off x="3" y="260648"/>
            <a:ext cx="547381" cy="509181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47383" y="185358"/>
            <a:ext cx="576857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spc="600" dirty="0">
                <a:ln w="6350">
                  <a:noFill/>
                </a:ln>
                <a:solidFill>
                  <a:srgbClr val="B02434"/>
                </a:solidFill>
                <a:latin typeface="inpin heiti" charset="-122"/>
                <a:ea typeface="inpin heiti" charset="-122"/>
              </a:rPr>
              <a:t>三、请输入您的章节标题</a:t>
            </a:r>
            <a:endParaRPr lang="zh-CN" altLang="en-US" sz="2800" spc="600" dirty="0">
              <a:ln w="6350">
                <a:noFill/>
              </a:ln>
              <a:solidFill>
                <a:srgbClr val="B02434"/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617335" y="5267688"/>
            <a:ext cx="669925" cy="669925"/>
            <a:chOff x="6617335" y="5267688"/>
            <a:chExt cx="669925" cy="669925"/>
          </a:xfrm>
        </p:grpSpPr>
        <p:sp>
          <p:nvSpPr>
            <p:cNvPr id="6" name="椭圆 5"/>
            <p:cNvSpPr/>
            <p:nvPr/>
          </p:nvSpPr>
          <p:spPr>
            <a:xfrm>
              <a:off x="6617335" y="5267688"/>
              <a:ext cx="669925" cy="669925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6757821" y="5396557"/>
              <a:ext cx="430680" cy="429729"/>
              <a:chOff x="3175" y="4763"/>
              <a:chExt cx="717550" cy="715963"/>
            </a:xfrm>
            <a:solidFill>
              <a:schemeClr val="bg1">
                <a:lumMod val="95000"/>
              </a:schemeClr>
            </a:solidFill>
          </p:grpSpPr>
          <p:sp>
            <p:nvSpPr>
              <p:cNvPr id="8" name="Freeform 9"/>
              <p:cNvSpPr/>
              <p:nvPr/>
            </p:nvSpPr>
            <p:spPr bwMode="auto">
              <a:xfrm>
                <a:off x="434975" y="439738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9" name="Freeform 10"/>
              <p:cNvSpPr>
                <a:spLocks noEditPoints="1"/>
              </p:cNvSpPr>
              <p:nvPr/>
            </p:nvSpPr>
            <p:spPr bwMode="auto">
              <a:xfrm>
                <a:off x="3175" y="4763"/>
                <a:ext cx="530225" cy="533400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0" name="Freeform 11"/>
              <p:cNvSpPr/>
              <p:nvPr/>
            </p:nvSpPr>
            <p:spPr bwMode="auto">
              <a:xfrm>
                <a:off x="114300" y="115888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617335" y="2097768"/>
            <a:ext cx="669925" cy="669925"/>
            <a:chOff x="6617335" y="2097768"/>
            <a:chExt cx="669925" cy="669925"/>
          </a:xfrm>
        </p:grpSpPr>
        <p:sp>
          <p:nvSpPr>
            <p:cNvPr id="12" name="椭圆 11"/>
            <p:cNvSpPr/>
            <p:nvPr/>
          </p:nvSpPr>
          <p:spPr>
            <a:xfrm>
              <a:off x="6617335" y="2097768"/>
              <a:ext cx="669925" cy="669925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6759766" y="2249264"/>
              <a:ext cx="379697" cy="372835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6 h 204"/>
                <a:gd name="T34" fmla="*/ 34 w 208"/>
                <a:gd name="T35" fmla="*/ 138 h 204"/>
                <a:gd name="T36" fmla="*/ 23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1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6"/>
                    <a:pt x="28" y="126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3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4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close/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6" y="135"/>
                    <a:pt x="71" y="120"/>
                    <a:pt x="71" y="102"/>
                  </a:cubicBezTo>
                  <a:cubicBezTo>
                    <a:pt x="71" y="84"/>
                    <a:pt x="86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617335" y="3690983"/>
            <a:ext cx="669925" cy="669925"/>
            <a:chOff x="6617335" y="3690983"/>
            <a:chExt cx="669925" cy="669925"/>
          </a:xfrm>
        </p:grpSpPr>
        <p:sp>
          <p:nvSpPr>
            <p:cNvPr id="15" name="椭圆 14"/>
            <p:cNvSpPr/>
            <p:nvPr/>
          </p:nvSpPr>
          <p:spPr>
            <a:xfrm>
              <a:off x="6617335" y="3690983"/>
              <a:ext cx="669925" cy="669925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6" name="Freeform 33"/>
            <p:cNvSpPr>
              <a:spLocks noEditPoints="1"/>
            </p:cNvSpPr>
            <p:nvPr/>
          </p:nvSpPr>
          <p:spPr bwMode="auto">
            <a:xfrm>
              <a:off x="6698459" y="3802106"/>
              <a:ext cx="494896" cy="406613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6 h 200"/>
                <a:gd name="T32" fmla="*/ 220 w 244"/>
                <a:gd name="T33" fmla="*/ 166 h 200"/>
                <a:gd name="T34" fmla="*/ 220 w 244"/>
                <a:gd name="T35" fmla="*/ 123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6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3 h 200"/>
                <a:gd name="T60" fmla="*/ 24 w 244"/>
                <a:gd name="T61" fmla="*/ 166 h 200"/>
                <a:gd name="T62" fmla="*/ 0 w 244"/>
                <a:gd name="T63" fmla="*/ 166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2 h 200"/>
                <a:gd name="T80" fmla="*/ 177 w 244"/>
                <a:gd name="T81" fmla="*/ 182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3 h 200"/>
                <a:gd name="T90" fmla="*/ 213 w 244"/>
                <a:gd name="T91" fmla="*/ 182 h 200"/>
                <a:gd name="T92" fmla="*/ 67 w 244"/>
                <a:gd name="T93" fmla="*/ 116 h 200"/>
                <a:gd name="T94" fmla="*/ 67 w 244"/>
                <a:gd name="T95" fmla="*/ 182 h 200"/>
                <a:gd name="T96" fmla="*/ 31 w 244"/>
                <a:gd name="T97" fmla="*/ 182 h 200"/>
                <a:gd name="T98" fmla="*/ 31 w 244"/>
                <a:gd name="T99" fmla="*/ 123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9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77900" y="5265148"/>
            <a:ext cx="676910" cy="676910"/>
            <a:chOff x="977900" y="5265148"/>
            <a:chExt cx="676910" cy="676910"/>
          </a:xfrm>
        </p:grpSpPr>
        <p:sp>
          <p:nvSpPr>
            <p:cNvPr id="18" name="椭圆 17"/>
            <p:cNvSpPr/>
            <p:nvPr/>
          </p:nvSpPr>
          <p:spPr>
            <a:xfrm>
              <a:off x="977900" y="5265148"/>
              <a:ext cx="676910" cy="676910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076965" y="5376800"/>
              <a:ext cx="418248" cy="394507"/>
              <a:chOff x="244475" y="2743200"/>
              <a:chExt cx="727075" cy="685800"/>
            </a:xfrm>
            <a:solidFill>
              <a:srgbClr val="578B18"/>
            </a:solidFill>
          </p:grpSpPr>
          <p:sp>
            <p:nvSpPr>
              <p:cNvPr id="20" name="Freeform 15"/>
              <p:cNvSpPr>
                <a:spLocks noEditPoints="1"/>
              </p:cNvSpPr>
              <p:nvPr/>
            </p:nvSpPr>
            <p:spPr bwMode="auto">
              <a:xfrm>
                <a:off x="244475" y="3013075"/>
                <a:ext cx="204788" cy="415925"/>
              </a:xfrm>
              <a:custGeom>
                <a:avLst/>
                <a:gdLst>
                  <a:gd name="T0" fmla="*/ 41 w 54"/>
                  <a:gd name="T1" fmla="*/ 13 h 109"/>
                  <a:gd name="T2" fmla="*/ 41 w 54"/>
                  <a:gd name="T3" fmla="*/ 47 h 109"/>
                  <a:gd name="T4" fmla="*/ 13 w 54"/>
                  <a:gd name="T5" fmla="*/ 47 h 109"/>
                  <a:gd name="T6" fmla="*/ 13 w 54"/>
                  <a:gd name="T7" fmla="*/ 13 h 109"/>
                  <a:gd name="T8" fmla="*/ 41 w 54"/>
                  <a:gd name="T9" fmla="*/ 13 h 109"/>
                  <a:gd name="T10" fmla="*/ 50 w 54"/>
                  <a:gd name="T11" fmla="*/ 0 h 109"/>
                  <a:gd name="T12" fmla="*/ 4 w 54"/>
                  <a:gd name="T13" fmla="*/ 0 h 109"/>
                  <a:gd name="T14" fmla="*/ 0 w 54"/>
                  <a:gd name="T15" fmla="*/ 5 h 109"/>
                  <a:gd name="T16" fmla="*/ 0 w 54"/>
                  <a:gd name="T17" fmla="*/ 105 h 109"/>
                  <a:gd name="T18" fmla="*/ 4 w 54"/>
                  <a:gd name="T19" fmla="*/ 109 h 109"/>
                  <a:gd name="T20" fmla="*/ 50 w 54"/>
                  <a:gd name="T21" fmla="*/ 109 h 109"/>
                  <a:gd name="T22" fmla="*/ 54 w 54"/>
                  <a:gd name="T23" fmla="*/ 105 h 109"/>
                  <a:gd name="T24" fmla="*/ 54 w 54"/>
                  <a:gd name="T25" fmla="*/ 5 h 109"/>
                  <a:gd name="T26" fmla="*/ 50 w 54"/>
                  <a:gd name="T2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109">
                    <a:moveTo>
                      <a:pt x="41" y="13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1" y="13"/>
                      <a:pt x="41" y="13"/>
                      <a:pt x="41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2" y="109"/>
                      <a:pt x="54" y="107"/>
                      <a:pt x="54" y="10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1" name="Freeform 16"/>
              <p:cNvSpPr>
                <a:spLocks noEditPoints="1"/>
              </p:cNvSpPr>
              <p:nvPr/>
            </p:nvSpPr>
            <p:spPr bwMode="auto">
              <a:xfrm>
                <a:off x="500063" y="2914650"/>
                <a:ext cx="207963" cy="514350"/>
              </a:xfrm>
              <a:custGeom>
                <a:avLst/>
                <a:gdLst>
                  <a:gd name="T0" fmla="*/ 42 w 55"/>
                  <a:gd name="T1" fmla="*/ 13 h 135"/>
                  <a:gd name="T2" fmla="*/ 42 w 55"/>
                  <a:gd name="T3" fmla="*/ 81 h 135"/>
                  <a:gd name="T4" fmla="*/ 13 w 55"/>
                  <a:gd name="T5" fmla="*/ 81 h 135"/>
                  <a:gd name="T6" fmla="*/ 13 w 55"/>
                  <a:gd name="T7" fmla="*/ 13 h 135"/>
                  <a:gd name="T8" fmla="*/ 42 w 55"/>
                  <a:gd name="T9" fmla="*/ 13 h 135"/>
                  <a:gd name="T10" fmla="*/ 51 w 55"/>
                  <a:gd name="T11" fmla="*/ 0 h 135"/>
                  <a:gd name="T12" fmla="*/ 5 w 55"/>
                  <a:gd name="T13" fmla="*/ 0 h 135"/>
                  <a:gd name="T14" fmla="*/ 0 w 55"/>
                  <a:gd name="T15" fmla="*/ 5 h 135"/>
                  <a:gd name="T16" fmla="*/ 0 w 55"/>
                  <a:gd name="T17" fmla="*/ 131 h 135"/>
                  <a:gd name="T18" fmla="*/ 5 w 55"/>
                  <a:gd name="T19" fmla="*/ 135 h 135"/>
                  <a:gd name="T20" fmla="*/ 51 w 55"/>
                  <a:gd name="T21" fmla="*/ 135 h 135"/>
                  <a:gd name="T22" fmla="*/ 55 w 55"/>
                  <a:gd name="T23" fmla="*/ 131 h 135"/>
                  <a:gd name="T24" fmla="*/ 55 w 55"/>
                  <a:gd name="T25" fmla="*/ 5 h 135"/>
                  <a:gd name="T26" fmla="*/ 51 w 55"/>
                  <a:gd name="T2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35">
                    <a:moveTo>
                      <a:pt x="42" y="13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3"/>
                      <a:pt x="2" y="135"/>
                      <a:pt x="5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3" y="135"/>
                      <a:pt x="55" y="133"/>
                      <a:pt x="55" y="13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2"/>
                      <a:pt x="53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2" name="Freeform 17"/>
              <p:cNvSpPr>
                <a:spLocks noEditPoints="1"/>
              </p:cNvSpPr>
              <p:nvPr/>
            </p:nvSpPr>
            <p:spPr bwMode="auto">
              <a:xfrm>
                <a:off x="762000" y="2743200"/>
                <a:ext cx="209550" cy="685800"/>
              </a:xfrm>
              <a:custGeom>
                <a:avLst/>
                <a:gdLst>
                  <a:gd name="T0" fmla="*/ 42 w 55"/>
                  <a:gd name="T1" fmla="*/ 13 h 180"/>
                  <a:gd name="T2" fmla="*/ 42 w 55"/>
                  <a:gd name="T3" fmla="*/ 96 h 180"/>
                  <a:gd name="T4" fmla="*/ 13 w 55"/>
                  <a:gd name="T5" fmla="*/ 96 h 180"/>
                  <a:gd name="T6" fmla="*/ 13 w 55"/>
                  <a:gd name="T7" fmla="*/ 13 h 180"/>
                  <a:gd name="T8" fmla="*/ 42 w 55"/>
                  <a:gd name="T9" fmla="*/ 13 h 180"/>
                  <a:gd name="T10" fmla="*/ 50 w 55"/>
                  <a:gd name="T11" fmla="*/ 0 h 180"/>
                  <a:gd name="T12" fmla="*/ 4 w 55"/>
                  <a:gd name="T13" fmla="*/ 0 h 180"/>
                  <a:gd name="T14" fmla="*/ 0 w 55"/>
                  <a:gd name="T15" fmla="*/ 4 h 180"/>
                  <a:gd name="T16" fmla="*/ 0 w 55"/>
                  <a:gd name="T17" fmla="*/ 176 h 180"/>
                  <a:gd name="T18" fmla="*/ 4 w 55"/>
                  <a:gd name="T19" fmla="*/ 180 h 180"/>
                  <a:gd name="T20" fmla="*/ 50 w 55"/>
                  <a:gd name="T21" fmla="*/ 180 h 180"/>
                  <a:gd name="T22" fmla="*/ 55 w 55"/>
                  <a:gd name="T23" fmla="*/ 176 h 180"/>
                  <a:gd name="T24" fmla="*/ 55 w 55"/>
                  <a:gd name="T25" fmla="*/ 4 h 180"/>
                  <a:gd name="T26" fmla="*/ 50 w 55"/>
                  <a:gd name="T2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80">
                    <a:moveTo>
                      <a:pt x="42" y="13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8"/>
                      <a:pt x="2" y="180"/>
                      <a:pt x="4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3" y="180"/>
                      <a:pt x="55" y="178"/>
                      <a:pt x="55" y="176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3" y="0"/>
                      <a:pt x="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1003300" y="3692253"/>
            <a:ext cx="676910" cy="676910"/>
            <a:chOff x="1003300" y="3692253"/>
            <a:chExt cx="676910" cy="676910"/>
          </a:xfrm>
        </p:grpSpPr>
        <p:sp>
          <p:nvSpPr>
            <p:cNvPr id="24" name="椭圆 23"/>
            <p:cNvSpPr/>
            <p:nvPr/>
          </p:nvSpPr>
          <p:spPr>
            <a:xfrm>
              <a:off x="1003300" y="3692253"/>
              <a:ext cx="676910" cy="676910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161266" y="3790399"/>
              <a:ext cx="361197" cy="430105"/>
              <a:chOff x="10787673" y="2508217"/>
              <a:chExt cx="478426" cy="569698"/>
            </a:xfrm>
            <a:solidFill>
              <a:schemeClr val="bg1">
                <a:lumMod val="95000"/>
              </a:schemeClr>
            </a:solidFill>
          </p:grpSpPr>
          <p:sp>
            <p:nvSpPr>
              <p:cNvPr id="26" name="Freeform 25"/>
              <p:cNvSpPr>
                <a:spLocks noEditPoints="1"/>
              </p:cNvSpPr>
              <p:nvPr/>
            </p:nvSpPr>
            <p:spPr bwMode="auto">
              <a:xfrm>
                <a:off x="10787673" y="2508217"/>
                <a:ext cx="478426" cy="569698"/>
              </a:xfrm>
              <a:custGeom>
                <a:avLst/>
                <a:gdLst>
                  <a:gd name="T0" fmla="*/ 145 w 156"/>
                  <a:gd name="T1" fmla="*/ 22 h 178"/>
                  <a:gd name="T2" fmla="*/ 134 w 156"/>
                  <a:gd name="T3" fmla="*/ 22 h 178"/>
                  <a:gd name="T4" fmla="*/ 134 w 156"/>
                  <a:gd name="T5" fmla="*/ 11 h 178"/>
                  <a:gd name="T6" fmla="*/ 123 w 156"/>
                  <a:gd name="T7" fmla="*/ 0 h 178"/>
                  <a:gd name="T8" fmla="*/ 11 w 156"/>
                  <a:gd name="T9" fmla="*/ 0 h 178"/>
                  <a:gd name="T10" fmla="*/ 0 w 156"/>
                  <a:gd name="T11" fmla="*/ 11 h 178"/>
                  <a:gd name="T12" fmla="*/ 0 w 156"/>
                  <a:gd name="T13" fmla="*/ 145 h 178"/>
                  <a:gd name="T14" fmla="*/ 11 w 156"/>
                  <a:gd name="T15" fmla="*/ 156 h 178"/>
                  <a:gd name="T16" fmla="*/ 22 w 156"/>
                  <a:gd name="T17" fmla="*/ 156 h 178"/>
                  <a:gd name="T18" fmla="*/ 22 w 156"/>
                  <a:gd name="T19" fmla="*/ 167 h 178"/>
                  <a:gd name="T20" fmla="*/ 33 w 156"/>
                  <a:gd name="T21" fmla="*/ 178 h 178"/>
                  <a:gd name="T22" fmla="*/ 145 w 156"/>
                  <a:gd name="T23" fmla="*/ 178 h 178"/>
                  <a:gd name="T24" fmla="*/ 156 w 156"/>
                  <a:gd name="T25" fmla="*/ 167 h 178"/>
                  <a:gd name="T26" fmla="*/ 156 w 156"/>
                  <a:gd name="T27" fmla="*/ 33 h 178"/>
                  <a:gd name="T28" fmla="*/ 145 w 156"/>
                  <a:gd name="T29" fmla="*/ 22 h 178"/>
                  <a:gd name="T30" fmla="*/ 11 w 156"/>
                  <a:gd name="T31" fmla="*/ 145 h 178"/>
                  <a:gd name="T32" fmla="*/ 11 w 156"/>
                  <a:gd name="T33" fmla="*/ 11 h 178"/>
                  <a:gd name="T34" fmla="*/ 123 w 156"/>
                  <a:gd name="T35" fmla="*/ 11 h 178"/>
                  <a:gd name="T36" fmla="*/ 123 w 156"/>
                  <a:gd name="T37" fmla="*/ 145 h 178"/>
                  <a:gd name="T38" fmla="*/ 11 w 156"/>
                  <a:gd name="T39" fmla="*/ 145 h 178"/>
                  <a:gd name="T40" fmla="*/ 145 w 156"/>
                  <a:gd name="T41" fmla="*/ 167 h 178"/>
                  <a:gd name="T42" fmla="*/ 33 w 156"/>
                  <a:gd name="T43" fmla="*/ 167 h 178"/>
                  <a:gd name="T44" fmla="*/ 33 w 156"/>
                  <a:gd name="T45" fmla="*/ 156 h 178"/>
                  <a:gd name="T46" fmla="*/ 123 w 156"/>
                  <a:gd name="T47" fmla="*/ 156 h 178"/>
                  <a:gd name="T48" fmla="*/ 134 w 156"/>
                  <a:gd name="T49" fmla="*/ 145 h 178"/>
                  <a:gd name="T50" fmla="*/ 134 w 156"/>
                  <a:gd name="T51" fmla="*/ 33 h 178"/>
                  <a:gd name="T52" fmla="*/ 145 w 156"/>
                  <a:gd name="T53" fmla="*/ 33 h 178"/>
                  <a:gd name="T54" fmla="*/ 145 w 156"/>
                  <a:gd name="T55" fmla="*/ 16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6" h="178">
                    <a:moveTo>
                      <a:pt x="145" y="22"/>
                    </a:moveTo>
                    <a:cubicBezTo>
                      <a:pt x="134" y="22"/>
                      <a:pt x="134" y="22"/>
                      <a:pt x="134" y="22"/>
                    </a:cubicBezTo>
                    <a:cubicBezTo>
                      <a:pt x="134" y="11"/>
                      <a:pt x="134" y="11"/>
                      <a:pt x="134" y="11"/>
                    </a:cubicBezTo>
                    <a:cubicBezTo>
                      <a:pt x="134" y="5"/>
                      <a:pt x="129" y="0"/>
                      <a:pt x="12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1"/>
                      <a:pt x="5" y="156"/>
                      <a:pt x="11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2" y="173"/>
                      <a:pt x="27" y="178"/>
                      <a:pt x="33" y="178"/>
                    </a:cubicBezTo>
                    <a:cubicBezTo>
                      <a:pt x="145" y="178"/>
                      <a:pt x="145" y="178"/>
                      <a:pt x="145" y="178"/>
                    </a:cubicBezTo>
                    <a:cubicBezTo>
                      <a:pt x="151" y="178"/>
                      <a:pt x="156" y="173"/>
                      <a:pt x="156" y="167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27"/>
                      <a:pt x="151" y="22"/>
                      <a:pt x="145" y="22"/>
                    </a:cubicBezTo>
                    <a:close/>
                    <a:moveTo>
                      <a:pt x="11" y="145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23" y="145"/>
                      <a:pt x="123" y="145"/>
                      <a:pt x="123" y="145"/>
                    </a:cubicBezTo>
                    <a:lnTo>
                      <a:pt x="11" y="145"/>
                    </a:lnTo>
                    <a:close/>
                    <a:moveTo>
                      <a:pt x="145" y="167"/>
                    </a:moveTo>
                    <a:cubicBezTo>
                      <a:pt x="33" y="167"/>
                      <a:pt x="33" y="167"/>
                      <a:pt x="33" y="167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9" y="156"/>
                      <a:pt x="134" y="151"/>
                      <a:pt x="134" y="145"/>
                    </a:cubicBezTo>
                    <a:cubicBezTo>
                      <a:pt x="134" y="33"/>
                      <a:pt x="134" y="33"/>
                      <a:pt x="134" y="33"/>
                    </a:cubicBezTo>
                    <a:cubicBezTo>
                      <a:pt x="145" y="33"/>
                      <a:pt x="145" y="33"/>
                      <a:pt x="145" y="33"/>
                    </a:cubicBezTo>
                    <a:lnTo>
                      <a:pt x="145" y="16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7" name="Freeform 26"/>
              <p:cNvSpPr/>
              <p:nvPr/>
            </p:nvSpPr>
            <p:spPr bwMode="auto">
              <a:xfrm>
                <a:off x="10925460" y="2614454"/>
                <a:ext cx="205404" cy="34527"/>
              </a:xfrm>
              <a:custGeom>
                <a:avLst/>
                <a:gdLst>
                  <a:gd name="T0" fmla="*/ 61 w 67"/>
                  <a:gd name="T1" fmla="*/ 0 h 11"/>
                  <a:gd name="T2" fmla="*/ 5 w 67"/>
                  <a:gd name="T3" fmla="*/ 0 h 11"/>
                  <a:gd name="T4" fmla="*/ 0 w 67"/>
                  <a:gd name="T5" fmla="*/ 6 h 11"/>
                  <a:gd name="T6" fmla="*/ 5 w 67"/>
                  <a:gd name="T7" fmla="*/ 11 h 11"/>
                  <a:gd name="T8" fmla="*/ 61 w 67"/>
                  <a:gd name="T9" fmla="*/ 11 h 11"/>
                  <a:gd name="T10" fmla="*/ 67 w 67"/>
                  <a:gd name="T11" fmla="*/ 6 h 11"/>
                  <a:gd name="T12" fmla="*/ 61 w 67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1">
                    <a:moveTo>
                      <a:pt x="6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9"/>
                      <a:pt x="67" y="6"/>
                    </a:cubicBezTo>
                    <a:cubicBezTo>
                      <a:pt x="67" y="3"/>
                      <a:pt x="64" y="0"/>
                      <a:pt x="6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 bwMode="auto">
              <a:xfrm>
                <a:off x="10854015" y="2723348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5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5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8"/>
                      <a:pt x="90" y="5"/>
                    </a:cubicBezTo>
                    <a:cubicBezTo>
                      <a:pt x="90" y="2"/>
                      <a:pt x="87" y="0"/>
                      <a:pt x="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9" name="Freeform 28"/>
              <p:cNvSpPr/>
              <p:nvPr/>
            </p:nvSpPr>
            <p:spPr bwMode="auto">
              <a:xfrm>
                <a:off x="10854015" y="2793730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6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6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30" name="Freeform 29"/>
              <p:cNvSpPr/>
              <p:nvPr/>
            </p:nvSpPr>
            <p:spPr bwMode="auto">
              <a:xfrm>
                <a:off x="10854015" y="2862784"/>
                <a:ext cx="276849" cy="38511"/>
              </a:xfrm>
              <a:custGeom>
                <a:avLst/>
                <a:gdLst>
                  <a:gd name="T0" fmla="*/ 84 w 90"/>
                  <a:gd name="T1" fmla="*/ 0 h 12"/>
                  <a:gd name="T2" fmla="*/ 6 w 90"/>
                  <a:gd name="T3" fmla="*/ 0 h 12"/>
                  <a:gd name="T4" fmla="*/ 0 w 90"/>
                  <a:gd name="T5" fmla="*/ 6 h 12"/>
                  <a:gd name="T6" fmla="*/ 6 w 90"/>
                  <a:gd name="T7" fmla="*/ 12 h 12"/>
                  <a:gd name="T8" fmla="*/ 84 w 90"/>
                  <a:gd name="T9" fmla="*/ 12 h 12"/>
                  <a:gd name="T10" fmla="*/ 90 w 90"/>
                  <a:gd name="T11" fmla="*/ 6 h 12"/>
                  <a:gd name="T12" fmla="*/ 84 w 9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7" y="12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sp>
        <p:nvSpPr>
          <p:cNvPr id="31" name="MH_Text_1"/>
          <p:cNvSpPr txBox="1"/>
          <p:nvPr/>
        </p:nvSpPr>
        <p:spPr>
          <a:xfrm>
            <a:off x="1894840" y="2029188"/>
            <a:ext cx="3370580" cy="83439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inpin heiti" charset="-122"/>
                <a:ea typeface="inpin heiti" charset="-122"/>
                <a:cs typeface="inpin heiti" charset="-122"/>
              </a:rPr>
              <a:t>此处输入您的文本，</a:t>
            </a:r>
            <a:r>
              <a:rPr lang="zh-CN" altLang="en-US" sz="1200" kern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inpin heiti" charset="-122"/>
                <a:ea typeface="inpin heiti" charset="-122"/>
                <a:cs typeface="inpin heiti" charset="-122"/>
                <a:sym typeface="+mn-ea"/>
              </a:rPr>
              <a:t>在此处输入您的文本，在此处输入您的文本在此处输入您的文本，在此处输入您的文本</a:t>
            </a:r>
            <a:endParaRPr kumimoji="0" lang="zh-CN" altLang="en-US" sz="120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inpin heiti" charset="-122"/>
              <a:ea typeface="inpin heiti" charset="-122"/>
              <a:cs typeface="inpin heiti" charset="-122"/>
              <a:sym typeface="+mn-ea"/>
            </a:endParaRPr>
          </a:p>
        </p:txBody>
      </p:sp>
      <p:sp>
        <p:nvSpPr>
          <p:cNvPr id="32" name="MH_Text_1"/>
          <p:cNvSpPr txBox="1"/>
          <p:nvPr/>
        </p:nvSpPr>
        <p:spPr>
          <a:xfrm>
            <a:off x="1894840" y="3593193"/>
            <a:ext cx="3520440" cy="83439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inpin heiti" charset="-122"/>
                <a:ea typeface="inpin heiti" charset="-122"/>
                <a:cs typeface="inpin heiti" charset="-122"/>
              </a:rPr>
              <a:t>此处输入您的文本，</a:t>
            </a:r>
            <a:r>
              <a:rPr lang="zh-CN" altLang="en-US" sz="1200" kern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inpin heiti" charset="-122"/>
                <a:ea typeface="inpin heiti" charset="-122"/>
                <a:cs typeface="inpin heiti" charset="-122"/>
                <a:sym typeface="+mn-ea"/>
              </a:rPr>
              <a:t>在此处输入您的文本，在此处输入您的文本在此处输入您的文本，在此处输入您的文本</a:t>
            </a:r>
            <a:endParaRPr kumimoji="0" lang="zh-CN" altLang="en-US" sz="120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inpin heiti" charset="-122"/>
              <a:ea typeface="inpin heiti" charset="-122"/>
              <a:cs typeface="inpin heiti" charset="-122"/>
              <a:sym typeface="+mn-ea"/>
            </a:endParaRPr>
          </a:p>
        </p:txBody>
      </p:sp>
      <p:sp>
        <p:nvSpPr>
          <p:cNvPr id="33" name="MH_Text_1"/>
          <p:cNvSpPr txBox="1"/>
          <p:nvPr/>
        </p:nvSpPr>
        <p:spPr>
          <a:xfrm>
            <a:off x="1894840" y="5172438"/>
            <a:ext cx="3470910" cy="83439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inpin heiti" charset="-122"/>
                <a:ea typeface="inpin heiti" charset="-122"/>
                <a:cs typeface="inpin heiti" charset="-122"/>
              </a:rPr>
              <a:t>此处输入您的文本，</a:t>
            </a:r>
            <a:r>
              <a:rPr lang="zh-CN" altLang="en-US" sz="1200" kern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inpin heiti" charset="-122"/>
                <a:ea typeface="inpin heiti" charset="-122"/>
                <a:cs typeface="inpin heiti" charset="-122"/>
                <a:sym typeface="+mn-ea"/>
              </a:rPr>
              <a:t>在此处输入您的文本，在此处输入您的文本在此处输入您的文本，在此处输入您的文本</a:t>
            </a:r>
            <a:endParaRPr kumimoji="0" lang="zh-CN" altLang="en-US" sz="120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inpin heiti" charset="-122"/>
              <a:ea typeface="inpin heiti" charset="-122"/>
              <a:cs typeface="inpin heiti" charset="-122"/>
              <a:sym typeface="+mn-ea"/>
            </a:endParaRPr>
          </a:p>
        </p:txBody>
      </p:sp>
      <p:sp>
        <p:nvSpPr>
          <p:cNvPr id="34" name="MH_Text_1"/>
          <p:cNvSpPr txBox="1"/>
          <p:nvPr/>
        </p:nvSpPr>
        <p:spPr>
          <a:xfrm>
            <a:off x="7534275" y="1968863"/>
            <a:ext cx="3532505" cy="83439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inpin heiti" charset="-122"/>
                <a:ea typeface="inpin heiti" charset="-122"/>
                <a:cs typeface="inpin heiti" charset="-122"/>
              </a:rPr>
              <a:t>此处输入您的文本，</a:t>
            </a:r>
            <a:r>
              <a:rPr lang="zh-CN" altLang="en-US" sz="1200" kern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inpin heiti" charset="-122"/>
                <a:ea typeface="inpin heiti" charset="-122"/>
                <a:cs typeface="inpin heiti" charset="-122"/>
                <a:sym typeface="+mn-ea"/>
              </a:rPr>
              <a:t>在此处输入您的文本，在此处输入您的文本在此处输入您的文本，在此处输入您的文本</a:t>
            </a:r>
            <a:endParaRPr kumimoji="0" lang="zh-CN" altLang="en-US" sz="120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inpin heiti" charset="-122"/>
              <a:ea typeface="inpin heiti" charset="-122"/>
              <a:cs typeface="inpin heiti" charset="-122"/>
              <a:sym typeface="+mn-ea"/>
            </a:endParaRPr>
          </a:p>
        </p:txBody>
      </p:sp>
      <p:sp>
        <p:nvSpPr>
          <p:cNvPr id="35" name="MH_Text_1"/>
          <p:cNvSpPr txBox="1"/>
          <p:nvPr/>
        </p:nvSpPr>
        <p:spPr>
          <a:xfrm>
            <a:off x="7534275" y="3532868"/>
            <a:ext cx="3532505" cy="83439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inpin heiti" charset="-122"/>
                <a:ea typeface="inpin heiti" charset="-122"/>
                <a:cs typeface="inpin heiti" charset="-122"/>
              </a:rPr>
              <a:t>此处输入您的文本，</a:t>
            </a:r>
            <a:r>
              <a:rPr lang="zh-CN" altLang="en-US" sz="1200" kern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inpin heiti" charset="-122"/>
                <a:ea typeface="inpin heiti" charset="-122"/>
                <a:cs typeface="inpin heiti" charset="-122"/>
                <a:sym typeface="+mn-ea"/>
              </a:rPr>
              <a:t>在此处输入您的文本，在此处输入您的文本在此处输入您的文本，在此处输入您的文本</a:t>
            </a:r>
            <a:endParaRPr kumimoji="0" lang="zh-CN" altLang="en-US" sz="120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inpin heiti" charset="-122"/>
              <a:ea typeface="inpin heiti" charset="-122"/>
              <a:cs typeface="inpin heiti" charset="-122"/>
              <a:sym typeface="+mn-ea"/>
            </a:endParaRPr>
          </a:p>
        </p:txBody>
      </p:sp>
      <p:sp>
        <p:nvSpPr>
          <p:cNvPr id="36" name="MH_Text_1"/>
          <p:cNvSpPr txBox="1"/>
          <p:nvPr/>
        </p:nvSpPr>
        <p:spPr>
          <a:xfrm>
            <a:off x="7534275" y="5112113"/>
            <a:ext cx="3532505" cy="83439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inpin heiti" charset="-122"/>
                <a:ea typeface="inpin heiti" charset="-122"/>
                <a:cs typeface="inpin heiti" charset="-122"/>
              </a:rPr>
              <a:t>此处输入您的文本，</a:t>
            </a:r>
            <a:r>
              <a:rPr lang="zh-CN" altLang="en-US" sz="1200" kern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inpin heiti" charset="-122"/>
                <a:ea typeface="inpin heiti" charset="-122"/>
                <a:cs typeface="inpin heiti" charset="-122"/>
                <a:sym typeface="+mn-ea"/>
              </a:rPr>
              <a:t>在此处输入您的文本，在此处输入您的文本在此处输入您的文本，在此处输入您的文本</a:t>
            </a:r>
            <a:endParaRPr kumimoji="0" lang="zh-CN" altLang="en-US" sz="120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inpin heiti" charset="-122"/>
              <a:ea typeface="inpin heiti" charset="-122"/>
              <a:cs typeface="inpin heiti" charset="-122"/>
              <a:sym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003300" y="2099038"/>
            <a:ext cx="676910" cy="676910"/>
            <a:chOff x="1003300" y="2099038"/>
            <a:chExt cx="676910" cy="676910"/>
          </a:xfrm>
        </p:grpSpPr>
        <p:sp>
          <p:nvSpPr>
            <p:cNvPr id="38" name="椭圆 37"/>
            <p:cNvSpPr/>
            <p:nvPr/>
          </p:nvSpPr>
          <p:spPr>
            <a:xfrm>
              <a:off x="1003300" y="2099038"/>
              <a:ext cx="676910" cy="676910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1092001" y="2272613"/>
              <a:ext cx="495194" cy="310195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2" presetClass="entr" presetSubtype="1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6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6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/>
          <p:bldP spid="31" grpId="0"/>
          <p:bldP spid="32" grpId="0"/>
          <p:bldP spid="33" grpId="0"/>
          <p:bldP spid="34" grpId="0"/>
          <p:bldP spid="35" grpId="0"/>
          <p:bldP spid="3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/>
          <p:bldP spid="31" grpId="0"/>
          <p:bldP spid="32" grpId="0"/>
          <p:bldP spid="33" grpId="0"/>
          <p:bldP spid="34" grpId="0"/>
          <p:bldP spid="35" grpId="0"/>
          <p:bldP spid="36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808" y="-1169"/>
            <a:ext cx="6101665" cy="5050689"/>
          </a:xfrm>
          <a:prstGeom prst="rect">
            <a:avLst/>
          </a:prstGeom>
        </p:spPr>
      </p:pic>
      <p:sp>
        <p:nvSpPr>
          <p:cNvPr id="5" name="MH_Others_1"/>
          <p:cNvSpPr txBox="1"/>
          <p:nvPr>
            <p:custDataLst>
              <p:tags r:id="rId2"/>
            </p:custDataLst>
          </p:nvPr>
        </p:nvSpPr>
        <p:spPr>
          <a:xfrm>
            <a:off x="1169300" y="5223098"/>
            <a:ext cx="2160290" cy="128330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algn="ctr"/>
            <a:r>
              <a:rPr lang="zh-CN" altLang="en-US" sz="8340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rPr>
              <a:t>目录</a:t>
            </a:r>
            <a:endParaRPr lang="zh-CN" altLang="en-US" sz="8340" dirty="0">
              <a:solidFill>
                <a:srgbClr val="B02434"/>
              </a:solidFill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6" name="MH_Others_2"/>
          <p:cNvSpPr txBox="1"/>
          <p:nvPr>
            <p:custDataLst>
              <p:tags r:id="rId3"/>
            </p:custDataLst>
          </p:nvPr>
        </p:nvSpPr>
        <p:spPr>
          <a:xfrm>
            <a:off x="3503210" y="5597611"/>
            <a:ext cx="3716740" cy="615553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>
              <a:defRPr/>
            </a:pPr>
            <a:r>
              <a:rPr lang="en-US" altLang="zh-CN" sz="4000" spc="300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rPr>
              <a:t>CONTENTS</a:t>
            </a:r>
            <a:endParaRPr lang="zh-CN" altLang="en-US" sz="4000" spc="300" dirty="0">
              <a:solidFill>
                <a:srgbClr val="B02434"/>
              </a:solidFill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762409" y="1181339"/>
            <a:ext cx="5185751" cy="725194"/>
            <a:chOff x="5401703" y="751541"/>
            <a:chExt cx="5185751" cy="725194"/>
          </a:xfrm>
        </p:grpSpPr>
        <p:grpSp>
          <p:nvGrpSpPr>
            <p:cNvPr id="8" name="4"/>
            <p:cNvGrpSpPr/>
            <p:nvPr/>
          </p:nvGrpSpPr>
          <p:grpSpPr>
            <a:xfrm>
              <a:off x="6401692" y="751541"/>
              <a:ext cx="4185762" cy="725194"/>
              <a:chOff x="6988950" y="633706"/>
              <a:chExt cx="4185762" cy="725194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6988950" y="633706"/>
                <a:ext cx="1518364" cy="5007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zh-CN" altLang="en-US" sz="2000" spc="600" dirty="0">
                    <a:solidFill>
                      <a:srgbClr val="B02434"/>
                    </a:solidFill>
                    <a:latin typeface="inpin heiti" charset="-122"/>
                    <a:ea typeface="inpin heiti" charset="-122"/>
                  </a:rPr>
                  <a:t>标题文字</a:t>
                </a:r>
                <a:endParaRPr lang="zh-CN" altLang="en-US" sz="2000" spc="600" dirty="0">
                  <a:solidFill>
                    <a:srgbClr val="B02434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flipH="1">
                <a:off x="7023944" y="1085299"/>
                <a:ext cx="4150768" cy="2736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219200">
                  <a:lnSpc>
                    <a:spcPct val="130000"/>
                  </a:lnSpc>
                  <a:defRPr/>
                </a:pPr>
                <a:r>
                  <a:rPr lang="zh-CN" altLang="en-US" sz="100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inpin heiti" charset="-122"/>
                    <a:ea typeface="inpin heiti" charset="-122"/>
                  </a:rPr>
                  <a:t>您的内容打在这里，或者通过复制您的文本后，在此框中选择粘贴</a:t>
                </a:r>
                <a:endParaRPr lang="zh-CN" altLang="en-US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sp>
          <p:nvSpPr>
            <p:cNvPr id="9" name="矩形: 圆角 1"/>
            <p:cNvSpPr/>
            <p:nvPr/>
          </p:nvSpPr>
          <p:spPr>
            <a:xfrm>
              <a:off x="5401703" y="947331"/>
              <a:ext cx="870857" cy="493486"/>
            </a:xfrm>
            <a:prstGeom prst="roundRect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ctr" anchorCtr="0" compatLnSpc="1"/>
            <a:lstStyle/>
            <a:p>
              <a:pPr algn="ctr"/>
              <a:endParaRPr lang="zh-CN" altLang="en-US" sz="1335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578029" y="961610"/>
              <a:ext cx="4555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lt1"/>
                  </a:solidFill>
                  <a:latin typeface="inpin heiti" charset="-122"/>
                  <a:ea typeface="inpin heiti" charset="-122"/>
                </a:rPr>
                <a:t>01</a:t>
              </a:r>
              <a:endParaRPr lang="zh-CN" altLang="en-US" sz="2400" dirty="0">
                <a:solidFill>
                  <a:schemeClr val="lt1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62409" y="2073966"/>
            <a:ext cx="5185751" cy="725194"/>
            <a:chOff x="5401703" y="751541"/>
            <a:chExt cx="5185751" cy="725194"/>
          </a:xfrm>
        </p:grpSpPr>
        <p:grpSp>
          <p:nvGrpSpPr>
            <p:cNvPr id="14" name="4"/>
            <p:cNvGrpSpPr/>
            <p:nvPr/>
          </p:nvGrpSpPr>
          <p:grpSpPr>
            <a:xfrm>
              <a:off x="6401692" y="751541"/>
              <a:ext cx="4185762" cy="725194"/>
              <a:chOff x="6988950" y="633706"/>
              <a:chExt cx="4185762" cy="725194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988950" y="633706"/>
                <a:ext cx="1518364" cy="5007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zh-CN" altLang="en-US" sz="2000" spc="600" dirty="0">
                    <a:solidFill>
                      <a:srgbClr val="B02434"/>
                    </a:solidFill>
                    <a:latin typeface="inpin heiti" charset="-122"/>
                    <a:ea typeface="inpin heiti" charset="-122"/>
                  </a:rPr>
                  <a:t>标题文字</a:t>
                </a:r>
                <a:endParaRPr lang="zh-CN" altLang="en-US" sz="2000" spc="600" dirty="0">
                  <a:solidFill>
                    <a:srgbClr val="B02434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flipH="1">
                <a:off x="7023944" y="1085299"/>
                <a:ext cx="4150768" cy="2736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219200">
                  <a:lnSpc>
                    <a:spcPct val="130000"/>
                  </a:lnSpc>
                  <a:defRPr/>
                </a:pPr>
                <a:r>
                  <a:rPr lang="zh-CN" altLang="en-US" sz="100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inpin heiti" charset="-122"/>
                    <a:ea typeface="inpin heiti" charset="-122"/>
                  </a:rPr>
                  <a:t>您的内容打在这里，或者通过复制您的文本后，在此框中选择粘贴</a:t>
                </a:r>
                <a:endParaRPr lang="zh-CN" altLang="en-US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sp>
          <p:nvSpPr>
            <p:cNvPr id="15" name="矩形: 圆角 1"/>
            <p:cNvSpPr/>
            <p:nvPr/>
          </p:nvSpPr>
          <p:spPr>
            <a:xfrm>
              <a:off x="5401703" y="947331"/>
              <a:ext cx="870857" cy="493486"/>
            </a:xfrm>
            <a:prstGeom prst="roundRect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ctr" anchorCtr="0" compatLnSpc="1"/>
            <a:lstStyle/>
            <a:p>
              <a:pPr algn="ctr"/>
              <a:endParaRPr lang="zh-CN" altLang="en-US" sz="1335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578029" y="961610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lt1"/>
                  </a:solidFill>
                  <a:latin typeface="inpin heiti" charset="-122"/>
                  <a:ea typeface="inpin heiti" charset="-122"/>
                </a:rPr>
                <a:t>02</a:t>
              </a:r>
              <a:endParaRPr lang="zh-CN" altLang="en-US" sz="2400" dirty="0">
                <a:solidFill>
                  <a:schemeClr val="lt1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62409" y="2966593"/>
            <a:ext cx="5185751" cy="725194"/>
            <a:chOff x="5401703" y="751541"/>
            <a:chExt cx="5185751" cy="725194"/>
          </a:xfrm>
        </p:grpSpPr>
        <p:grpSp>
          <p:nvGrpSpPr>
            <p:cNvPr id="20" name="4"/>
            <p:cNvGrpSpPr/>
            <p:nvPr/>
          </p:nvGrpSpPr>
          <p:grpSpPr>
            <a:xfrm>
              <a:off x="6401692" y="751541"/>
              <a:ext cx="4185762" cy="725194"/>
              <a:chOff x="6988950" y="633706"/>
              <a:chExt cx="4185762" cy="725194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6988950" y="633706"/>
                <a:ext cx="1518364" cy="5007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zh-CN" altLang="en-US" sz="2000" spc="600" dirty="0">
                    <a:solidFill>
                      <a:srgbClr val="B02434"/>
                    </a:solidFill>
                    <a:latin typeface="inpin heiti" charset="-122"/>
                    <a:ea typeface="inpin heiti" charset="-122"/>
                  </a:rPr>
                  <a:t>标题文字</a:t>
                </a:r>
                <a:endParaRPr lang="zh-CN" altLang="en-US" sz="2000" spc="600" dirty="0">
                  <a:solidFill>
                    <a:srgbClr val="B02434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 flipH="1">
                <a:off x="7023944" y="1085299"/>
                <a:ext cx="4150768" cy="2736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219200">
                  <a:lnSpc>
                    <a:spcPct val="130000"/>
                  </a:lnSpc>
                  <a:defRPr/>
                </a:pPr>
                <a:r>
                  <a:rPr lang="zh-CN" altLang="en-US" sz="100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inpin heiti" charset="-122"/>
                    <a:ea typeface="inpin heiti" charset="-122"/>
                  </a:rPr>
                  <a:t>您的内容打在这里，或者通过复制您的文本后，在此框中选择粘贴</a:t>
                </a:r>
                <a:endParaRPr lang="zh-CN" altLang="en-US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sp>
          <p:nvSpPr>
            <p:cNvPr id="21" name="矩形: 圆角 1"/>
            <p:cNvSpPr/>
            <p:nvPr/>
          </p:nvSpPr>
          <p:spPr>
            <a:xfrm>
              <a:off x="5401703" y="947331"/>
              <a:ext cx="870857" cy="493486"/>
            </a:xfrm>
            <a:prstGeom prst="roundRect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ctr" anchorCtr="0" compatLnSpc="1"/>
            <a:lstStyle/>
            <a:p>
              <a:pPr algn="ctr"/>
              <a:endParaRPr lang="zh-CN" altLang="en-US" sz="1335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578029" y="961610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lt1"/>
                  </a:solidFill>
                  <a:latin typeface="inpin heiti" charset="-122"/>
                  <a:ea typeface="inpin heiti" charset="-122"/>
                </a:rPr>
                <a:t>03</a:t>
              </a:r>
              <a:endParaRPr lang="zh-CN" altLang="en-US" sz="2400" dirty="0">
                <a:solidFill>
                  <a:schemeClr val="lt1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762409" y="3859220"/>
            <a:ext cx="5185751" cy="725194"/>
            <a:chOff x="5401703" y="751541"/>
            <a:chExt cx="5185751" cy="725194"/>
          </a:xfrm>
        </p:grpSpPr>
        <p:grpSp>
          <p:nvGrpSpPr>
            <p:cNvPr id="26" name="4"/>
            <p:cNvGrpSpPr/>
            <p:nvPr/>
          </p:nvGrpSpPr>
          <p:grpSpPr>
            <a:xfrm>
              <a:off x="6401692" y="751541"/>
              <a:ext cx="4185762" cy="725194"/>
              <a:chOff x="6988950" y="633706"/>
              <a:chExt cx="4185762" cy="725194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6988950" y="633706"/>
                <a:ext cx="1518364" cy="5007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zh-CN" altLang="en-US" sz="2000" spc="600" dirty="0">
                    <a:solidFill>
                      <a:srgbClr val="B02434"/>
                    </a:solidFill>
                    <a:latin typeface="inpin heiti" charset="-122"/>
                    <a:ea typeface="inpin heiti" charset="-122"/>
                  </a:rPr>
                  <a:t>标题文字</a:t>
                </a:r>
                <a:endParaRPr lang="zh-CN" altLang="en-US" sz="2000" spc="600" dirty="0">
                  <a:solidFill>
                    <a:srgbClr val="B02434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flipH="1">
                <a:off x="7023944" y="1085299"/>
                <a:ext cx="4150768" cy="2736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219200">
                  <a:lnSpc>
                    <a:spcPct val="130000"/>
                  </a:lnSpc>
                  <a:defRPr/>
                </a:pPr>
                <a:r>
                  <a:rPr lang="zh-CN" altLang="en-US" sz="100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inpin heiti" charset="-122"/>
                    <a:ea typeface="inpin heiti" charset="-122"/>
                  </a:rPr>
                  <a:t>您的内容打在这里，或者通过复制您的文本后，在此框中选择粘贴</a:t>
                </a:r>
                <a:endParaRPr lang="zh-CN" altLang="en-US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sp>
          <p:nvSpPr>
            <p:cNvPr id="27" name="矩形: 圆角 1"/>
            <p:cNvSpPr/>
            <p:nvPr/>
          </p:nvSpPr>
          <p:spPr>
            <a:xfrm>
              <a:off x="5401703" y="947331"/>
              <a:ext cx="870857" cy="493486"/>
            </a:xfrm>
            <a:prstGeom prst="roundRect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ctr" anchorCtr="0" compatLnSpc="1"/>
            <a:lstStyle/>
            <a:p>
              <a:pPr algn="ctr"/>
              <a:endParaRPr lang="zh-CN" altLang="en-US" sz="1335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578029" y="961610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lt1"/>
                  </a:solidFill>
                  <a:latin typeface="inpin heiti" charset="-122"/>
                  <a:ea typeface="inpin heiti" charset="-122"/>
                </a:rPr>
                <a:t>04</a:t>
              </a:r>
              <a:endParaRPr lang="zh-CN" altLang="en-US" sz="2400" dirty="0">
                <a:solidFill>
                  <a:schemeClr val="lt1"/>
                </a:solidFill>
                <a:latin typeface="inpin heiti" charset="-122"/>
                <a:ea typeface="inpin heiti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 flipV="1">
            <a:off x="5501034" y="1319514"/>
            <a:ext cx="6690966" cy="5538486"/>
          </a:xfrm>
          <a:prstGeom prst="rect">
            <a:avLst/>
          </a:prstGeom>
        </p:spPr>
      </p:pic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647658" y="3674771"/>
            <a:ext cx="524327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400" spc="600" dirty="0">
                <a:solidFill>
                  <a:srgbClr val="B02434"/>
                </a:solidFill>
                <a:latin typeface="inpin heiti" charset="-122"/>
                <a:ea typeface="inpin heiti" charset="-122"/>
              </a:rPr>
              <a:t>标题文字</a:t>
            </a:r>
            <a:endParaRPr lang="zh-CN" altLang="en-US" sz="4400" spc="600" dirty="0">
              <a:solidFill>
                <a:srgbClr val="B02434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324276" y="4445993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cs typeface="inpin heiti" charset="-122"/>
              </a:rPr>
              <a:t>We have many PowerPoint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cs typeface="inpin heiti" charset="-122"/>
              </a:rPr>
              <a:t>templates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cs typeface="inpin heiti" charset="-122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04532" y="1380474"/>
            <a:ext cx="2929530" cy="264687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6600" dirty="0">
                <a:solidFill>
                  <a:srgbClr val="B02434"/>
                </a:solidFill>
                <a:latin typeface="inpin heiti" charset="-122"/>
                <a:ea typeface="inpin heiti" charset="-122"/>
                <a:cs typeface="inpin heiti" charset="-122"/>
              </a:rPr>
              <a:t>04</a:t>
            </a:r>
            <a:endParaRPr lang="zh-CN" altLang="en-US" sz="16600" dirty="0">
              <a:solidFill>
                <a:srgbClr val="B02434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695515" y="740161"/>
            <a:ext cx="11498604" cy="29671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>
            <a:off x="3" y="260648"/>
            <a:ext cx="547381" cy="509181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47383" y="185358"/>
            <a:ext cx="576857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spc="600" dirty="0">
                <a:ln w="6350">
                  <a:noFill/>
                </a:ln>
                <a:solidFill>
                  <a:srgbClr val="B02434"/>
                </a:solidFill>
                <a:latin typeface="inpin heiti" charset="-122"/>
                <a:ea typeface="inpin heiti" charset="-122"/>
              </a:rPr>
              <a:t>四、请输入您的章节标题</a:t>
            </a:r>
            <a:endParaRPr lang="zh-CN" altLang="en-US" sz="2800" spc="600" dirty="0">
              <a:ln w="6350">
                <a:noFill/>
              </a:ln>
              <a:solidFill>
                <a:srgbClr val="B02434"/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74571" y="3366729"/>
            <a:ext cx="842890" cy="842890"/>
            <a:chOff x="974571" y="3366729"/>
            <a:chExt cx="842890" cy="842890"/>
          </a:xfrm>
        </p:grpSpPr>
        <p:sp>
          <p:nvSpPr>
            <p:cNvPr id="6" name="Oval 20"/>
            <p:cNvSpPr/>
            <p:nvPr/>
          </p:nvSpPr>
          <p:spPr>
            <a:xfrm>
              <a:off x="974571" y="3366729"/>
              <a:ext cx="842890" cy="842890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inpin heiti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112751" y="3495787"/>
              <a:ext cx="5665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09648" y="4606550"/>
            <a:ext cx="837648" cy="837648"/>
            <a:chOff x="4009648" y="4606550"/>
            <a:chExt cx="837648" cy="837648"/>
          </a:xfrm>
        </p:grpSpPr>
        <p:sp>
          <p:nvSpPr>
            <p:cNvPr id="9" name="Oval 23"/>
            <p:cNvSpPr/>
            <p:nvPr/>
          </p:nvSpPr>
          <p:spPr>
            <a:xfrm>
              <a:off x="4009648" y="4606550"/>
              <a:ext cx="837648" cy="837648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inpin heiti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078480" y="4732987"/>
              <a:ext cx="6999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44852" y="4081916"/>
            <a:ext cx="875582" cy="875582"/>
            <a:chOff x="7744852" y="4081916"/>
            <a:chExt cx="875582" cy="875582"/>
          </a:xfrm>
        </p:grpSpPr>
        <p:sp>
          <p:nvSpPr>
            <p:cNvPr id="12" name="Oval 26"/>
            <p:cNvSpPr/>
            <p:nvPr/>
          </p:nvSpPr>
          <p:spPr>
            <a:xfrm>
              <a:off x="7744852" y="4081916"/>
              <a:ext cx="875582" cy="875582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inpin heiti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837480" y="4227320"/>
              <a:ext cx="6903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167266" y="1509354"/>
            <a:ext cx="2362933" cy="2350231"/>
            <a:chOff x="2167266" y="1509354"/>
            <a:chExt cx="2362933" cy="2350231"/>
          </a:xfrm>
        </p:grpSpPr>
        <p:sp>
          <p:nvSpPr>
            <p:cNvPr id="15" name="任意多边形 14"/>
            <p:cNvSpPr/>
            <p:nvPr/>
          </p:nvSpPr>
          <p:spPr>
            <a:xfrm rot="2700000">
              <a:off x="2173617" y="1503003"/>
              <a:ext cx="2350231" cy="2362933"/>
            </a:xfrm>
            <a:custGeom>
              <a:avLst/>
              <a:gdLst>
                <a:gd name="connsiteX0" fmla="*/ 902541 w 2350231"/>
                <a:gd name="connsiteY0" fmla="*/ 11546 h 2362933"/>
                <a:gd name="connsiteX1" fmla="*/ 930415 w 2350231"/>
                <a:gd name="connsiteY1" fmla="*/ 0 h 2362933"/>
                <a:gd name="connsiteX2" fmla="*/ 2310811 w 2350231"/>
                <a:gd name="connsiteY2" fmla="*/ 0 h 2362933"/>
                <a:gd name="connsiteX3" fmla="*/ 2350231 w 2350231"/>
                <a:gd name="connsiteY3" fmla="*/ 39420 h 2362933"/>
                <a:gd name="connsiteX4" fmla="*/ 2350231 w 2350231"/>
                <a:gd name="connsiteY4" fmla="*/ 520209 h 2362933"/>
                <a:gd name="connsiteX5" fmla="*/ 2348190 w 2350231"/>
                <a:gd name="connsiteY5" fmla="*/ 525138 h 2362933"/>
                <a:gd name="connsiteX6" fmla="*/ 2348190 w 2350231"/>
                <a:gd name="connsiteY6" fmla="*/ 1424110 h 2362933"/>
                <a:gd name="connsiteX7" fmla="*/ 2308770 w 2350231"/>
                <a:gd name="connsiteY7" fmla="*/ 1463530 h 2362933"/>
                <a:gd name="connsiteX8" fmla="*/ 1827980 w 2350231"/>
                <a:gd name="connsiteY8" fmla="*/ 1463530 h 2362933"/>
                <a:gd name="connsiteX9" fmla="*/ 1788560 w 2350231"/>
                <a:gd name="connsiteY9" fmla="*/ 1424110 h 2362933"/>
                <a:gd name="connsiteX10" fmla="*/ 1788560 w 2350231"/>
                <a:gd name="connsiteY10" fmla="*/ 970090 h 2362933"/>
                <a:gd name="connsiteX11" fmla="*/ 407263 w 2350231"/>
                <a:gd name="connsiteY11" fmla="*/ 2351388 h 2362933"/>
                <a:gd name="connsiteX12" fmla="*/ 351515 w 2350231"/>
                <a:gd name="connsiteY12" fmla="*/ 2351388 h 2362933"/>
                <a:gd name="connsiteX13" fmla="*/ 11546 w 2350231"/>
                <a:gd name="connsiteY13" fmla="*/ 2011418 h 2362933"/>
                <a:gd name="connsiteX14" fmla="*/ 11546 w 2350231"/>
                <a:gd name="connsiteY14" fmla="*/ 1955670 h 2362933"/>
                <a:gd name="connsiteX15" fmla="*/ 1407587 w 2350231"/>
                <a:gd name="connsiteY15" fmla="*/ 559629 h 2362933"/>
                <a:gd name="connsiteX16" fmla="*/ 930415 w 2350231"/>
                <a:gd name="connsiteY16" fmla="*/ 559629 h 2362933"/>
                <a:gd name="connsiteX17" fmla="*/ 890995 w 2350231"/>
                <a:gd name="connsiteY17" fmla="*/ 520209 h 2362933"/>
                <a:gd name="connsiteX18" fmla="*/ 890995 w 2350231"/>
                <a:gd name="connsiteY18" fmla="*/ 39420 h 2362933"/>
                <a:gd name="connsiteX19" fmla="*/ 902541 w 2350231"/>
                <a:gd name="connsiteY19" fmla="*/ 11546 h 236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50231" h="2362933">
                  <a:moveTo>
                    <a:pt x="902541" y="11546"/>
                  </a:moveTo>
                  <a:cubicBezTo>
                    <a:pt x="909674" y="4412"/>
                    <a:pt x="919529" y="0"/>
                    <a:pt x="930415" y="0"/>
                  </a:cubicBezTo>
                  <a:lnTo>
                    <a:pt x="2310811" y="0"/>
                  </a:lnTo>
                  <a:cubicBezTo>
                    <a:pt x="2332582" y="0"/>
                    <a:pt x="2350231" y="17649"/>
                    <a:pt x="2350231" y="39420"/>
                  </a:cubicBezTo>
                  <a:lnTo>
                    <a:pt x="2350231" y="520209"/>
                  </a:lnTo>
                  <a:lnTo>
                    <a:pt x="2348190" y="525138"/>
                  </a:lnTo>
                  <a:lnTo>
                    <a:pt x="2348190" y="1424110"/>
                  </a:lnTo>
                  <a:cubicBezTo>
                    <a:pt x="2348189" y="1445881"/>
                    <a:pt x="2330540" y="1463530"/>
                    <a:pt x="2308770" y="1463530"/>
                  </a:cubicBezTo>
                  <a:lnTo>
                    <a:pt x="1827980" y="1463530"/>
                  </a:lnTo>
                  <a:cubicBezTo>
                    <a:pt x="1806209" y="1463530"/>
                    <a:pt x="1788561" y="1445881"/>
                    <a:pt x="1788560" y="1424110"/>
                  </a:cubicBezTo>
                  <a:lnTo>
                    <a:pt x="1788560" y="970090"/>
                  </a:lnTo>
                  <a:lnTo>
                    <a:pt x="407263" y="2351388"/>
                  </a:lnTo>
                  <a:cubicBezTo>
                    <a:pt x="391869" y="2366782"/>
                    <a:pt x="366909" y="2366782"/>
                    <a:pt x="351515" y="2351388"/>
                  </a:cubicBezTo>
                  <a:lnTo>
                    <a:pt x="11546" y="2011418"/>
                  </a:lnTo>
                  <a:cubicBezTo>
                    <a:pt x="-3849" y="1996024"/>
                    <a:pt x="-3849" y="1971064"/>
                    <a:pt x="11546" y="1955670"/>
                  </a:cubicBezTo>
                  <a:lnTo>
                    <a:pt x="1407587" y="559629"/>
                  </a:lnTo>
                  <a:lnTo>
                    <a:pt x="930415" y="559629"/>
                  </a:lnTo>
                  <a:cubicBezTo>
                    <a:pt x="908644" y="559629"/>
                    <a:pt x="890995" y="541980"/>
                    <a:pt x="890995" y="520209"/>
                  </a:cubicBezTo>
                  <a:lnTo>
                    <a:pt x="890995" y="39420"/>
                  </a:lnTo>
                  <a:cubicBezTo>
                    <a:pt x="890995" y="28534"/>
                    <a:pt x="895407" y="18679"/>
                    <a:pt x="902541" y="11546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567462" y="2458129"/>
              <a:ext cx="1411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见面礼仪</a:t>
              </a:r>
              <a:endParaRPr lang="zh-CN" altLang="en-US" sz="24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301309" y="2539345"/>
            <a:ext cx="3702187" cy="2459454"/>
            <a:chOff x="4301309" y="2539345"/>
            <a:chExt cx="3702187" cy="2459454"/>
          </a:xfrm>
        </p:grpSpPr>
        <p:sp>
          <p:nvSpPr>
            <p:cNvPr id="18" name="任意多边形 17"/>
            <p:cNvSpPr/>
            <p:nvPr/>
          </p:nvSpPr>
          <p:spPr>
            <a:xfrm>
              <a:off x="4301309" y="2539345"/>
              <a:ext cx="3702187" cy="2459454"/>
            </a:xfrm>
            <a:custGeom>
              <a:avLst/>
              <a:gdLst>
                <a:gd name="connsiteX0" fmla="*/ 2473423 w 3702187"/>
                <a:gd name="connsiteY0" fmla="*/ 0 h 2459454"/>
                <a:gd name="connsiteX1" fmla="*/ 2507152 w 3702187"/>
                <a:gd name="connsiteY1" fmla="*/ 13970 h 2459454"/>
                <a:gd name="connsiteX2" fmla="*/ 3688216 w 3702187"/>
                <a:gd name="connsiteY2" fmla="*/ 1195035 h 2459454"/>
                <a:gd name="connsiteX3" fmla="*/ 3688216 w 3702187"/>
                <a:gd name="connsiteY3" fmla="*/ 1262491 h 2459454"/>
                <a:gd name="connsiteX4" fmla="*/ 3276854 w 3702187"/>
                <a:gd name="connsiteY4" fmla="*/ 1673854 h 2459454"/>
                <a:gd name="connsiteX5" fmla="*/ 3270892 w 3702187"/>
                <a:gd name="connsiteY5" fmla="*/ 1676323 h 2459454"/>
                <a:gd name="connsiteX6" fmla="*/ 2501731 w 3702187"/>
                <a:gd name="connsiteY6" fmla="*/ 2445484 h 2459454"/>
                <a:gd name="connsiteX7" fmla="*/ 2434274 w 3702187"/>
                <a:gd name="connsiteY7" fmla="*/ 2445484 h 2459454"/>
                <a:gd name="connsiteX8" fmla="*/ 2022912 w 3702187"/>
                <a:gd name="connsiteY8" fmla="*/ 2034122 h 2459454"/>
                <a:gd name="connsiteX9" fmla="*/ 2022912 w 3702187"/>
                <a:gd name="connsiteY9" fmla="*/ 1966665 h 2459454"/>
                <a:gd name="connsiteX10" fmla="*/ 2411369 w 3702187"/>
                <a:gd name="connsiteY10" fmla="*/ 1578208 h 2459454"/>
                <a:gd name="connsiteX11" fmla="*/ 47699 w 3702187"/>
                <a:gd name="connsiteY11" fmla="*/ 1578208 h 2459454"/>
                <a:gd name="connsiteX12" fmla="*/ 0 w 3702187"/>
                <a:gd name="connsiteY12" fmla="*/ 1530509 h 2459454"/>
                <a:gd name="connsiteX13" fmla="*/ 0 w 3702187"/>
                <a:gd name="connsiteY13" fmla="*/ 948755 h 2459454"/>
                <a:gd name="connsiteX14" fmla="*/ 47699 w 3702187"/>
                <a:gd name="connsiteY14" fmla="*/ 901056 h 2459454"/>
                <a:gd name="connsiteX15" fmla="*/ 2436599 w 3702187"/>
                <a:gd name="connsiteY15" fmla="*/ 901056 h 2459454"/>
                <a:gd name="connsiteX16" fmla="*/ 2028333 w 3702187"/>
                <a:gd name="connsiteY16" fmla="*/ 492789 h 2459454"/>
                <a:gd name="connsiteX17" fmla="*/ 2028333 w 3702187"/>
                <a:gd name="connsiteY17" fmla="*/ 425333 h 2459454"/>
                <a:gd name="connsiteX18" fmla="*/ 2439695 w 3702187"/>
                <a:gd name="connsiteY18" fmla="*/ 13970 h 2459454"/>
                <a:gd name="connsiteX19" fmla="*/ 2473423 w 3702187"/>
                <a:gd name="connsiteY19" fmla="*/ 0 h 245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702187" h="2459454">
                  <a:moveTo>
                    <a:pt x="2473423" y="0"/>
                  </a:moveTo>
                  <a:cubicBezTo>
                    <a:pt x="2485631" y="0"/>
                    <a:pt x="2497838" y="4657"/>
                    <a:pt x="2507152" y="13970"/>
                  </a:cubicBezTo>
                  <a:lnTo>
                    <a:pt x="3688216" y="1195035"/>
                  </a:lnTo>
                  <a:cubicBezTo>
                    <a:pt x="3706844" y="1213662"/>
                    <a:pt x="3706844" y="1243864"/>
                    <a:pt x="3688216" y="1262491"/>
                  </a:cubicBezTo>
                  <a:lnTo>
                    <a:pt x="3276854" y="1673854"/>
                  </a:lnTo>
                  <a:lnTo>
                    <a:pt x="3270892" y="1676323"/>
                  </a:lnTo>
                  <a:lnTo>
                    <a:pt x="2501731" y="2445484"/>
                  </a:lnTo>
                  <a:cubicBezTo>
                    <a:pt x="2483103" y="2464111"/>
                    <a:pt x="2452901" y="2464111"/>
                    <a:pt x="2434274" y="2445484"/>
                  </a:cubicBezTo>
                  <a:lnTo>
                    <a:pt x="2022912" y="2034122"/>
                  </a:lnTo>
                  <a:cubicBezTo>
                    <a:pt x="2004285" y="2015494"/>
                    <a:pt x="2004285" y="1985293"/>
                    <a:pt x="2022912" y="1966665"/>
                  </a:cubicBezTo>
                  <a:lnTo>
                    <a:pt x="2411369" y="1578208"/>
                  </a:lnTo>
                  <a:lnTo>
                    <a:pt x="47699" y="1578208"/>
                  </a:lnTo>
                  <a:cubicBezTo>
                    <a:pt x="21356" y="1578208"/>
                    <a:pt x="0" y="1556852"/>
                    <a:pt x="0" y="1530509"/>
                  </a:cubicBezTo>
                  <a:lnTo>
                    <a:pt x="0" y="948755"/>
                  </a:lnTo>
                  <a:cubicBezTo>
                    <a:pt x="0" y="922412"/>
                    <a:pt x="21356" y="901056"/>
                    <a:pt x="47699" y="901056"/>
                  </a:cubicBezTo>
                  <a:lnTo>
                    <a:pt x="2436599" y="901056"/>
                  </a:lnTo>
                  <a:lnTo>
                    <a:pt x="2028333" y="492789"/>
                  </a:lnTo>
                  <a:cubicBezTo>
                    <a:pt x="2009705" y="474162"/>
                    <a:pt x="2009705" y="443960"/>
                    <a:pt x="2028333" y="425333"/>
                  </a:cubicBezTo>
                  <a:lnTo>
                    <a:pt x="2439695" y="13970"/>
                  </a:lnTo>
                  <a:cubicBezTo>
                    <a:pt x="2449009" y="4657"/>
                    <a:pt x="2461216" y="0"/>
                    <a:pt x="2473423" y="0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209864" y="3580506"/>
              <a:ext cx="1411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见面礼仪</a:t>
              </a:r>
              <a:endParaRPr lang="zh-CN" altLang="en-US" sz="24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072328" y="1766309"/>
            <a:ext cx="2599226" cy="2585253"/>
            <a:chOff x="8072328" y="1766309"/>
            <a:chExt cx="2599226" cy="2585253"/>
          </a:xfrm>
        </p:grpSpPr>
        <p:sp>
          <p:nvSpPr>
            <p:cNvPr id="21" name="任意多边形 20"/>
            <p:cNvSpPr/>
            <p:nvPr/>
          </p:nvSpPr>
          <p:spPr>
            <a:xfrm rot="2700000">
              <a:off x="8079314" y="1759323"/>
              <a:ext cx="2585253" cy="2599226"/>
            </a:xfrm>
            <a:custGeom>
              <a:avLst/>
              <a:gdLst>
                <a:gd name="connsiteX0" fmla="*/ 992795 w 2585253"/>
                <a:gd name="connsiteY0" fmla="*/ 12700 h 2599226"/>
                <a:gd name="connsiteX1" fmla="*/ 1023456 w 2585253"/>
                <a:gd name="connsiteY1" fmla="*/ 0 h 2599226"/>
                <a:gd name="connsiteX2" fmla="*/ 2541891 w 2585253"/>
                <a:gd name="connsiteY2" fmla="*/ 0 h 2599226"/>
                <a:gd name="connsiteX3" fmla="*/ 2585253 w 2585253"/>
                <a:gd name="connsiteY3" fmla="*/ 43362 h 2599226"/>
                <a:gd name="connsiteX4" fmla="*/ 2585253 w 2585253"/>
                <a:gd name="connsiteY4" fmla="*/ 572230 h 2599226"/>
                <a:gd name="connsiteX5" fmla="*/ 2583008 w 2585253"/>
                <a:gd name="connsiteY5" fmla="*/ 577650 h 2599226"/>
                <a:gd name="connsiteX6" fmla="*/ 2583008 w 2585253"/>
                <a:gd name="connsiteY6" fmla="*/ 1566521 h 2599226"/>
                <a:gd name="connsiteX7" fmla="*/ 2539646 w 2585253"/>
                <a:gd name="connsiteY7" fmla="*/ 1609883 h 2599226"/>
                <a:gd name="connsiteX8" fmla="*/ 2010778 w 2585253"/>
                <a:gd name="connsiteY8" fmla="*/ 1609883 h 2599226"/>
                <a:gd name="connsiteX9" fmla="*/ 1967416 w 2585253"/>
                <a:gd name="connsiteY9" fmla="*/ 1566521 h 2599226"/>
                <a:gd name="connsiteX10" fmla="*/ 1967416 w 2585253"/>
                <a:gd name="connsiteY10" fmla="*/ 1067099 h 2599226"/>
                <a:gd name="connsiteX11" fmla="*/ 447989 w 2585253"/>
                <a:gd name="connsiteY11" fmla="*/ 2586526 h 2599226"/>
                <a:gd name="connsiteX12" fmla="*/ 386666 w 2585253"/>
                <a:gd name="connsiteY12" fmla="*/ 2586526 h 2599226"/>
                <a:gd name="connsiteX13" fmla="*/ 12700 w 2585253"/>
                <a:gd name="connsiteY13" fmla="*/ 2212560 h 2599226"/>
                <a:gd name="connsiteX14" fmla="*/ 12700 w 2585253"/>
                <a:gd name="connsiteY14" fmla="*/ 2151237 h 2599226"/>
                <a:gd name="connsiteX15" fmla="*/ 1548345 w 2585253"/>
                <a:gd name="connsiteY15" fmla="*/ 615591 h 2599226"/>
                <a:gd name="connsiteX16" fmla="*/ 1023456 w 2585253"/>
                <a:gd name="connsiteY16" fmla="*/ 615592 h 2599226"/>
                <a:gd name="connsiteX17" fmla="*/ 980094 w 2585253"/>
                <a:gd name="connsiteY17" fmla="*/ 572230 h 2599226"/>
                <a:gd name="connsiteX18" fmla="*/ 980094 w 2585253"/>
                <a:gd name="connsiteY18" fmla="*/ 43362 h 2599226"/>
                <a:gd name="connsiteX19" fmla="*/ 992795 w 2585253"/>
                <a:gd name="connsiteY19" fmla="*/ 12700 h 2599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85253" h="2599226">
                  <a:moveTo>
                    <a:pt x="992795" y="12700"/>
                  </a:moveTo>
                  <a:cubicBezTo>
                    <a:pt x="1000642" y="4854"/>
                    <a:pt x="1011482" y="0"/>
                    <a:pt x="1023456" y="0"/>
                  </a:cubicBezTo>
                  <a:lnTo>
                    <a:pt x="2541891" y="0"/>
                  </a:lnTo>
                  <a:cubicBezTo>
                    <a:pt x="2565839" y="0"/>
                    <a:pt x="2585253" y="19414"/>
                    <a:pt x="2585253" y="43362"/>
                  </a:cubicBezTo>
                  <a:lnTo>
                    <a:pt x="2585253" y="572230"/>
                  </a:lnTo>
                  <a:lnTo>
                    <a:pt x="2583008" y="577650"/>
                  </a:lnTo>
                  <a:lnTo>
                    <a:pt x="2583008" y="1566521"/>
                  </a:lnTo>
                  <a:cubicBezTo>
                    <a:pt x="2583008" y="1590469"/>
                    <a:pt x="2563594" y="1609883"/>
                    <a:pt x="2539646" y="1609883"/>
                  </a:cubicBezTo>
                  <a:lnTo>
                    <a:pt x="2010778" y="1609883"/>
                  </a:lnTo>
                  <a:cubicBezTo>
                    <a:pt x="1986830" y="1609883"/>
                    <a:pt x="1967416" y="1590469"/>
                    <a:pt x="1967416" y="1566521"/>
                  </a:cubicBezTo>
                  <a:lnTo>
                    <a:pt x="1967416" y="1067099"/>
                  </a:lnTo>
                  <a:lnTo>
                    <a:pt x="447989" y="2586526"/>
                  </a:lnTo>
                  <a:cubicBezTo>
                    <a:pt x="431055" y="2603460"/>
                    <a:pt x="403600" y="2603460"/>
                    <a:pt x="386666" y="2586526"/>
                  </a:cubicBezTo>
                  <a:lnTo>
                    <a:pt x="12700" y="2212560"/>
                  </a:lnTo>
                  <a:cubicBezTo>
                    <a:pt x="-4234" y="2195626"/>
                    <a:pt x="-4234" y="2168170"/>
                    <a:pt x="12700" y="2151237"/>
                  </a:cubicBezTo>
                  <a:lnTo>
                    <a:pt x="1548345" y="615591"/>
                  </a:lnTo>
                  <a:lnTo>
                    <a:pt x="1023456" y="615592"/>
                  </a:lnTo>
                  <a:cubicBezTo>
                    <a:pt x="999508" y="615592"/>
                    <a:pt x="980094" y="596178"/>
                    <a:pt x="980094" y="572230"/>
                  </a:cubicBezTo>
                  <a:lnTo>
                    <a:pt x="980094" y="43362"/>
                  </a:lnTo>
                  <a:cubicBezTo>
                    <a:pt x="980094" y="31388"/>
                    <a:pt x="984948" y="20547"/>
                    <a:pt x="992795" y="12700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583132" y="2833044"/>
              <a:ext cx="1411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见面礼仪</a:t>
              </a:r>
              <a:endParaRPr lang="zh-CN" altLang="en-US" sz="24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873533" y="3734994"/>
            <a:ext cx="2333999" cy="911547"/>
            <a:chOff x="1873533" y="3734994"/>
            <a:chExt cx="2333999" cy="911547"/>
          </a:xfrm>
        </p:grpSpPr>
        <p:sp>
          <p:nvSpPr>
            <p:cNvPr id="24" name="TextBox 13"/>
            <p:cNvSpPr txBox="1"/>
            <p:nvPr/>
          </p:nvSpPr>
          <p:spPr>
            <a:xfrm>
              <a:off x="1873533" y="3734994"/>
              <a:ext cx="1742095" cy="32585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单击编辑标题</a:t>
              </a:r>
              <a:endParaRPr lang="en-US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13"/>
            <p:cNvSpPr txBox="1"/>
            <p:nvPr/>
          </p:nvSpPr>
          <p:spPr>
            <a:xfrm>
              <a:off x="1873533" y="4151790"/>
              <a:ext cx="2333999" cy="49475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400" dirty="0">
                  <a:solidFill>
                    <a:srgbClr val="000000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rgbClr val="000000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680563" y="4501724"/>
            <a:ext cx="2333999" cy="911547"/>
            <a:chOff x="8680563" y="4501724"/>
            <a:chExt cx="2333999" cy="911547"/>
          </a:xfrm>
        </p:grpSpPr>
        <p:sp>
          <p:nvSpPr>
            <p:cNvPr id="27" name="TextBox 13"/>
            <p:cNvSpPr txBox="1"/>
            <p:nvPr/>
          </p:nvSpPr>
          <p:spPr>
            <a:xfrm>
              <a:off x="8680563" y="4501724"/>
              <a:ext cx="1742095" cy="32605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单击编辑标题</a:t>
              </a:r>
              <a:endParaRPr lang="en-US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28" name="TextBox 13"/>
            <p:cNvSpPr txBox="1"/>
            <p:nvPr/>
          </p:nvSpPr>
          <p:spPr>
            <a:xfrm>
              <a:off x="8680563" y="4918520"/>
              <a:ext cx="2333999" cy="49475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400" dirty="0">
                  <a:solidFill>
                    <a:srgbClr val="000000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rgbClr val="000000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16128" y="5097922"/>
            <a:ext cx="2333999" cy="911547"/>
            <a:chOff x="4916128" y="5097922"/>
            <a:chExt cx="2333999" cy="911547"/>
          </a:xfrm>
        </p:grpSpPr>
        <p:sp>
          <p:nvSpPr>
            <p:cNvPr id="30" name="TextBox 13"/>
            <p:cNvSpPr txBox="1"/>
            <p:nvPr/>
          </p:nvSpPr>
          <p:spPr>
            <a:xfrm>
              <a:off x="4916128" y="5097922"/>
              <a:ext cx="1742095" cy="32605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单击编辑标题</a:t>
              </a:r>
              <a:endParaRPr lang="en-US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Box 13"/>
            <p:cNvSpPr txBox="1"/>
            <p:nvPr/>
          </p:nvSpPr>
          <p:spPr>
            <a:xfrm>
              <a:off x="4916128" y="5514718"/>
              <a:ext cx="2333999" cy="49475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400" dirty="0">
                  <a:solidFill>
                    <a:srgbClr val="000000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rgbClr val="000000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50"/>
                            </p:stCondLst>
                            <p:childTnLst>
                              <p:par>
                                <p:cTn id="5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50"/>
                            </p:stCondLst>
                            <p:childTnLst>
                              <p:par>
                                <p:cTn id="5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695515" y="740161"/>
            <a:ext cx="11498604" cy="29671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>
            <a:off x="3" y="260648"/>
            <a:ext cx="547381" cy="509181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47383" y="185358"/>
            <a:ext cx="576857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spc="600" dirty="0">
                <a:ln w="6350">
                  <a:noFill/>
                </a:ln>
                <a:solidFill>
                  <a:srgbClr val="B02434"/>
                </a:solidFill>
                <a:latin typeface="inpin heiti" charset="-122"/>
                <a:ea typeface="inpin heiti" charset="-122"/>
              </a:rPr>
              <a:t>四、请输入您的章节标题</a:t>
            </a:r>
            <a:endParaRPr lang="zh-CN" altLang="en-US" sz="2800" spc="600" dirty="0">
              <a:ln w="6350">
                <a:noFill/>
              </a:ln>
              <a:solidFill>
                <a:srgbClr val="B02434"/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631720" y="1827624"/>
            <a:ext cx="1969400" cy="1402213"/>
            <a:chOff x="5689778" y="1435738"/>
            <a:chExt cx="1969400" cy="1402213"/>
          </a:xfrm>
        </p:grpSpPr>
        <p:sp>
          <p:nvSpPr>
            <p:cNvPr id="6" name="Freeform 31"/>
            <p:cNvSpPr/>
            <p:nvPr/>
          </p:nvSpPr>
          <p:spPr bwMode="auto">
            <a:xfrm>
              <a:off x="5689778" y="1435738"/>
              <a:ext cx="1969400" cy="1402213"/>
            </a:xfrm>
            <a:custGeom>
              <a:avLst/>
              <a:gdLst>
                <a:gd name="T0" fmla="*/ 0 w 114"/>
                <a:gd name="T1" fmla="*/ 46 h 81"/>
                <a:gd name="T2" fmla="*/ 12 w 114"/>
                <a:gd name="T3" fmla="*/ 58 h 81"/>
                <a:gd name="T4" fmla="*/ 37 w 114"/>
                <a:gd name="T5" fmla="*/ 75 h 81"/>
                <a:gd name="T6" fmla="*/ 70 w 114"/>
                <a:gd name="T7" fmla="*/ 80 h 81"/>
                <a:gd name="T8" fmla="*/ 100 w 114"/>
                <a:gd name="T9" fmla="*/ 65 h 81"/>
                <a:gd name="T10" fmla="*/ 101 w 114"/>
                <a:gd name="T11" fmla="*/ 64 h 81"/>
                <a:gd name="T12" fmla="*/ 111 w 114"/>
                <a:gd name="T13" fmla="*/ 45 h 81"/>
                <a:gd name="T14" fmla="*/ 113 w 114"/>
                <a:gd name="T15" fmla="*/ 25 h 81"/>
                <a:gd name="T16" fmla="*/ 109 w 114"/>
                <a:gd name="T17" fmla="*/ 10 h 81"/>
                <a:gd name="T18" fmla="*/ 100 w 114"/>
                <a:gd name="T19" fmla="*/ 1 h 81"/>
                <a:gd name="T20" fmla="*/ 90 w 114"/>
                <a:gd name="T21" fmla="*/ 0 h 81"/>
                <a:gd name="T22" fmla="*/ 81 w 114"/>
                <a:gd name="T23" fmla="*/ 4 h 81"/>
                <a:gd name="T24" fmla="*/ 72 w 114"/>
                <a:gd name="T25" fmla="*/ 10 h 81"/>
                <a:gd name="T26" fmla="*/ 64 w 114"/>
                <a:gd name="T27" fmla="*/ 17 h 81"/>
                <a:gd name="T28" fmla="*/ 64 w 114"/>
                <a:gd name="T29" fmla="*/ 18 h 81"/>
                <a:gd name="T30" fmla="*/ 51 w 114"/>
                <a:gd name="T31" fmla="*/ 32 h 81"/>
                <a:gd name="T32" fmla="*/ 34 w 114"/>
                <a:gd name="T33" fmla="*/ 43 h 81"/>
                <a:gd name="T34" fmla="*/ 14 w 114"/>
                <a:gd name="T35" fmla="*/ 47 h 81"/>
                <a:gd name="T36" fmla="*/ 0 w 114"/>
                <a:gd name="T37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" h="81">
                  <a:moveTo>
                    <a:pt x="0" y="46"/>
                  </a:moveTo>
                  <a:cubicBezTo>
                    <a:pt x="2" y="48"/>
                    <a:pt x="6" y="53"/>
                    <a:pt x="12" y="58"/>
                  </a:cubicBezTo>
                  <a:cubicBezTo>
                    <a:pt x="18" y="64"/>
                    <a:pt x="27" y="70"/>
                    <a:pt x="37" y="75"/>
                  </a:cubicBezTo>
                  <a:cubicBezTo>
                    <a:pt x="47" y="79"/>
                    <a:pt x="59" y="81"/>
                    <a:pt x="70" y="80"/>
                  </a:cubicBezTo>
                  <a:cubicBezTo>
                    <a:pt x="82" y="78"/>
                    <a:pt x="92" y="73"/>
                    <a:pt x="100" y="65"/>
                  </a:cubicBezTo>
                  <a:cubicBezTo>
                    <a:pt x="100" y="65"/>
                    <a:pt x="101" y="64"/>
                    <a:pt x="101" y="64"/>
                  </a:cubicBezTo>
                  <a:cubicBezTo>
                    <a:pt x="106" y="59"/>
                    <a:pt x="109" y="52"/>
                    <a:pt x="111" y="45"/>
                  </a:cubicBezTo>
                  <a:cubicBezTo>
                    <a:pt x="113" y="39"/>
                    <a:pt x="114" y="32"/>
                    <a:pt x="113" y="25"/>
                  </a:cubicBezTo>
                  <a:cubicBezTo>
                    <a:pt x="113" y="19"/>
                    <a:pt x="111" y="14"/>
                    <a:pt x="109" y="10"/>
                  </a:cubicBezTo>
                  <a:cubicBezTo>
                    <a:pt x="106" y="5"/>
                    <a:pt x="103" y="3"/>
                    <a:pt x="100" y="1"/>
                  </a:cubicBezTo>
                  <a:cubicBezTo>
                    <a:pt x="97" y="0"/>
                    <a:pt x="93" y="0"/>
                    <a:pt x="90" y="0"/>
                  </a:cubicBezTo>
                  <a:cubicBezTo>
                    <a:pt x="87" y="1"/>
                    <a:pt x="84" y="3"/>
                    <a:pt x="81" y="4"/>
                  </a:cubicBezTo>
                  <a:cubicBezTo>
                    <a:pt x="78" y="6"/>
                    <a:pt x="75" y="8"/>
                    <a:pt x="72" y="10"/>
                  </a:cubicBezTo>
                  <a:cubicBezTo>
                    <a:pt x="69" y="12"/>
                    <a:pt x="67" y="15"/>
                    <a:pt x="64" y="17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0" y="22"/>
                    <a:pt x="56" y="27"/>
                    <a:pt x="51" y="32"/>
                  </a:cubicBezTo>
                  <a:cubicBezTo>
                    <a:pt x="46" y="36"/>
                    <a:pt x="40" y="40"/>
                    <a:pt x="34" y="43"/>
                  </a:cubicBezTo>
                  <a:cubicBezTo>
                    <a:pt x="27" y="46"/>
                    <a:pt x="20" y="47"/>
                    <a:pt x="14" y="47"/>
                  </a:cubicBezTo>
                  <a:cubicBezTo>
                    <a:pt x="8" y="47"/>
                    <a:pt x="2" y="46"/>
                    <a:pt x="0" y="46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inpin heiti" charset="-122"/>
              </a:endParaRPr>
            </a:p>
          </p:txBody>
        </p:sp>
        <p:grpSp>
          <p:nvGrpSpPr>
            <p:cNvPr id="7" name="Group 14"/>
            <p:cNvGrpSpPr/>
            <p:nvPr/>
          </p:nvGrpSpPr>
          <p:grpSpPr>
            <a:xfrm>
              <a:off x="6866606" y="1943035"/>
              <a:ext cx="456665" cy="437052"/>
              <a:chOff x="8383588" y="4452938"/>
              <a:chExt cx="522287" cy="477837"/>
            </a:xfrm>
            <a:solidFill>
              <a:schemeClr val="bg1"/>
            </a:solidFill>
          </p:grpSpPr>
          <p:sp>
            <p:nvSpPr>
              <p:cNvPr id="8" name="Freeform 15"/>
              <p:cNvSpPr/>
              <p:nvPr/>
            </p:nvSpPr>
            <p:spPr bwMode="auto">
              <a:xfrm>
                <a:off x="8477250" y="4873625"/>
                <a:ext cx="334962" cy="57150"/>
              </a:xfrm>
              <a:custGeom>
                <a:avLst/>
                <a:gdLst>
                  <a:gd name="T0" fmla="*/ 69 w 89"/>
                  <a:gd name="T1" fmla="*/ 0 h 15"/>
                  <a:gd name="T2" fmla="*/ 21 w 89"/>
                  <a:gd name="T3" fmla="*/ 0 h 15"/>
                  <a:gd name="T4" fmla="*/ 0 w 89"/>
                  <a:gd name="T5" fmla="*/ 8 h 15"/>
                  <a:gd name="T6" fmla="*/ 10 w 89"/>
                  <a:gd name="T7" fmla="*/ 15 h 15"/>
                  <a:gd name="T8" fmla="*/ 79 w 89"/>
                  <a:gd name="T9" fmla="*/ 15 h 15"/>
                  <a:gd name="T10" fmla="*/ 89 w 89"/>
                  <a:gd name="T11" fmla="*/ 8 h 15"/>
                  <a:gd name="T12" fmla="*/ 69 w 89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15">
                    <a:moveTo>
                      <a:pt x="69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5" y="0"/>
                      <a:pt x="0" y="3"/>
                      <a:pt x="0" y="8"/>
                    </a:cubicBezTo>
                    <a:cubicBezTo>
                      <a:pt x="0" y="12"/>
                      <a:pt x="5" y="15"/>
                      <a:pt x="10" y="15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84" y="15"/>
                      <a:pt x="89" y="12"/>
                      <a:pt x="89" y="8"/>
                    </a:cubicBezTo>
                    <a:cubicBezTo>
                      <a:pt x="89" y="2"/>
                      <a:pt x="74" y="0"/>
                      <a:pt x="6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latin typeface="inpin heiti" charset="-122"/>
                </a:endParaRPr>
              </a:p>
            </p:txBody>
          </p:sp>
          <p:sp>
            <p:nvSpPr>
              <p:cNvPr id="9" name="Freeform 16"/>
              <p:cNvSpPr>
                <a:spLocks noEditPoints="1"/>
              </p:cNvSpPr>
              <p:nvPr/>
            </p:nvSpPr>
            <p:spPr bwMode="auto">
              <a:xfrm>
                <a:off x="8383588" y="4452938"/>
                <a:ext cx="522287" cy="387350"/>
              </a:xfrm>
              <a:custGeom>
                <a:avLst/>
                <a:gdLst>
                  <a:gd name="T0" fmla="*/ 110 w 139"/>
                  <a:gd name="T1" fmla="*/ 103 h 103"/>
                  <a:gd name="T2" fmla="*/ 30 w 139"/>
                  <a:gd name="T3" fmla="*/ 103 h 103"/>
                  <a:gd name="T4" fmla="*/ 0 w 139"/>
                  <a:gd name="T5" fmla="*/ 74 h 103"/>
                  <a:gd name="T6" fmla="*/ 0 w 139"/>
                  <a:gd name="T7" fmla="*/ 30 h 103"/>
                  <a:gd name="T8" fmla="*/ 30 w 139"/>
                  <a:gd name="T9" fmla="*/ 0 h 103"/>
                  <a:gd name="T10" fmla="*/ 110 w 139"/>
                  <a:gd name="T11" fmla="*/ 0 h 103"/>
                  <a:gd name="T12" fmla="*/ 139 w 139"/>
                  <a:gd name="T13" fmla="*/ 30 h 103"/>
                  <a:gd name="T14" fmla="*/ 139 w 139"/>
                  <a:gd name="T15" fmla="*/ 74 h 103"/>
                  <a:gd name="T16" fmla="*/ 110 w 139"/>
                  <a:gd name="T17" fmla="*/ 103 h 103"/>
                  <a:gd name="T18" fmla="*/ 27 w 139"/>
                  <a:gd name="T19" fmla="*/ 9 h 103"/>
                  <a:gd name="T20" fmla="*/ 8 w 139"/>
                  <a:gd name="T21" fmla="*/ 29 h 103"/>
                  <a:gd name="T22" fmla="*/ 8 w 139"/>
                  <a:gd name="T23" fmla="*/ 75 h 103"/>
                  <a:gd name="T24" fmla="*/ 27 w 139"/>
                  <a:gd name="T25" fmla="*/ 95 h 103"/>
                  <a:gd name="T26" fmla="*/ 112 w 139"/>
                  <a:gd name="T27" fmla="*/ 95 h 103"/>
                  <a:gd name="T28" fmla="*/ 131 w 139"/>
                  <a:gd name="T29" fmla="*/ 75 h 103"/>
                  <a:gd name="T30" fmla="*/ 131 w 139"/>
                  <a:gd name="T31" fmla="*/ 29 h 103"/>
                  <a:gd name="T32" fmla="*/ 112 w 139"/>
                  <a:gd name="T33" fmla="*/ 9 h 103"/>
                  <a:gd name="T34" fmla="*/ 27 w 139"/>
                  <a:gd name="T35" fmla="*/ 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9" h="103">
                    <a:moveTo>
                      <a:pt x="110" y="103"/>
                    </a:moveTo>
                    <a:cubicBezTo>
                      <a:pt x="30" y="103"/>
                      <a:pt x="30" y="103"/>
                      <a:pt x="30" y="103"/>
                    </a:cubicBezTo>
                    <a:cubicBezTo>
                      <a:pt x="13" y="103"/>
                      <a:pt x="0" y="90"/>
                      <a:pt x="0" y="74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4"/>
                      <a:pt x="13" y="0"/>
                      <a:pt x="3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26" y="0"/>
                      <a:pt x="139" y="14"/>
                      <a:pt x="139" y="30"/>
                    </a:cubicBezTo>
                    <a:cubicBezTo>
                      <a:pt x="139" y="74"/>
                      <a:pt x="139" y="74"/>
                      <a:pt x="139" y="74"/>
                    </a:cubicBezTo>
                    <a:cubicBezTo>
                      <a:pt x="139" y="90"/>
                      <a:pt x="126" y="103"/>
                      <a:pt x="110" y="103"/>
                    </a:cubicBezTo>
                    <a:close/>
                    <a:moveTo>
                      <a:pt x="27" y="9"/>
                    </a:moveTo>
                    <a:cubicBezTo>
                      <a:pt x="17" y="9"/>
                      <a:pt x="8" y="18"/>
                      <a:pt x="8" y="29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8" y="86"/>
                      <a:pt x="17" y="95"/>
                      <a:pt x="27" y="95"/>
                    </a:cubicBezTo>
                    <a:cubicBezTo>
                      <a:pt x="112" y="95"/>
                      <a:pt x="112" y="95"/>
                      <a:pt x="112" y="95"/>
                    </a:cubicBezTo>
                    <a:cubicBezTo>
                      <a:pt x="122" y="95"/>
                      <a:pt x="131" y="86"/>
                      <a:pt x="131" y="75"/>
                    </a:cubicBezTo>
                    <a:cubicBezTo>
                      <a:pt x="131" y="29"/>
                      <a:pt x="131" y="29"/>
                      <a:pt x="131" y="29"/>
                    </a:cubicBezTo>
                    <a:cubicBezTo>
                      <a:pt x="131" y="18"/>
                      <a:pt x="122" y="9"/>
                      <a:pt x="112" y="9"/>
                    </a:cubicBezTo>
                    <a:lnTo>
                      <a:pt x="2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latin typeface="inpin heiti" charset="-122"/>
                </a:endParaRPr>
              </a:p>
            </p:txBody>
          </p:sp>
          <p:sp>
            <p:nvSpPr>
              <p:cNvPr id="10" name="Freeform 17"/>
              <p:cNvSpPr>
                <a:spLocks noEditPoints="1"/>
              </p:cNvSpPr>
              <p:nvPr/>
            </p:nvSpPr>
            <p:spPr bwMode="auto">
              <a:xfrm>
                <a:off x="8774113" y="4559300"/>
                <a:ext cx="63500" cy="63500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9 h 17"/>
                  <a:gd name="T4" fmla="*/ 9 w 17"/>
                  <a:gd name="T5" fmla="*/ 0 h 17"/>
                  <a:gd name="T6" fmla="*/ 17 w 17"/>
                  <a:gd name="T7" fmla="*/ 9 h 17"/>
                  <a:gd name="T8" fmla="*/ 9 w 17"/>
                  <a:gd name="T9" fmla="*/ 17 h 17"/>
                  <a:gd name="T10" fmla="*/ 9 w 17"/>
                  <a:gd name="T11" fmla="*/ 5 h 17"/>
                  <a:gd name="T12" fmla="*/ 5 w 17"/>
                  <a:gd name="T13" fmla="*/ 9 h 17"/>
                  <a:gd name="T14" fmla="*/ 9 w 17"/>
                  <a:gd name="T15" fmla="*/ 13 h 17"/>
                  <a:gd name="T16" fmla="*/ 13 w 17"/>
                  <a:gd name="T17" fmla="*/ 9 h 17"/>
                  <a:gd name="T18" fmla="*/ 9 w 17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5"/>
                    </a:moveTo>
                    <a:cubicBezTo>
                      <a:pt x="6" y="5"/>
                      <a:pt x="5" y="7"/>
                      <a:pt x="5" y="9"/>
                    </a:cubicBezTo>
                    <a:cubicBezTo>
                      <a:pt x="5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7"/>
                      <a:pt x="11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latin typeface="inpin heiti" charset="-122"/>
                </a:endParaRPr>
              </a:p>
            </p:txBody>
          </p:sp>
          <p:sp>
            <p:nvSpPr>
              <p:cNvPr id="11" name="Freeform 18"/>
              <p:cNvSpPr>
                <a:spLocks noEditPoints="1"/>
              </p:cNvSpPr>
              <p:nvPr/>
            </p:nvSpPr>
            <p:spPr bwMode="auto">
              <a:xfrm>
                <a:off x="8669338" y="4629150"/>
                <a:ext cx="63500" cy="65087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9 h 17"/>
                  <a:gd name="T4" fmla="*/ 9 w 17"/>
                  <a:gd name="T5" fmla="*/ 0 h 17"/>
                  <a:gd name="T6" fmla="*/ 17 w 17"/>
                  <a:gd name="T7" fmla="*/ 9 h 17"/>
                  <a:gd name="T8" fmla="*/ 9 w 17"/>
                  <a:gd name="T9" fmla="*/ 17 h 17"/>
                  <a:gd name="T10" fmla="*/ 9 w 17"/>
                  <a:gd name="T11" fmla="*/ 5 h 17"/>
                  <a:gd name="T12" fmla="*/ 5 w 17"/>
                  <a:gd name="T13" fmla="*/ 9 h 17"/>
                  <a:gd name="T14" fmla="*/ 9 w 17"/>
                  <a:gd name="T15" fmla="*/ 13 h 17"/>
                  <a:gd name="T16" fmla="*/ 13 w 17"/>
                  <a:gd name="T17" fmla="*/ 9 h 17"/>
                  <a:gd name="T18" fmla="*/ 9 w 17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5"/>
                    </a:moveTo>
                    <a:cubicBezTo>
                      <a:pt x="6" y="5"/>
                      <a:pt x="5" y="7"/>
                      <a:pt x="5" y="9"/>
                    </a:cubicBezTo>
                    <a:cubicBezTo>
                      <a:pt x="5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7"/>
                      <a:pt x="11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latin typeface="inpin heiti" charset="-122"/>
                </a:endParaRPr>
              </a:p>
            </p:txBody>
          </p:sp>
          <p:sp>
            <p:nvSpPr>
              <p:cNvPr id="12" name="Freeform 19"/>
              <p:cNvSpPr>
                <a:spLocks noEditPoints="1"/>
              </p:cNvSpPr>
              <p:nvPr/>
            </p:nvSpPr>
            <p:spPr bwMode="auto">
              <a:xfrm>
                <a:off x="8556625" y="4600575"/>
                <a:ext cx="60325" cy="63500"/>
              </a:xfrm>
              <a:custGeom>
                <a:avLst/>
                <a:gdLst>
                  <a:gd name="T0" fmla="*/ 8 w 16"/>
                  <a:gd name="T1" fmla="*/ 17 h 17"/>
                  <a:gd name="T2" fmla="*/ 0 w 16"/>
                  <a:gd name="T3" fmla="*/ 9 h 17"/>
                  <a:gd name="T4" fmla="*/ 8 w 16"/>
                  <a:gd name="T5" fmla="*/ 0 h 17"/>
                  <a:gd name="T6" fmla="*/ 16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4 w 16"/>
                  <a:gd name="T13" fmla="*/ 9 h 17"/>
                  <a:gd name="T14" fmla="*/ 8 w 16"/>
                  <a:gd name="T15" fmla="*/ 13 h 17"/>
                  <a:gd name="T16" fmla="*/ 12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3" y="17"/>
                      <a:pt x="0" y="13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3" y="0"/>
                      <a:pt x="16" y="4"/>
                      <a:pt x="16" y="9"/>
                    </a:cubicBezTo>
                    <a:cubicBezTo>
                      <a:pt x="16" y="13"/>
                      <a:pt x="1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7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0" y="13"/>
                      <a:pt x="12" y="11"/>
                      <a:pt x="12" y="9"/>
                    </a:cubicBezTo>
                    <a:cubicBezTo>
                      <a:pt x="12" y="7"/>
                      <a:pt x="10" y="5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latin typeface="inpin heiti" charset="-122"/>
                </a:endParaRPr>
              </a:p>
            </p:txBody>
          </p:sp>
          <p:sp>
            <p:nvSpPr>
              <p:cNvPr id="13" name="Freeform 20"/>
              <p:cNvSpPr>
                <a:spLocks noEditPoints="1"/>
              </p:cNvSpPr>
              <p:nvPr/>
            </p:nvSpPr>
            <p:spPr bwMode="auto">
              <a:xfrm>
                <a:off x="8451850" y="4675188"/>
                <a:ext cx="63500" cy="60325"/>
              </a:xfrm>
              <a:custGeom>
                <a:avLst/>
                <a:gdLst>
                  <a:gd name="T0" fmla="*/ 8 w 17"/>
                  <a:gd name="T1" fmla="*/ 16 h 16"/>
                  <a:gd name="T2" fmla="*/ 0 w 17"/>
                  <a:gd name="T3" fmla="*/ 8 h 16"/>
                  <a:gd name="T4" fmla="*/ 8 w 17"/>
                  <a:gd name="T5" fmla="*/ 0 h 16"/>
                  <a:gd name="T6" fmla="*/ 17 w 17"/>
                  <a:gd name="T7" fmla="*/ 8 h 16"/>
                  <a:gd name="T8" fmla="*/ 8 w 17"/>
                  <a:gd name="T9" fmla="*/ 16 h 16"/>
                  <a:gd name="T10" fmla="*/ 8 w 17"/>
                  <a:gd name="T11" fmla="*/ 4 h 16"/>
                  <a:gd name="T12" fmla="*/ 4 w 17"/>
                  <a:gd name="T13" fmla="*/ 8 h 16"/>
                  <a:gd name="T14" fmla="*/ 8 w 17"/>
                  <a:gd name="T15" fmla="*/ 12 h 16"/>
                  <a:gd name="T16" fmla="*/ 12 w 17"/>
                  <a:gd name="T17" fmla="*/ 8 h 16"/>
                  <a:gd name="T18" fmla="*/ 8 w 17"/>
                  <a:gd name="T1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4" y="16"/>
                      <a:pt x="0" y="13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3" y="0"/>
                      <a:pt x="17" y="3"/>
                      <a:pt x="17" y="8"/>
                    </a:cubicBezTo>
                    <a:cubicBezTo>
                      <a:pt x="17" y="13"/>
                      <a:pt x="13" y="16"/>
                      <a:pt x="8" y="16"/>
                    </a:cubicBezTo>
                    <a:close/>
                    <a:moveTo>
                      <a:pt x="8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0"/>
                      <a:pt x="6" y="12"/>
                      <a:pt x="8" y="12"/>
                    </a:cubicBezTo>
                    <a:cubicBezTo>
                      <a:pt x="11" y="12"/>
                      <a:pt x="12" y="10"/>
                      <a:pt x="12" y="8"/>
                    </a:cubicBezTo>
                    <a:cubicBezTo>
                      <a:pt x="12" y="6"/>
                      <a:pt x="11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latin typeface="inpin heiti" charset="-122"/>
                </a:endParaRPr>
              </a:p>
            </p:txBody>
          </p:sp>
          <p:sp>
            <p:nvSpPr>
              <p:cNvPr id="14" name="Freeform 21"/>
              <p:cNvSpPr/>
              <p:nvPr/>
            </p:nvSpPr>
            <p:spPr bwMode="auto">
              <a:xfrm>
                <a:off x="8721725" y="4595813"/>
                <a:ext cx="71437" cy="57150"/>
              </a:xfrm>
              <a:custGeom>
                <a:avLst/>
                <a:gdLst>
                  <a:gd name="T0" fmla="*/ 2 w 19"/>
                  <a:gd name="T1" fmla="*/ 15 h 15"/>
                  <a:gd name="T2" fmla="*/ 19 w 19"/>
                  <a:gd name="T3" fmla="*/ 4 h 15"/>
                  <a:gd name="T4" fmla="*/ 17 w 19"/>
                  <a:gd name="T5" fmla="*/ 0 h 15"/>
                  <a:gd name="T6" fmla="*/ 0 w 19"/>
                  <a:gd name="T7" fmla="*/ 11 h 15"/>
                  <a:gd name="T8" fmla="*/ 2 w 19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5">
                    <a:moveTo>
                      <a:pt x="2" y="15"/>
                    </a:moveTo>
                    <a:cubicBezTo>
                      <a:pt x="19" y="4"/>
                      <a:pt x="19" y="4"/>
                      <a:pt x="19" y="4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2"/>
                      <a:pt x="2" y="14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latin typeface="inpin heiti" charset="-122"/>
                </a:endParaRPr>
              </a:p>
            </p:txBody>
          </p:sp>
          <p:sp>
            <p:nvSpPr>
              <p:cNvPr id="15" name="Freeform 22"/>
              <p:cNvSpPr/>
              <p:nvPr/>
            </p:nvSpPr>
            <p:spPr bwMode="auto">
              <a:xfrm>
                <a:off x="8496300" y="4645025"/>
                <a:ext cx="71437" cy="55562"/>
              </a:xfrm>
              <a:custGeom>
                <a:avLst/>
                <a:gdLst>
                  <a:gd name="T0" fmla="*/ 16 w 19"/>
                  <a:gd name="T1" fmla="*/ 0 h 15"/>
                  <a:gd name="T2" fmla="*/ 0 w 19"/>
                  <a:gd name="T3" fmla="*/ 11 h 15"/>
                  <a:gd name="T4" fmla="*/ 3 w 19"/>
                  <a:gd name="T5" fmla="*/ 15 h 15"/>
                  <a:gd name="T6" fmla="*/ 19 w 19"/>
                  <a:gd name="T7" fmla="*/ 3 h 15"/>
                  <a:gd name="T8" fmla="*/ 16 w 19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5">
                    <a:moveTo>
                      <a:pt x="16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2"/>
                      <a:pt x="17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latin typeface="inpin heiti" charset="-122"/>
                </a:endParaRPr>
              </a:p>
            </p:txBody>
          </p:sp>
          <p:sp>
            <p:nvSpPr>
              <p:cNvPr id="16" name="Freeform 23"/>
              <p:cNvSpPr/>
              <p:nvPr/>
            </p:nvSpPr>
            <p:spPr bwMode="auto">
              <a:xfrm>
                <a:off x="8612188" y="4633913"/>
                <a:ext cx="60325" cy="30162"/>
              </a:xfrm>
              <a:custGeom>
                <a:avLst/>
                <a:gdLst>
                  <a:gd name="T0" fmla="*/ 16 w 16"/>
                  <a:gd name="T1" fmla="*/ 4 h 8"/>
                  <a:gd name="T2" fmla="*/ 1 w 16"/>
                  <a:gd name="T3" fmla="*/ 0 h 8"/>
                  <a:gd name="T4" fmla="*/ 1 w 16"/>
                  <a:gd name="T5" fmla="*/ 0 h 8"/>
                  <a:gd name="T6" fmla="*/ 0 w 16"/>
                  <a:gd name="T7" fmla="*/ 4 h 8"/>
                  <a:gd name="T8" fmla="*/ 15 w 16"/>
                  <a:gd name="T9" fmla="*/ 8 h 8"/>
                  <a:gd name="T10" fmla="*/ 15 w 16"/>
                  <a:gd name="T11" fmla="*/ 8 h 8"/>
                  <a:gd name="T12" fmla="*/ 16 w 16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3"/>
                      <a:pt x="0" y="4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6" y="5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latin typeface="inpin heiti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4493787" y="2451923"/>
            <a:ext cx="2347525" cy="1673989"/>
            <a:chOff x="4551845" y="2060037"/>
            <a:chExt cx="2347525" cy="1673989"/>
          </a:xfrm>
        </p:grpSpPr>
        <p:sp>
          <p:nvSpPr>
            <p:cNvPr id="18" name="Freeform 28"/>
            <p:cNvSpPr/>
            <p:nvPr/>
          </p:nvSpPr>
          <p:spPr bwMode="auto">
            <a:xfrm>
              <a:off x="4551845" y="2060037"/>
              <a:ext cx="2347525" cy="1673989"/>
            </a:xfrm>
            <a:custGeom>
              <a:avLst/>
              <a:gdLst>
                <a:gd name="T0" fmla="*/ 136 w 136"/>
                <a:gd name="T1" fmla="*/ 55 h 97"/>
                <a:gd name="T2" fmla="*/ 122 w 136"/>
                <a:gd name="T3" fmla="*/ 70 h 97"/>
                <a:gd name="T4" fmla="*/ 92 w 136"/>
                <a:gd name="T5" fmla="*/ 90 h 97"/>
                <a:gd name="T6" fmla="*/ 52 w 136"/>
                <a:gd name="T7" fmla="*/ 96 h 97"/>
                <a:gd name="T8" fmla="*/ 16 w 136"/>
                <a:gd name="T9" fmla="*/ 78 h 97"/>
                <a:gd name="T10" fmla="*/ 15 w 136"/>
                <a:gd name="T11" fmla="*/ 77 h 97"/>
                <a:gd name="T12" fmla="*/ 3 w 136"/>
                <a:gd name="T13" fmla="*/ 55 h 97"/>
                <a:gd name="T14" fmla="*/ 0 w 136"/>
                <a:gd name="T15" fmla="*/ 31 h 97"/>
                <a:gd name="T16" fmla="*/ 6 w 136"/>
                <a:gd name="T17" fmla="*/ 12 h 97"/>
                <a:gd name="T18" fmla="*/ 16 w 136"/>
                <a:gd name="T19" fmla="*/ 2 h 97"/>
                <a:gd name="T20" fmla="*/ 28 w 136"/>
                <a:gd name="T21" fmla="*/ 1 h 97"/>
                <a:gd name="T22" fmla="*/ 39 w 136"/>
                <a:gd name="T23" fmla="*/ 6 h 97"/>
                <a:gd name="T24" fmla="*/ 50 w 136"/>
                <a:gd name="T25" fmla="*/ 13 h 97"/>
                <a:gd name="T26" fmla="*/ 59 w 136"/>
                <a:gd name="T27" fmla="*/ 21 h 97"/>
                <a:gd name="T28" fmla="*/ 60 w 136"/>
                <a:gd name="T29" fmla="*/ 22 h 97"/>
                <a:gd name="T30" fmla="*/ 75 w 136"/>
                <a:gd name="T31" fmla="*/ 38 h 97"/>
                <a:gd name="T32" fmla="*/ 96 w 136"/>
                <a:gd name="T33" fmla="*/ 52 h 97"/>
                <a:gd name="T34" fmla="*/ 120 w 136"/>
                <a:gd name="T35" fmla="*/ 56 h 97"/>
                <a:gd name="T36" fmla="*/ 136 w 136"/>
                <a:gd name="T37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6" h="97">
                  <a:moveTo>
                    <a:pt x="136" y="55"/>
                  </a:moveTo>
                  <a:cubicBezTo>
                    <a:pt x="134" y="57"/>
                    <a:pt x="129" y="63"/>
                    <a:pt x="122" y="70"/>
                  </a:cubicBezTo>
                  <a:cubicBezTo>
                    <a:pt x="114" y="77"/>
                    <a:pt x="104" y="85"/>
                    <a:pt x="92" y="90"/>
                  </a:cubicBezTo>
                  <a:cubicBezTo>
                    <a:pt x="80" y="95"/>
                    <a:pt x="65" y="97"/>
                    <a:pt x="52" y="96"/>
                  </a:cubicBezTo>
                  <a:cubicBezTo>
                    <a:pt x="38" y="94"/>
                    <a:pt x="25" y="88"/>
                    <a:pt x="16" y="78"/>
                  </a:cubicBezTo>
                  <a:cubicBezTo>
                    <a:pt x="16" y="78"/>
                    <a:pt x="15" y="77"/>
                    <a:pt x="15" y="77"/>
                  </a:cubicBezTo>
                  <a:cubicBezTo>
                    <a:pt x="9" y="71"/>
                    <a:pt x="5" y="63"/>
                    <a:pt x="3" y="55"/>
                  </a:cubicBezTo>
                  <a:cubicBezTo>
                    <a:pt x="0" y="47"/>
                    <a:pt x="0" y="38"/>
                    <a:pt x="0" y="31"/>
                  </a:cubicBezTo>
                  <a:cubicBezTo>
                    <a:pt x="1" y="23"/>
                    <a:pt x="3" y="17"/>
                    <a:pt x="6" y="12"/>
                  </a:cubicBezTo>
                  <a:cubicBezTo>
                    <a:pt x="9" y="7"/>
                    <a:pt x="12" y="4"/>
                    <a:pt x="16" y="2"/>
                  </a:cubicBezTo>
                  <a:cubicBezTo>
                    <a:pt x="20" y="0"/>
                    <a:pt x="24" y="0"/>
                    <a:pt x="28" y="1"/>
                  </a:cubicBezTo>
                  <a:cubicBezTo>
                    <a:pt x="32" y="2"/>
                    <a:pt x="36" y="3"/>
                    <a:pt x="39" y="6"/>
                  </a:cubicBezTo>
                  <a:cubicBezTo>
                    <a:pt x="43" y="8"/>
                    <a:pt x="46" y="10"/>
                    <a:pt x="50" y="13"/>
                  </a:cubicBezTo>
                  <a:cubicBezTo>
                    <a:pt x="53" y="15"/>
                    <a:pt x="56" y="18"/>
                    <a:pt x="59" y="21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4" y="27"/>
                    <a:pt x="69" y="33"/>
                    <a:pt x="75" y="38"/>
                  </a:cubicBezTo>
                  <a:cubicBezTo>
                    <a:pt x="81" y="44"/>
                    <a:pt x="88" y="49"/>
                    <a:pt x="96" y="52"/>
                  </a:cubicBezTo>
                  <a:cubicBezTo>
                    <a:pt x="104" y="55"/>
                    <a:pt x="112" y="56"/>
                    <a:pt x="120" y="56"/>
                  </a:cubicBezTo>
                  <a:cubicBezTo>
                    <a:pt x="127" y="57"/>
                    <a:pt x="133" y="55"/>
                    <a:pt x="136" y="55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inpin heiti" charset="-122"/>
              </a:endParaRPr>
            </a:p>
          </p:txBody>
        </p:sp>
        <p:grpSp>
          <p:nvGrpSpPr>
            <p:cNvPr id="19" name="Group 24"/>
            <p:cNvGrpSpPr/>
            <p:nvPr/>
          </p:nvGrpSpPr>
          <p:grpSpPr>
            <a:xfrm>
              <a:off x="4898426" y="2605456"/>
              <a:ext cx="514737" cy="464991"/>
              <a:chOff x="9204326" y="3648075"/>
              <a:chExt cx="500062" cy="454026"/>
            </a:xfrm>
            <a:solidFill>
              <a:schemeClr val="bg1"/>
            </a:solidFill>
          </p:grpSpPr>
          <p:sp>
            <p:nvSpPr>
              <p:cNvPr id="20" name="Freeform 25"/>
              <p:cNvSpPr/>
              <p:nvPr/>
            </p:nvSpPr>
            <p:spPr bwMode="auto">
              <a:xfrm>
                <a:off x="9204326" y="3840163"/>
                <a:ext cx="304800" cy="261938"/>
              </a:xfrm>
              <a:custGeom>
                <a:avLst/>
                <a:gdLst>
                  <a:gd name="T0" fmla="*/ 22 w 81"/>
                  <a:gd name="T1" fmla="*/ 0 h 70"/>
                  <a:gd name="T2" fmla="*/ 33 w 81"/>
                  <a:gd name="T3" fmla="*/ 0 h 70"/>
                  <a:gd name="T4" fmla="*/ 36 w 81"/>
                  <a:gd name="T5" fmla="*/ 10 h 70"/>
                  <a:gd name="T6" fmla="*/ 33 w 81"/>
                  <a:gd name="T7" fmla="*/ 48 h 70"/>
                  <a:gd name="T8" fmla="*/ 41 w 81"/>
                  <a:gd name="T9" fmla="*/ 62 h 70"/>
                  <a:gd name="T10" fmla="*/ 48 w 81"/>
                  <a:gd name="T11" fmla="*/ 48 h 70"/>
                  <a:gd name="T12" fmla="*/ 44 w 81"/>
                  <a:gd name="T13" fmla="*/ 10 h 70"/>
                  <a:gd name="T14" fmla="*/ 47 w 81"/>
                  <a:gd name="T15" fmla="*/ 0 h 70"/>
                  <a:gd name="T16" fmla="*/ 59 w 81"/>
                  <a:gd name="T17" fmla="*/ 0 h 70"/>
                  <a:gd name="T18" fmla="*/ 59 w 81"/>
                  <a:gd name="T19" fmla="*/ 0 h 70"/>
                  <a:gd name="T20" fmla="*/ 79 w 81"/>
                  <a:gd name="T21" fmla="*/ 23 h 70"/>
                  <a:gd name="T22" fmla="*/ 77 w 81"/>
                  <a:gd name="T23" fmla="*/ 47 h 70"/>
                  <a:gd name="T24" fmla="*/ 56 w 81"/>
                  <a:gd name="T25" fmla="*/ 70 h 70"/>
                  <a:gd name="T26" fmla="*/ 25 w 81"/>
                  <a:gd name="T27" fmla="*/ 70 h 70"/>
                  <a:gd name="T28" fmla="*/ 4 w 81"/>
                  <a:gd name="T29" fmla="*/ 47 h 70"/>
                  <a:gd name="T30" fmla="*/ 1 w 81"/>
                  <a:gd name="T31" fmla="*/ 23 h 70"/>
                  <a:gd name="T32" fmla="*/ 22 w 81"/>
                  <a:gd name="T3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1" h="70">
                    <a:moveTo>
                      <a:pt x="22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1"/>
                      <a:pt x="33" y="7"/>
                      <a:pt x="36" y="10"/>
                    </a:cubicBezTo>
                    <a:cubicBezTo>
                      <a:pt x="36" y="10"/>
                      <a:pt x="31" y="39"/>
                      <a:pt x="33" y="48"/>
                    </a:cubicBezTo>
                    <a:cubicBezTo>
                      <a:pt x="34" y="52"/>
                      <a:pt x="37" y="62"/>
                      <a:pt x="41" y="62"/>
                    </a:cubicBezTo>
                    <a:cubicBezTo>
                      <a:pt x="44" y="62"/>
                      <a:pt x="47" y="52"/>
                      <a:pt x="48" y="48"/>
                    </a:cubicBezTo>
                    <a:cubicBezTo>
                      <a:pt x="50" y="39"/>
                      <a:pt x="44" y="10"/>
                      <a:pt x="44" y="10"/>
                    </a:cubicBezTo>
                    <a:cubicBezTo>
                      <a:pt x="45" y="9"/>
                      <a:pt x="46" y="7"/>
                      <a:pt x="47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70" y="0"/>
                      <a:pt x="81" y="11"/>
                      <a:pt x="79" y="23"/>
                    </a:cubicBezTo>
                    <a:cubicBezTo>
                      <a:pt x="77" y="47"/>
                      <a:pt x="77" y="47"/>
                      <a:pt x="77" y="47"/>
                    </a:cubicBezTo>
                    <a:cubicBezTo>
                      <a:pt x="74" y="59"/>
                      <a:pt x="67" y="70"/>
                      <a:pt x="56" y="70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13" y="70"/>
                      <a:pt x="7" y="59"/>
                      <a:pt x="4" y="47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10"/>
                      <a:pt x="11" y="0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latin typeface="inpin heiti" charset="-122"/>
                </a:endParaRPr>
              </a:p>
            </p:txBody>
          </p:sp>
          <p:sp>
            <p:nvSpPr>
              <p:cNvPr id="21" name="Oval 26"/>
              <p:cNvSpPr>
                <a:spLocks noChangeArrowheads="1"/>
              </p:cNvSpPr>
              <p:nvPr/>
            </p:nvSpPr>
            <p:spPr bwMode="auto">
              <a:xfrm>
                <a:off x="9280526" y="3648075"/>
                <a:ext cx="153988" cy="1539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latin typeface="inpin heiti" charset="-122"/>
                </a:endParaRPr>
              </a:p>
            </p:txBody>
          </p:sp>
          <p:sp>
            <p:nvSpPr>
              <p:cNvPr id="22" name="Freeform 27"/>
              <p:cNvSpPr>
                <a:spLocks noEditPoints="1"/>
              </p:cNvSpPr>
              <p:nvPr/>
            </p:nvSpPr>
            <p:spPr bwMode="auto">
              <a:xfrm>
                <a:off x="9399588" y="3730625"/>
                <a:ext cx="304800" cy="109538"/>
              </a:xfrm>
              <a:custGeom>
                <a:avLst/>
                <a:gdLst>
                  <a:gd name="T0" fmla="*/ 81 w 81"/>
                  <a:gd name="T1" fmla="*/ 27 h 29"/>
                  <a:gd name="T2" fmla="*/ 64 w 81"/>
                  <a:gd name="T3" fmla="*/ 10 h 29"/>
                  <a:gd name="T4" fmla="*/ 62 w 81"/>
                  <a:gd name="T5" fmla="*/ 10 h 29"/>
                  <a:gd name="T6" fmla="*/ 62 w 81"/>
                  <a:gd name="T7" fmla="*/ 6 h 29"/>
                  <a:gd name="T8" fmla="*/ 55 w 81"/>
                  <a:gd name="T9" fmla="*/ 0 h 29"/>
                  <a:gd name="T10" fmla="*/ 49 w 81"/>
                  <a:gd name="T11" fmla="*/ 6 h 29"/>
                  <a:gd name="T12" fmla="*/ 49 w 81"/>
                  <a:gd name="T13" fmla="*/ 10 h 29"/>
                  <a:gd name="T14" fmla="*/ 24 w 81"/>
                  <a:gd name="T15" fmla="*/ 10 h 29"/>
                  <a:gd name="T16" fmla="*/ 24 w 81"/>
                  <a:gd name="T17" fmla="*/ 6 h 29"/>
                  <a:gd name="T18" fmla="*/ 17 w 81"/>
                  <a:gd name="T19" fmla="*/ 0 h 29"/>
                  <a:gd name="T20" fmla="*/ 15 w 81"/>
                  <a:gd name="T21" fmla="*/ 0 h 29"/>
                  <a:gd name="T22" fmla="*/ 0 w 81"/>
                  <a:gd name="T23" fmla="*/ 23 h 29"/>
                  <a:gd name="T24" fmla="*/ 1 w 81"/>
                  <a:gd name="T25" fmla="*/ 23 h 29"/>
                  <a:gd name="T26" fmla="*/ 1 w 81"/>
                  <a:gd name="T27" fmla="*/ 23 h 29"/>
                  <a:gd name="T28" fmla="*/ 7 w 81"/>
                  <a:gd name="T29" fmla="*/ 23 h 29"/>
                  <a:gd name="T30" fmla="*/ 24 w 81"/>
                  <a:gd name="T31" fmla="*/ 29 h 29"/>
                  <a:gd name="T32" fmla="*/ 81 w 81"/>
                  <a:gd name="T33" fmla="*/ 29 h 29"/>
                  <a:gd name="T34" fmla="*/ 81 w 81"/>
                  <a:gd name="T35" fmla="*/ 27 h 29"/>
                  <a:gd name="T36" fmla="*/ 17 w 81"/>
                  <a:gd name="T37" fmla="*/ 22 h 29"/>
                  <a:gd name="T38" fmla="*/ 11 w 81"/>
                  <a:gd name="T39" fmla="*/ 16 h 29"/>
                  <a:gd name="T40" fmla="*/ 11 w 81"/>
                  <a:gd name="T41" fmla="*/ 15 h 29"/>
                  <a:gd name="T42" fmla="*/ 17 w 81"/>
                  <a:gd name="T43" fmla="*/ 19 h 29"/>
                  <a:gd name="T44" fmla="*/ 23 w 81"/>
                  <a:gd name="T45" fmla="*/ 15 h 29"/>
                  <a:gd name="T46" fmla="*/ 24 w 81"/>
                  <a:gd name="T47" fmla="*/ 16 h 29"/>
                  <a:gd name="T48" fmla="*/ 17 w 81"/>
                  <a:gd name="T49" fmla="*/ 22 h 29"/>
                  <a:gd name="T50" fmla="*/ 55 w 81"/>
                  <a:gd name="T51" fmla="*/ 22 h 29"/>
                  <a:gd name="T52" fmla="*/ 49 w 81"/>
                  <a:gd name="T53" fmla="*/ 16 h 29"/>
                  <a:gd name="T54" fmla="*/ 49 w 81"/>
                  <a:gd name="T55" fmla="*/ 15 h 29"/>
                  <a:gd name="T56" fmla="*/ 55 w 81"/>
                  <a:gd name="T57" fmla="*/ 19 h 29"/>
                  <a:gd name="T58" fmla="*/ 62 w 81"/>
                  <a:gd name="T59" fmla="*/ 15 h 29"/>
                  <a:gd name="T60" fmla="*/ 62 w 81"/>
                  <a:gd name="T61" fmla="*/ 16 h 29"/>
                  <a:gd name="T62" fmla="*/ 55 w 81"/>
                  <a:gd name="T63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1" h="29">
                    <a:moveTo>
                      <a:pt x="81" y="27"/>
                    </a:moveTo>
                    <a:cubicBezTo>
                      <a:pt x="81" y="17"/>
                      <a:pt x="73" y="10"/>
                      <a:pt x="64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3"/>
                      <a:pt x="59" y="0"/>
                      <a:pt x="55" y="0"/>
                    </a:cubicBezTo>
                    <a:cubicBezTo>
                      <a:pt x="52" y="0"/>
                      <a:pt x="49" y="3"/>
                      <a:pt x="49" y="6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3"/>
                      <a:pt x="21" y="0"/>
                      <a:pt x="17" y="0"/>
                    </a:cubicBezTo>
                    <a:cubicBezTo>
                      <a:pt x="17" y="0"/>
                      <a:pt x="16" y="0"/>
                      <a:pt x="15" y="0"/>
                    </a:cubicBezTo>
                    <a:cubicBezTo>
                      <a:pt x="14" y="10"/>
                      <a:pt x="8" y="19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3" y="23"/>
                      <a:pt x="19" y="25"/>
                      <a:pt x="24" y="29"/>
                    </a:cubicBezTo>
                    <a:cubicBezTo>
                      <a:pt x="81" y="29"/>
                      <a:pt x="81" y="29"/>
                      <a:pt x="81" y="29"/>
                    </a:cubicBezTo>
                    <a:lnTo>
                      <a:pt x="81" y="27"/>
                    </a:lnTo>
                    <a:close/>
                    <a:moveTo>
                      <a:pt x="17" y="22"/>
                    </a:moveTo>
                    <a:cubicBezTo>
                      <a:pt x="14" y="22"/>
                      <a:pt x="11" y="19"/>
                      <a:pt x="11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7"/>
                      <a:pt x="15" y="19"/>
                      <a:pt x="17" y="19"/>
                    </a:cubicBezTo>
                    <a:cubicBezTo>
                      <a:pt x="20" y="19"/>
                      <a:pt x="22" y="17"/>
                      <a:pt x="23" y="15"/>
                    </a:cubicBezTo>
                    <a:cubicBezTo>
                      <a:pt x="24" y="15"/>
                      <a:pt x="24" y="15"/>
                      <a:pt x="24" y="16"/>
                    </a:cubicBezTo>
                    <a:cubicBezTo>
                      <a:pt x="24" y="19"/>
                      <a:pt x="21" y="22"/>
                      <a:pt x="17" y="22"/>
                    </a:cubicBezTo>
                    <a:close/>
                    <a:moveTo>
                      <a:pt x="55" y="22"/>
                    </a:moveTo>
                    <a:cubicBezTo>
                      <a:pt x="52" y="22"/>
                      <a:pt x="49" y="19"/>
                      <a:pt x="49" y="16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50" y="17"/>
                      <a:pt x="53" y="19"/>
                      <a:pt x="55" y="19"/>
                    </a:cubicBezTo>
                    <a:cubicBezTo>
                      <a:pt x="58" y="19"/>
                      <a:pt x="61" y="17"/>
                      <a:pt x="62" y="15"/>
                    </a:cubicBezTo>
                    <a:cubicBezTo>
                      <a:pt x="62" y="15"/>
                      <a:pt x="62" y="15"/>
                      <a:pt x="62" y="16"/>
                    </a:cubicBezTo>
                    <a:cubicBezTo>
                      <a:pt x="62" y="19"/>
                      <a:pt x="59" y="22"/>
                      <a:pt x="5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latin typeface="inpin heiti" charset="-122"/>
                </a:endParaRPr>
              </a:p>
            </p:txBody>
          </p:sp>
          <p:sp>
            <p:nvSpPr>
              <p:cNvPr id="23" name="Freeform 28"/>
              <p:cNvSpPr/>
              <p:nvPr/>
            </p:nvSpPr>
            <p:spPr bwMode="auto">
              <a:xfrm>
                <a:off x="9475788" y="3862388"/>
                <a:ext cx="228600" cy="239713"/>
              </a:xfrm>
              <a:custGeom>
                <a:avLst/>
                <a:gdLst>
                  <a:gd name="T0" fmla="*/ 47 w 61"/>
                  <a:gd name="T1" fmla="*/ 5 h 64"/>
                  <a:gd name="T2" fmla="*/ 55 w 61"/>
                  <a:gd name="T3" fmla="*/ 5 h 64"/>
                  <a:gd name="T4" fmla="*/ 55 w 61"/>
                  <a:gd name="T5" fmla="*/ 48 h 64"/>
                  <a:gd name="T6" fmla="*/ 46 w 61"/>
                  <a:gd name="T7" fmla="*/ 58 h 64"/>
                  <a:gd name="T8" fmla="*/ 5 w 61"/>
                  <a:gd name="T9" fmla="*/ 58 h 64"/>
                  <a:gd name="T10" fmla="*/ 0 w 61"/>
                  <a:gd name="T11" fmla="*/ 64 h 64"/>
                  <a:gd name="T12" fmla="*/ 44 w 61"/>
                  <a:gd name="T13" fmla="*/ 64 h 64"/>
                  <a:gd name="T14" fmla="*/ 61 w 61"/>
                  <a:gd name="T15" fmla="*/ 47 h 64"/>
                  <a:gd name="T16" fmla="*/ 61 w 61"/>
                  <a:gd name="T17" fmla="*/ 0 h 64"/>
                  <a:gd name="T18" fmla="*/ 45 w 61"/>
                  <a:gd name="T19" fmla="*/ 0 h 64"/>
                  <a:gd name="T20" fmla="*/ 9 w 61"/>
                  <a:gd name="T21" fmla="*/ 0 h 64"/>
                  <a:gd name="T22" fmla="*/ 12 w 61"/>
                  <a:gd name="T23" fmla="*/ 5 h 64"/>
                  <a:gd name="T24" fmla="*/ 47 w 61"/>
                  <a:gd name="T25" fmla="*/ 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47" y="5"/>
                    </a:moveTo>
                    <a:cubicBezTo>
                      <a:pt x="55" y="5"/>
                      <a:pt x="55" y="5"/>
                      <a:pt x="55" y="5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5" y="53"/>
                      <a:pt x="51" y="58"/>
                      <a:pt x="46" y="58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3" y="60"/>
                      <a:pt x="2" y="62"/>
                      <a:pt x="0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53" y="64"/>
                      <a:pt x="61" y="56"/>
                      <a:pt x="61" y="47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2"/>
                      <a:pt x="11" y="4"/>
                      <a:pt x="12" y="5"/>
                    </a:cubicBezTo>
                    <a:lnTo>
                      <a:pt x="4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latin typeface="inpin heiti" charset="-122"/>
                </a:endParaRPr>
              </a:p>
            </p:txBody>
          </p:sp>
          <p:sp>
            <p:nvSpPr>
              <p:cNvPr id="24" name="Freeform 29"/>
              <p:cNvSpPr/>
              <p:nvPr/>
            </p:nvSpPr>
            <p:spPr bwMode="auto">
              <a:xfrm>
                <a:off x="9520238" y="3929063"/>
                <a:ext cx="49213" cy="41275"/>
              </a:xfrm>
              <a:custGeom>
                <a:avLst/>
                <a:gdLst>
                  <a:gd name="T0" fmla="*/ 11 w 13"/>
                  <a:gd name="T1" fmla="*/ 11 h 11"/>
                  <a:gd name="T2" fmla="*/ 13 w 13"/>
                  <a:gd name="T3" fmla="*/ 10 h 11"/>
                  <a:gd name="T4" fmla="*/ 13 w 13"/>
                  <a:gd name="T5" fmla="*/ 1 h 11"/>
                  <a:gd name="T6" fmla="*/ 11 w 13"/>
                  <a:gd name="T7" fmla="*/ 0 h 11"/>
                  <a:gd name="T8" fmla="*/ 2 w 13"/>
                  <a:gd name="T9" fmla="*/ 0 h 11"/>
                  <a:gd name="T10" fmla="*/ 0 w 13"/>
                  <a:gd name="T11" fmla="*/ 11 h 11"/>
                  <a:gd name="T12" fmla="*/ 11 w 13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1">
                    <a:moveTo>
                      <a:pt x="11" y="11"/>
                    </a:moveTo>
                    <a:cubicBezTo>
                      <a:pt x="12" y="11"/>
                      <a:pt x="13" y="11"/>
                      <a:pt x="13" y="1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2" y="0"/>
                      <a:pt x="1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11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latin typeface="inpin heiti" charset="-122"/>
                </a:endParaRPr>
              </a:p>
            </p:txBody>
          </p:sp>
          <p:sp>
            <p:nvSpPr>
              <p:cNvPr id="25" name="Freeform 30"/>
              <p:cNvSpPr/>
              <p:nvPr/>
            </p:nvSpPr>
            <p:spPr bwMode="auto">
              <a:xfrm>
                <a:off x="9586913" y="3929063"/>
                <a:ext cx="65088" cy="41275"/>
              </a:xfrm>
              <a:custGeom>
                <a:avLst/>
                <a:gdLst>
                  <a:gd name="T0" fmla="*/ 1 w 17"/>
                  <a:gd name="T1" fmla="*/ 11 h 11"/>
                  <a:gd name="T2" fmla="*/ 15 w 17"/>
                  <a:gd name="T3" fmla="*/ 11 h 11"/>
                  <a:gd name="T4" fmla="*/ 17 w 17"/>
                  <a:gd name="T5" fmla="*/ 10 h 11"/>
                  <a:gd name="T6" fmla="*/ 17 w 17"/>
                  <a:gd name="T7" fmla="*/ 1 h 11"/>
                  <a:gd name="T8" fmla="*/ 15 w 17"/>
                  <a:gd name="T9" fmla="*/ 0 h 11"/>
                  <a:gd name="T10" fmla="*/ 1 w 17"/>
                  <a:gd name="T11" fmla="*/ 0 h 11"/>
                  <a:gd name="T12" fmla="*/ 0 w 17"/>
                  <a:gd name="T13" fmla="*/ 1 h 11"/>
                  <a:gd name="T14" fmla="*/ 0 w 17"/>
                  <a:gd name="T15" fmla="*/ 10 h 11"/>
                  <a:gd name="T16" fmla="*/ 1 w 17"/>
                  <a:gd name="T1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1">
                    <a:moveTo>
                      <a:pt x="1" y="11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11"/>
                      <a:pt x="17" y="11"/>
                      <a:pt x="17" y="1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6" y="0"/>
                      <a:pt x="1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latin typeface="inpin heiti" charset="-122"/>
                </a:endParaRPr>
              </a:p>
            </p:txBody>
          </p:sp>
          <p:sp>
            <p:nvSpPr>
              <p:cNvPr id="26" name="Freeform 31"/>
              <p:cNvSpPr/>
              <p:nvPr/>
            </p:nvSpPr>
            <p:spPr bwMode="auto">
              <a:xfrm>
                <a:off x="9586913" y="3992563"/>
                <a:ext cx="65088" cy="41275"/>
              </a:xfrm>
              <a:custGeom>
                <a:avLst/>
                <a:gdLst>
                  <a:gd name="T0" fmla="*/ 1 w 17"/>
                  <a:gd name="T1" fmla="*/ 11 h 11"/>
                  <a:gd name="T2" fmla="*/ 15 w 17"/>
                  <a:gd name="T3" fmla="*/ 11 h 11"/>
                  <a:gd name="T4" fmla="*/ 17 w 17"/>
                  <a:gd name="T5" fmla="*/ 9 h 11"/>
                  <a:gd name="T6" fmla="*/ 17 w 17"/>
                  <a:gd name="T7" fmla="*/ 1 h 11"/>
                  <a:gd name="T8" fmla="*/ 15 w 17"/>
                  <a:gd name="T9" fmla="*/ 0 h 11"/>
                  <a:gd name="T10" fmla="*/ 1 w 17"/>
                  <a:gd name="T11" fmla="*/ 0 h 11"/>
                  <a:gd name="T12" fmla="*/ 0 w 17"/>
                  <a:gd name="T13" fmla="*/ 1 h 11"/>
                  <a:gd name="T14" fmla="*/ 0 w 17"/>
                  <a:gd name="T15" fmla="*/ 9 h 11"/>
                  <a:gd name="T16" fmla="*/ 1 w 17"/>
                  <a:gd name="T1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1">
                    <a:moveTo>
                      <a:pt x="1" y="11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11"/>
                      <a:pt x="17" y="10"/>
                      <a:pt x="17" y="9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0"/>
                      <a:pt x="16" y="0"/>
                      <a:pt x="1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latin typeface="inpin heiti" charset="-122"/>
                </a:endParaRPr>
              </a:p>
            </p:txBody>
          </p:sp>
          <p:sp>
            <p:nvSpPr>
              <p:cNvPr id="27" name="Freeform 32"/>
              <p:cNvSpPr/>
              <p:nvPr/>
            </p:nvSpPr>
            <p:spPr bwMode="auto">
              <a:xfrm>
                <a:off x="9512301" y="3992563"/>
                <a:ext cx="57150" cy="41275"/>
              </a:xfrm>
              <a:custGeom>
                <a:avLst/>
                <a:gdLst>
                  <a:gd name="T0" fmla="*/ 1 w 15"/>
                  <a:gd name="T1" fmla="*/ 7 h 11"/>
                  <a:gd name="T2" fmla="*/ 1 w 15"/>
                  <a:gd name="T3" fmla="*/ 7 h 11"/>
                  <a:gd name="T4" fmla="*/ 0 w 15"/>
                  <a:gd name="T5" fmla="*/ 11 h 11"/>
                  <a:gd name="T6" fmla="*/ 13 w 15"/>
                  <a:gd name="T7" fmla="*/ 11 h 11"/>
                  <a:gd name="T8" fmla="*/ 15 w 15"/>
                  <a:gd name="T9" fmla="*/ 9 h 11"/>
                  <a:gd name="T10" fmla="*/ 15 w 15"/>
                  <a:gd name="T11" fmla="*/ 1 h 11"/>
                  <a:gd name="T12" fmla="*/ 13 w 15"/>
                  <a:gd name="T13" fmla="*/ 0 h 11"/>
                  <a:gd name="T14" fmla="*/ 2 w 15"/>
                  <a:gd name="T15" fmla="*/ 0 h 11"/>
                  <a:gd name="T16" fmla="*/ 1 w 15"/>
                  <a:gd name="T17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1">
                    <a:moveTo>
                      <a:pt x="1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0" y="8"/>
                      <a:pt x="0" y="10"/>
                      <a:pt x="0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5" y="10"/>
                      <a:pt x="15" y="9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latin typeface="inpin heiti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5518573" y="3235744"/>
            <a:ext cx="2501140" cy="1815785"/>
            <a:chOff x="5576631" y="2843858"/>
            <a:chExt cx="2501140" cy="1815785"/>
          </a:xfrm>
        </p:grpSpPr>
        <p:sp>
          <p:nvSpPr>
            <p:cNvPr id="29" name="Freeform 25"/>
            <p:cNvSpPr/>
            <p:nvPr/>
          </p:nvSpPr>
          <p:spPr bwMode="auto">
            <a:xfrm>
              <a:off x="5576631" y="2843858"/>
              <a:ext cx="2501140" cy="1815785"/>
            </a:xfrm>
            <a:custGeom>
              <a:avLst/>
              <a:gdLst>
                <a:gd name="T0" fmla="*/ 0 w 145"/>
                <a:gd name="T1" fmla="*/ 59 h 105"/>
                <a:gd name="T2" fmla="*/ 15 w 145"/>
                <a:gd name="T3" fmla="*/ 75 h 105"/>
                <a:gd name="T4" fmla="*/ 47 w 145"/>
                <a:gd name="T5" fmla="*/ 96 h 105"/>
                <a:gd name="T6" fmla="*/ 90 w 145"/>
                <a:gd name="T7" fmla="*/ 103 h 105"/>
                <a:gd name="T8" fmla="*/ 128 w 145"/>
                <a:gd name="T9" fmla="*/ 84 h 105"/>
                <a:gd name="T10" fmla="*/ 129 w 145"/>
                <a:gd name="T11" fmla="*/ 83 h 105"/>
                <a:gd name="T12" fmla="*/ 142 w 145"/>
                <a:gd name="T13" fmla="*/ 59 h 105"/>
                <a:gd name="T14" fmla="*/ 145 w 145"/>
                <a:gd name="T15" fmla="*/ 33 h 105"/>
                <a:gd name="T16" fmla="*/ 139 w 145"/>
                <a:gd name="T17" fmla="*/ 13 h 105"/>
                <a:gd name="T18" fmla="*/ 128 w 145"/>
                <a:gd name="T19" fmla="*/ 2 h 105"/>
                <a:gd name="T20" fmla="*/ 115 w 145"/>
                <a:gd name="T21" fmla="*/ 1 h 105"/>
                <a:gd name="T22" fmla="*/ 103 w 145"/>
                <a:gd name="T23" fmla="*/ 6 h 105"/>
                <a:gd name="T24" fmla="*/ 92 w 145"/>
                <a:gd name="T25" fmla="*/ 14 h 105"/>
                <a:gd name="T26" fmla="*/ 82 w 145"/>
                <a:gd name="T27" fmla="*/ 23 h 105"/>
                <a:gd name="T28" fmla="*/ 81 w 145"/>
                <a:gd name="T29" fmla="*/ 24 h 105"/>
                <a:gd name="T30" fmla="*/ 65 w 145"/>
                <a:gd name="T31" fmla="*/ 41 h 105"/>
                <a:gd name="T32" fmla="*/ 43 w 145"/>
                <a:gd name="T33" fmla="*/ 56 h 105"/>
                <a:gd name="T34" fmla="*/ 17 w 145"/>
                <a:gd name="T35" fmla="*/ 61 h 105"/>
                <a:gd name="T36" fmla="*/ 0 w 145"/>
                <a:gd name="T37" fmla="*/ 5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5" h="105">
                  <a:moveTo>
                    <a:pt x="0" y="59"/>
                  </a:moveTo>
                  <a:cubicBezTo>
                    <a:pt x="2" y="62"/>
                    <a:pt x="7" y="68"/>
                    <a:pt x="15" y="75"/>
                  </a:cubicBezTo>
                  <a:cubicBezTo>
                    <a:pt x="23" y="83"/>
                    <a:pt x="34" y="91"/>
                    <a:pt x="47" y="96"/>
                  </a:cubicBezTo>
                  <a:cubicBezTo>
                    <a:pt x="60" y="102"/>
                    <a:pt x="75" y="105"/>
                    <a:pt x="90" y="103"/>
                  </a:cubicBezTo>
                  <a:cubicBezTo>
                    <a:pt x="104" y="101"/>
                    <a:pt x="118" y="94"/>
                    <a:pt x="128" y="84"/>
                  </a:cubicBezTo>
                  <a:cubicBezTo>
                    <a:pt x="128" y="84"/>
                    <a:pt x="128" y="83"/>
                    <a:pt x="129" y="83"/>
                  </a:cubicBezTo>
                  <a:cubicBezTo>
                    <a:pt x="135" y="76"/>
                    <a:pt x="140" y="67"/>
                    <a:pt x="142" y="59"/>
                  </a:cubicBezTo>
                  <a:cubicBezTo>
                    <a:pt x="145" y="50"/>
                    <a:pt x="145" y="41"/>
                    <a:pt x="145" y="33"/>
                  </a:cubicBezTo>
                  <a:cubicBezTo>
                    <a:pt x="144" y="25"/>
                    <a:pt x="142" y="18"/>
                    <a:pt x="139" y="13"/>
                  </a:cubicBezTo>
                  <a:cubicBezTo>
                    <a:pt x="136" y="8"/>
                    <a:pt x="132" y="4"/>
                    <a:pt x="128" y="2"/>
                  </a:cubicBezTo>
                  <a:cubicBezTo>
                    <a:pt x="124" y="0"/>
                    <a:pt x="119" y="0"/>
                    <a:pt x="115" y="1"/>
                  </a:cubicBezTo>
                  <a:cubicBezTo>
                    <a:pt x="111" y="2"/>
                    <a:pt x="107" y="4"/>
                    <a:pt x="103" y="6"/>
                  </a:cubicBezTo>
                  <a:cubicBezTo>
                    <a:pt x="99" y="8"/>
                    <a:pt x="95" y="11"/>
                    <a:pt x="92" y="14"/>
                  </a:cubicBezTo>
                  <a:cubicBezTo>
                    <a:pt x="88" y="16"/>
                    <a:pt x="85" y="20"/>
                    <a:pt x="82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76" y="29"/>
                    <a:pt x="71" y="35"/>
                    <a:pt x="65" y="41"/>
                  </a:cubicBezTo>
                  <a:cubicBezTo>
                    <a:pt x="59" y="47"/>
                    <a:pt x="51" y="52"/>
                    <a:pt x="43" y="56"/>
                  </a:cubicBezTo>
                  <a:cubicBezTo>
                    <a:pt x="34" y="59"/>
                    <a:pt x="25" y="61"/>
                    <a:pt x="17" y="61"/>
                  </a:cubicBezTo>
                  <a:cubicBezTo>
                    <a:pt x="9" y="61"/>
                    <a:pt x="3" y="59"/>
                    <a:pt x="0" y="59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inpin heiti" charset="-122"/>
              </a:endParaRPr>
            </a:p>
          </p:txBody>
        </p:sp>
        <p:grpSp>
          <p:nvGrpSpPr>
            <p:cNvPr id="30" name="Group 33"/>
            <p:cNvGrpSpPr/>
            <p:nvPr/>
          </p:nvGrpSpPr>
          <p:grpSpPr>
            <a:xfrm>
              <a:off x="7116453" y="3395666"/>
              <a:ext cx="512148" cy="619561"/>
              <a:chOff x="9532938" y="3521075"/>
              <a:chExt cx="423862" cy="512763"/>
            </a:xfrm>
            <a:solidFill>
              <a:schemeClr val="bg1"/>
            </a:solidFill>
          </p:grpSpPr>
          <p:sp>
            <p:nvSpPr>
              <p:cNvPr id="31" name="Freeform 34"/>
              <p:cNvSpPr/>
              <p:nvPr/>
            </p:nvSpPr>
            <p:spPr bwMode="auto">
              <a:xfrm>
                <a:off x="9667875" y="3640138"/>
                <a:ext cx="150812" cy="30163"/>
              </a:xfrm>
              <a:custGeom>
                <a:avLst/>
                <a:gdLst>
                  <a:gd name="T0" fmla="*/ 40 w 40"/>
                  <a:gd name="T1" fmla="*/ 4 h 8"/>
                  <a:gd name="T2" fmla="*/ 36 w 40"/>
                  <a:gd name="T3" fmla="*/ 8 h 8"/>
                  <a:gd name="T4" fmla="*/ 4 w 40"/>
                  <a:gd name="T5" fmla="*/ 8 h 8"/>
                  <a:gd name="T6" fmla="*/ 0 w 40"/>
                  <a:gd name="T7" fmla="*/ 4 h 8"/>
                  <a:gd name="T8" fmla="*/ 0 w 40"/>
                  <a:gd name="T9" fmla="*/ 4 h 8"/>
                  <a:gd name="T10" fmla="*/ 4 w 40"/>
                  <a:gd name="T11" fmla="*/ 0 h 8"/>
                  <a:gd name="T12" fmla="*/ 36 w 40"/>
                  <a:gd name="T13" fmla="*/ 0 h 8"/>
                  <a:gd name="T14" fmla="*/ 40 w 40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8">
                    <a:moveTo>
                      <a:pt x="40" y="4"/>
                    </a:moveTo>
                    <a:cubicBezTo>
                      <a:pt x="40" y="6"/>
                      <a:pt x="39" y="8"/>
                      <a:pt x="36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0" y="1"/>
                      <a:pt x="4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latin typeface="inpin heiti" charset="-122"/>
                </a:endParaRPr>
              </a:p>
            </p:txBody>
          </p:sp>
          <p:sp>
            <p:nvSpPr>
              <p:cNvPr id="32" name="Freeform 35"/>
              <p:cNvSpPr/>
              <p:nvPr/>
            </p:nvSpPr>
            <p:spPr bwMode="auto">
              <a:xfrm>
                <a:off x="9656763" y="3521075"/>
                <a:ext cx="173037" cy="100013"/>
              </a:xfrm>
              <a:custGeom>
                <a:avLst/>
                <a:gdLst>
                  <a:gd name="T0" fmla="*/ 46 w 46"/>
                  <a:gd name="T1" fmla="*/ 14 h 27"/>
                  <a:gd name="T2" fmla="*/ 36 w 46"/>
                  <a:gd name="T3" fmla="*/ 27 h 27"/>
                  <a:gd name="T4" fmla="*/ 10 w 46"/>
                  <a:gd name="T5" fmla="*/ 27 h 27"/>
                  <a:gd name="T6" fmla="*/ 0 w 46"/>
                  <a:gd name="T7" fmla="*/ 14 h 27"/>
                  <a:gd name="T8" fmla="*/ 0 w 46"/>
                  <a:gd name="T9" fmla="*/ 14 h 27"/>
                  <a:gd name="T10" fmla="*/ 10 w 46"/>
                  <a:gd name="T11" fmla="*/ 0 h 27"/>
                  <a:gd name="T12" fmla="*/ 20 w 46"/>
                  <a:gd name="T13" fmla="*/ 7 h 27"/>
                  <a:gd name="T14" fmla="*/ 27 w 46"/>
                  <a:gd name="T15" fmla="*/ 0 h 27"/>
                  <a:gd name="T16" fmla="*/ 33 w 46"/>
                  <a:gd name="T17" fmla="*/ 7 h 27"/>
                  <a:gd name="T18" fmla="*/ 36 w 46"/>
                  <a:gd name="T19" fmla="*/ 0 h 27"/>
                  <a:gd name="T20" fmla="*/ 46 w 46"/>
                  <a:gd name="T21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27">
                    <a:moveTo>
                      <a:pt x="46" y="14"/>
                    </a:moveTo>
                    <a:cubicBezTo>
                      <a:pt x="46" y="21"/>
                      <a:pt x="42" y="27"/>
                      <a:pt x="36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5" y="27"/>
                      <a:pt x="0" y="21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5" y="0"/>
                      <a:pt x="10" y="0"/>
                    </a:cubicBezTo>
                    <a:cubicBezTo>
                      <a:pt x="10" y="0"/>
                      <a:pt x="17" y="8"/>
                      <a:pt x="20" y="7"/>
                    </a:cubicBezTo>
                    <a:cubicBezTo>
                      <a:pt x="22" y="7"/>
                      <a:pt x="24" y="0"/>
                      <a:pt x="27" y="0"/>
                    </a:cubicBezTo>
                    <a:cubicBezTo>
                      <a:pt x="29" y="1"/>
                      <a:pt x="31" y="7"/>
                      <a:pt x="33" y="7"/>
                    </a:cubicBezTo>
                    <a:cubicBezTo>
                      <a:pt x="35" y="7"/>
                      <a:pt x="36" y="0"/>
                      <a:pt x="36" y="0"/>
                    </a:cubicBezTo>
                    <a:cubicBezTo>
                      <a:pt x="42" y="0"/>
                      <a:pt x="46" y="6"/>
                      <a:pt x="4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latin typeface="inpin heiti" charset="-122"/>
                </a:endParaRPr>
              </a:p>
            </p:txBody>
          </p:sp>
          <p:sp>
            <p:nvSpPr>
              <p:cNvPr id="33" name="Freeform 36"/>
              <p:cNvSpPr>
                <a:spLocks noEditPoints="1"/>
              </p:cNvSpPr>
              <p:nvPr/>
            </p:nvSpPr>
            <p:spPr bwMode="auto">
              <a:xfrm>
                <a:off x="9532938" y="3689350"/>
                <a:ext cx="423862" cy="344488"/>
              </a:xfrm>
              <a:custGeom>
                <a:avLst/>
                <a:gdLst>
                  <a:gd name="T0" fmla="*/ 113 w 113"/>
                  <a:gd name="T1" fmla="*/ 82 h 92"/>
                  <a:gd name="T2" fmla="*/ 102 w 113"/>
                  <a:gd name="T3" fmla="*/ 92 h 92"/>
                  <a:gd name="T4" fmla="*/ 10 w 113"/>
                  <a:gd name="T5" fmla="*/ 92 h 92"/>
                  <a:gd name="T6" fmla="*/ 0 w 113"/>
                  <a:gd name="T7" fmla="*/ 82 h 92"/>
                  <a:gd name="T8" fmla="*/ 10 w 113"/>
                  <a:gd name="T9" fmla="*/ 71 h 92"/>
                  <a:gd name="T10" fmla="*/ 10 w 113"/>
                  <a:gd name="T11" fmla="*/ 33 h 92"/>
                  <a:gd name="T12" fmla="*/ 43 w 113"/>
                  <a:gd name="T13" fmla="*/ 0 h 92"/>
                  <a:gd name="T14" fmla="*/ 69 w 113"/>
                  <a:gd name="T15" fmla="*/ 0 h 92"/>
                  <a:gd name="T16" fmla="*/ 102 w 113"/>
                  <a:gd name="T17" fmla="*/ 33 h 92"/>
                  <a:gd name="T18" fmla="*/ 102 w 113"/>
                  <a:gd name="T19" fmla="*/ 71 h 92"/>
                  <a:gd name="T20" fmla="*/ 113 w 113"/>
                  <a:gd name="T21" fmla="*/ 82 h 92"/>
                  <a:gd name="T22" fmla="*/ 75 w 113"/>
                  <a:gd name="T23" fmla="*/ 54 h 92"/>
                  <a:gd name="T24" fmla="*/ 62 w 113"/>
                  <a:gd name="T25" fmla="*/ 39 h 92"/>
                  <a:gd name="T26" fmla="*/ 53 w 113"/>
                  <a:gd name="T27" fmla="*/ 32 h 92"/>
                  <a:gd name="T28" fmla="*/ 59 w 113"/>
                  <a:gd name="T29" fmla="*/ 28 h 92"/>
                  <a:gd name="T30" fmla="*/ 70 w 113"/>
                  <a:gd name="T31" fmla="*/ 31 h 92"/>
                  <a:gd name="T32" fmla="*/ 73 w 113"/>
                  <a:gd name="T33" fmla="*/ 22 h 92"/>
                  <a:gd name="T34" fmla="*/ 61 w 113"/>
                  <a:gd name="T35" fmla="*/ 19 h 92"/>
                  <a:gd name="T36" fmla="*/ 61 w 113"/>
                  <a:gd name="T37" fmla="*/ 18 h 92"/>
                  <a:gd name="T38" fmla="*/ 61 w 113"/>
                  <a:gd name="T39" fmla="*/ 18 h 92"/>
                  <a:gd name="T40" fmla="*/ 61 w 113"/>
                  <a:gd name="T41" fmla="*/ 17 h 92"/>
                  <a:gd name="T42" fmla="*/ 57 w 113"/>
                  <a:gd name="T43" fmla="*/ 14 h 92"/>
                  <a:gd name="T44" fmla="*/ 54 w 113"/>
                  <a:gd name="T45" fmla="*/ 17 h 92"/>
                  <a:gd name="T46" fmla="*/ 54 w 113"/>
                  <a:gd name="T47" fmla="*/ 19 h 92"/>
                  <a:gd name="T48" fmla="*/ 54 w 113"/>
                  <a:gd name="T49" fmla="*/ 19 h 92"/>
                  <a:gd name="T50" fmla="*/ 54 w 113"/>
                  <a:gd name="T51" fmla="*/ 20 h 92"/>
                  <a:gd name="T52" fmla="*/ 41 w 113"/>
                  <a:gd name="T53" fmla="*/ 34 h 92"/>
                  <a:gd name="T54" fmla="*/ 55 w 113"/>
                  <a:gd name="T55" fmla="*/ 48 h 92"/>
                  <a:gd name="T56" fmla="*/ 63 w 113"/>
                  <a:gd name="T57" fmla="*/ 55 h 92"/>
                  <a:gd name="T58" fmla="*/ 55 w 113"/>
                  <a:gd name="T59" fmla="*/ 60 h 92"/>
                  <a:gd name="T60" fmla="*/ 43 w 113"/>
                  <a:gd name="T61" fmla="*/ 56 h 92"/>
                  <a:gd name="T62" fmla="*/ 40 w 113"/>
                  <a:gd name="T63" fmla="*/ 65 h 92"/>
                  <a:gd name="T64" fmla="*/ 53 w 113"/>
                  <a:gd name="T65" fmla="*/ 69 h 92"/>
                  <a:gd name="T66" fmla="*/ 53 w 113"/>
                  <a:gd name="T67" fmla="*/ 70 h 92"/>
                  <a:gd name="T68" fmla="*/ 53 w 113"/>
                  <a:gd name="T69" fmla="*/ 70 h 92"/>
                  <a:gd name="T70" fmla="*/ 53 w 113"/>
                  <a:gd name="T71" fmla="*/ 70 h 92"/>
                  <a:gd name="T72" fmla="*/ 57 w 113"/>
                  <a:gd name="T73" fmla="*/ 74 h 92"/>
                  <a:gd name="T74" fmla="*/ 61 w 113"/>
                  <a:gd name="T75" fmla="*/ 70 h 92"/>
                  <a:gd name="T76" fmla="*/ 61 w 113"/>
                  <a:gd name="T77" fmla="*/ 70 h 92"/>
                  <a:gd name="T78" fmla="*/ 61 w 113"/>
                  <a:gd name="T79" fmla="*/ 70 h 92"/>
                  <a:gd name="T80" fmla="*/ 61 w 113"/>
                  <a:gd name="T81" fmla="*/ 68 h 92"/>
                  <a:gd name="T82" fmla="*/ 75 w 113"/>
                  <a:gd name="T83" fmla="*/ 5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3" h="92">
                    <a:moveTo>
                      <a:pt x="113" y="82"/>
                    </a:moveTo>
                    <a:cubicBezTo>
                      <a:pt x="113" y="87"/>
                      <a:pt x="108" y="92"/>
                      <a:pt x="102" y="92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5" y="92"/>
                      <a:pt x="0" y="87"/>
                      <a:pt x="0" y="82"/>
                    </a:cubicBezTo>
                    <a:cubicBezTo>
                      <a:pt x="0" y="76"/>
                      <a:pt x="5" y="71"/>
                      <a:pt x="10" y="71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15"/>
                      <a:pt x="25" y="0"/>
                      <a:pt x="43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87" y="0"/>
                      <a:pt x="102" y="15"/>
                      <a:pt x="102" y="33"/>
                    </a:cubicBezTo>
                    <a:cubicBezTo>
                      <a:pt x="102" y="71"/>
                      <a:pt x="102" y="71"/>
                      <a:pt x="102" y="71"/>
                    </a:cubicBezTo>
                    <a:cubicBezTo>
                      <a:pt x="108" y="71"/>
                      <a:pt x="113" y="76"/>
                      <a:pt x="113" y="82"/>
                    </a:cubicBezTo>
                    <a:close/>
                    <a:moveTo>
                      <a:pt x="75" y="54"/>
                    </a:moveTo>
                    <a:cubicBezTo>
                      <a:pt x="75" y="47"/>
                      <a:pt x="71" y="42"/>
                      <a:pt x="62" y="39"/>
                    </a:cubicBezTo>
                    <a:cubicBezTo>
                      <a:pt x="55" y="37"/>
                      <a:pt x="53" y="35"/>
                      <a:pt x="53" y="32"/>
                    </a:cubicBezTo>
                    <a:cubicBezTo>
                      <a:pt x="52" y="30"/>
                      <a:pt x="54" y="28"/>
                      <a:pt x="59" y="28"/>
                    </a:cubicBezTo>
                    <a:cubicBezTo>
                      <a:pt x="65" y="28"/>
                      <a:pt x="68" y="30"/>
                      <a:pt x="70" y="31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0" y="21"/>
                      <a:pt x="66" y="20"/>
                      <a:pt x="61" y="19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5"/>
                      <a:pt x="60" y="14"/>
                      <a:pt x="57" y="14"/>
                    </a:cubicBezTo>
                    <a:cubicBezTo>
                      <a:pt x="55" y="14"/>
                      <a:pt x="54" y="15"/>
                      <a:pt x="54" y="17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5" y="22"/>
                      <a:pt x="41" y="27"/>
                      <a:pt x="41" y="34"/>
                    </a:cubicBezTo>
                    <a:cubicBezTo>
                      <a:pt x="41" y="41"/>
                      <a:pt x="46" y="45"/>
                      <a:pt x="55" y="48"/>
                    </a:cubicBezTo>
                    <a:cubicBezTo>
                      <a:pt x="60" y="50"/>
                      <a:pt x="63" y="52"/>
                      <a:pt x="63" y="55"/>
                    </a:cubicBezTo>
                    <a:cubicBezTo>
                      <a:pt x="63" y="58"/>
                      <a:pt x="60" y="60"/>
                      <a:pt x="55" y="60"/>
                    </a:cubicBezTo>
                    <a:cubicBezTo>
                      <a:pt x="50" y="60"/>
                      <a:pt x="46" y="58"/>
                      <a:pt x="43" y="56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3" y="67"/>
                      <a:pt x="48" y="68"/>
                      <a:pt x="53" y="69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3" y="73"/>
                      <a:pt x="55" y="74"/>
                      <a:pt x="57" y="74"/>
                    </a:cubicBezTo>
                    <a:cubicBezTo>
                      <a:pt x="59" y="74"/>
                      <a:pt x="61" y="73"/>
                      <a:pt x="61" y="70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70" y="66"/>
                      <a:pt x="75" y="60"/>
                      <a:pt x="75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latin typeface="inpin heiti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4159266" y="4031383"/>
            <a:ext cx="2902897" cy="2087564"/>
            <a:chOff x="4217324" y="3639497"/>
            <a:chExt cx="2902897" cy="2087564"/>
          </a:xfrm>
        </p:grpSpPr>
        <p:sp>
          <p:nvSpPr>
            <p:cNvPr id="35" name="Freeform 22"/>
            <p:cNvSpPr/>
            <p:nvPr/>
          </p:nvSpPr>
          <p:spPr bwMode="auto">
            <a:xfrm>
              <a:off x="4217324" y="3639497"/>
              <a:ext cx="2902897" cy="2087564"/>
            </a:xfrm>
            <a:custGeom>
              <a:avLst/>
              <a:gdLst>
                <a:gd name="T0" fmla="*/ 168 w 168"/>
                <a:gd name="T1" fmla="*/ 68 h 121"/>
                <a:gd name="T2" fmla="*/ 151 w 168"/>
                <a:gd name="T3" fmla="*/ 87 h 121"/>
                <a:gd name="T4" fmla="*/ 114 w 168"/>
                <a:gd name="T5" fmla="*/ 111 h 121"/>
                <a:gd name="T6" fmla="*/ 65 w 168"/>
                <a:gd name="T7" fmla="*/ 118 h 121"/>
                <a:gd name="T8" fmla="*/ 21 w 168"/>
                <a:gd name="T9" fmla="*/ 97 h 121"/>
                <a:gd name="T10" fmla="*/ 19 w 168"/>
                <a:gd name="T11" fmla="*/ 95 h 121"/>
                <a:gd name="T12" fmla="*/ 4 w 168"/>
                <a:gd name="T13" fmla="*/ 68 h 121"/>
                <a:gd name="T14" fmla="*/ 1 w 168"/>
                <a:gd name="T15" fmla="*/ 38 h 121"/>
                <a:gd name="T16" fmla="*/ 8 w 168"/>
                <a:gd name="T17" fmla="*/ 15 h 121"/>
                <a:gd name="T18" fmla="*/ 21 w 168"/>
                <a:gd name="T19" fmla="*/ 3 h 121"/>
                <a:gd name="T20" fmla="*/ 35 w 168"/>
                <a:gd name="T21" fmla="*/ 2 h 121"/>
                <a:gd name="T22" fmla="*/ 49 w 168"/>
                <a:gd name="T23" fmla="*/ 7 h 121"/>
                <a:gd name="T24" fmla="*/ 62 w 168"/>
                <a:gd name="T25" fmla="*/ 16 h 121"/>
                <a:gd name="T26" fmla="*/ 74 w 168"/>
                <a:gd name="T27" fmla="*/ 27 h 121"/>
                <a:gd name="T28" fmla="*/ 74 w 168"/>
                <a:gd name="T29" fmla="*/ 28 h 121"/>
                <a:gd name="T30" fmla="*/ 93 w 168"/>
                <a:gd name="T31" fmla="*/ 48 h 121"/>
                <a:gd name="T32" fmla="*/ 119 w 168"/>
                <a:gd name="T33" fmla="*/ 64 h 121"/>
                <a:gd name="T34" fmla="*/ 148 w 168"/>
                <a:gd name="T35" fmla="*/ 70 h 121"/>
                <a:gd name="T36" fmla="*/ 168 w 168"/>
                <a:gd name="T37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8" h="121">
                  <a:moveTo>
                    <a:pt x="168" y="68"/>
                  </a:moveTo>
                  <a:cubicBezTo>
                    <a:pt x="166" y="71"/>
                    <a:pt x="160" y="78"/>
                    <a:pt x="151" y="87"/>
                  </a:cubicBezTo>
                  <a:cubicBezTo>
                    <a:pt x="142" y="95"/>
                    <a:pt x="129" y="105"/>
                    <a:pt x="114" y="111"/>
                  </a:cubicBezTo>
                  <a:cubicBezTo>
                    <a:pt x="99" y="117"/>
                    <a:pt x="81" y="121"/>
                    <a:pt x="65" y="118"/>
                  </a:cubicBezTo>
                  <a:cubicBezTo>
                    <a:pt x="48" y="116"/>
                    <a:pt x="32" y="109"/>
                    <a:pt x="21" y="97"/>
                  </a:cubicBezTo>
                  <a:cubicBezTo>
                    <a:pt x="20" y="97"/>
                    <a:pt x="20" y="96"/>
                    <a:pt x="19" y="95"/>
                  </a:cubicBezTo>
                  <a:cubicBezTo>
                    <a:pt x="12" y="88"/>
                    <a:pt x="7" y="78"/>
                    <a:pt x="4" y="68"/>
                  </a:cubicBezTo>
                  <a:cubicBezTo>
                    <a:pt x="1" y="58"/>
                    <a:pt x="0" y="47"/>
                    <a:pt x="1" y="38"/>
                  </a:cubicBezTo>
                  <a:cubicBezTo>
                    <a:pt x="2" y="29"/>
                    <a:pt x="4" y="21"/>
                    <a:pt x="8" y="15"/>
                  </a:cubicBezTo>
                  <a:cubicBezTo>
                    <a:pt x="11" y="9"/>
                    <a:pt x="16" y="5"/>
                    <a:pt x="21" y="3"/>
                  </a:cubicBezTo>
                  <a:cubicBezTo>
                    <a:pt x="26" y="0"/>
                    <a:pt x="30" y="0"/>
                    <a:pt x="35" y="2"/>
                  </a:cubicBezTo>
                  <a:cubicBezTo>
                    <a:pt x="40" y="3"/>
                    <a:pt x="45" y="5"/>
                    <a:pt x="49" y="7"/>
                  </a:cubicBezTo>
                  <a:cubicBezTo>
                    <a:pt x="54" y="10"/>
                    <a:pt x="58" y="13"/>
                    <a:pt x="62" y="16"/>
                  </a:cubicBezTo>
                  <a:cubicBezTo>
                    <a:pt x="66" y="19"/>
                    <a:pt x="70" y="23"/>
                    <a:pt x="74" y="27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80" y="33"/>
                    <a:pt x="86" y="41"/>
                    <a:pt x="93" y="48"/>
                  </a:cubicBezTo>
                  <a:cubicBezTo>
                    <a:pt x="100" y="54"/>
                    <a:pt x="109" y="60"/>
                    <a:pt x="119" y="64"/>
                  </a:cubicBezTo>
                  <a:cubicBezTo>
                    <a:pt x="128" y="68"/>
                    <a:pt x="139" y="70"/>
                    <a:pt x="148" y="70"/>
                  </a:cubicBezTo>
                  <a:cubicBezTo>
                    <a:pt x="157" y="70"/>
                    <a:pt x="165" y="68"/>
                    <a:pt x="168" y="68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inpin heiti" charset="-122"/>
              </a:endParaRPr>
            </a:p>
          </p:txBody>
        </p:sp>
        <p:grpSp>
          <p:nvGrpSpPr>
            <p:cNvPr id="36" name="Group 37"/>
            <p:cNvGrpSpPr/>
            <p:nvPr/>
          </p:nvGrpSpPr>
          <p:grpSpPr>
            <a:xfrm>
              <a:off x="4623546" y="4279444"/>
              <a:ext cx="516229" cy="540012"/>
              <a:chOff x="8385175" y="3870325"/>
              <a:chExt cx="473075" cy="473075"/>
            </a:xfrm>
            <a:solidFill>
              <a:schemeClr val="bg1"/>
            </a:solidFill>
          </p:grpSpPr>
          <p:sp>
            <p:nvSpPr>
              <p:cNvPr id="37" name="Freeform 38"/>
              <p:cNvSpPr/>
              <p:nvPr/>
            </p:nvSpPr>
            <p:spPr bwMode="auto">
              <a:xfrm>
                <a:off x="8561388" y="3870325"/>
                <a:ext cx="288925" cy="241300"/>
              </a:xfrm>
              <a:custGeom>
                <a:avLst/>
                <a:gdLst>
                  <a:gd name="T0" fmla="*/ 12 w 77"/>
                  <a:gd name="T1" fmla="*/ 0 h 64"/>
                  <a:gd name="T2" fmla="*/ 19 w 77"/>
                  <a:gd name="T3" fmla="*/ 0 h 64"/>
                  <a:gd name="T4" fmla="*/ 58 w 77"/>
                  <a:gd name="T5" fmla="*/ 0 h 64"/>
                  <a:gd name="T6" fmla="*/ 65 w 77"/>
                  <a:gd name="T7" fmla="*/ 0 h 64"/>
                  <a:gd name="T8" fmla="*/ 77 w 77"/>
                  <a:gd name="T9" fmla="*/ 11 h 64"/>
                  <a:gd name="T10" fmla="*/ 77 w 77"/>
                  <a:gd name="T11" fmla="*/ 25 h 64"/>
                  <a:gd name="T12" fmla="*/ 77 w 77"/>
                  <a:gd name="T13" fmla="*/ 39 h 64"/>
                  <a:gd name="T14" fmla="*/ 65 w 77"/>
                  <a:gd name="T15" fmla="*/ 51 h 64"/>
                  <a:gd name="T16" fmla="*/ 55 w 77"/>
                  <a:gd name="T17" fmla="*/ 51 h 64"/>
                  <a:gd name="T18" fmla="*/ 55 w 77"/>
                  <a:gd name="T19" fmla="*/ 60 h 64"/>
                  <a:gd name="T20" fmla="*/ 52 w 77"/>
                  <a:gd name="T21" fmla="*/ 64 h 64"/>
                  <a:gd name="T22" fmla="*/ 51 w 77"/>
                  <a:gd name="T23" fmla="*/ 64 h 64"/>
                  <a:gd name="T24" fmla="*/ 47 w 77"/>
                  <a:gd name="T25" fmla="*/ 63 h 64"/>
                  <a:gd name="T26" fmla="*/ 35 w 77"/>
                  <a:gd name="T27" fmla="*/ 51 h 64"/>
                  <a:gd name="T28" fmla="*/ 12 w 77"/>
                  <a:gd name="T29" fmla="*/ 51 h 64"/>
                  <a:gd name="T30" fmla="*/ 0 w 77"/>
                  <a:gd name="T31" fmla="*/ 39 h 64"/>
                  <a:gd name="T32" fmla="*/ 0 w 77"/>
                  <a:gd name="T33" fmla="*/ 25 h 64"/>
                  <a:gd name="T34" fmla="*/ 0 w 77"/>
                  <a:gd name="T35" fmla="*/ 11 h 64"/>
                  <a:gd name="T36" fmla="*/ 12 w 77"/>
                  <a:gd name="T3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64">
                    <a:moveTo>
                      <a:pt x="12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2" y="0"/>
                      <a:pt x="77" y="5"/>
                      <a:pt x="77" y="11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46"/>
                      <a:pt x="72" y="51"/>
                      <a:pt x="65" y="51"/>
                    </a:cubicBezTo>
                    <a:cubicBezTo>
                      <a:pt x="55" y="51"/>
                      <a:pt x="55" y="51"/>
                      <a:pt x="55" y="51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2"/>
                      <a:pt x="54" y="63"/>
                      <a:pt x="52" y="64"/>
                    </a:cubicBezTo>
                    <a:cubicBezTo>
                      <a:pt x="52" y="64"/>
                      <a:pt x="51" y="64"/>
                      <a:pt x="51" y="64"/>
                    </a:cubicBezTo>
                    <a:cubicBezTo>
                      <a:pt x="49" y="64"/>
                      <a:pt x="48" y="64"/>
                      <a:pt x="47" y="63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5" y="51"/>
                      <a:pt x="0" y="46"/>
                      <a:pt x="0" y="3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latin typeface="inpin heiti" charset="-122"/>
                </a:endParaRPr>
              </a:p>
            </p:txBody>
          </p:sp>
          <p:sp>
            <p:nvSpPr>
              <p:cNvPr id="38" name="Freeform 39"/>
              <p:cNvSpPr/>
              <p:nvPr/>
            </p:nvSpPr>
            <p:spPr bwMode="auto">
              <a:xfrm>
                <a:off x="8385175" y="4010025"/>
                <a:ext cx="473075" cy="333375"/>
              </a:xfrm>
              <a:custGeom>
                <a:avLst/>
                <a:gdLst>
                  <a:gd name="T0" fmla="*/ 107 w 126"/>
                  <a:gd name="T1" fmla="*/ 25 h 89"/>
                  <a:gd name="T2" fmla="*/ 107 w 126"/>
                  <a:gd name="T3" fmla="*/ 35 h 89"/>
                  <a:gd name="T4" fmla="*/ 104 w 126"/>
                  <a:gd name="T5" fmla="*/ 40 h 89"/>
                  <a:gd name="T6" fmla="*/ 102 w 126"/>
                  <a:gd name="T7" fmla="*/ 41 h 89"/>
                  <a:gd name="T8" fmla="*/ 97 w 126"/>
                  <a:gd name="T9" fmla="*/ 39 h 89"/>
                  <a:gd name="T10" fmla="*/ 82 w 126"/>
                  <a:gd name="T11" fmla="*/ 25 h 89"/>
                  <a:gd name="T12" fmla="*/ 47 w 126"/>
                  <a:gd name="T13" fmla="*/ 25 h 89"/>
                  <a:gd name="T14" fmla="*/ 33 w 126"/>
                  <a:gd name="T15" fmla="*/ 11 h 89"/>
                  <a:gd name="T16" fmla="*/ 33 w 126"/>
                  <a:gd name="T17" fmla="*/ 0 h 89"/>
                  <a:gd name="T18" fmla="*/ 25 w 126"/>
                  <a:gd name="T19" fmla="*/ 0 h 89"/>
                  <a:gd name="T20" fmla="*/ 16 w 126"/>
                  <a:gd name="T21" fmla="*/ 0 h 89"/>
                  <a:gd name="T22" fmla="*/ 0 w 126"/>
                  <a:gd name="T23" fmla="*/ 16 h 89"/>
                  <a:gd name="T24" fmla="*/ 0 w 126"/>
                  <a:gd name="T25" fmla="*/ 34 h 89"/>
                  <a:gd name="T26" fmla="*/ 0 w 126"/>
                  <a:gd name="T27" fmla="*/ 55 h 89"/>
                  <a:gd name="T28" fmla="*/ 16 w 126"/>
                  <a:gd name="T29" fmla="*/ 71 h 89"/>
                  <a:gd name="T30" fmla="*/ 28 w 126"/>
                  <a:gd name="T31" fmla="*/ 71 h 89"/>
                  <a:gd name="T32" fmla="*/ 28 w 126"/>
                  <a:gd name="T33" fmla="*/ 82 h 89"/>
                  <a:gd name="T34" fmla="*/ 32 w 126"/>
                  <a:gd name="T35" fmla="*/ 88 h 89"/>
                  <a:gd name="T36" fmla="*/ 35 w 126"/>
                  <a:gd name="T37" fmla="*/ 89 h 89"/>
                  <a:gd name="T38" fmla="*/ 39 w 126"/>
                  <a:gd name="T39" fmla="*/ 87 h 89"/>
                  <a:gd name="T40" fmla="*/ 56 w 126"/>
                  <a:gd name="T41" fmla="*/ 71 h 89"/>
                  <a:gd name="T42" fmla="*/ 110 w 126"/>
                  <a:gd name="T43" fmla="*/ 71 h 89"/>
                  <a:gd name="T44" fmla="*/ 126 w 126"/>
                  <a:gd name="T45" fmla="*/ 55 h 89"/>
                  <a:gd name="T46" fmla="*/ 126 w 126"/>
                  <a:gd name="T47" fmla="*/ 34 h 89"/>
                  <a:gd name="T48" fmla="*/ 126 w 126"/>
                  <a:gd name="T49" fmla="*/ 23 h 89"/>
                  <a:gd name="T50" fmla="*/ 119 w 126"/>
                  <a:gd name="T51" fmla="*/ 25 h 89"/>
                  <a:gd name="T52" fmla="*/ 107 w 126"/>
                  <a:gd name="T53" fmla="*/ 2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6" h="89">
                    <a:moveTo>
                      <a:pt x="107" y="25"/>
                    </a:move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37"/>
                      <a:pt x="106" y="39"/>
                      <a:pt x="104" y="40"/>
                    </a:cubicBezTo>
                    <a:cubicBezTo>
                      <a:pt x="103" y="40"/>
                      <a:pt x="102" y="41"/>
                      <a:pt x="102" y="41"/>
                    </a:cubicBezTo>
                    <a:cubicBezTo>
                      <a:pt x="100" y="41"/>
                      <a:pt x="99" y="40"/>
                      <a:pt x="97" y="39"/>
                    </a:cubicBezTo>
                    <a:cubicBezTo>
                      <a:pt x="82" y="25"/>
                      <a:pt x="82" y="25"/>
                      <a:pt x="82" y="25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39" y="25"/>
                      <a:pt x="33" y="18"/>
                      <a:pt x="33" y="1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8"/>
                      <a:pt x="0" y="1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4"/>
                      <a:pt x="7" y="71"/>
                      <a:pt x="16" y="71"/>
                    </a:cubicBezTo>
                    <a:cubicBezTo>
                      <a:pt x="28" y="71"/>
                      <a:pt x="28" y="71"/>
                      <a:pt x="28" y="71"/>
                    </a:cubicBezTo>
                    <a:cubicBezTo>
                      <a:pt x="28" y="82"/>
                      <a:pt x="28" y="82"/>
                      <a:pt x="28" y="82"/>
                    </a:cubicBezTo>
                    <a:cubicBezTo>
                      <a:pt x="28" y="85"/>
                      <a:pt x="30" y="87"/>
                      <a:pt x="32" y="88"/>
                    </a:cubicBezTo>
                    <a:cubicBezTo>
                      <a:pt x="33" y="89"/>
                      <a:pt x="34" y="89"/>
                      <a:pt x="35" y="89"/>
                    </a:cubicBezTo>
                    <a:cubicBezTo>
                      <a:pt x="36" y="89"/>
                      <a:pt x="38" y="88"/>
                      <a:pt x="39" y="87"/>
                    </a:cubicBezTo>
                    <a:cubicBezTo>
                      <a:pt x="56" y="71"/>
                      <a:pt x="56" y="71"/>
                      <a:pt x="56" y="71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9" y="71"/>
                      <a:pt x="126" y="64"/>
                      <a:pt x="126" y="55"/>
                    </a:cubicBezTo>
                    <a:cubicBezTo>
                      <a:pt x="126" y="34"/>
                      <a:pt x="126" y="34"/>
                      <a:pt x="126" y="34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24" y="24"/>
                      <a:pt x="121" y="25"/>
                      <a:pt x="119" y="25"/>
                    </a:cubicBezTo>
                    <a:lnTo>
                      <a:pt x="107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latin typeface="inpin heiti" charset="-122"/>
                </a:endParaRPr>
              </a:p>
            </p:txBody>
          </p:sp>
        </p:grpSp>
      </p:grpSp>
      <p:grpSp>
        <p:nvGrpSpPr>
          <p:cNvPr id="39" name="Group 65"/>
          <p:cNvGrpSpPr/>
          <p:nvPr/>
        </p:nvGrpSpPr>
        <p:grpSpPr>
          <a:xfrm>
            <a:off x="1115727" y="2294920"/>
            <a:ext cx="3212248" cy="1209433"/>
            <a:chOff x="8977511" y="2517475"/>
            <a:chExt cx="3415713" cy="1146864"/>
          </a:xfrm>
        </p:grpSpPr>
        <p:sp>
          <p:nvSpPr>
            <p:cNvPr id="40" name="TextBox 66"/>
            <p:cNvSpPr txBox="1"/>
            <p:nvPr/>
          </p:nvSpPr>
          <p:spPr>
            <a:xfrm>
              <a:off x="11215047" y="2517475"/>
              <a:ext cx="1178177" cy="396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邮件礼仪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67"/>
            <p:cNvSpPr/>
            <p:nvPr/>
          </p:nvSpPr>
          <p:spPr>
            <a:xfrm>
              <a:off x="8977511" y="2893845"/>
              <a:ext cx="3415712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65"/>
          <p:cNvGrpSpPr/>
          <p:nvPr/>
        </p:nvGrpSpPr>
        <p:grpSpPr>
          <a:xfrm>
            <a:off x="7864008" y="1562540"/>
            <a:ext cx="3180666" cy="1209433"/>
            <a:chOff x="8797071" y="2517475"/>
            <a:chExt cx="3382130" cy="1146864"/>
          </a:xfrm>
        </p:grpSpPr>
        <p:sp>
          <p:nvSpPr>
            <p:cNvPr id="43" name="TextBox 66"/>
            <p:cNvSpPr txBox="1"/>
            <p:nvPr/>
          </p:nvSpPr>
          <p:spPr>
            <a:xfrm>
              <a:off x="8797071" y="2517475"/>
              <a:ext cx="1178177" cy="396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邮件礼仪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44" name="Rectangle 67"/>
            <p:cNvSpPr/>
            <p:nvPr/>
          </p:nvSpPr>
          <p:spPr>
            <a:xfrm>
              <a:off x="8797071" y="2893845"/>
              <a:ext cx="3382130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65"/>
          <p:cNvGrpSpPr/>
          <p:nvPr/>
        </p:nvGrpSpPr>
        <p:grpSpPr>
          <a:xfrm>
            <a:off x="764788" y="4597190"/>
            <a:ext cx="3212248" cy="1209433"/>
            <a:chOff x="8977511" y="2517475"/>
            <a:chExt cx="3415713" cy="1146864"/>
          </a:xfrm>
        </p:grpSpPr>
        <p:sp>
          <p:nvSpPr>
            <p:cNvPr id="46" name="TextBox 66"/>
            <p:cNvSpPr txBox="1"/>
            <p:nvPr/>
          </p:nvSpPr>
          <p:spPr>
            <a:xfrm>
              <a:off x="11215047" y="2517475"/>
              <a:ext cx="1178177" cy="396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邮件礼仪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47" name="Rectangle 67"/>
            <p:cNvSpPr/>
            <p:nvPr/>
          </p:nvSpPr>
          <p:spPr>
            <a:xfrm>
              <a:off x="8977511" y="2893845"/>
              <a:ext cx="3415712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65"/>
          <p:cNvGrpSpPr/>
          <p:nvPr/>
        </p:nvGrpSpPr>
        <p:grpSpPr>
          <a:xfrm>
            <a:off x="8236796" y="3621364"/>
            <a:ext cx="3180666" cy="1209433"/>
            <a:chOff x="8797071" y="2517475"/>
            <a:chExt cx="3382130" cy="1146864"/>
          </a:xfrm>
        </p:grpSpPr>
        <p:sp>
          <p:nvSpPr>
            <p:cNvPr id="49" name="TextBox 66"/>
            <p:cNvSpPr txBox="1"/>
            <p:nvPr/>
          </p:nvSpPr>
          <p:spPr>
            <a:xfrm>
              <a:off x="8797071" y="2517475"/>
              <a:ext cx="1178177" cy="396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邮件礼仪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50" name="Rectangle 67"/>
            <p:cNvSpPr/>
            <p:nvPr/>
          </p:nvSpPr>
          <p:spPr>
            <a:xfrm>
              <a:off x="8797071" y="2893845"/>
              <a:ext cx="3382130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675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3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675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675" decel="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675" decel="10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675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3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675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675" decel="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675" decel="10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695515" y="740161"/>
            <a:ext cx="11498604" cy="29671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>
            <a:off x="3" y="260648"/>
            <a:ext cx="547381" cy="509181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47383" y="185358"/>
            <a:ext cx="576857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spc="600" dirty="0">
                <a:ln w="6350">
                  <a:noFill/>
                </a:ln>
                <a:solidFill>
                  <a:srgbClr val="B02434"/>
                </a:solidFill>
                <a:latin typeface="inpin heiti" charset="-122"/>
                <a:ea typeface="inpin heiti" charset="-122"/>
              </a:rPr>
              <a:t>四、请输入您的章节标题</a:t>
            </a:r>
            <a:endParaRPr lang="zh-CN" altLang="en-US" sz="2800" spc="600" dirty="0">
              <a:ln w="6350">
                <a:noFill/>
              </a:ln>
              <a:solidFill>
                <a:srgbClr val="B02434"/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435549" y="1722157"/>
            <a:ext cx="4244838" cy="4577042"/>
            <a:chOff x="6217835" y="1678614"/>
            <a:chExt cx="4244838" cy="4577042"/>
          </a:xfrm>
        </p:grpSpPr>
        <p:sp>
          <p:nvSpPr>
            <p:cNvPr id="6" name="Shape 25084"/>
            <p:cNvSpPr/>
            <p:nvPr/>
          </p:nvSpPr>
          <p:spPr bwMode="auto">
            <a:xfrm>
              <a:off x="8506356" y="2875605"/>
              <a:ext cx="1573138" cy="152919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5534" y="19583"/>
                  </a:moveTo>
                  <a:cubicBezTo>
                    <a:pt x="17809" y="19583"/>
                    <a:pt x="19909" y="20285"/>
                    <a:pt x="21600" y="21469"/>
                  </a:cubicBezTo>
                  <a:cubicBezTo>
                    <a:pt x="21162" y="10211"/>
                    <a:pt x="11843" y="1073"/>
                    <a:pt x="0" y="0"/>
                  </a:cubicBezTo>
                  <a:cubicBezTo>
                    <a:pt x="5747" y="5427"/>
                    <a:pt x="9297" y="12893"/>
                    <a:pt x="9297" y="21135"/>
                  </a:cubicBezTo>
                  <a:cubicBezTo>
                    <a:pt x="9297" y="21290"/>
                    <a:pt x="9293" y="21445"/>
                    <a:pt x="9290" y="21600"/>
                  </a:cubicBezTo>
                  <a:cubicBezTo>
                    <a:pt x="11011" y="20338"/>
                    <a:pt x="13177" y="19583"/>
                    <a:pt x="15534" y="19583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" name="Shape 25085"/>
            <p:cNvSpPr/>
            <p:nvPr/>
          </p:nvSpPr>
          <p:spPr bwMode="auto">
            <a:xfrm>
              <a:off x="6593981" y="2875605"/>
              <a:ext cx="1573138" cy="152919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21469"/>
                  </a:moveTo>
                  <a:cubicBezTo>
                    <a:pt x="1691" y="20285"/>
                    <a:pt x="3791" y="19583"/>
                    <a:pt x="6066" y="19583"/>
                  </a:cubicBezTo>
                  <a:cubicBezTo>
                    <a:pt x="8422" y="19583"/>
                    <a:pt x="10589" y="20338"/>
                    <a:pt x="12310" y="21600"/>
                  </a:cubicBezTo>
                  <a:cubicBezTo>
                    <a:pt x="12307" y="21445"/>
                    <a:pt x="12302" y="21290"/>
                    <a:pt x="12302" y="21135"/>
                  </a:cubicBezTo>
                  <a:cubicBezTo>
                    <a:pt x="12302" y="12893"/>
                    <a:pt x="15853" y="5427"/>
                    <a:pt x="21600" y="0"/>
                  </a:cubicBezTo>
                  <a:cubicBezTo>
                    <a:pt x="9757" y="1073"/>
                    <a:pt x="438" y="10211"/>
                    <a:pt x="0" y="21469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" name="Shape 25086"/>
            <p:cNvSpPr/>
            <p:nvPr/>
          </p:nvSpPr>
          <p:spPr bwMode="auto">
            <a:xfrm>
              <a:off x="7541380" y="2866817"/>
              <a:ext cx="1594232" cy="154325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8971" y="552"/>
                  </a:moveTo>
                  <a:cubicBezTo>
                    <a:pt x="3186" y="6043"/>
                    <a:pt x="0" y="12939"/>
                    <a:pt x="0" y="20667"/>
                  </a:cubicBezTo>
                  <a:cubicBezTo>
                    <a:pt x="0" y="20769"/>
                    <a:pt x="2" y="20870"/>
                    <a:pt x="4" y="20971"/>
                  </a:cubicBezTo>
                  <a:lnTo>
                    <a:pt x="7" y="21118"/>
                  </a:lnTo>
                  <a:lnTo>
                    <a:pt x="15" y="21600"/>
                  </a:lnTo>
                  <a:cubicBezTo>
                    <a:pt x="2750" y="20042"/>
                    <a:pt x="6575" y="19074"/>
                    <a:pt x="10809" y="19074"/>
                  </a:cubicBezTo>
                  <a:cubicBezTo>
                    <a:pt x="15034" y="19074"/>
                    <a:pt x="18852" y="20038"/>
                    <a:pt x="21585" y="21590"/>
                  </a:cubicBezTo>
                  <a:lnTo>
                    <a:pt x="21593" y="21118"/>
                  </a:lnTo>
                  <a:lnTo>
                    <a:pt x="21596" y="20971"/>
                  </a:lnTo>
                  <a:cubicBezTo>
                    <a:pt x="21598" y="20870"/>
                    <a:pt x="21600" y="20769"/>
                    <a:pt x="21600" y="20667"/>
                  </a:cubicBezTo>
                  <a:cubicBezTo>
                    <a:pt x="21600" y="12939"/>
                    <a:pt x="18414" y="6043"/>
                    <a:pt x="12629" y="552"/>
                  </a:cubicBezTo>
                  <a:lnTo>
                    <a:pt x="12151" y="101"/>
                  </a:lnTo>
                  <a:cubicBezTo>
                    <a:pt x="11900" y="52"/>
                    <a:pt x="11318" y="0"/>
                    <a:pt x="10736" y="0"/>
                  </a:cubicBezTo>
                  <a:cubicBezTo>
                    <a:pt x="10197" y="1"/>
                    <a:pt x="9688" y="56"/>
                    <a:pt x="9445" y="101"/>
                  </a:cubicBezTo>
                  <a:cubicBezTo>
                    <a:pt x="9445" y="101"/>
                    <a:pt x="8971" y="552"/>
                    <a:pt x="8971" y="552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9" name="Shape 25088"/>
            <p:cNvSpPr/>
            <p:nvPr/>
          </p:nvSpPr>
          <p:spPr bwMode="auto">
            <a:xfrm>
              <a:off x="7701332" y="4271215"/>
              <a:ext cx="692533" cy="19844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3" y="0"/>
                  </a:moveTo>
                  <a:cubicBezTo>
                    <a:pt x="18126" y="20"/>
                    <a:pt x="18131" y="4565"/>
                    <a:pt x="18134" y="9105"/>
                  </a:cubicBezTo>
                  <a:cubicBezTo>
                    <a:pt x="18138" y="13860"/>
                    <a:pt x="18140" y="18611"/>
                    <a:pt x="18140" y="18612"/>
                  </a:cubicBezTo>
                  <a:cubicBezTo>
                    <a:pt x="18140" y="19133"/>
                    <a:pt x="17470" y="19607"/>
                    <a:pt x="16387" y="19949"/>
                  </a:cubicBezTo>
                  <a:cubicBezTo>
                    <a:pt x="15305" y="20292"/>
                    <a:pt x="13811" y="20504"/>
                    <a:pt x="12163" y="20504"/>
                  </a:cubicBezTo>
                  <a:lnTo>
                    <a:pt x="9437" y="20504"/>
                  </a:lnTo>
                  <a:cubicBezTo>
                    <a:pt x="7789" y="20504"/>
                    <a:pt x="6295" y="20292"/>
                    <a:pt x="5213" y="19949"/>
                  </a:cubicBezTo>
                  <a:cubicBezTo>
                    <a:pt x="4130" y="19607"/>
                    <a:pt x="3460" y="19133"/>
                    <a:pt x="3460" y="18612"/>
                  </a:cubicBezTo>
                  <a:lnTo>
                    <a:pt x="3460" y="17947"/>
                  </a:lnTo>
                  <a:lnTo>
                    <a:pt x="0" y="17947"/>
                  </a:lnTo>
                  <a:lnTo>
                    <a:pt x="0" y="18612"/>
                  </a:lnTo>
                  <a:cubicBezTo>
                    <a:pt x="0" y="19433"/>
                    <a:pt x="1062" y="20181"/>
                    <a:pt x="2772" y="20722"/>
                  </a:cubicBezTo>
                  <a:cubicBezTo>
                    <a:pt x="4483" y="21264"/>
                    <a:pt x="6842" y="21600"/>
                    <a:pt x="9437" y="21600"/>
                  </a:cubicBezTo>
                  <a:lnTo>
                    <a:pt x="12163" y="21600"/>
                  </a:lnTo>
                  <a:cubicBezTo>
                    <a:pt x="14758" y="21600"/>
                    <a:pt x="17117" y="21264"/>
                    <a:pt x="18828" y="20722"/>
                  </a:cubicBezTo>
                  <a:cubicBezTo>
                    <a:pt x="20538" y="20181"/>
                    <a:pt x="21600" y="19433"/>
                    <a:pt x="21600" y="18612"/>
                  </a:cubicBezTo>
                  <a:cubicBezTo>
                    <a:pt x="21600" y="18611"/>
                    <a:pt x="21598" y="13860"/>
                    <a:pt x="21595" y="9105"/>
                  </a:cubicBezTo>
                  <a:cubicBezTo>
                    <a:pt x="21593" y="4565"/>
                    <a:pt x="21589" y="20"/>
                    <a:pt x="21587" y="0"/>
                  </a:cubicBezTo>
                  <a:lnTo>
                    <a:pt x="18123" y="0"/>
                  </a:lnTo>
                  <a:close/>
                </a:path>
              </a:pathLst>
            </a:cu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lIns="19050" tIns="19050" rIns="19050" bIns="19050" anchor="ctr"/>
            <a:lstStyle/>
            <a:p>
              <a:pPr defTabSz="91376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sz="900" dirty="0">
                <a:solidFill>
                  <a:prstClr val="black"/>
                </a:solidFill>
                <a:latin typeface="inpin heiti" charset="-122"/>
                <a:sym typeface="Century Gothic" panose="020B0502020202020204" pitchFamily="34" charset="0"/>
              </a:endParaRPr>
            </a:p>
          </p:txBody>
        </p:sp>
        <p:sp>
          <p:nvSpPr>
            <p:cNvPr id="10" name="Shape 25089"/>
            <p:cNvSpPr>
              <a:spLocks noChangeArrowheads="1"/>
            </p:cNvSpPr>
            <p:nvPr/>
          </p:nvSpPr>
          <p:spPr bwMode="auto">
            <a:xfrm>
              <a:off x="8305978" y="2734989"/>
              <a:ext cx="49215" cy="108978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9050" tIns="19050" rIns="19050" bIns="19050" anchor="ctr"/>
            <a:lstStyle>
              <a:lvl1pPr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9pPr>
            </a:lstStyle>
            <a:p>
              <a:pPr defTabSz="91249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zh-CN" dirty="0">
                <a:solidFill>
                  <a:prstClr val="black"/>
                </a:solidFill>
                <a:latin typeface="inpin heiti" charset="-122"/>
                <a:ea typeface="inpin heiti" charset="-122"/>
                <a:sym typeface="Century Gothic" panose="020B0502020202020204" pitchFamily="34" charset="0"/>
              </a:endParaRPr>
            </a:p>
          </p:txBody>
        </p:sp>
        <p:sp>
          <p:nvSpPr>
            <p:cNvPr id="11" name="Shape 25096"/>
            <p:cNvSpPr/>
            <p:nvPr/>
          </p:nvSpPr>
          <p:spPr bwMode="auto">
            <a:xfrm>
              <a:off x="6217835" y="2504732"/>
              <a:ext cx="683743" cy="769872"/>
            </a:xfrm>
            <a:custGeom>
              <a:avLst/>
              <a:gdLst>
                <a:gd name="T0" fmla="*/ 2147483646 w 21597"/>
                <a:gd name="T1" fmla="*/ 2147483646 h 21600"/>
                <a:gd name="T2" fmla="*/ 2147483646 w 21597"/>
                <a:gd name="T3" fmla="*/ 2147483646 h 21600"/>
                <a:gd name="T4" fmla="*/ 2147483646 w 21597"/>
                <a:gd name="T5" fmla="*/ 2147483646 h 21600"/>
                <a:gd name="T6" fmla="*/ 2147483646 w 21597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7" h="21600" extrusionOk="0">
                  <a:moveTo>
                    <a:pt x="3163" y="18980"/>
                  </a:moveTo>
                  <a:cubicBezTo>
                    <a:pt x="1208" y="17359"/>
                    <a:pt x="3" y="15121"/>
                    <a:pt x="0" y="12653"/>
                  </a:cubicBezTo>
                  <a:cubicBezTo>
                    <a:pt x="-3" y="10068"/>
                    <a:pt x="1252" y="7771"/>
                    <a:pt x="3465" y="6076"/>
                  </a:cubicBezTo>
                  <a:lnTo>
                    <a:pt x="10799" y="0"/>
                  </a:lnTo>
                  <a:lnTo>
                    <a:pt x="18412" y="6308"/>
                  </a:lnTo>
                  <a:cubicBezTo>
                    <a:pt x="20379" y="7929"/>
                    <a:pt x="21597" y="10173"/>
                    <a:pt x="21597" y="12653"/>
                  </a:cubicBezTo>
                  <a:cubicBezTo>
                    <a:pt x="21597" y="17594"/>
                    <a:pt x="16762" y="21599"/>
                    <a:pt x="10799" y="21600"/>
                  </a:cubicBezTo>
                  <a:cubicBezTo>
                    <a:pt x="7817" y="21600"/>
                    <a:pt x="5116" y="20599"/>
                    <a:pt x="3163" y="18980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2" name="Shape 25099"/>
            <p:cNvSpPr/>
            <p:nvPr/>
          </p:nvSpPr>
          <p:spPr bwMode="auto">
            <a:xfrm>
              <a:off x="6989464" y="1893053"/>
              <a:ext cx="685502" cy="769872"/>
            </a:xfrm>
            <a:custGeom>
              <a:avLst/>
              <a:gdLst>
                <a:gd name="T0" fmla="*/ 2147483646 w 21597"/>
                <a:gd name="T1" fmla="*/ 2147483646 h 21600"/>
                <a:gd name="T2" fmla="*/ 2147483646 w 21597"/>
                <a:gd name="T3" fmla="*/ 2147483646 h 21600"/>
                <a:gd name="T4" fmla="*/ 2147483646 w 21597"/>
                <a:gd name="T5" fmla="*/ 2147483646 h 21600"/>
                <a:gd name="T6" fmla="*/ 2147483646 w 21597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7" h="21600" extrusionOk="0">
                  <a:moveTo>
                    <a:pt x="3163" y="18980"/>
                  </a:moveTo>
                  <a:cubicBezTo>
                    <a:pt x="1208" y="17359"/>
                    <a:pt x="3" y="15121"/>
                    <a:pt x="0" y="12653"/>
                  </a:cubicBezTo>
                  <a:cubicBezTo>
                    <a:pt x="-3" y="10068"/>
                    <a:pt x="1252" y="7771"/>
                    <a:pt x="3465" y="6076"/>
                  </a:cubicBezTo>
                  <a:lnTo>
                    <a:pt x="10799" y="0"/>
                  </a:lnTo>
                  <a:lnTo>
                    <a:pt x="18412" y="6308"/>
                  </a:lnTo>
                  <a:cubicBezTo>
                    <a:pt x="20379" y="7929"/>
                    <a:pt x="21597" y="10173"/>
                    <a:pt x="21597" y="12653"/>
                  </a:cubicBezTo>
                  <a:cubicBezTo>
                    <a:pt x="21597" y="17594"/>
                    <a:pt x="16762" y="21599"/>
                    <a:pt x="10799" y="21600"/>
                  </a:cubicBezTo>
                  <a:cubicBezTo>
                    <a:pt x="7817" y="21600"/>
                    <a:pt x="5116" y="20599"/>
                    <a:pt x="3163" y="18980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3" name="Shape 25102"/>
            <p:cNvSpPr/>
            <p:nvPr/>
          </p:nvSpPr>
          <p:spPr bwMode="auto">
            <a:xfrm>
              <a:off x="9778930" y="2504732"/>
              <a:ext cx="683743" cy="769872"/>
            </a:xfrm>
            <a:custGeom>
              <a:avLst/>
              <a:gdLst>
                <a:gd name="T0" fmla="*/ 2147483646 w 21597"/>
                <a:gd name="T1" fmla="*/ 2147483646 h 21600"/>
                <a:gd name="T2" fmla="*/ 2147483646 w 21597"/>
                <a:gd name="T3" fmla="*/ 2147483646 h 21600"/>
                <a:gd name="T4" fmla="*/ 2147483646 w 21597"/>
                <a:gd name="T5" fmla="*/ 2147483646 h 21600"/>
                <a:gd name="T6" fmla="*/ 2147483646 w 21597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7" h="21600" extrusionOk="0">
                  <a:moveTo>
                    <a:pt x="3163" y="18980"/>
                  </a:moveTo>
                  <a:cubicBezTo>
                    <a:pt x="1208" y="17359"/>
                    <a:pt x="3" y="15121"/>
                    <a:pt x="0" y="12653"/>
                  </a:cubicBezTo>
                  <a:cubicBezTo>
                    <a:pt x="-3" y="10068"/>
                    <a:pt x="1252" y="7771"/>
                    <a:pt x="3465" y="6076"/>
                  </a:cubicBezTo>
                  <a:lnTo>
                    <a:pt x="10799" y="0"/>
                  </a:lnTo>
                  <a:lnTo>
                    <a:pt x="18412" y="6308"/>
                  </a:lnTo>
                  <a:cubicBezTo>
                    <a:pt x="20379" y="7929"/>
                    <a:pt x="21597" y="10173"/>
                    <a:pt x="21597" y="12653"/>
                  </a:cubicBezTo>
                  <a:cubicBezTo>
                    <a:pt x="21597" y="17594"/>
                    <a:pt x="16762" y="21599"/>
                    <a:pt x="10799" y="21600"/>
                  </a:cubicBezTo>
                  <a:cubicBezTo>
                    <a:pt x="7817" y="21600"/>
                    <a:pt x="5116" y="20599"/>
                    <a:pt x="3163" y="18980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4" name="Shape 25105"/>
            <p:cNvSpPr/>
            <p:nvPr/>
          </p:nvSpPr>
          <p:spPr bwMode="auto">
            <a:xfrm>
              <a:off x="8001896" y="1678614"/>
              <a:ext cx="676714" cy="769872"/>
            </a:xfrm>
            <a:custGeom>
              <a:avLst/>
              <a:gdLst>
                <a:gd name="T0" fmla="*/ 2147483646 w 21597"/>
                <a:gd name="T1" fmla="*/ 2147483646 h 21600"/>
                <a:gd name="T2" fmla="*/ 2147483646 w 21597"/>
                <a:gd name="T3" fmla="*/ 2147483646 h 21600"/>
                <a:gd name="T4" fmla="*/ 2147483646 w 21597"/>
                <a:gd name="T5" fmla="*/ 2147483646 h 21600"/>
                <a:gd name="T6" fmla="*/ 2147483646 w 21597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7" h="21600" extrusionOk="0">
                  <a:moveTo>
                    <a:pt x="3163" y="18980"/>
                  </a:moveTo>
                  <a:cubicBezTo>
                    <a:pt x="1208" y="17359"/>
                    <a:pt x="3" y="15121"/>
                    <a:pt x="0" y="12653"/>
                  </a:cubicBezTo>
                  <a:cubicBezTo>
                    <a:pt x="-3" y="10068"/>
                    <a:pt x="1252" y="7771"/>
                    <a:pt x="3465" y="6076"/>
                  </a:cubicBezTo>
                  <a:lnTo>
                    <a:pt x="10799" y="0"/>
                  </a:lnTo>
                  <a:lnTo>
                    <a:pt x="18412" y="6308"/>
                  </a:lnTo>
                  <a:cubicBezTo>
                    <a:pt x="20379" y="7929"/>
                    <a:pt x="21597" y="10173"/>
                    <a:pt x="21597" y="12653"/>
                  </a:cubicBezTo>
                  <a:cubicBezTo>
                    <a:pt x="21597" y="17594"/>
                    <a:pt x="16762" y="21599"/>
                    <a:pt x="10799" y="21600"/>
                  </a:cubicBezTo>
                  <a:cubicBezTo>
                    <a:pt x="7817" y="21600"/>
                    <a:pt x="5116" y="20599"/>
                    <a:pt x="3163" y="18980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5" name="Shape 25108"/>
            <p:cNvSpPr/>
            <p:nvPr/>
          </p:nvSpPr>
          <p:spPr bwMode="auto">
            <a:xfrm>
              <a:off x="9007298" y="1894811"/>
              <a:ext cx="683745" cy="769872"/>
            </a:xfrm>
            <a:custGeom>
              <a:avLst/>
              <a:gdLst>
                <a:gd name="T0" fmla="*/ 2147483646 w 21597"/>
                <a:gd name="T1" fmla="*/ 2147483646 h 21600"/>
                <a:gd name="T2" fmla="*/ 2147483646 w 21597"/>
                <a:gd name="T3" fmla="*/ 2147483646 h 21600"/>
                <a:gd name="T4" fmla="*/ 2147483646 w 21597"/>
                <a:gd name="T5" fmla="*/ 2147483646 h 21600"/>
                <a:gd name="T6" fmla="*/ 2147483646 w 21597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7" h="21600" extrusionOk="0">
                  <a:moveTo>
                    <a:pt x="3163" y="18980"/>
                  </a:moveTo>
                  <a:cubicBezTo>
                    <a:pt x="1208" y="17359"/>
                    <a:pt x="3" y="15121"/>
                    <a:pt x="0" y="12653"/>
                  </a:cubicBezTo>
                  <a:cubicBezTo>
                    <a:pt x="-3" y="10068"/>
                    <a:pt x="1252" y="7771"/>
                    <a:pt x="3465" y="6076"/>
                  </a:cubicBezTo>
                  <a:lnTo>
                    <a:pt x="10799" y="0"/>
                  </a:lnTo>
                  <a:lnTo>
                    <a:pt x="18412" y="6308"/>
                  </a:lnTo>
                  <a:cubicBezTo>
                    <a:pt x="20379" y="7929"/>
                    <a:pt x="21597" y="10173"/>
                    <a:pt x="21597" y="12653"/>
                  </a:cubicBezTo>
                  <a:cubicBezTo>
                    <a:pt x="21597" y="17594"/>
                    <a:pt x="16762" y="21599"/>
                    <a:pt x="10799" y="21600"/>
                  </a:cubicBezTo>
                  <a:cubicBezTo>
                    <a:pt x="7817" y="21600"/>
                    <a:pt x="5116" y="20599"/>
                    <a:pt x="3163" y="18980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6" name="Freeform 116"/>
            <p:cNvSpPr/>
            <p:nvPr/>
          </p:nvSpPr>
          <p:spPr bwMode="auto">
            <a:xfrm>
              <a:off x="8186455" y="1917660"/>
              <a:ext cx="288263" cy="286504"/>
            </a:xfrm>
            <a:custGeom>
              <a:avLst/>
              <a:gdLst>
                <a:gd name="T0" fmla="*/ 2147483646 w 277"/>
                <a:gd name="T1" fmla="*/ 0 h 302"/>
                <a:gd name="T2" fmla="*/ 2147483646 w 277"/>
                <a:gd name="T3" fmla="*/ 2147483646 h 302"/>
                <a:gd name="T4" fmla="*/ 2147483646 w 277"/>
                <a:gd name="T5" fmla="*/ 2147483646 h 302"/>
                <a:gd name="T6" fmla="*/ 2147483646 w 277"/>
                <a:gd name="T7" fmla="*/ 2147483646 h 302"/>
                <a:gd name="T8" fmla="*/ 2147483646 w 277"/>
                <a:gd name="T9" fmla="*/ 2147483646 h 302"/>
                <a:gd name="T10" fmla="*/ 0 w 277"/>
                <a:gd name="T11" fmla="*/ 2147483646 h 302"/>
                <a:gd name="T12" fmla="*/ 2147483646 w 277"/>
                <a:gd name="T13" fmla="*/ 2147483646 h 302"/>
                <a:gd name="T14" fmla="*/ 2147483646 w 277"/>
                <a:gd name="T15" fmla="*/ 2147483646 h 302"/>
                <a:gd name="T16" fmla="*/ 2147483646 w 277"/>
                <a:gd name="T17" fmla="*/ 2147483646 h 302"/>
                <a:gd name="T18" fmla="*/ 2147483646 w 277"/>
                <a:gd name="T19" fmla="*/ 2147483646 h 302"/>
                <a:gd name="T20" fmla="*/ 2147483646 w 277"/>
                <a:gd name="T21" fmla="*/ 2147483646 h 302"/>
                <a:gd name="T22" fmla="*/ 2147483646 w 277"/>
                <a:gd name="T23" fmla="*/ 2147483646 h 302"/>
                <a:gd name="T24" fmla="*/ 2147483646 w 277"/>
                <a:gd name="T25" fmla="*/ 2147483646 h 302"/>
                <a:gd name="T26" fmla="*/ 2147483646 w 277"/>
                <a:gd name="T27" fmla="*/ 2147483646 h 302"/>
                <a:gd name="T28" fmla="*/ 2147483646 w 277"/>
                <a:gd name="T29" fmla="*/ 2147483646 h 302"/>
                <a:gd name="T30" fmla="*/ 2147483646 w 277"/>
                <a:gd name="T31" fmla="*/ 2147483646 h 302"/>
                <a:gd name="T32" fmla="*/ 2147483646 w 277"/>
                <a:gd name="T33" fmla="*/ 2147483646 h 302"/>
                <a:gd name="T34" fmla="*/ 2147483646 w 277"/>
                <a:gd name="T35" fmla="*/ 2147483646 h 302"/>
                <a:gd name="T36" fmla="*/ 2147483646 w 277"/>
                <a:gd name="T37" fmla="*/ 2147483646 h 302"/>
                <a:gd name="T38" fmla="*/ 2147483646 w 277"/>
                <a:gd name="T39" fmla="*/ 2147483646 h 302"/>
                <a:gd name="T40" fmla="*/ 2147483646 w 277"/>
                <a:gd name="T41" fmla="*/ 2147483646 h 302"/>
                <a:gd name="T42" fmla="*/ 2147483646 w 277"/>
                <a:gd name="T43" fmla="*/ 0 h 30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77" h="302">
                  <a:moveTo>
                    <a:pt x="268" y="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214"/>
                    <a:pt x="61" y="214"/>
                    <a:pt x="61" y="214"/>
                  </a:cubicBezTo>
                  <a:cubicBezTo>
                    <a:pt x="56" y="213"/>
                    <a:pt x="51" y="211"/>
                    <a:pt x="46" y="211"/>
                  </a:cubicBezTo>
                  <a:cubicBezTo>
                    <a:pt x="21" y="211"/>
                    <a:pt x="0" y="232"/>
                    <a:pt x="0" y="257"/>
                  </a:cubicBezTo>
                  <a:cubicBezTo>
                    <a:pt x="0" y="282"/>
                    <a:pt x="21" y="302"/>
                    <a:pt x="46" y="302"/>
                  </a:cubicBezTo>
                  <a:cubicBezTo>
                    <a:pt x="71" y="302"/>
                    <a:pt x="91" y="282"/>
                    <a:pt x="91" y="257"/>
                  </a:cubicBezTo>
                  <a:cubicBezTo>
                    <a:pt x="91" y="251"/>
                    <a:pt x="90" y="246"/>
                    <a:pt x="88" y="242"/>
                  </a:cubicBezTo>
                  <a:cubicBezTo>
                    <a:pt x="91" y="242"/>
                    <a:pt x="91" y="242"/>
                    <a:pt x="91" y="242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242" y="95"/>
                    <a:pt x="242" y="95"/>
                    <a:pt x="242" y="95"/>
                  </a:cubicBezTo>
                  <a:cubicBezTo>
                    <a:pt x="242" y="184"/>
                    <a:pt x="242" y="184"/>
                    <a:pt x="242" y="184"/>
                  </a:cubicBezTo>
                  <a:cubicBezTo>
                    <a:pt x="238" y="182"/>
                    <a:pt x="233" y="181"/>
                    <a:pt x="227" y="181"/>
                  </a:cubicBezTo>
                  <a:cubicBezTo>
                    <a:pt x="202" y="181"/>
                    <a:pt x="182" y="201"/>
                    <a:pt x="182" y="226"/>
                  </a:cubicBezTo>
                  <a:cubicBezTo>
                    <a:pt x="182" y="252"/>
                    <a:pt x="202" y="272"/>
                    <a:pt x="227" y="272"/>
                  </a:cubicBezTo>
                  <a:cubicBezTo>
                    <a:pt x="252" y="272"/>
                    <a:pt x="273" y="252"/>
                    <a:pt x="273" y="226"/>
                  </a:cubicBezTo>
                  <a:cubicBezTo>
                    <a:pt x="273" y="221"/>
                    <a:pt x="271" y="216"/>
                    <a:pt x="269" y="211"/>
                  </a:cubicBezTo>
                  <a:cubicBezTo>
                    <a:pt x="273" y="211"/>
                    <a:pt x="273" y="211"/>
                    <a:pt x="273" y="211"/>
                  </a:cubicBezTo>
                  <a:cubicBezTo>
                    <a:pt x="273" y="60"/>
                    <a:pt x="273" y="60"/>
                    <a:pt x="273" y="60"/>
                  </a:cubicBezTo>
                  <a:cubicBezTo>
                    <a:pt x="277" y="60"/>
                    <a:pt x="277" y="60"/>
                    <a:pt x="277" y="60"/>
                  </a:cubicBezTo>
                  <a:cubicBezTo>
                    <a:pt x="268" y="0"/>
                    <a:pt x="268" y="0"/>
                    <a:pt x="2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249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7" name="Freeform 134"/>
            <p:cNvSpPr>
              <a:spLocks noEditPoints="1"/>
            </p:cNvSpPr>
            <p:nvPr/>
          </p:nvSpPr>
          <p:spPr bwMode="auto">
            <a:xfrm>
              <a:off x="7159961" y="2190102"/>
              <a:ext cx="326932" cy="240805"/>
            </a:xfrm>
            <a:custGeom>
              <a:avLst/>
              <a:gdLst>
                <a:gd name="T0" fmla="*/ 2147483646 w 346"/>
                <a:gd name="T1" fmla="*/ 2147483646 h 281"/>
                <a:gd name="T2" fmla="*/ 2147483646 w 346"/>
                <a:gd name="T3" fmla="*/ 2147483646 h 281"/>
                <a:gd name="T4" fmla="*/ 2147483646 w 346"/>
                <a:gd name="T5" fmla="*/ 2147483646 h 281"/>
                <a:gd name="T6" fmla="*/ 2147483646 w 346"/>
                <a:gd name="T7" fmla="*/ 2147483646 h 281"/>
                <a:gd name="T8" fmla="*/ 2147483646 w 346"/>
                <a:gd name="T9" fmla="*/ 2147483646 h 281"/>
                <a:gd name="T10" fmla="*/ 2147483646 w 346"/>
                <a:gd name="T11" fmla="*/ 2147483646 h 281"/>
                <a:gd name="T12" fmla="*/ 2147483646 w 346"/>
                <a:gd name="T13" fmla="*/ 0 h 281"/>
                <a:gd name="T14" fmla="*/ 2147483646 w 346"/>
                <a:gd name="T15" fmla="*/ 0 h 281"/>
                <a:gd name="T16" fmla="*/ 2147483646 w 346"/>
                <a:gd name="T17" fmla="*/ 2147483646 h 281"/>
                <a:gd name="T18" fmla="*/ 2147483646 w 346"/>
                <a:gd name="T19" fmla="*/ 2147483646 h 281"/>
                <a:gd name="T20" fmla="*/ 0 w 346"/>
                <a:gd name="T21" fmla="*/ 2147483646 h 281"/>
                <a:gd name="T22" fmla="*/ 0 w 346"/>
                <a:gd name="T23" fmla="*/ 2147483646 h 281"/>
                <a:gd name="T24" fmla="*/ 2147483646 w 346"/>
                <a:gd name="T25" fmla="*/ 2147483646 h 281"/>
                <a:gd name="T26" fmla="*/ 2147483646 w 346"/>
                <a:gd name="T27" fmla="*/ 2147483646 h 281"/>
                <a:gd name="T28" fmla="*/ 2147483646 w 346"/>
                <a:gd name="T29" fmla="*/ 2147483646 h 281"/>
                <a:gd name="T30" fmla="*/ 2147483646 w 346"/>
                <a:gd name="T31" fmla="*/ 2147483646 h 281"/>
                <a:gd name="T32" fmla="*/ 2147483646 w 346"/>
                <a:gd name="T33" fmla="*/ 2147483646 h 281"/>
                <a:gd name="T34" fmla="*/ 2147483646 w 346"/>
                <a:gd name="T35" fmla="*/ 2147483646 h 281"/>
                <a:gd name="T36" fmla="*/ 2147483646 w 346"/>
                <a:gd name="T37" fmla="*/ 2147483646 h 281"/>
                <a:gd name="T38" fmla="*/ 2147483646 w 346"/>
                <a:gd name="T39" fmla="*/ 2147483646 h 281"/>
                <a:gd name="T40" fmla="*/ 2147483646 w 346"/>
                <a:gd name="T41" fmla="*/ 2147483646 h 281"/>
                <a:gd name="T42" fmla="*/ 2147483646 w 346"/>
                <a:gd name="T43" fmla="*/ 2147483646 h 281"/>
                <a:gd name="T44" fmla="*/ 2147483646 w 346"/>
                <a:gd name="T45" fmla="*/ 2147483646 h 28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46" h="281">
                  <a:moveTo>
                    <a:pt x="259" y="87"/>
                  </a:moveTo>
                  <a:cubicBezTo>
                    <a:pt x="259" y="75"/>
                    <a:pt x="269" y="65"/>
                    <a:pt x="281" y="65"/>
                  </a:cubicBezTo>
                  <a:cubicBezTo>
                    <a:pt x="293" y="65"/>
                    <a:pt x="303" y="75"/>
                    <a:pt x="303" y="87"/>
                  </a:cubicBezTo>
                  <a:cubicBezTo>
                    <a:pt x="303" y="99"/>
                    <a:pt x="293" y="108"/>
                    <a:pt x="281" y="108"/>
                  </a:cubicBezTo>
                  <a:cubicBezTo>
                    <a:pt x="269" y="108"/>
                    <a:pt x="259" y="99"/>
                    <a:pt x="259" y="87"/>
                  </a:cubicBezTo>
                  <a:close/>
                  <a:moveTo>
                    <a:pt x="237" y="22"/>
                  </a:moveTo>
                  <a:cubicBezTo>
                    <a:pt x="237" y="1"/>
                    <a:pt x="226" y="0"/>
                    <a:pt x="21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9" y="0"/>
                    <a:pt x="108" y="1"/>
                    <a:pt x="108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32" y="22"/>
                    <a:pt x="0" y="54"/>
                    <a:pt x="0" y="87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49"/>
                    <a:pt x="32" y="281"/>
                    <a:pt x="65" y="281"/>
                  </a:cubicBezTo>
                  <a:cubicBezTo>
                    <a:pt x="281" y="281"/>
                    <a:pt x="281" y="281"/>
                    <a:pt x="281" y="281"/>
                  </a:cubicBezTo>
                  <a:cubicBezTo>
                    <a:pt x="313" y="281"/>
                    <a:pt x="346" y="249"/>
                    <a:pt x="346" y="216"/>
                  </a:cubicBezTo>
                  <a:cubicBezTo>
                    <a:pt x="346" y="87"/>
                    <a:pt x="346" y="87"/>
                    <a:pt x="346" y="87"/>
                  </a:cubicBezTo>
                  <a:cubicBezTo>
                    <a:pt x="346" y="54"/>
                    <a:pt x="313" y="22"/>
                    <a:pt x="281" y="22"/>
                  </a:cubicBezTo>
                  <a:cubicBezTo>
                    <a:pt x="237" y="22"/>
                    <a:pt x="237" y="22"/>
                    <a:pt x="237" y="22"/>
                  </a:cubicBezTo>
                  <a:close/>
                  <a:moveTo>
                    <a:pt x="175" y="87"/>
                  </a:moveTo>
                  <a:cubicBezTo>
                    <a:pt x="210" y="87"/>
                    <a:pt x="238" y="117"/>
                    <a:pt x="238" y="153"/>
                  </a:cubicBezTo>
                  <a:cubicBezTo>
                    <a:pt x="238" y="188"/>
                    <a:pt x="207" y="216"/>
                    <a:pt x="172" y="216"/>
                  </a:cubicBezTo>
                  <a:cubicBezTo>
                    <a:pt x="138" y="216"/>
                    <a:pt x="108" y="187"/>
                    <a:pt x="108" y="152"/>
                  </a:cubicBezTo>
                  <a:cubicBezTo>
                    <a:pt x="108" y="116"/>
                    <a:pt x="141" y="87"/>
                    <a:pt x="175" y="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249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8" name="Freeform 162"/>
            <p:cNvSpPr/>
            <p:nvPr/>
          </p:nvSpPr>
          <p:spPr bwMode="auto">
            <a:xfrm>
              <a:off x="6414696" y="2859787"/>
              <a:ext cx="295293" cy="165224"/>
            </a:xfrm>
            <a:custGeom>
              <a:avLst/>
              <a:gdLst>
                <a:gd name="T0" fmla="*/ 2147483646 w 311"/>
                <a:gd name="T1" fmla="*/ 2147483646 h 193"/>
                <a:gd name="T2" fmla="*/ 2147483646 w 311"/>
                <a:gd name="T3" fmla="*/ 2147483646 h 193"/>
                <a:gd name="T4" fmla="*/ 2147483646 w 311"/>
                <a:gd name="T5" fmla="*/ 2147483646 h 193"/>
                <a:gd name="T6" fmla="*/ 2147483646 w 311"/>
                <a:gd name="T7" fmla="*/ 2147483646 h 193"/>
                <a:gd name="T8" fmla="*/ 0 w 311"/>
                <a:gd name="T9" fmla="*/ 2147483646 h 193"/>
                <a:gd name="T10" fmla="*/ 2147483646 w 311"/>
                <a:gd name="T11" fmla="*/ 2147483646 h 193"/>
                <a:gd name="T12" fmla="*/ 2147483646 w 311"/>
                <a:gd name="T13" fmla="*/ 2147483646 h 193"/>
                <a:gd name="T14" fmla="*/ 2147483646 w 311"/>
                <a:gd name="T15" fmla="*/ 0 h 193"/>
                <a:gd name="T16" fmla="*/ 2147483646 w 311"/>
                <a:gd name="T17" fmla="*/ 2147483646 h 193"/>
                <a:gd name="T18" fmla="*/ 2147483646 w 311"/>
                <a:gd name="T19" fmla="*/ 2147483646 h 193"/>
                <a:gd name="T20" fmla="*/ 2147483646 w 311"/>
                <a:gd name="T21" fmla="*/ 2147483646 h 193"/>
                <a:gd name="T22" fmla="*/ 2147483646 w 311"/>
                <a:gd name="T23" fmla="*/ 2147483646 h 19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11" h="193">
                  <a:moveTo>
                    <a:pt x="248" y="193"/>
                  </a:moveTo>
                  <a:cubicBezTo>
                    <a:pt x="248" y="193"/>
                    <a:pt x="248" y="193"/>
                    <a:pt x="248" y="193"/>
                  </a:cubicBezTo>
                  <a:cubicBezTo>
                    <a:pt x="72" y="193"/>
                    <a:pt x="72" y="193"/>
                    <a:pt x="72" y="193"/>
                  </a:cubicBezTo>
                  <a:cubicBezTo>
                    <a:pt x="72" y="193"/>
                    <a:pt x="72" y="193"/>
                    <a:pt x="72" y="193"/>
                  </a:cubicBezTo>
                  <a:cubicBezTo>
                    <a:pt x="32" y="190"/>
                    <a:pt x="0" y="156"/>
                    <a:pt x="0" y="116"/>
                  </a:cubicBezTo>
                  <a:cubicBezTo>
                    <a:pt x="0" y="73"/>
                    <a:pt x="35" y="39"/>
                    <a:pt x="78" y="39"/>
                  </a:cubicBezTo>
                  <a:cubicBezTo>
                    <a:pt x="84" y="39"/>
                    <a:pt x="90" y="40"/>
                    <a:pt x="96" y="41"/>
                  </a:cubicBezTo>
                  <a:cubicBezTo>
                    <a:pt x="109" y="17"/>
                    <a:pt x="135" y="0"/>
                    <a:pt x="164" y="0"/>
                  </a:cubicBezTo>
                  <a:cubicBezTo>
                    <a:pt x="203" y="0"/>
                    <a:pt x="236" y="29"/>
                    <a:pt x="241" y="66"/>
                  </a:cubicBezTo>
                  <a:cubicBezTo>
                    <a:pt x="243" y="66"/>
                    <a:pt x="245" y="66"/>
                    <a:pt x="247" y="66"/>
                  </a:cubicBezTo>
                  <a:cubicBezTo>
                    <a:pt x="282" y="66"/>
                    <a:pt x="311" y="94"/>
                    <a:pt x="311" y="129"/>
                  </a:cubicBezTo>
                  <a:cubicBezTo>
                    <a:pt x="311" y="164"/>
                    <a:pt x="283" y="192"/>
                    <a:pt x="248" y="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249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9" name="Freeform 112"/>
            <p:cNvSpPr/>
            <p:nvPr/>
          </p:nvSpPr>
          <p:spPr bwMode="auto">
            <a:xfrm>
              <a:off x="9223496" y="2230529"/>
              <a:ext cx="202135" cy="182801"/>
            </a:xfrm>
            <a:custGeom>
              <a:avLst/>
              <a:gdLst>
                <a:gd name="T0" fmla="*/ 380157981 w 80"/>
                <a:gd name="T1" fmla="*/ 0 h 80"/>
                <a:gd name="T2" fmla="*/ 36453067 w 80"/>
                <a:gd name="T3" fmla="*/ 0 h 80"/>
                <a:gd name="T4" fmla="*/ 0 w 80"/>
                <a:gd name="T5" fmla="*/ 29812933 h 80"/>
                <a:gd name="T6" fmla="*/ 0 w 80"/>
                <a:gd name="T7" fmla="*/ 306652613 h 80"/>
                <a:gd name="T8" fmla="*/ 36453067 w 80"/>
                <a:gd name="T9" fmla="*/ 340725125 h 80"/>
                <a:gd name="T10" fmla="*/ 380157981 w 80"/>
                <a:gd name="T11" fmla="*/ 340725125 h 80"/>
                <a:gd name="T12" fmla="*/ 416611048 w 80"/>
                <a:gd name="T13" fmla="*/ 306652613 h 80"/>
                <a:gd name="T14" fmla="*/ 416611048 w 80"/>
                <a:gd name="T15" fmla="*/ 29812933 h 80"/>
                <a:gd name="T16" fmla="*/ 380157981 w 80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0" h="80">
                  <a:moveTo>
                    <a:pt x="7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6"/>
                    <a:pt x="3" y="80"/>
                    <a:pt x="7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7" y="80"/>
                    <a:pt x="80" y="76"/>
                    <a:pt x="80" y="72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3"/>
                    <a:pt x="77" y="0"/>
                    <a:pt x="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249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0" name="Freeform 113"/>
            <p:cNvSpPr/>
            <p:nvPr/>
          </p:nvSpPr>
          <p:spPr bwMode="auto">
            <a:xfrm>
              <a:off x="9441451" y="2253380"/>
              <a:ext cx="73823" cy="135344"/>
            </a:xfrm>
            <a:custGeom>
              <a:avLst/>
              <a:gdLst>
                <a:gd name="T0" fmla="*/ 121578414 w 29"/>
                <a:gd name="T1" fmla="*/ 8585666 h 59"/>
                <a:gd name="T2" fmla="*/ 52859480 w 29"/>
                <a:gd name="T3" fmla="*/ 42924184 h 59"/>
                <a:gd name="T4" fmla="*/ 0 w 29"/>
                <a:gd name="T5" fmla="*/ 68679110 h 59"/>
                <a:gd name="T6" fmla="*/ 0 w 29"/>
                <a:gd name="T7" fmla="*/ 184577308 h 59"/>
                <a:gd name="T8" fmla="*/ 52859480 w 29"/>
                <a:gd name="T9" fmla="*/ 210332233 h 59"/>
                <a:gd name="T10" fmla="*/ 121578414 w 29"/>
                <a:gd name="T11" fmla="*/ 244670752 h 59"/>
                <a:gd name="T12" fmla="*/ 153295022 w 29"/>
                <a:gd name="T13" fmla="*/ 227501493 h 59"/>
                <a:gd name="T14" fmla="*/ 153295022 w 29"/>
                <a:gd name="T15" fmla="*/ 25754925 h 59"/>
                <a:gd name="T16" fmla="*/ 121578414 w 29"/>
                <a:gd name="T17" fmla="*/ 8585666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59">
                  <a:moveTo>
                    <a:pt x="23" y="2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7" y="12"/>
                    <a:pt x="3" y="14"/>
                    <a:pt x="0" y="16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" y="45"/>
                    <a:pt x="7" y="47"/>
                    <a:pt x="10" y="49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6" y="59"/>
                    <a:pt x="29" y="57"/>
                    <a:pt x="29" y="53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2"/>
                    <a:pt x="26" y="0"/>
                    <a:pt x="2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249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1" name="Freeform 120"/>
            <p:cNvSpPr>
              <a:spLocks noEditPoints="1"/>
            </p:cNvSpPr>
            <p:nvPr/>
          </p:nvSpPr>
          <p:spPr bwMode="auto">
            <a:xfrm>
              <a:off x="9951182" y="2828148"/>
              <a:ext cx="323416" cy="254866"/>
            </a:xfrm>
            <a:custGeom>
              <a:avLst/>
              <a:gdLst>
                <a:gd name="T0" fmla="*/ 2147483646 w 117"/>
                <a:gd name="T1" fmla="*/ 2147483646 h 101"/>
                <a:gd name="T2" fmla="*/ 2147483646 w 117"/>
                <a:gd name="T3" fmla="*/ 2147483646 h 101"/>
                <a:gd name="T4" fmla="*/ 2147483646 w 117"/>
                <a:gd name="T5" fmla="*/ 2147483646 h 101"/>
                <a:gd name="T6" fmla="*/ 0 w 117"/>
                <a:gd name="T7" fmla="*/ 2147483646 h 101"/>
                <a:gd name="T8" fmla="*/ 0 w 117"/>
                <a:gd name="T9" fmla="*/ 2147483646 h 101"/>
                <a:gd name="T10" fmla="*/ 2147483646 w 117"/>
                <a:gd name="T11" fmla="*/ 2147483646 h 101"/>
                <a:gd name="T12" fmla="*/ 2147483646 w 117"/>
                <a:gd name="T13" fmla="*/ 2147483646 h 101"/>
                <a:gd name="T14" fmla="*/ 2147483646 w 117"/>
                <a:gd name="T15" fmla="*/ 2147483646 h 101"/>
                <a:gd name="T16" fmla="*/ 2147483646 w 117"/>
                <a:gd name="T17" fmla="*/ 2147483646 h 101"/>
                <a:gd name="T18" fmla="*/ 2147483646 w 117"/>
                <a:gd name="T19" fmla="*/ 2147483646 h 101"/>
                <a:gd name="T20" fmla="*/ 2147483646 w 117"/>
                <a:gd name="T21" fmla="*/ 2147483646 h 101"/>
                <a:gd name="T22" fmla="*/ 2147483646 w 117"/>
                <a:gd name="T23" fmla="*/ 2147483646 h 101"/>
                <a:gd name="T24" fmla="*/ 2147483646 w 117"/>
                <a:gd name="T25" fmla="*/ 2147483646 h 101"/>
                <a:gd name="T26" fmla="*/ 2147483646 w 117"/>
                <a:gd name="T27" fmla="*/ 2147483646 h 101"/>
                <a:gd name="T28" fmla="*/ 2147483646 w 117"/>
                <a:gd name="T29" fmla="*/ 2147483646 h 101"/>
                <a:gd name="T30" fmla="*/ 2147483646 w 117"/>
                <a:gd name="T31" fmla="*/ 2147483646 h 101"/>
                <a:gd name="T32" fmla="*/ 2147483646 w 117"/>
                <a:gd name="T33" fmla="*/ 0 h 101"/>
                <a:gd name="T34" fmla="*/ 2147483646 w 117"/>
                <a:gd name="T35" fmla="*/ 2147483646 h 101"/>
                <a:gd name="T36" fmla="*/ 2147483646 w 117"/>
                <a:gd name="T37" fmla="*/ 2147483646 h 101"/>
                <a:gd name="T38" fmla="*/ 2147483646 w 117"/>
                <a:gd name="T39" fmla="*/ 2147483646 h 101"/>
                <a:gd name="T40" fmla="*/ 2147483646 w 117"/>
                <a:gd name="T41" fmla="*/ 2147483646 h 101"/>
                <a:gd name="T42" fmla="*/ 2147483646 w 117"/>
                <a:gd name="T43" fmla="*/ 2147483646 h 101"/>
                <a:gd name="T44" fmla="*/ 2147483646 w 117"/>
                <a:gd name="T45" fmla="*/ 2147483646 h 101"/>
                <a:gd name="T46" fmla="*/ 2147483646 w 117"/>
                <a:gd name="T47" fmla="*/ 2147483646 h 101"/>
                <a:gd name="T48" fmla="*/ 2147483646 w 117"/>
                <a:gd name="T49" fmla="*/ 2147483646 h 101"/>
                <a:gd name="T50" fmla="*/ 2147483646 w 117"/>
                <a:gd name="T51" fmla="*/ 2147483646 h 101"/>
                <a:gd name="T52" fmla="*/ 2147483646 w 117"/>
                <a:gd name="T53" fmla="*/ 2147483646 h 101"/>
                <a:gd name="T54" fmla="*/ 2147483646 w 117"/>
                <a:gd name="T55" fmla="*/ 2147483646 h 101"/>
                <a:gd name="T56" fmla="*/ 2147483646 w 117"/>
                <a:gd name="T57" fmla="*/ 2147483646 h 101"/>
                <a:gd name="T58" fmla="*/ 2147483646 w 117"/>
                <a:gd name="T59" fmla="*/ 2147483646 h 101"/>
                <a:gd name="T60" fmla="*/ 2147483646 w 117"/>
                <a:gd name="T61" fmla="*/ 2147483646 h 101"/>
                <a:gd name="T62" fmla="*/ 2147483646 w 117"/>
                <a:gd name="T63" fmla="*/ 2147483646 h 101"/>
                <a:gd name="T64" fmla="*/ 2147483646 w 117"/>
                <a:gd name="T65" fmla="*/ 2147483646 h 101"/>
                <a:gd name="T66" fmla="*/ 2147483646 w 117"/>
                <a:gd name="T67" fmla="*/ 2147483646 h 101"/>
                <a:gd name="T68" fmla="*/ 2147483646 w 117"/>
                <a:gd name="T69" fmla="*/ 2147483646 h 10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17" h="101">
                  <a:moveTo>
                    <a:pt x="95" y="7"/>
                  </a:moveTo>
                  <a:cubicBezTo>
                    <a:pt x="95" y="14"/>
                    <a:pt x="95" y="14"/>
                    <a:pt x="95" y="14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0" y="82"/>
                    <a:pt x="23" y="88"/>
                    <a:pt x="29" y="89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1" y="95"/>
                    <a:pt x="52" y="95"/>
                    <a:pt x="53" y="95"/>
                  </a:cubicBezTo>
                  <a:cubicBezTo>
                    <a:pt x="58" y="95"/>
                    <a:pt x="62" y="92"/>
                    <a:pt x="64" y="87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95" y="86"/>
                    <a:pt x="95" y="86"/>
                    <a:pt x="95" y="86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117" y="101"/>
                    <a:pt x="117" y="101"/>
                    <a:pt x="117" y="101"/>
                  </a:cubicBezTo>
                  <a:cubicBezTo>
                    <a:pt x="117" y="0"/>
                    <a:pt x="117" y="0"/>
                    <a:pt x="117" y="0"/>
                  </a:cubicBezTo>
                  <a:lnTo>
                    <a:pt x="95" y="7"/>
                  </a:lnTo>
                  <a:close/>
                  <a:moveTo>
                    <a:pt x="57" y="85"/>
                  </a:moveTo>
                  <a:cubicBezTo>
                    <a:pt x="56" y="87"/>
                    <a:pt x="54" y="88"/>
                    <a:pt x="52" y="88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29" y="82"/>
                    <a:pt x="28" y="80"/>
                    <a:pt x="28" y="7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59" y="77"/>
                    <a:pt x="59" y="77"/>
                    <a:pt x="59" y="77"/>
                  </a:cubicBezTo>
                  <a:lnTo>
                    <a:pt x="57" y="85"/>
                  </a:lnTo>
                  <a:close/>
                  <a:moveTo>
                    <a:pt x="95" y="50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95" y="21"/>
                    <a:pt x="95" y="21"/>
                    <a:pt x="95" y="21"/>
                  </a:cubicBezTo>
                  <a:lnTo>
                    <a:pt x="95" y="50"/>
                  </a:lnTo>
                  <a:close/>
                  <a:moveTo>
                    <a:pt x="109" y="50"/>
                  </a:moveTo>
                  <a:cubicBezTo>
                    <a:pt x="102" y="50"/>
                    <a:pt x="102" y="50"/>
                    <a:pt x="102" y="50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9" y="14"/>
                    <a:pt x="109" y="14"/>
                    <a:pt x="109" y="14"/>
                  </a:cubicBezTo>
                  <a:lnTo>
                    <a:pt x="109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249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65521" y="2247706"/>
            <a:ext cx="752249" cy="749807"/>
            <a:chOff x="994549" y="2204164"/>
            <a:chExt cx="752249" cy="749807"/>
          </a:xfrm>
        </p:grpSpPr>
        <p:sp>
          <p:nvSpPr>
            <p:cNvPr id="23" name="Rectangle 71"/>
            <p:cNvSpPr/>
            <p:nvPr/>
          </p:nvSpPr>
          <p:spPr>
            <a:xfrm>
              <a:off x="994549" y="2204164"/>
              <a:ext cx="752249" cy="749807"/>
            </a:xfrm>
            <a:prstGeom prst="rect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inpin heiti" charset="-122"/>
                <a:sym typeface="Century Gothic" panose="020B0502020202020204" pitchFamily="34" charset="0"/>
              </a:endParaRPr>
            </a:p>
          </p:txBody>
        </p:sp>
        <p:sp>
          <p:nvSpPr>
            <p:cNvPr id="24" name="Freeform 162"/>
            <p:cNvSpPr/>
            <p:nvPr/>
          </p:nvSpPr>
          <p:spPr bwMode="auto">
            <a:xfrm>
              <a:off x="1170401" y="2444002"/>
              <a:ext cx="407876" cy="254006"/>
            </a:xfrm>
            <a:custGeom>
              <a:avLst/>
              <a:gdLst>
                <a:gd name="T0" fmla="*/ 2147483646 w 311"/>
                <a:gd name="T1" fmla="*/ 2147483646 h 193"/>
                <a:gd name="T2" fmla="*/ 2147483646 w 311"/>
                <a:gd name="T3" fmla="*/ 2147483646 h 193"/>
                <a:gd name="T4" fmla="*/ 2147483646 w 311"/>
                <a:gd name="T5" fmla="*/ 2147483646 h 193"/>
                <a:gd name="T6" fmla="*/ 2147483646 w 311"/>
                <a:gd name="T7" fmla="*/ 2147483646 h 193"/>
                <a:gd name="T8" fmla="*/ 0 w 311"/>
                <a:gd name="T9" fmla="*/ 2147483646 h 193"/>
                <a:gd name="T10" fmla="*/ 2147483646 w 311"/>
                <a:gd name="T11" fmla="*/ 2147483646 h 193"/>
                <a:gd name="T12" fmla="*/ 2147483646 w 311"/>
                <a:gd name="T13" fmla="*/ 2147483646 h 193"/>
                <a:gd name="T14" fmla="*/ 2147483646 w 311"/>
                <a:gd name="T15" fmla="*/ 0 h 193"/>
                <a:gd name="T16" fmla="*/ 2147483646 w 311"/>
                <a:gd name="T17" fmla="*/ 2147483646 h 193"/>
                <a:gd name="T18" fmla="*/ 2147483646 w 311"/>
                <a:gd name="T19" fmla="*/ 2147483646 h 193"/>
                <a:gd name="T20" fmla="*/ 2147483646 w 311"/>
                <a:gd name="T21" fmla="*/ 2147483646 h 193"/>
                <a:gd name="T22" fmla="*/ 2147483646 w 311"/>
                <a:gd name="T23" fmla="*/ 2147483646 h 19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11" h="193">
                  <a:moveTo>
                    <a:pt x="248" y="193"/>
                  </a:moveTo>
                  <a:cubicBezTo>
                    <a:pt x="248" y="193"/>
                    <a:pt x="248" y="193"/>
                    <a:pt x="248" y="193"/>
                  </a:cubicBezTo>
                  <a:cubicBezTo>
                    <a:pt x="72" y="193"/>
                    <a:pt x="72" y="193"/>
                    <a:pt x="72" y="193"/>
                  </a:cubicBezTo>
                  <a:cubicBezTo>
                    <a:pt x="72" y="193"/>
                    <a:pt x="72" y="193"/>
                    <a:pt x="72" y="193"/>
                  </a:cubicBezTo>
                  <a:cubicBezTo>
                    <a:pt x="32" y="190"/>
                    <a:pt x="0" y="156"/>
                    <a:pt x="0" y="116"/>
                  </a:cubicBezTo>
                  <a:cubicBezTo>
                    <a:pt x="0" y="73"/>
                    <a:pt x="35" y="39"/>
                    <a:pt x="78" y="39"/>
                  </a:cubicBezTo>
                  <a:cubicBezTo>
                    <a:pt x="84" y="39"/>
                    <a:pt x="90" y="40"/>
                    <a:pt x="96" y="41"/>
                  </a:cubicBezTo>
                  <a:cubicBezTo>
                    <a:pt x="109" y="17"/>
                    <a:pt x="135" y="0"/>
                    <a:pt x="164" y="0"/>
                  </a:cubicBezTo>
                  <a:cubicBezTo>
                    <a:pt x="203" y="0"/>
                    <a:pt x="236" y="29"/>
                    <a:pt x="241" y="66"/>
                  </a:cubicBezTo>
                  <a:cubicBezTo>
                    <a:pt x="243" y="66"/>
                    <a:pt x="245" y="66"/>
                    <a:pt x="247" y="66"/>
                  </a:cubicBezTo>
                  <a:cubicBezTo>
                    <a:pt x="282" y="66"/>
                    <a:pt x="311" y="94"/>
                    <a:pt x="311" y="129"/>
                  </a:cubicBezTo>
                  <a:cubicBezTo>
                    <a:pt x="311" y="164"/>
                    <a:pt x="283" y="192"/>
                    <a:pt x="248" y="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249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5521" y="3666462"/>
            <a:ext cx="752249" cy="752249"/>
            <a:chOff x="994549" y="3622920"/>
            <a:chExt cx="752249" cy="752249"/>
          </a:xfrm>
        </p:grpSpPr>
        <p:sp>
          <p:nvSpPr>
            <p:cNvPr id="26" name="Rectangle 74"/>
            <p:cNvSpPr/>
            <p:nvPr/>
          </p:nvSpPr>
          <p:spPr>
            <a:xfrm>
              <a:off x="994549" y="3622920"/>
              <a:ext cx="752249" cy="752249"/>
            </a:xfrm>
            <a:prstGeom prst="rect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inpin heiti" charset="-122"/>
                <a:sym typeface="Century Gothic" panose="020B0502020202020204" pitchFamily="34" charset="0"/>
              </a:endParaRPr>
            </a:p>
          </p:txBody>
        </p:sp>
        <p:sp>
          <p:nvSpPr>
            <p:cNvPr id="27" name="Freeform 134"/>
            <p:cNvSpPr>
              <a:spLocks noEditPoints="1"/>
            </p:cNvSpPr>
            <p:nvPr/>
          </p:nvSpPr>
          <p:spPr bwMode="auto">
            <a:xfrm>
              <a:off x="1145976" y="3818311"/>
              <a:ext cx="412761" cy="334603"/>
            </a:xfrm>
            <a:custGeom>
              <a:avLst/>
              <a:gdLst>
                <a:gd name="T0" fmla="*/ 2147483646 w 346"/>
                <a:gd name="T1" fmla="*/ 2147483646 h 281"/>
                <a:gd name="T2" fmla="*/ 2147483646 w 346"/>
                <a:gd name="T3" fmla="*/ 2147483646 h 281"/>
                <a:gd name="T4" fmla="*/ 2147483646 w 346"/>
                <a:gd name="T5" fmla="*/ 2147483646 h 281"/>
                <a:gd name="T6" fmla="*/ 2147483646 w 346"/>
                <a:gd name="T7" fmla="*/ 2147483646 h 281"/>
                <a:gd name="T8" fmla="*/ 2147483646 w 346"/>
                <a:gd name="T9" fmla="*/ 2147483646 h 281"/>
                <a:gd name="T10" fmla="*/ 2147483646 w 346"/>
                <a:gd name="T11" fmla="*/ 2147483646 h 281"/>
                <a:gd name="T12" fmla="*/ 2147483646 w 346"/>
                <a:gd name="T13" fmla="*/ 0 h 281"/>
                <a:gd name="T14" fmla="*/ 2147483646 w 346"/>
                <a:gd name="T15" fmla="*/ 0 h 281"/>
                <a:gd name="T16" fmla="*/ 2147483646 w 346"/>
                <a:gd name="T17" fmla="*/ 2147483646 h 281"/>
                <a:gd name="T18" fmla="*/ 2147483646 w 346"/>
                <a:gd name="T19" fmla="*/ 2147483646 h 281"/>
                <a:gd name="T20" fmla="*/ 0 w 346"/>
                <a:gd name="T21" fmla="*/ 2147483646 h 281"/>
                <a:gd name="T22" fmla="*/ 0 w 346"/>
                <a:gd name="T23" fmla="*/ 2147483646 h 281"/>
                <a:gd name="T24" fmla="*/ 2147483646 w 346"/>
                <a:gd name="T25" fmla="*/ 2147483646 h 281"/>
                <a:gd name="T26" fmla="*/ 2147483646 w 346"/>
                <a:gd name="T27" fmla="*/ 2147483646 h 281"/>
                <a:gd name="T28" fmla="*/ 2147483646 w 346"/>
                <a:gd name="T29" fmla="*/ 2147483646 h 281"/>
                <a:gd name="T30" fmla="*/ 2147483646 w 346"/>
                <a:gd name="T31" fmla="*/ 2147483646 h 281"/>
                <a:gd name="T32" fmla="*/ 2147483646 w 346"/>
                <a:gd name="T33" fmla="*/ 2147483646 h 281"/>
                <a:gd name="T34" fmla="*/ 2147483646 w 346"/>
                <a:gd name="T35" fmla="*/ 2147483646 h 281"/>
                <a:gd name="T36" fmla="*/ 2147483646 w 346"/>
                <a:gd name="T37" fmla="*/ 2147483646 h 281"/>
                <a:gd name="T38" fmla="*/ 2147483646 w 346"/>
                <a:gd name="T39" fmla="*/ 2147483646 h 281"/>
                <a:gd name="T40" fmla="*/ 2147483646 w 346"/>
                <a:gd name="T41" fmla="*/ 2147483646 h 281"/>
                <a:gd name="T42" fmla="*/ 2147483646 w 346"/>
                <a:gd name="T43" fmla="*/ 2147483646 h 281"/>
                <a:gd name="T44" fmla="*/ 2147483646 w 346"/>
                <a:gd name="T45" fmla="*/ 2147483646 h 28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46" h="281">
                  <a:moveTo>
                    <a:pt x="259" y="87"/>
                  </a:moveTo>
                  <a:cubicBezTo>
                    <a:pt x="259" y="75"/>
                    <a:pt x="269" y="65"/>
                    <a:pt x="281" y="65"/>
                  </a:cubicBezTo>
                  <a:cubicBezTo>
                    <a:pt x="293" y="65"/>
                    <a:pt x="303" y="75"/>
                    <a:pt x="303" y="87"/>
                  </a:cubicBezTo>
                  <a:cubicBezTo>
                    <a:pt x="303" y="99"/>
                    <a:pt x="293" y="108"/>
                    <a:pt x="281" y="108"/>
                  </a:cubicBezTo>
                  <a:cubicBezTo>
                    <a:pt x="269" y="108"/>
                    <a:pt x="259" y="99"/>
                    <a:pt x="259" y="87"/>
                  </a:cubicBezTo>
                  <a:close/>
                  <a:moveTo>
                    <a:pt x="237" y="22"/>
                  </a:moveTo>
                  <a:cubicBezTo>
                    <a:pt x="237" y="1"/>
                    <a:pt x="226" y="0"/>
                    <a:pt x="21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9" y="0"/>
                    <a:pt x="108" y="1"/>
                    <a:pt x="108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32" y="22"/>
                    <a:pt x="0" y="54"/>
                    <a:pt x="0" y="87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49"/>
                    <a:pt x="32" y="281"/>
                    <a:pt x="65" y="281"/>
                  </a:cubicBezTo>
                  <a:cubicBezTo>
                    <a:pt x="281" y="281"/>
                    <a:pt x="281" y="281"/>
                    <a:pt x="281" y="281"/>
                  </a:cubicBezTo>
                  <a:cubicBezTo>
                    <a:pt x="313" y="281"/>
                    <a:pt x="346" y="249"/>
                    <a:pt x="346" y="216"/>
                  </a:cubicBezTo>
                  <a:cubicBezTo>
                    <a:pt x="346" y="87"/>
                    <a:pt x="346" y="87"/>
                    <a:pt x="346" y="87"/>
                  </a:cubicBezTo>
                  <a:cubicBezTo>
                    <a:pt x="346" y="54"/>
                    <a:pt x="313" y="22"/>
                    <a:pt x="281" y="22"/>
                  </a:cubicBezTo>
                  <a:cubicBezTo>
                    <a:pt x="237" y="22"/>
                    <a:pt x="237" y="22"/>
                    <a:pt x="237" y="22"/>
                  </a:cubicBezTo>
                  <a:close/>
                  <a:moveTo>
                    <a:pt x="175" y="87"/>
                  </a:moveTo>
                  <a:cubicBezTo>
                    <a:pt x="210" y="87"/>
                    <a:pt x="238" y="117"/>
                    <a:pt x="238" y="153"/>
                  </a:cubicBezTo>
                  <a:cubicBezTo>
                    <a:pt x="238" y="188"/>
                    <a:pt x="207" y="216"/>
                    <a:pt x="172" y="216"/>
                  </a:cubicBezTo>
                  <a:cubicBezTo>
                    <a:pt x="138" y="216"/>
                    <a:pt x="108" y="187"/>
                    <a:pt x="108" y="152"/>
                  </a:cubicBezTo>
                  <a:cubicBezTo>
                    <a:pt x="108" y="116"/>
                    <a:pt x="141" y="87"/>
                    <a:pt x="175" y="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249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5521" y="5075775"/>
            <a:ext cx="752249" cy="752249"/>
            <a:chOff x="994549" y="5032233"/>
            <a:chExt cx="752249" cy="752249"/>
          </a:xfrm>
        </p:grpSpPr>
        <p:sp>
          <p:nvSpPr>
            <p:cNvPr id="29" name="Rectangle 77"/>
            <p:cNvSpPr/>
            <p:nvPr/>
          </p:nvSpPr>
          <p:spPr>
            <a:xfrm>
              <a:off x="994549" y="5032233"/>
              <a:ext cx="752249" cy="752249"/>
            </a:xfrm>
            <a:prstGeom prst="rect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inpin heiti" charset="-122"/>
                <a:sym typeface="Century Gothic" panose="020B0502020202020204" pitchFamily="34" charset="0"/>
              </a:endParaRPr>
            </a:p>
          </p:txBody>
        </p:sp>
        <p:sp>
          <p:nvSpPr>
            <p:cNvPr id="30" name="Freeform 116"/>
            <p:cNvSpPr/>
            <p:nvPr/>
          </p:nvSpPr>
          <p:spPr bwMode="auto">
            <a:xfrm>
              <a:off x="1160630" y="5166562"/>
              <a:ext cx="400548" cy="439626"/>
            </a:xfrm>
            <a:custGeom>
              <a:avLst/>
              <a:gdLst>
                <a:gd name="T0" fmla="*/ 2147483646 w 277"/>
                <a:gd name="T1" fmla="*/ 0 h 302"/>
                <a:gd name="T2" fmla="*/ 2147483646 w 277"/>
                <a:gd name="T3" fmla="*/ 2147483646 h 302"/>
                <a:gd name="T4" fmla="*/ 2147483646 w 277"/>
                <a:gd name="T5" fmla="*/ 2147483646 h 302"/>
                <a:gd name="T6" fmla="*/ 2147483646 w 277"/>
                <a:gd name="T7" fmla="*/ 2147483646 h 302"/>
                <a:gd name="T8" fmla="*/ 2147483646 w 277"/>
                <a:gd name="T9" fmla="*/ 2147483646 h 302"/>
                <a:gd name="T10" fmla="*/ 0 w 277"/>
                <a:gd name="T11" fmla="*/ 2147483646 h 302"/>
                <a:gd name="T12" fmla="*/ 2147483646 w 277"/>
                <a:gd name="T13" fmla="*/ 2147483646 h 302"/>
                <a:gd name="T14" fmla="*/ 2147483646 w 277"/>
                <a:gd name="T15" fmla="*/ 2147483646 h 302"/>
                <a:gd name="T16" fmla="*/ 2147483646 w 277"/>
                <a:gd name="T17" fmla="*/ 2147483646 h 302"/>
                <a:gd name="T18" fmla="*/ 2147483646 w 277"/>
                <a:gd name="T19" fmla="*/ 2147483646 h 302"/>
                <a:gd name="T20" fmla="*/ 2147483646 w 277"/>
                <a:gd name="T21" fmla="*/ 2147483646 h 302"/>
                <a:gd name="T22" fmla="*/ 2147483646 w 277"/>
                <a:gd name="T23" fmla="*/ 2147483646 h 302"/>
                <a:gd name="T24" fmla="*/ 2147483646 w 277"/>
                <a:gd name="T25" fmla="*/ 2147483646 h 302"/>
                <a:gd name="T26" fmla="*/ 2147483646 w 277"/>
                <a:gd name="T27" fmla="*/ 2147483646 h 302"/>
                <a:gd name="T28" fmla="*/ 2147483646 w 277"/>
                <a:gd name="T29" fmla="*/ 2147483646 h 302"/>
                <a:gd name="T30" fmla="*/ 2147483646 w 277"/>
                <a:gd name="T31" fmla="*/ 2147483646 h 302"/>
                <a:gd name="T32" fmla="*/ 2147483646 w 277"/>
                <a:gd name="T33" fmla="*/ 2147483646 h 302"/>
                <a:gd name="T34" fmla="*/ 2147483646 w 277"/>
                <a:gd name="T35" fmla="*/ 2147483646 h 302"/>
                <a:gd name="T36" fmla="*/ 2147483646 w 277"/>
                <a:gd name="T37" fmla="*/ 2147483646 h 302"/>
                <a:gd name="T38" fmla="*/ 2147483646 w 277"/>
                <a:gd name="T39" fmla="*/ 2147483646 h 302"/>
                <a:gd name="T40" fmla="*/ 2147483646 w 277"/>
                <a:gd name="T41" fmla="*/ 2147483646 h 302"/>
                <a:gd name="T42" fmla="*/ 2147483646 w 277"/>
                <a:gd name="T43" fmla="*/ 0 h 30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77" h="302">
                  <a:moveTo>
                    <a:pt x="268" y="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214"/>
                    <a:pt x="61" y="214"/>
                    <a:pt x="61" y="214"/>
                  </a:cubicBezTo>
                  <a:cubicBezTo>
                    <a:pt x="56" y="213"/>
                    <a:pt x="51" y="211"/>
                    <a:pt x="46" y="211"/>
                  </a:cubicBezTo>
                  <a:cubicBezTo>
                    <a:pt x="21" y="211"/>
                    <a:pt x="0" y="232"/>
                    <a:pt x="0" y="257"/>
                  </a:cubicBezTo>
                  <a:cubicBezTo>
                    <a:pt x="0" y="282"/>
                    <a:pt x="21" y="302"/>
                    <a:pt x="46" y="302"/>
                  </a:cubicBezTo>
                  <a:cubicBezTo>
                    <a:pt x="71" y="302"/>
                    <a:pt x="91" y="282"/>
                    <a:pt x="91" y="257"/>
                  </a:cubicBezTo>
                  <a:cubicBezTo>
                    <a:pt x="91" y="251"/>
                    <a:pt x="90" y="246"/>
                    <a:pt x="88" y="242"/>
                  </a:cubicBezTo>
                  <a:cubicBezTo>
                    <a:pt x="91" y="242"/>
                    <a:pt x="91" y="242"/>
                    <a:pt x="91" y="242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242" y="95"/>
                    <a:pt x="242" y="95"/>
                    <a:pt x="242" y="95"/>
                  </a:cubicBezTo>
                  <a:cubicBezTo>
                    <a:pt x="242" y="184"/>
                    <a:pt x="242" y="184"/>
                    <a:pt x="242" y="184"/>
                  </a:cubicBezTo>
                  <a:cubicBezTo>
                    <a:pt x="238" y="182"/>
                    <a:pt x="233" y="181"/>
                    <a:pt x="227" y="181"/>
                  </a:cubicBezTo>
                  <a:cubicBezTo>
                    <a:pt x="202" y="181"/>
                    <a:pt x="182" y="201"/>
                    <a:pt x="182" y="226"/>
                  </a:cubicBezTo>
                  <a:cubicBezTo>
                    <a:pt x="182" y="252"/>
                    <a:pt x="202" y="272"/>
                    <a:pt x="227" y="272"/>
                  </a:cubicBezTo>
                  <a:cubicBezTo>
                    <a:pt x="252" y="272"/>
                    <a:pt x="273" y="252"/>
                    <a:pt x="273" y="226"/>
                  </a:cubicBezTo>
                  <a:cubicBezTo>
                    <a:pt x="273" y="221"/>
                    <a:pt x="271" y="216"/>
                    <a:pt x="269" y="211"/>
                  </a:cubicBezTo>
                  <a:cubicBezTo>
                    <a:pt x="273" y="211"/>
                    <a:pt x="273" y="211"/>
                    <a:pt x="273" y="211"/>
                  </a:cubicBezTo>
                  <a:cubicBezTo>
                    <a:pt x="273" y="60"/>
                    <a:pt x="273" y="60"/>
                    <a:pt x="273" y="60"/>
                  </a:cubicBezTo>
                  <a:cubicBezTo>
                    <a:pt x="277" y="60"/>
                    <a:pt x="277" y="60"/>
                    <a:pt x="277" y="60"/>
                  </a:cubicBezTo>
                  <a:cubicBezTo>
                    <a:pt x="268" y="0"/>
                    <a:pt x="268" y="0"/>
                    <a:pt x="2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249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833479" y="2172351"/>
            <a:ext cx="4033129" cy="916021"/>
            <a:chOff x="6529452" y="2270537"/>
            <a:chExt cx="4033129" cy="916021"/>
          </a:xfrm>
        </p:grpSpPr>
        <p:sp>
          <p:nvSpPr>
            <p:cNvPr id="32" name="TextBox 28"/>
            <p:cNvSpPr txBox="1"/>
            <p:nvPr/>
          </p:nvSpPr>
          <p:spPr>
            <a:xfrm>
              <a:off x="6529454" y="2270537"/>
              <a:ext cx="1107996" cy="418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肢体礼仪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33" name="Rectangle 29"/>
            <p:cNvSpPr/>
            <p:nvPr/>
          </p:nvSpPr>
          <p:spPr>
            <a:xfrm>
              <a:off x="6529452" y="2637818"/>
              <a:ext cx="4033129" cy="5487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833479" y="3559281"/>
            <a:ext cx="4033129" cy="916021"/>
            <a:chOff x="6529452" y="2270537"/>
            <a:chExt cx="4033129" cy="916021"/>
          </a:xfrm>
        </p:grpSpPr>
        <p:sp>
          <p:nvSpPr>
            <p:cNvPr id="35" name="TextBox 28"/>
            <p:cNvSpPr txBox="1"/>
            <p:nvPr/>
          </p:nvSpPr>
          <p:spPr>
            <a:xfrm>
              <a:off x="6529454" y="2270537"/>
              <a:ext cx="1107996" cy="418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肢体礼仪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29"/>
            <p:cNvSpPr/>
            <p:nvPr/>
          </p:nvSpPr>
          <p:spPr>
            <a:xfrm>
              <a:off x="6529452" y="2637818"/>
              <a:ext cx="4033129" cy="5487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833479" y="4960044"/>
            <a:ext cx="4033129" cy="916021"/>
            <a:chOff x="6529452" y="2270537"/>
            <a:chExt cx="4033129" cy="916021"/>
          </a:xfrm>
        </p:grpSpPr>
        <p:sp>
          <p:nvSpPr>
            <p:cNvPr id="38" name="TextBox 28"/>
            <p:cNvSpPr txBox="1"/>
            <p:nvPr/>
          </p:nvSpPr>
          <p:spPr>
            <a:xfrm>
              <a:off x="6529454" y="2270537"/>
              <a:ext cx="1107996" cy="418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肢体礼仪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29"/>
            <p:cNvSpPr/>
            <p:nvPr/>
          </p:nvSpPr>
          <p:spPr>
            <a:xfrm>
              <a:off x="6529452" y="2637818"/>
              <a:ext cx="4033129" cy="5487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695515" y="740161"/>
            <a:ext cx="11498604" cy="29671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>
            <a:off x="3" y="260648"/>
            <a:ext cx="547381" cy="509181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47383" y="185358"/>
            <a:ext cx="576857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spc="600" dirty="0">
                <a:ln w="6350">
                  <a:noFill/>
                </a:ln>
                <a:solidFill>
                  <a:srgbClr val="B02434"/>
                </a:solidFill>
                <a:latin typeface="inpin heiti" charset="-122"/>
                <a:ea typeface="inpin heiti" charset="-122"/>
              </a:rPr>
              <a:t>四、请输入您的章节标题</a:t>
            </a:r>
            <a:endParaRPr lang="zh-CN" altLang="en-US" sz="2800" spc="600" dirty="0">
              <a:ln w="6350">
                <a:noFill/>
              </a:ln>
              <a:solidFill>
                <a:srgbClr val="B02434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5" name="任意多边形 4"/>
          <p:cNvSpPr/>
          <p:nvPr/>
        </p:nvSpPr>
        <p:spPr bwMode="auto">
          <a:xfrm>
            <a:off x="4381648" y="1551361"/>
            <a:ext cx="3435572" cy="5340830"/>
          </a:xfrm>
          <a:custGeom>
            <a:avLst/>
            <a:gdLst>
              <a:gd name="connsiteX0" fmla="*/ 1717788 w 3435572"/>
              <a:gd name="connsiteY0" fmla="*/ 0 h 5340830"/>
              <a:gd name="connsiteX1" fmla="*/ 2477846 w 3435572"/>
              <a:gd name="connsiteY1" fmla="*/ 753639 h 5340830"/>
              <a:gd name="connsiteX2" fmla="*/ 1870966 w 3435572"/>
              <a:gd name="connsiteY2" fmla="*/ 1491967 h 5340830"/>
              <a:gd name="connsiteX3" fmla="*/ 1799955 w 3435572"/>
              <a:gd name="connsiteY3" fmla="*/ 1499065 h 5340830"/>
              <a:gd name="connsiteX4" fmla="*/ 1799955 w 3435572"/>
              <a:gd name="connsiteY4" fmla="*/ 2934478 h 5340830"/>
              <a:gd name="connsiteX5" fmla="*/ 1836056 w 3435572"/>
              <a:gd name="connsiteY5" fmla="*/ 2934478 h 5340830"/>
              <a:gd name="connsiteX6" fmla="*/ 2070844 w 3435572"/>
              <a:gd name="connsiteY6" fmla="*/ 2934478 h 5340830"/>
              <a:gd name="connsiteX7" fmla="*/ 2322937 w 3435572"/>
              <a:gd name="connsiteY7" fmla="*/ 2688892 h 5340830"/>
              <a:gd name="connsiteX8" fmla="*/ 2322937 w 3435572"/>
              <a:gd name="connsiteY8" fmla="*/ 2523122 h 5340830"/>
              <a:gd name="connsiteX9" fmla="*/ 2322937 w 3435572"/>
              <a:gd name="connsiteY9" fmla="*/ 2516982 h 5340830"/>
              <a:gd name="connsiteX10" fmla="*/ 2415167 w 3435572"/>
              <a:gd name="connsiteY10" fmla="*/ 2289816 h 5340830"/>
              <a:gd name="connsiteX11" fmla="*/ 2453440 w 3435572"/>
              <a:gd name="connsiteY11" fmla="*/ 2251598 h 5340830"/>
              <a:gd name="connsiteX12" fmla="*/ 2429895 w 3435572"/>
              <a:gd name="connsiteY12" fmla="*/ 2223040 h 5340830"/>
              <a:gd name="connsiteX13" fmla="*/ 2361955 w 3435572"/>
              <a:gd name="connsiteY13" fmla="*/ 1999809 h 5340830"/>
              <a:gd name="connsiteX14" fmla="*/ 2361955 w 3435572"/>
              <a:gd name="connsiteY14" fmla="*/ 1729871 h 5340830"/>
              <a:gd name="connsiteX15" fmla="*/ 2760727 w 3435572"/>
              <a:gd name="connsiteY15" fmla="*/ 1324964 h 5340830"/>
              <a:gd name="connsiteX16" fmla="*/ 3435572 w 3435572"/>
              <a:gd name="connsiteY16" fmla="*/ 1331099 h 5340830"/>
              <a:gd name="connsiteX17" fmla="*/ 3435572 w 3435572"/>
              <a:gd name="connsiteY17" fmla="*/ 1999809 h 5340830"/>
              <a:gd name="connsiteX18" fmla="*/ 3030665 w 3435572"/>
              <a:gd name="connsiteY18" fmla="*/ 2398581 h 5340830"/>
              <a:gd name="connsiteX19" fmla="*/ 2760727 w 3435572"/>
              <a:gd name="connsiteY19" fmla="*/ 2398581 h 5340830"/>
              <a:gd name="connsiteX20" fmla="*/ 2537496 w 3435572"/>
              <a:gd name="connsiteY20" fmla="*/ 2330641 h 5340830"/>
              <a:gd name="connsiteX21" fmla="*/ 2508718 w 3435572"/>
              <a:gd name="connsiteY21" fmla="*/ 2306915 h 5340830"/>
              <a:gd name="connsiteX22" fmla="*/ 2506531 w 3435572"/>
              <a:gd name="connsiteY22" fmla="*/ 2309098 h 5340830"/>
              <a:gd name="connsiteX23" fmla="*/ 2470504 w 3435572"/>
              <a:gd name="connsiteY23" fmla="*/ 2345072 h 5340830"/>
              <a:gd name="connsiteX24" fmla="*/ 2396721 w 3435572"/>
              <a:gd name="connsiteY24" fmla="*/ 2523122 h 5340830"/>
              <a:gd name="connsiteX25" fmla="*/ 2396721 w 3435572"/>
              <a:gd name="connsiteY25" fmla="*/ 2688892 h 5340830"/>
              <a:gd name="connsiteX26" fmla="*/ 2070844 w 3435572"/>
              <a:gd name="connsiteY26" fmla="*/ 3014293 h 5340830"/>
              <a:gd name="connsiteX27" fmla="*/ 1805937 w 3435572"/>
              <a:gd name="connsiteY27" fmla="*/ 3014293 h 5340830"/>
              <a:gd name="connsiteX28" fmla="*/ 1799955 w 3435572"/>
              <a:gd name="connsiteY28" fmla="*/ 3014293 h 5340830"/>
              <a:gd name="connsiteX29" fmla="*/ 1799955 w 3435572"/>
              <a:gd name="connsiteY29" fmla="*/ 4420287 h 5340830"/>
              <a:gd name="connsiteX30" fmla="*/ 1801072 w 3435572"/>
              <a:gd name="connsiteY30" fmla="*/ 4420287 h 5340830"/>
              <a:gd name="connsiteX31" fmla="*/ 1835496 w 3435572"/>
              <a:gd name="connsiteY31" fmla="*/ 4420287 h 5340830"/>
              <a:gd name="connsiteX32" fmla="*/ 1864455 w 3435572"/>
              <a:gd name="connsiteY32" fmla="*/ 4420287 h 5340830"/>
              <a:gd name="connsiteX33" fmla="*/ 1951521 w 3435572"/>
              <a:gd name="connsiteY33" fmla="*/ 4420287 h 5340830"/>
              <a:gd name="connsiteX34" fmla="*/ 2197466 w 3435572"/>
              <a:gd name="connsiteY34" fmla="*/ 4174214 h 5340830"/>
              <a:gd name="connsiteX35" fmla="*/ 2197466 w 3435572"/>
              <a:gd name="connsiteY35" fmla="*/ 4094241 h 5340830"/>
              <a:gd name="connsiteX36" fmla="*/ 2197466 w 3435572"/>
              <a:gd name="connsiteY36" fmla="*/ 4088089 h 5340830"/>
              <a:gd name="connsiteX37" fmla="*/ 2295844 w 3435572"/>
              <a:gd name="connsiteY37" fmla="*/ 3860471 h 5340830"/>
              <a:gd name="connsiteX38" fmla="*/ 2330934 w 3435572"/>
              <a:gd name="connsiteY38" fmla="*/ 3825363 h 5340830"/>
              <a:gd name="connsiteX39" fmla="*/ 2307175 w 3435572"/>
              <a:gd name="connsiteY39" fmla="*/ 3796545 h 5340830"/>
              <a:gd name="connsiteX40" fmla="*/ 2239072 w 3435572"/>
              <a:gd name="connsiteY40" fmla="*/ 3572776 h 5340830"/>
              <a:gd name="connsiteX41" fmla="*/ 2239072 w 3435572"/>
              <a:gd name="connsiteY41" fmla="*/ 3302188 h 5340830"/>
              <a:gd name="connsiteX42" fmla="*/ 2638805 w 3435572"/>
              <a:gd name="connsiteY42" fmla="*/ 2896305 h 5340830"/>
              <a:gd name="connsiteX43" fmla="*/ 3315275 w 3435572"/>
              <a:gd name="connsiteY43" fmla="*/ 2902455 h 5340830"/>
              <a:gd name="connsiteX44" fmla="*/ 3315275 w 3435572"/>
              <a:gd name="connsiteY44" fmla="*/ 3572776 h 5340830"/>
              <a:gd name="connsiteX45" fmla="*/ 2909393 w 3435572"/>
              <a:gd name="connsiteY45" fmla="*/ 3972509 h 5340830"/>
              <a:gd name="connsiteX46" fmla="*/ 2638805 w 3435572"/>
              <a:gd name="connsiteY46" fmla="*/ 3972509 h 5340830"/>
              <a:gd name="connsiteX47" fmla="*/ 2415036 w 3435572"/>
              <a:gd name="connsiteY47" fmla="*/ 3904406 h 5340830"/>
              <a:gd name="connsiteX48" fmla="*/ 2386293 w 3435572"/>
              <a:gd name="connsiteY48" fmla="*/ 3880708 h 5340830"/>
              <a:gd name="connsiteX49" fmla="*/ 2385708 w 3435572"/>
              <a:gd name="connsiteY49" fmla="*/ 3881294 h 5340830"/>
              <a:gd name="connsiteX50" fmla="*/ 2351181 w 3435572"/>
              <a:gd name="connsiteY50" fmla="*/ 3915838 h 5340830"/>
              <a:gd name="connsiteX51" fmla="*/ 2277398 w 3435572"/>
              <a:gd name="connsiteY51" fmla="*/ 4094241 h 5340830"/>
              <a:gd name="connsiteX52" fmla="*/ 2277398 w 3435572"/>
              <a:gd name="connsiteY52" fmla="*/ 4174214 h 5340830"/>
              <a:gd name="connsiteX53" fmla="*/ 1951521 w 3435572"/>
              <a:gd name="connsiteY53" fmla="*/ 4500261 h 5340830"/>
              <a:gd name="connsiteX54" fmla="*/ 1888747 w 3435572"/>
              <a:gd name="connsiteY54" fmla="*/ 4500261 h 5340830"/>
              <a:gd name="connsiteX55" fmla="*/ 1835496 w 3435572"/>
              <a:gd name="connsiteY55" fmla="*/ 4500261 h 5340830"/>
              <a:gd name="connsiteX56" fmla="*/ 1833808 w 3435572"/>
              <a:gd name="connsiteY56" fmla="*/ 4500261 h 5340830"/>
              <a:gd name="connsiteX57" fmla="*/ 1833145 w 3435572"/>
              <a:gd name="connsiteY57" fmla="*/ 4500261 h 5340830"/>
              <a:gd name="connsiteX58" fmla="*/ 1816690 w 3435572"/>
              <a:gd name="connsiteY58" fmla="*/ 4500261 h 5340830"/>
              <a:gd name="connsiteX59" fmla="*/ 1799955 w 3435572"/>
              <a:gd name="connsiteY59" fmla="*/ 4500261 h 5340830"/>
              <a:gd name="connsiteX60" fmla="*/ 1799955 w 3435572"/>
              <a:gd name="connsiteY60" fmla="*/ 5340830 h 5340830"/>
              <a:gd name="connsiteX61" fmla="*/ 1635619 w 3435572"/>
              <a:gd name="connsiteY61" fmla="*/ 5340830 h 5340830"/>
              <a:gd name="connsiteX62" fmla="*/ 1635619 w 3435572"/>
              <a:gd name="connsiteY62" fmla="*/ 4500261 h 5340830"/>
              <a:gd name="connsiteX63" fmla="*/ 1613707 w 3435572"/>
              <a:gd name="connsiteY63" fmla="*/ 4500261 h 5340830"/>
              <a:gd name="connsiteX64" fmla="*/ 1600473 w 3435572"/>
              <a:gd name="connsiteY64" fmla="*/ 4500261 h 5340830"/>
              <a:gd name="connsiteX65" fmla="*/ 1596588 w 3435572"/>
              <a:gd name="connsiteY65" fmla="*/ 4500261 h 5340830"/>
              <a:gd name="connsiteX66" fmla="*/ 1595597 w 3435572"/>
              <a:gd name="connsiteY66" fmla="*/ 4500261 h 5340830"/>
              <a:gd name="connsiteX67" fmla="*/ 1594901 w 3435572"/>
              <a:gd name="connsiteY67" fmla="*/ 4500261 h 5340830"/>
              <a:gd name="connsiteX68" fmla="*/ 1541650 w 3435572"/>
              <a:gd name="connsiteY68" fmla="*/ 4500261 h 5340830"/>
              <a:gd name="connsiteX69" fmla="*/ 1478876 w 3435572"/>
              <a:gd name="connsiteY69" fmla="*/ 4500261 h 5340830"/>
              <a:gd name="connsiteX70" fmla="*/ 1152999 w 3435572"/>
              <a:gd name="connsiteY70" fmla="*/ 4174214 h 5340830"/>
              <a:gd name="connsiteX71" fmla="*/ 1152999 w 3435572"/>
              <a:gd name="connsiteY71" fmla="*/ 4094241 h 5340830"/>
              <a:gd name="connsiteX72" fmla="*/ 1079215 w 3435572"/>
              <a:gd name="connsiteY72" fmla="*/ 3915838 h 5340830"/>
              <a:gd name="connsiteX73" fmla="*/ 1044689 w 3435572"/>
              <a:gd name="connsiteY73" fmla="*/ 3881294 h 5340830"/>
              <a:gd name="connsiteX74" fmla="*/ 1043035 w 3435572"/>
              <a:gd name="connsiteY74" fmla="*/ 3879639 h 5340830"/>
              <a:gd name="connsiteX75" fmla="*/ 1013041 w 3435572"/>
              <a:gd name="connsiteY75" fmla="*/ 3904406 h 5340830"/>
              <a:gd name="connsiteX76" fmla="*/ 789609 w 3435572"/>
              <a:gd name="connsiteY76" fmla="*/ 3972509 h 5340830"/>
              <a:gd name="connsiteX77" fmla="*/ 519428 w 3435572"/>
              <a:gd name="connsiteY77" fmla="*/ 3972509 h 5340830"/>
              <a:gd name="connsiteX78" fmla="*/ 120297 w 3435572"/>
              <a:gd name="connsiteY78" fmla="*/ 3572776 h 5340830"/>
              <a:gd name="connsiteX79" fmla="*/ 120297 w 3435572"/>
              <a:gd name="connsiteY79" fmla="*/ 2902455 h 5340830"/>
              <a:gd name="connsiteX80" fmla="*/ 789609 w 3435572"/>
              <a:gd name="connsiteY80" fmla="*/ 2896305 h 5340830"/>
              <a:gd name="connsiteX81" fmla="*/ 1188740 w 3435572"/>
              <a:gd name="connsiteY81" fmla="*/ 3302188 h 5340830"/>
              <a:gd name="connsiteX82" fmla="*/ 1188740 w 3435572"/>
              <a:gd name="connsiteY82" fmla="*/ 3572776 h 5340830"/>
              <a:gd name="connsiteX83" fmla="*/ 1120739 w 3435572"/>
              <a:gd name="connsiteY83" fmla="*/ 3796545 h 5340830"/>
              <a:gd name="connsiteX84" fmla="*/ 1098121 w 3435572"/>
              <a:gd name="connsiteY84" fmla="*/ 3824020 h 5340830"/>
              <a:gd name="connsiteX85" fmla="*/ 1134553 w 3435572"/>
              <a:gd name="connsiteY85" fmla="*/ 3860471 h 5340830"/>
              <a:gd name="connsiteX86" fmla="*/ 1232931 w 3435572"/>
              <a:gd name="connsiteY86" fmla="*/ 4088089 h 5340830"/>
              <a:gd name="connsiteX87" fmla="*/ 1232931 w 3435572"/>
              <a:gd name="connsiteY87" fmla="*/ 4094241 h 5340830"/>
              <a:gd name="connsiteX88" fmla="*/ 1232931 w 3435572"/>
              <a:gd name="connsiteY88" fmla="*/ 4174214 h 5340830"/>
              <a:gd name="connsiteX89" fmla="*/ 1478876 w 3435572"/>
              <a:gd name="connsiteY89" fmla="*/ 4420287 h 5340830"/>
              <a:gd name="connsiteX90" fmla="*/ 1579665 w 3435572"/>
              <a:gd name="connsiteY90" fmla="*/ 4420287 h 5340830"/>
              <a:gd name="connsiteX91" fmla="*/ 1594901 w 3435572"/>
              <a:gd name="connsiteY91" fmla="*/ 4420287 h 5340830"/>
              <a:gd name="connsiteX92" fmla="*/ 1629325 w 3435572"/>
              <a:gd name="connsiteY92" fmla="*/ 4420287 h 5340830"/>
              <a:gd name="connsiteX93" fmla="*/ 1635619 w 3435572"/>
              <a:gd name="connsiteY93" fmla="*/ 4420287 h 5340830"/>
              <a:gd name="connsiteX94" fmla="*/ 1635619 w 3435572"/>
              <a:gd name="connsiteY94" fmla="*/ 3014293 h 5340830"/>
              <a:gd name="connsiteX95" fmla="*/ 1633401 w 3435572"/>
              <a:gd name="connsiteY95" fmla="*/ 3014293 h 5340830"/>
              <a:gd name="connsiteX96" fmla="*/ 1364137 w 3435572"/>
              <a:gd name="connsiteY96" fmla="*/ 3014293 h 5340830"/>
              <a:gd name="connsiteX97" fmla="*/ 1038612 w 3435572"/>
              <a:gd name="connsiteY97" fmla="*/ 2688892 h 5340830"/>
              <a:gd name="connsiteX98" fmla="*/ 1038612 w 3435572"/>
              <a:gd name="connsiteY98" fmla="*/ 2523122 h 5340830"/>
              <a:gd name="connsiteX99" fmla="*/ 964908 w 3435572"/>
              <a:gd name="connsiteY99" fmla="*/ 2345072 h 5340830"/>
              <a:gd name="connsiteX100" fmla="*/ 928920 w 3435572"/>
              <a:gd name="connsiteY100" fmla="*/ 2309098 h 5340830"/>
              <a:gd name="connsiteX101" fmla="*/ 927797 w 3435572"/>
              <a:gd name="connsiteY101" fmla="*/ 2307976 h 5340830"/>
              <a:gd name="connsiteX102" fmla="*/ 900239 w 3435572"/>
              <a:gd name="connsiteY102" fmla="*/ 2330641 h 5340830"/>
              <a:gd name="connsiteX103" fmla="*/ 676470 w 3435572"/>
              <a:gd name="connsiteY103" fmla="*/ 2398581 h 5340830"/>
              <a:gd name="connsiteX104" fmla="*/ 405882 w 3435572"/>
              <a:gd name="connsiteY104" fmla="*/ 2398581 h 5340830"/>
              <a:gd name="connsiteX105" fmla="*/ 0 w 3435572"/>
              <a:gd name="connsiteY105" fmla="*/ 1999809 h 5340830"/>
              <a:gd name="connsiteX106" fmla="*/ 0 w 3435572"/>
              <a:gd name="connsiteY106" fmla="*/ 1331099 h 5340830"/>
              <a:gd name="connsiteX107" fmla="*/ 676470 w 3435572"/>
              <a:gd name="connsiteY107" fmla="*/ 1324964 h 5340830"/>
              <a:gd name="connsiteX108" fmla="*/ 1076203 w 3435572"/>
              <a:gd name="connsiteY108" fmla="*/ 1729871 h 5340830"/>
              <a:gd name="connsiteX109" fmla="*/ 1076203 w 3435572"/>
              <a:gd name="connsiteY109" fmla="*/ 1999809 h 5340830"/>
              <a:gd name="connsiteX110" fmla="*/ 1008099 w 3435572"/>
              <a:gd name="connsiteY110" fmla="*/ 2223040 h 5340830"/>
              <a:gd name="connsiteX111" fmla="*/ 983347 w 3435572"/>
              <a:gd name="connsiteY111" fmla="*/ 2252991 h 5340830"/>
              <a:gd name="connsiteX112" fmla="*/ 1020186 w 3435572"/>
              <a:gd name="connsiteY112" fmla="*/ 2289816 h 5340830"/>
              <a:gd name="connsiteX113" fmla="*/ 1112315 w 3435572"/>
              <a:gd name="connsiteY113" fmla="*/ 2516982 h 5340830"/>
              <a:gd name="connsiteX114" fmla="*/ 1112315 w 3435572"/>
              <a:gd name="connsiteY114" fmla="*/ 2523122 h 5340830"/>
              <a:gd name="connsiteX115" fmla="*/ 1112315 w 3435572"/>
              <a:gd name="connsiteY115" fmla="*/ 2688892 h 5340830"/>
              <a:gd name="connsiteX116" fmla="*/ 1364137 w 3435572"/>
              <a:gd name="connsiteY116" fmla="*/ 2934478 h 5340830"/>
              <a:gd name="connsiteX117" fmla="*/ 1602787 w 3435572"/>
              <a:gd name="connsiteY117" fmla="*/ 2934478 h 5340830"/>
              <a:gd name="connsiteX118" fmla="*/ 1635619 w 3435572"/>
              <a:gd name="connsiteY118" fmla="*/ 2934478 h 5340830"/>
              <a:gd name="connsiteX119" fmla="*/ 1635619 w 3435572"/>
              <a:gd name="connsiteY119" fmla="*/ 1499065 h 5340830"/>
              <a:gd name="connsiteX120" fmla="*/ 1564610 w 3435572"/>
              <a:gd name="connsiteY120" fmla="*/ 1491967 h 5340830"/>
              <a:gd name="connsiteX121" fmla="*/ 957730 w 3435572"/>
              <a:gd name="connsiteY121" fmla="*/ 753639 h 5340830"/>
              <a:gd name="connsiteX122" fmla="*/ 1717788 w 3435572"/>
              <a:gd name="connsiteY122" fmla="*/ 0 h 534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3435572" h="5340830">
                <a:moveTo>
                  <a:pt x="1717788" y="0"/>
                </a:moveTo>
                <a:cubicBezTo>
                  <a:pt x="2137556" y="0"/>
                  <a:pt x="2477846" y="337416"/>
                  <a:pt x="2477846" y="753639"/>
                </a:cubicBezTo>
                <a:cubicBezTo>
                  <a:pt x="2477846" y="1117834"/>
                  <a:pt x="2217311" y="1421693"/>
                  <a:pt x="1870966" y="1491967"/>
                </a:cubicBezTo>
                <a:lnTo>
                  <a:pt x="1799955" y="1499065"/>
                </a:lnTo>
                <a:lnTo>
                  <a:pt x="1799955" y="2934478"/>
                </a:lnTo>
                <a:lnTo>
                  <a:pt x="1836056" y="2934478"/>
                </a:lnTo>
                <a:cubicBezTo>
                  <a:pt x="2070844" y="2934478"/>
                  <a:pt x="2070844" y="2934478"/>
                  <a:pt x="2070844" y="2934478"/>
                </a:cubicBezTo>
                <a:cubicBezTo>
                  <a:pt x="2206113" y="2934478"/>
                  <a:pt x="2322937" y="2823964"/>
                  <a:pt x="2322937" y="2688892"/>
                </a:cubicBezTo>
                <a:cubicBezTo>
                  <a:pt x="2322937" y="2523122"/>
                  <a:pt x="2322937" y="2523122"/>
                  <a:pt x="2322937" y="2523122"/>
                </a:cubicBezTo>
                <a:cubicBezTo>
                  <a:pt x="2322937" y="2523122"/>
                  <a:pt x="2322937" y="2516982"/>
                  <a:pt x="2322937" y="2516982"/>
                </a:cubicBezTo>
                <a:cubicBezTo>
                  <a:pt x="2322937" y="2431027"/>
                  <a:pt x="2353680" y="2351212"/>
                  <a:pt x="2415167" y="2289816"/>
                </a:cubicBezTo>
                <a:lnTo>
                  <a:pt x="2453440" y="2251598"/>
                </a:lnTo>
                <a:lnTo>
                  <a:pt x="2429895" y="2223040"/>
                </a:lnTo>
                <a:cubicBezTo>
                  <a:pt x="2386974" y="2159414"/>
                  <a:pt x="2361955" y="2082631"/>
                  <a:pt x="2361955" y="1999809"/>
                </a:cubicBezTo>
                <a:cubicBezTo>
                  <a:pt x="2361955" y="1999809"/>
                  <a:pt x="2361955" y="1999809"/>
                  <a:pt x="2361955" y="1729871"/>
                </a:cubicBezTo>
                <a:cubicBezTo>
                  <a:pt x="2361955" y="1509013"/>
                  <a:pt x="2539869" y="1324964"/>
                  <a:pt x="2760727" y="1324964"/>
                </a:cubicBezTo>
                <a:lnTo>
                  <a:pt x="3435572" y="1331099"/>
                </a:lnTo>
                <a:cubicBezTo>
                  <a:pt x="3435572" y="1331099"/>
                  <a:pt x="3435572" y="1331099"/>
                  <a:pt x="3435572" y="1999809"/>
                </a:cubicBezTo>
                <a:cubicBezTo>
                  <a:pt x="3435572" y="2220667"/>
                  <a:pt x="3251524" y="2398581"/>
                  <a:pt x="3030665" y="2398581"/>
                </a:cubicBezTo>
                <a:cubicBezTo>
                  <a:pt x="3030665" y="2398581"/>
                  <a:pt x="3030665" y="2398581"/>
                  <a:pt x="2760727" y="2398581"/>
                </a:cubicBezTo>
                <a:cubicBezTo>
                  <a:pt x="2677905" y="2398581"/>
                  <a:pt x="2601123" y="2373562"/>
                  <a:pt x="2537496" y="2330641"/>
                </a:cubicBezTo>
                <a:lnTo>
                  <a:pt x="2508718" y="2306915"/>
                </a:lnTo>
                <a:lnTo>
                  <a:pt x="2506531" y="2309098"/>
                </a:lnTo>
                <a:cubicBezTo>
                  <a:pt x="2470504" y="2345072"/>
                  <a:pt x="2470504" y="2345072"/>
                  <a:pt x="2470504" y="2345072"/>
                </a:cubicBezTo>
                <a:cubicBezTo>
                  <a:pt x="2421315" y="2394189"/>
                  <a:pt x="2396721" y="2455586"/>
                  <a:pt x="2396721" y="2523122"/>
                </a:cubicBezTo>
                <a:lnTo>
                  <a:pt x="2396721" y="2688892"/>
                </a:lnTo>
                <a:cubicBezTo>
                  <a:pt x="2396721" y="2866942"/>
                  <a:pt x="2249154" y="3014293"/>
                  <a:pt x="2070844" y="3014293"/>
                </a:cubicBezTo>
                <a:cubicBezTo>
                  <a:pt x="1939417" y="3014293"/>
                  <a:pt x="1857275" y="3014293"/>
                  <a:pt x="1805937" y="3014293"/>
                </a:cubicBezTo>
                <a:lnTo>
                  <a:pt x="1799955" y="3014293"/>
                </a:lnTo>
                <a:lnTo>
                  <a:pt x="1799955" y="4420287"/>
                </a:lnTo>
                <a:lnTo>
                  <a:pt x="1801072" y="4420287"/>
                </a:lnTo>
                <a:lnTo>
                  <a:pt x="1835496" y="4420287"/>
                </a:lnTo>
                <a:lnTo>
                  <a:pt x="1864455" y="4420287"/>
                </a:lnTo>
                <a:cubicBezTo>
                  <a:pt x="1951521" y="4420287"/>
                  <a:pt x="1951521" y="4420287"/>
                  <a:pt x="1951521" y="4420287"/>
                </a:cubicBezTo>
                <a:cubicBezTo>
                  <a:pt x="2086791" y="4420287"/>
                  <a:pt x="2197466" y="4309555"/>
                  <a:pt x="2197466" y="4174214"/>
                </a:cubicBezTo>
                <a:cubicBezTo>
                  <a:pt x="2197466" y="4094241"/>
                  <a:pt x="2197466" y="4094241"/>
                  <a:pt x="2197466" y="4094241"/>
                </a:cubicBezTo>
                <a:cubicBezTo>
                  <a:pt x="2203614" y="4094241"/>
                  <a:pt x="2197466" y="4088089"/>
                  <a:pt x="2197466" y="4088089"/>
                </a:cubicBezTo>
                <a:cubicBezTo>
                  <a:pt x="2203614" y="4008115"/>
                  <a:pt x="2234358" y="3921990"/>
                  <a:pt x="2295844" y="3860471"/>
                </a:cubicBezTo>
                <a:lnTo>
                  <a:pt x="2330934" y="3825363"/>
                </a:lnTo>
                <a:lnTo>
                  <a:pt x="2307175" y="3796545"/>
                </a:lnTo>
                <a:cubicBezTo>
                  <a:pt x="2264151" y="3732766"/>
                  <a:pt x="2239072" y="3655798"/>
                  <a:pt x="2239072" y="3572776"/>
                </a:cubicBezTo>
                <a:cubicBezTo>
                  <a:pt x="2239072" y="3572776"/>
                  <a:pt x="2239072" y="3572776"/>
                  <a:pt x="2239072" y="3302188"/>
                </a:cubicBezTo>
                <a:cubicBezTo>
                  <a:pt x="2239072" y="3080797"/>
                  <a:pt x="2417414" y="2896305"/>
                  <a:pt x="2638805" y="2896305"/>
                </a:cubicBezTo>
                <a:lnTo>
                  <a:pt x="3315275" y="2902455"/>
                </a:lnTo>
                <a:cubicBezTo>
                  <a:pt x="3315275" y="2902455"/>
                  <a:pt x="3315275" y="2902455"/>
                  <a:pt x="3315275" y="3572776"/>
                </a:cubicBezTo>
                <a:cubicBezTo>
                  <a:pt x="3315275" y="3794167"/>
                  <a:pt x="3130783" y="3972509"/>
                  <a:pt x="2909393" y="3972509"/>
                </a:cubicBezTo>
                <a:cubicBezTo>
                  <a:pt x="2909393" y="3972509"/>
                  <a:pt x="2909393" y="3972509"/>
                  <a:pt x="2638805" y="3972509"/>
                </a:cubicBezTo>
                <a:cubicBezTo>
                  <a:pt x="2555783" y="3972509"/>
                  <a:pt x="2478816" y="3947430"/>
                  <a:pt x="2415036" y="3904406"/>
                </a:cubicBezTo>
                <a:lnTo>
                  <a:pt x="2386293" y="3880708"/>
                </a:lnTo>
                <a:lnTo>
                  <a:pt x="2385708" y="3881294"/>
                </a:lnTo>
                <a:cubicBezTo>
                  <a:pt x="2351181" y="3915838"/>
                  <a:pt x="2351181" y="3915838"/>
                  <a:pt x="2351181" y="3915838"/>
                </a:cubicBezTo>
                <a:cubicBezTo>
                  <a:pt x="2301992" y="3965052"/>
                  <a:pt x="2277398" y="4026571"/>
                  <a:pt x="2277398" y="4094241"/>
                </a:cubicBezTo>
                <a:lnTo>
                  <a:pt x="2277398" y="4174214"/>
                </a:lnTo>
                <a:cubicBezTo>
                  <a:pt x="2277398" y="4352617"/>
                  <a:pt x="2129831" y="4500261"/>
                  <a:pt x="1951521" y="4500261"/>
                </a:cubicBezTo>
                <a:cubicBezTo>
                  <a:pt x="1929232" y="4500261"/>
                  <a:pt x="1908336" y="4500261"/>
                  <a:pt x="1888747" y="4500261"/>
                </a:cubicBezTo>
                <a:lnTo>
                  <a:pt x="1835496" y="4500261"/>
                </a:lnTo>
                <a:lnTo>
                  <a:pt x="1833808" y="4500261"/>
                </a:lnTo>
                <a:lnTo>
                  <a:pt x="1833145" y="4500261"/>
                </a:lnTo>
                <a:cubicBezTo>
                  <a:pt x="1830794" y="4500261"/>
                  <a:pt x="1826093" y="4500261"/>
                  <a:pt x="1816690" y="4500261"/>
                </a:cubicBezTo>
                <a:lnTo>
                  <a:pt x="1799955" y="4500261"/>
                </a:lnTo>
                <a:lnTo>
                  <a:pt x="1799955" y="5340830"/>
                </a:lnTo>
                <a:lnTo>
                  <a:pt x="1635619" y="5340830"/>
                </a:lnTo>
                <a:lnTo>
                  <a:pt x="1635619" y="4500261"/>
                </a:lnTo>
                <a:lnTo>
                  <a:pt x="1613707" y="4500261"/>
                </a:lnTo>
                <a:lnTo>
                  <a:pt x="1600473" y="4500261"/>
                </a:lnTo>
                <a:lnTo>
                  <a:pt x="1596588" y="4500261"/>
                </a:lnTo>
                <a:lnTo>
                  <a:pt x="1595597" y="4500261"/>
                </a:lnTo>
                <a:lnTo>
                  <a:pt x="1594901" y="4500261"/>
                </a:lnTo>
                <a:lnTo>
                  <a:pt x="1541650" y="4500261"/>
                </a:lnTo>
                <a:cubicBezTo>
                  <a:pt x="1522060" y="4500261"/>
                  <a:pt x="1501165" y="4500261"/>
                  <a:pt x="1478876" y="4500261"/>
                </a:cubicBezTo>
                <a:cubicBezTo>
                  <a:pt x="1300566" y="4500261"/>
                  <a:pt x="1152999" y="4352617"/>
                  <a:pt x="1152999" y="4174214"/>
                </a:cubicBezTo>
                <a:lnTo>
                  <a:pt x="1152999" y="4094241"/>
                </a:lnTo>
                <a:cubicBezTo>
                  <a:pt x="1152999" y="4026571"/>
                  <a:pt x="1128404" y="3965052"/>
                  <a:pt x="1079215" y="3915838"/>
                </a:cubicBezTo>
                <a:cubicBezTo>
                  <a:pt x="1079215" y="3915838"/>
                  <a:pt x="1079215" y="3915838"/>
                  <a:pt x="1044689" y="3881294"/>
                </a:cubicBezTo>
                <a:lnTo>
                  <a:pt x="1043035" y="3879639"/>
                </a:lnTo>
                <a:lnTo>
                  <a:pt x="1013041" y="3904406"/>
                </a:lnTo>
                <a:cubicBezTo>
                  <a:pt x="949357" y="3947430"/>
                  <a:pt x="872505" y="3972509"/>
                  <a:pt x="789609" y="3972509"/>
                </a:cubicBezTo>
                <a:cubicBezTo>
                  <a:pt x="519428" y="3972509"/>
                  <a:pt x="519428" y="3972509"/>
                  <a:pt x="519428" y="3972509"/>
                </a:cubicBezTo>
                <a:cubicBezTo>
                  <a:pt x="298371" y="3972509"/>
                  <a:pt x="120297" y="3794167"/>
                  <a:pt x="120297" y="3572776"/>
                </a:cubicBezTo>
                <a:cubicBezTo>
                  <a:pt x="120297" y="2902455"/>
                  <a:pt x="120297" y="2902455"/>
                  <a:pt x="120297" y="2902455"/>
                </a:cubicBezTo>
                <a:lnTo>
                  <a:pt x="789609" y="2896305"/>
                </a:lnTo>
                <a:cubicBezTo>
                  <a:pt x="1010666" y="2896305"/>
                  <a:pt x="1188740" y="3080797"/>
                  <a:pt x="1188740" y="3302188"/>
                </a:cubicBezTo>
                <a:cubicBezTo>
                  <a:pt x="1188740" y="3572776"/>
                  <a:pt x="1188740" y="3572776"/>
                  <a:pt x="1188740" y="3572776"/>
                </a:cubicBezTo>
                <a:cubicBezTo>
                  <a:pt x="1188740" y="3655798"/>
                  <a:pt x="1163698" y="3732766"/>
                  <a:pt x="1120739" y="3796545"/>
                </a:cubicBezTo>
                <a:lnTo>
                  <a:pt x="1098121" y="3824020"/>
                </a:lnTo>
                <a:lnTo>
                  <a:pt x="1134553" y="3860471"/>
                </a:lnTo>
                <a:cubicBezTo>
                  <a:pt x="1196039" y="3921990"/>
                  <a:pt x="1226782" y="4008115"/>
                  <a:pt x="1232931" y="4088089"/>
                </a:cubicBezTo>
                <a:cubicBezTo>
                  <a:pt x="1232931" y="4088089"/>
                  <a:pt x="1226782" y="4094241"/>
                  <a:pt x="1232931" y="4094241"/>
                </a:cubicBezTo>
                <a:cubicBezTo>
                  <a:pt x="1232931" y="4094241"/>
                  <a:pt x="1232931" y="4094241"/>
                  <a:pt x="1232931" y="4174214"/>
                </a:cubicBezTo>
                <a:cubicBezTo>
                  <a:pt x="1232931" y="4309555"/>
                  <a:pt x="1343606" y="4420287"/>
                  <a:pt x="1478876" y="4420287"/>
                </a:cubicBezTo>
                <a:cubicBezTo>
                  <a:pt x="1478876" y="4420287"/>
                  <a:pt x="1478876" y="4420287"/>
                  <a:pt x="1579665" y="4420287"/>
                </a:cubicBezTo>
                <a:lnTo>
                  <a:pt x="1594901" y="4420287"/>
                </a:lnTo>
                <a:lnTo>
                  <a:pt x="1629325" y="4420287"/>
                </a:lnTo>
                <a:lnTo>
                  <a:pt x="1635619" y="4420287"/>
                </a:lnTo>
                <a:lnTo>
                  <a:pt x="1635619" y="3014293"/>
                </a:lnTo>
                <a:lnTo>
                  <a:pt x="1633401" y="3014293"/>
                </a:lnTo>
                <a:cubicBezTo>
                  <a:pt x="1581218" y="3014293"/>
                  <a:pt x="1497726" y="3014293"/>
                  <a:pt x="1364137" y="3014293"/>
                </a:cubicBezTo>
                <a:cubicBezTo>
                  <a:pt x="1186019" y="3014293"/>
                  <a:pt x="1038612" y="2866942"/>
                  <a:pt x="1038612" y="2688892"/>
                </a:cubicBezTo>
                <a:lnTo>
                  <a:pt x="1038612" y="2523122"/>
                </a:lnTo>
                <a:cubicBezTo>
                  <a:pt x="1038612" y="2455586"/>
                  <a:pt x="1014044" y="2394189"/>
                  <a:pt x="964908" y="2345072"/>
                </a:cubicBezTo>
                <a:cubicBezTo>
                  <a:pt x="964908" y="2345072"/>
                  <a:pt x="964908" y="2345072"/>
                  <a:pt x="928920" y="2309098"/>
                </a:cubicBezTo>
                <a:lnTo>
                  <a:pt x="927797" y="2307976"/>
                </a:lnTo>
                <a:lnTo>
                  <a:pt x="900239" y="2330641"/>
                </a:lnTo>
                <a:cubicBezTo>
                  <a:pt x="836459" y="2373562"/>
                  <a:pt x="759492" y="2398581"/>
                  <a:pt x="676470" y="2398581"/>
                </a:cubicBezTo>
                <a:cubicBezTo>
                  <a:pt x="405882" y="2398581"/>
                  <a:pt x="405882" y="2398581"/>
                  <a:pt x="405882" y="2398581"/>
                </a:cubicBezTo>
                <a:cubicBezTo>
                  <a:pt x="184492" y="2398581"/>
                  <a:pt x="0" y="2220667"/>
                  <a:pt x="0" y="1999809"/>
                </a:cubicBezTo>
                <a:cubicBezTo>
                  <a:pt x="0" y="1331099"/>
                  <a:pt x="0" y="1331099"/>
                  <a:pt x="0" y="1331099"/>
                </a:cubicBezTo>
                <a:lnTo>
                  <a:pt x="676470" y="1324964"/>
                </a:lnTo>
                <a:cubicBezTo>
                  <a:pt x="897861" y="1324964"/>
                  <a:pt x="1076203" y="1509013"/>
                  <a:pt x="1076203" y="1729871"/>
                </a:cubicBezTo>
                <a:cubicBezTo>
                  <a:pt x="1076203" y="1999809"/>
                  <a:pt x="1076203" y="1999809"/>
                  <a:pt x="1076203" y="1999809"/>
                </a:cubicBezTo>
                <a:cubicBezTo>
                  <a:pt x="1076203" y="2082631"/>
                  <a:pt x="1051123" y="2159414"/>
                  <a:pt x="1008099" y="2223040"/>
                </a:cubicBezTo>
                <a:lnTo>
                  <a:pt x="983347" y="2252991"/>
                </a:lnTo>
                <a:lnTo>
                  <a:pt x="1020186" y="2289816"/>
                </a:lnTo>
                <a:cubicBezTo>
                  <a:pt x="1081605" y="2351212"/>
                  <a:pt x="1112315" y="2431027"/>
                  <a:pt x="1112315" y="2516982"/>
                </a:cubicBezTo>
                <a:cubicBezTo>
                  <a:pt x="1112315" y="2516982"/>
                  <a:pt x="1112315" y="2523122"/>
                  <a:pt x="1112315" y="2523122"/>
                </a:cubicBezTo>
                <a:cubicBezTo>
                  <a:pt x="1112315" y="2523122"/>
                  <a:pt x="1112315" y="2523122"/>
                  <a:pt x="1112315" y="2688892"/>
                </a:cubicBezTo>
                <a:cubicBezTo>
                  <a:pt x="1112315" y="2823964"/>
                  <a:pt x="1229013" y="2934478"/>
                  <a:pt x="1364137" y="2934478"/>
                </a:cubicBezTo>
                <a:cubicBezTo>
                  <a:pt x="1364137" y="2934478"/>
                  <a:pt x="1364137" y="2934478"/>
                  <a:pt x="1602787" y="2934478"/>
                </a:cubicBezTo>
                <a:lnTo>
                  <a:pt x="1635619" y="2934478"/>
                </a:lnTo>
                <a:lnTo>
                  <a:pt x="1635619" y="1499065"/>
                </a:lnTo>
                <a:lnTo>
                  <a:pt x="1564610" y="1491967"/>
                </a:lnTo>
                <a:cubicBezTo>
                  <a:pt x="1218264" y="1421693"/>
                  <a:pt x="957730" y="1117834"/>
                  <a:pt x="957730" y="753639"/>
                </a:cubicBezTo>
                <a:cubicBezTo>
                  <a:pt x="957730" y="337416"/>
                  <a:pt x="1298020" y="0"/>
                  <a:pt x="17177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85740" y="1697725"/>
            <a:ext cx="1227389" cy="1222254"/>
            <a:chOff x="5485740" y="1697725"/>
            <a:chExt cx="1227389" cy="1222254"/>
          </a:xfrm>
        </p:grpSpPr>
        <p:sp>
          <p:nvSpPr>
            <p:cNvPr id="7" name="Oval 14"/>
            <p:cNvSpPr>
              <a:spLocks noChangeArrowheads="1"/>
            </p:cNvSpPr>
            <p:nvPr/>
          </p:nvSpPr>
          <p:spPr bwMode="auto">
            <a:xfrm>
              <a:off x="5485740" y="1697725"/>
              <a:ext cx="1227389" cy="1222254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8" name="Freeform 13"/>
            <p:cNvSpPr>
              <a:spLocks noEditPoints="1"/>
            </p:cNvSpPr>
            <p:nvPr/>
          </p:nvSpPr>
          <p:spPr bwMode="auto">
            <a:xfrm>
              <a:off x="5718646" y="2035757"/>
              <a:ext cx="766794" cy="591707"/>
            </a:xfrm>
            <a:custGeom>
              <a:avLst/>
              <a:gdLst>
                <a:gd name="T0" fmla="*/ 288 w 358"/>
                <a:gd name="T1" fmla="*/ 46 h 276"/>
                <a:gd name="T2" fmla="*/ 216 w 358"/>
                <a:gd name="T3" fmla="*/ 7 h 276"/>
                <a:gd name="T4" fmla="*/ 118 w 358"/>
                <a:gd name="T5" fmla="*/ 77 h 276"/>
                <a:gd name="T6" fmla="*/ 150 w 358"/>
                <a:gd name="T7" fmla="*/ 95 h 276"/>
                <a:gd name="T8" fmla="*/ 224 w 358"/>
                <a:gd name="T9" fmla="*/ 71 h 276"/>
                <a:gd name="T10" fmla="*/ 330 w 358"/>
                <a:gd name="T11" fmla="*/ 154 h 276"/>
                <a:gd name="T12" fmla="*/ 358 w 358"/>
                <a:gd name="T13" fmla="*/ 36 h 276"/>
                <a:gd name="T14" fmla="*/ 122 w 358"/>
                <a:gd name="T15" fmla="*/ 227 h 276"/>
                <a:gd name="T16" fmla="*/ 99 w 358"/>
                <a:gd name="T17" fmla="*/ 200 h 276"/>
                <a:gd name="T18" fmla="*/ 76 w 358"/>
                <a:gd name="T19" fmla="*/ 175 h 276"/>
                <a:gd name="T20" fmla="*/ 41 w 358"/>
                <a:gd name="T21" fmla="*/ 156 h 276"/>
                <a:gd name="T22" fmla="*/ 58 w 358"/>
                <a:gd name="T23" fmla="*/ 192 h 276"/>
                <a:gd name="T24" fmla="*/ 82 w 358"/>
                <a:gd name="T25" fmla="*/ 217 h 276"/>
                <a:gd name="T26" fmla="*/ 107 w 358"/>
                <a:gd name="T27" fmla="*/ 241 h 276"/>
                <a:gd name="T28" fmla="*/ 140 w 358"/>
                <a:gd name="T29" fmla="*/ 263 h 276"/>
                <a:gd name="T30" fmla="*/ 122 w 358"/>
                <a:gd name="T31" fmla="*/ 227 h 276"/>
                <a:gd name="T32" fmla="*/ 215 w 358"/>
                <a:gd name="T33" fmla="*/ 97 h 276"/>
                <a:gd name="T34" fmla="*/ 160 w 358"/>
                <a:gd name="T35" fmla="*/ 108 h 276"/>
                <a:gd name="T36" fmla="*/ 103 w 358"/>
                <a:gd name="T37" fmla="*/ 78 h 276"/>
                <a:gd name="T38" fmla="*/ 167 w 358"/>
                <a:gd name="T39" fmla="*/ 18 h 276"/>
                <a:gd name="T40" fmla="*/ 67 w 358"/>
                <a:gd name="T41" fmla="*/ 36 h 276"/>
                <a:gd name="T42" fmla="*/ 0 w 358"/>
                <a:gd name="T43" fmla="*/ 24 h 276"/>
                <a:gd name="T44" fmla="*/ 19 w 358"/>
                <a:gd name="T45" fmla="*/ 159 h 276"/>
                <a:gd name="T46" fmla="*/ 84 w 358"/>
                <a:gd name="T47" fmla="*/ 143 h 276"/>
                <a:gd name="T48" fmla="*/ 107 w 358"/>
                <a:gd name="T49" fmla="*/ 168 h 276"/>
                <a:gd name="T50" fmla="*/ 130 w 358"/>
                <a:gd name="T51" fmla="*/ 193 h 276"/>
                <a:gd name="T52" fmla="*/ 155 w 358"/>
                <a:gd name="T53" fmla="*/ 220 h 276"/>
                <a:gd name="T54" fmla="*/ 164 w 358"/>
                <a:gd name="T55" fmla="*/ 252 h 276"/>
                <a:gd name="T56" fmla="*/ 172 w 358"/>
                <a:gd name="T57" fmla="*/ 261 h 276"/>
                <a:gd name="T58" fmla="*/ 195 w 358"/>
                <a:gd name="T59" fmla="*/ 238 h 276"/>
                <a:gd name="T60" fmla="*/ 194 w 358"/>
                <a:gd name="T61" fmla="*/ 237 h 276"/>
                <a:gd name="T62" fmla="*/ 202 w 358"/>
                <a:gd name="T63" fmla="*/ 239 h 276"/>
                <a:gd name="T64" fmla="*/ 204 w 358"/>
                <a:gd name="T65" fmla="*/ 241 h 276"/>
                <a:gd name="T66" fmla="*/ 227 w 358"/>
                <a:gd name="T67" fmla="*/ 218 h 276"/>
                <a:gd name="T68" fmla="*/ 225 w 358"/>
                <a:gd name="T69" fmla="*/ 216 h 276"/>
                <a:gd name="T70" fmla="*/ 235 w 358"/>
                <a:gd name="T71" fmla="*/ 219 h 276"/>
                <a:gd name="T72" fmla="*/ 257 w 358"/>
                <a:gd name="T73" fmla="*/ 219 h 276"/>
                <a:gd name="T74" fmla="*/ 258 w 358"/>
                <a:gd name="T75" fmla="*/ 196 h 276"/>
                <a:gd name="T76" fmla="*/ 262 w 358"/>
                <a:gd name="T77" fmla="*/ 191 h 276"/>
                <a:gd name="T78" fmla="*/ 284 w 358"/>
                <a:gd name="T79" fmla="*/ 192 h 276"/>
                <a:gd name="T80" fmla="*/ 284 w 358"/>
                <a:gd name="T81" fmla="*/ 1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8" h="276">
                  <a:moveTo>
                    <a:pt x="302" y="49"/>
                  </a:moveTo>
                  <a:cubicBezTo>
                    <a:pt x="296" y="50"/>
                    <a:pt x="288" y="46"/>
                    <a:pt x="288" y="46"/>
                  </a:cubicBezTo>
                  <a:cubicBezTo>
                    <a:pt x="288" y="46"/>
                    <a:pt x="271" y="31"/>
                    <a:pt x="251" y="14"/>
                  </a:cubicBezTo>
                  <a:cubicBezTo>
                    <a:pt x="236" y="0"/>
                    <a:pt x="227" y="1"/>
                    <a:pt x="216" y="7"/>
                  </a:cubicBezTo>
                  <a:cubicBezTo>
                    <a:pt x="197" y="18"/>
                    <a:pt x="153" y="44"/>
                    <a:pt x="131" y="57"/>
                  </a:cubicBezTo>
                  <a:cubicBezTo>
                    <a:pt x="123" y="60"/>
                    <a:pt x="118" y="68"/>
                    <a:pt x="118" y="77"/>
                  </a:cubicBezTo>
                  <a:cubicBezTo>
                    <a:pt x="118" y="89"/>
                    <a:pt x="127" y="99"/>
                    <a:pt x="138" y="99"/>
                  </a:cubicBezTo>
                  <a:cubicBezTo>
                    <a:pt x="143" y="99"/>
                    <a:pt x="147" y="97"/>
                    <a:pt x="150" y="95"/>
                  </a:cubicBezTo>
                  <a:cubicBezTo>
                    <a:pt x="159" y="90"/>
                    <a:pt x="182" y="78"/>
                    <a:pt x="197" y="70"/>
                  </a:cubicBezTo>
                  <a:cubicBezTo>
                    <a:pt x="213" y="61"/>
                    <a:pt x="224" y="71"/>
                    <a:pt x="224" y="71"/>
                  </a:cubicBezTo>
                  <a:cubicBezTo>
                    <a:pt x="224" y="71"/>
                    <a:pt x="283" y="132"/>
                    <a:pt x="300" y="149"/>
                  </a:cubicBezTo>
                  <a:cubicBezTo>
                    <a:pt x="311" y="160"/>
                    <a:pt x="326" y="155"/>
                    <a:pt x="330" y="154"/>
                  </a:cubicBezTo>
                  <a:cubicBezTo>
                    <a:pt x="335" y="154"/>
                    <a:pt x="358" y="149"/>
                    <a:pt x="358" y="149"/>
                  </a:cubicBezTo>
                  <a:cubicBezTo>
                    <a:pt x="358" y="36"/>
                    <a:pt x="358" y="36"/>
                    <a:pt x="358" y="36"/>
                  </a:cubicBezTo>
                  <a:cubicBezTo>
                    <a:pt x="358" y="36"/>
                    <a:pt x="316" y="47"/>
                    <a:pt x="302" y="49"/>
                  </a:cubicBezTo>
                  <a:close/>
                  <a:moveTo>
                    <a:pt x="122" y="227"/>
                  </a:moveTo>
                  <a:cubicBezTo>
                    <a:pt x="124" y="219"/>
                    <a:pt x="123" y="211"/>
                    <a:pt x="118" y="205"/>
                  </a:cubicBezTo>
                  <a:cubicBezTo>
                    <a:pt x="113" y="200"/>
                    <a:pt x="106" y="198"/>
                    <a:pt x="99" y="200"/>
                  </a:cubicBezTo>
                  <a:cubicBezTo>
                    <a:pt x="101" y="193"/>
                    <a:pt x="100" y="185"/>
                    <a:pt x="95" y="180"/>
                  </a:cubicBezTo>
                  <a:cubicBezTo>
                    <a:pt x="90" y="175"/>
                    <a:pt x="83" y="173"/>
                    <a:pt x="76" y="175"/>
                  </a:cubicBezTo>
                  <a:cubicBezTo>
                    <a:pt x="77" y="168"/>
                    <a:pt x="76" y="160"/>
                    <a:pt x="71" y="155"/>
                  </a:cubicBezTo>
                  <a:cubicBezTo>
                    <a:pt x="64" y="146"/>
                    <a:pt x="50" y="147"/>
                    <a:pt x="41" y="156"/>
                  </a:cubicBezTo>
                  <a:cubicBezTo>
                    <a:pt x="32" y="164"/>
                    <a:pt x="27" y="180"/>
                    <a:pt x="35" y="190"/>
                  </a:cubicBezTo>
                  <a:cubicBezTo>
                    <a:pt x="42" y="199"/>
                    <a:pt x="52" y="193"/>
                    <a:pt x="58" y="192"/>
                  </a:cubicBezTo>
                  <a:cubicBezTo>
                    <a:pt x="57" y="199"/>
                    <a:pt x="51" y="205"/>
                    <a:pt x="58" y="215"/>
                  </a:cubicBezTo>
                  <a:cubicBezTo>
                    <a:pt x="65" y="224"/>
                    <a:pt x="75" y="218"/>
                    <a:pt x="82" y="217"/>
                  </a:cubicBezTo>
                  <a:cubicBezTo>
                    <a:pt x="80" y="224"/>
                    <a:pt x="74" y="231"/>
                    <a:pt x="81" y="240"/>
                  </a:cubicBezTo>
                  <a:cubicBezTo>
                    <a:pt x="88" y="248"/>
                    <a:pt x="99" y="244"/>
                    <a:pt x="107" y="241"/>
                  </a:cubicBezTo>
                  <a:cubicBezTo>
                    <a:pt x="104" y="249"/>
                    <a:pt x="98" y="257"/>
                    <a:pt x="105" y="267"/>
                  </a:cubicBezTo>
                  <a:cubicBezTo>
                    <a:pt x="113" y="276"/>
                    <a:pt x="132" y="272"/>
                    <a:pt x="140" y="263"/>
                  </a:cubicBezTo>
                  <a:cubicBezTo>
                    <a:pt x="149" y="254"/>
                    <a:pt x="150" y="240"/>
                    <a:pt x="142" y="232"/>
                  </a:cubicBezTo>
                  <a:cubicBezTo>
                    <a:pt x="137" y="226"/>
                    <a:pt x="129" y="225"/>
                    <a:pt x="122" y="227"/>
                  </a:cubicBezTo>
                  <a:close/>
                  <a:moveTo>
                    <a:pt x="284" y="168"/>
                  </a:moveTo>
                  <a:cubicBezTo>
                    <a:pt x="220" y="102"/>
                    <a:pt x="250" y="133"/>
                    <a:pt x="215" y="97"/>
                  </a:cubicBezTo>
                  <a:cubicBezTo>
                    <a:pt x="215" y="97"/>
                    <a:pt x="205" y="86"/>
                    <a:pt x="191" y="93"/>
                  </a:cubicBezTo>
                  <a:cubicBezTo>
                    <a:pt x="181" y="97"/>
                    <a:pt x="169" y="103"/>
                    <a:pt x="160" y="108"/>
                  </a:cubicBezTo>
                  <a:cubicBezTo>
                    <a:pt x="149" y="113"/>
                    <a:pt x="141" y="115"/>
                    <a:pt x="139" y="115"/>
                  </a:cubicBezTo>
                  <a:cubicBezTo>
                    <a:pt x="119" y="115"/>
                    <a:pt x="103" y="98"/>
                    <a:pt x="103" y="78"/>
                  </a:cubicBezTo>
                  <a:cubicBezTo>
                    <a:pt x="103" y="64"/>
                    <a:pt x="110" y="53"/>
                    <a:pt x="120" y="46"/>
                  </a:cubicBezTo>
                  <a:cubicBezTo>
                    <a:pt x="134" y="36"/>
                    <a:pt x="167" y="18"/>
                    <a:pt x="167" y="18"/>
                  </a:cubicBezTo>
                  <a:cubicBezTo>
                    <a:pt x="167" y="18"/>
                    <a:pt x="157" y="5"/>
                    <a:pt x="135" y="5"/>
                  </a:cubicBezTo>
                  <a:cubicBezTo>
                    <a:pt x="113" y="5"/>
                    <a:pt x="67" y="36"/>
                    <a:pt x="67" y="36"/>
                  </a:cubicBezTo>
                  <a:cubicBezTo>
                    <a:pt x="67" y="36"/>
                    <a:pt x="54" y="44"/>
                    <a:pt x="36" y="3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10" y="156"/>
                    <a:pt x="19" y="159"/>
                  </a:cubicBezTo>
                  <a:cubicBezTo>
                    <a:pt x="21" y="153"/>
                    <a:pt x="25" y="148"/>
                    <a:pt x="29" y="143"/>
                  </a:cubicBezTo>
                  <a:cubicBezTo>
                    <a:pt x="45" y="128"/>
                    <a:pt x="70" y="128"/>
                    <a:pt x="84" y="143"/>
                  </a:cubicBezTo>
                  <a:cubicBezTo>
                    <a:pt x="88" y="147"/>
                    <a:pt x="91" y="152"/>
                    <a:pt x="92" y="158"/>
                  </a:cubicBezTo>
                  <a:cubicBezTo>
                    <a:pt x="98" y="160"/>
                    <a:pt x="103" y="163"/>
                    <a:pt x="107" y="168"/>
                  </a:cubicBezTo>
                  <a:cubicBezTo>
                    <a:pt x="111" y="172"/>
                    <a:pt x="114" y="178"/>
                    <a:pt x="115" y="183"/>
                  </a:cubicBezTo>
                  <a:cubicBezTo>
                    <a:pt x="121" y="185"/>
                    <a:pt x="126" y="188"/>
                    <a:pt x="130" y="193"/>
                  </a:cubicBezTo>
                  <a:cubicBezTo>
                    <a:pt x="135" y="198"/>
                    <a:pt x="138" y="204"/>
                    <a:pt x="139" y="210"/>
                  </a:cubicBezTo>
                  <a:cubicBezTo>
                    <a:pt x="145" y="212"/>
                    <a:pt x="150" y="215"/>
                    <a:pt x="155" y="220"/>
                  </a:cubicBezTo>
                  <a:cubicBezTo>
                    <a:pt x="163" y="228"/>
                    <a:pt x="166" y="240"/>
                    <a:pt x="164" y="252"/>
                  </a:cubicBezTo>
                  <a:cubicBezTo>
                    <a:pt x="164" y="252"/>
                    <a:pt x="164" y="252"/>
                    <a:pt x="164" y="252"/>
                  </a:cubicBezTo>
                  <a:cubicBezTo>
                    <a:pt x="164" y="252"/>
                    <a:pt x="164" y="252"/>
                    <a:pt x="164" y="252"/>
                  </a:cubicBezTo>
                  <a:cubicBezTo>
                    <a:pt x="164" y="252"/>
                    <a:pt x="169" y="258"/>
                    <a:pt x="172" y="261"/>
                  </a:cubicBezTo>
                  <a:cubicBezTo>
                    <a:pt x="178" y="268"/>
                    <a:pt x="188" y="268"/>
                    <a:pt x="195" y="261"/>
                  </a:cubicBezTo>
                  <a:cubicBezTo>
                    <a:pt x="201" y="255"/>
                    <a:pt x="201" y="245"/>
                    <a:pt x="195" y="238"/>
                  </a:cubicBezTo>
                  <a:cubicBezTo>
                    <a:pt x="194" y="238"/>
                    <a:pt x="194" y="238"/>
                    <a:pt x="194" y="238"/>
                  </a:cubicBezTo>
                  <a:cubicBezTo>
                    <a:pt x="194" y="238"/>
                    <a:pt x="194" y="238"/>
                    <a:pt x="194" y="237"/>
                  </a:cubicBezTo>
                  <a:cubicBezTo>
                    <a:pt x="173" y="216"/>
                    <a:pt x="172" y="214"/>
                    <a:pt x="174" y="212"/>
                  </a:cubicBezTo>
                  <a:cubicBezTo>
                    <a:pt x="176" y="210"/>
                    <a:pt x="179" y="215"/>
                    <a:pt x="202" y="239"/>
                  </a:cubicBezTo>
                  <a:cubicBezTo>
                    <a:pt x="203" y="239"/>
                    <a:pt x="203" y="239"/>
                    <a:pt x="203" y="239"/>
                  </a:cubicBezTo>
                  <a:cubicBezTo>
                    <a:pt x="203" y="240"/>
                    <a:pt x="204" y="241"/>
                    <a:pt x="204" y="241"/>
                  </a:cubicBezTo>
                  <a:cubicBezTo>
                    <a:pt x="211" y="248"/>
                    <a:pt x="221" y="248"/>
                    <a:pt x="227" y="241"/>
                  </a:cubicBezTo>
                  <a:cubicBezTo>
                    <a:pt x="233" y="235"/>
                    <a:pt x="233" y="224"/>
                    <a:pt x="227" y="218"/>
                  </a:cubicBezTo>
                  <a:cubicBezTo>
                    <a:pt x="226" y="218"/>
                    <a:pt x="226" y="217"/>
                    <a:pt x="226" y="217"/>
                  </a:cubicBezTo>
                  <a:cubicBezTo>
                    <a:pt x="225" y="217"/>
                    <a:pt x="225" y="216"/>
                    <a:pt x="225" y="216"/>
                  </a:cubicBezTo>
                  <a:cubicBezTo>
                    <a:pt x="204" y="194"/>
                    <a:pt x="201" y="190"/>
                    <a:pt x="203" y="188"/>
                  </a:cubicBezTo>
                  <a:cubicBezTo>
                    <a:pt x="205" y="186"/>
                    <a:pt x="214" y="198"/>
                    <a:pt x="235" y="219"/>
                  </a:cubicBezTo>
                  <a:cubicBezTo>
                    <a:pt x="236" y="219"/>
                    <a:pt x="236" y="219"/>
                    <a:pt x="236" y="219"/>
                  </a:cubicBezTo>
                  <a:cubicBezTo>
                    <a:pt x="242" y="225"/>
                    <a:pt x="251" y="225"/>
                    <a:pt x="257" y="219"/>
                  </a:cubicBezTo>
                  <a:cubicBezTo>
                    <a:pt x="263" y="213"/>
                    <a:pt x="263" y="204"/>
                    <a:pt x="258" y="197"/>
                  </a:cubicBezTo>
                  <a:cubicBezTo>
                    <a:pt x="258" y="197"/>
                    <a:pt x="258" y="196"/>
                    <a:pt x="258" y="196"/>
                  </a:cubicBezTo>
                  <a:cubicBezTo>
                    <a:pt x="231" y="168"/>
                    <a:pt x="232" y="168"/>
                    <a:pt x="234" y="166"/>
                  </a:cubicBezTo>
                  <a:cubicBezTo>
                    <a:pt x="236" y="165"/>
                    <a:pt x="236" y="165"/>
                    <a:pt x="262" y="191"/>
                  </a:cubicBezTo>
                  <a:cubicBezTo>
                    <a:pt x="262" y="192"/>
                    <a:pt x="262" y="192"/>
                    <a:pt x="262" y="192"/>
                  </a:cubicBezTo>
                  <a:cubicBezTo>
                    <a:pt x="268" y="198"/>
                    <a:pt x="278" y="198"/>
                    <a:pt x="284" y="192"/>
                  </a:cubicBezTo>
                  <a:cubicBezTo>
                    <a:pt x="290" y="185"/>
                    <a:pt x="290" y="175"/>
                    <a:pt x="284" y="169"/>
                  </a:cubicBezTo>
                  <a:cubicBezTo>
                    <a:pt x="284" y="168"/>
                    <a:pt x="284" y="168"/>
                    <a:pt x="284" y="1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0960" tIns="30480" rIns="60960" bIns="30480" numCol="1" anchor="t" anchorCtr="0" compatLnSpc="1"/>
            <a:lstStyle/>
            <a:p>
              <a:endParaRPr lang="en-US" sz="1200" dirty="0">
                <a:latin typeface="inpin heiti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878130" y="3016026"/>
            <a:ext cx="799393" cy="799393"/>
            <a:chOff x="6878130" y="3016026"/>
            <a:chExt cx="799393" cy="799393"/>
          </a:xfrm>
        </p:grpSpPr>
        <p:sp>
          <p:nvSpPr>
            <p:cNvPr id="10" name="Freeform 27"/>
            <p:cNvSpPr/>
            <p:nvPr/>
          </p:nvSpPr>
          <p:spPr bwMode="auto">
            <a:xfrm>
              <a:off x="6878130" y="3016026"/>
              <a:ext cx="799393" cy="799393"/>
            </a:xfrm>
            <a:custGeom>
              <a:avLst/>
              <a:gdLst>
                <a:gd name="T0" fmla="*/ 44 w 130"/>
                <a:gd name="T1" fmla="*/ 0 h 130"/>
                <a:gd name="T2" fmla="*/ 38 w 130"/>
                <a:gd name="T3" fmla="*/ 0 h 130"/>
                <a:gd name="T4" fmla="*/ 25 w 130"/>
                <a:gd name="T5" fmla="*/ 4 h 130"/>
                <a:gd name="T6" fmla="*/ 22 w 130"/>
                <a:gd name="T7" fmla="*/ 5 h 130"/>
                <a:gd name="T8" fmla="*/ 5 w 130"/>
                <a:gd name="T9" fmla="*/ 23 h 130"/>
                <a:gd name="T10" fmla="*/ 2 w 130"/>
                <a:gd name="T11" fmla="*/ 30 h 130"/>
                <a:gd name="T12" fmla="*/ 0 w 130"/>
                <a:gd name="T13" fmla="*/ 40 h 130"/>
                <a:gd name="T14" fmla="*/ 0 w 130"/>
                <a:gd name="T15" fmla="*/ 86 h 130"/>
                <a:gd name="T16" fmla="*/ 1 w 130"/>
                <a:gd name="T17" fmla="*/ 92 h 130"/>
                <a:gd name="T18" fmla="*/ 5 w 130"/>
                <a:gd name="T19" fmla="*/ 105 h 130"/>
                <a:gd name="T20" fmla="*/ 6 w 130"/>
                <a:gd name="T21" fmla="*/ 107 h 130"/>
                <a:gd name="T22" fmla="*/ 24 w 130"/>
                <a:gd name="T23" fmla="*/ 125 h 130"/>
                <a:gd name="T24" fmla="*/ 31 w 130"/>
                <a:gd name="T25" fmla="*/ 128 h 130"/>
                <a:gd name="T26" fmla="*/ 41 w 130"/>
                <a:gd name="T27" fmla="*/ 129 h 130"/>
                <a:gd name="T28" fmla="*/ 87 w 130"/>
                <a:gd name="T29" fmla="*/ 130 h 130"/>
                <a:gd name="T30" fmla="*/ 93 w 130"/>
                <a:gd name="T31" fmla="*/ 129 h 130"/>
                <a:gd name="T32" fmla="*/ 106 w 130"/>
                <a:gd name="T33" fmla="*/ 125 h 130"/>
                <a:gd name="T34" fmla="*/ 116 w 130"/>
                <a:gd name="T35" fmla="*/ 118 h 130"/>
                <a:gd name="T36" fmla="*/ 123 w 130"/>
                <a:gd name="T37" fmla="*/ 111 h 130"/>
                <a:gd name="T38" fmla="*/ 129 w 130"/>
                <a:gd name="T39" fmla="*/ 96 h 130"/>
                <a:gd name="T40" fmla="*/ 130 w 130"/>
                <a:gd name="T41" fmla="*/ 89 h 130"/>
                <a:gd name="T42" fmla="*/ 130 w 130"/>
                <a:gd name="T43" fmla="*/ 0 h 130"/>
                <a:gd name="T44" fmla="*/ 44 w 130"/>
                <a:gd name="T4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0" h="130">
                  <a:moveTo>
                    <a:pt x="44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3" y="1"/>
                    <a:pt x="29" y="2"/>
                    <a:pt x="25" y="4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5" y="9"/>
                    <a:pt x="9" y="16"/>
                    <a:pt x="5" y="23"/>
                  </a:cubicBezTo>
                  <a:cubicBezTo>
                    <a:pt x="4" y="26"/>
                    <a:pt x="3" y="28"/>
                    <a:pt x="2" y="30"/>
                  </a:cubicBezTo>
                  <a:cubicBezTo>
                    <a:pt x="1" y="33"/>
                    <a:pt x="1" y="37"/>
                    <a:pt x="0" y="4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2" y="97"/>
                    <a:pt x="3" y="101"/>
                    <a:pt x="5" y="105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10" y="115"/>
                    <a:pt x="16" y="121"/>
                    <a:pt x="24" y="125"/>
                  </a:cubicBezTo>
                  <a:cubicBezTo>
                    <a:pt x="26" y="126"/>
                    <a:pt x="29" y="127"/>
                    <a:pt x="31" y="128"/>
                  </a:cubicBezTo>
                  <a:cubicBezTo>
                    <a:pt x="34" y="129"/>
                    <a:pt x="38" y="129"/>
                    <a:pt x="41" y="129"/>
                  </a:cubicBezTo>
                  <a:cubicBezTo>
                    <a:pt x="87" y="130"/>
                    <a:pt x="87" y="130"/>
                    <a:pt x="87" y="130"/>
                  </a:cubicBezTo>
                  <a:cubicBezTo>
                    <a:pt x="93" y="129"/>
                    <a:pt x="93" y="129"/>
                    <a:pt x="93" y="129"/>
                  </a:cubicBezTo>
                  <a:cubicBezTo>
                    <a:pt x="97" y="128"/>
                    <a:pt x="102" y="127"/>
                    <a:pt x="106" y="125"/>
                  </a:cubicBezTo>
                  <a:cubicBezTo>
                    <a:pt x="110" y="123"/>
                    <a:pt x="113" y="121"/>
                    <a:pt x="116" y="118"/>
                  </a:cubicBezTo>
                  <a:cubicBezTo>
                    <a:pt x="118" y="116"/>
                    <a:pt x="121" y="114"/>
                    <a:pt x="123" y="111"/>
                  </a:cubicBezTo>
                  <a:cubicBezTo>
                    <a:pt x="126" y="106"/>
                    <a:pt x="128" y="101"/>
                    <a:pt x="129" y="96"/>
                  </a:cubicBezTo>
                  <a:cubicBezTo>
                    <a:pt x="130" y="94"/>
                    <a:pt x="130" y="91"/>
                    <a:pt x="130" y="89"/>
                  </a:cubicBezTo>
                  <a:cubicBezTo>
                    <a:pt x="130" y="0"/>
                    <a:pt x="130" y="0"/>
                    <a:pt x="130" y="0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1" name="Freeform 36"/>
            <p:cNvSpPr>
              <a:spLocks noEditPoints="1"/>
            </p:cNvSpPr>
            <p:nvPr/>
          </p:nvSpPr>
          <p:spPr bwMode="auto">
            <a:xfrm>
              <a:off x="7061808" y="3189355"/>
              <a:ext cx="437208" cy="398403"/>
            </a:xfrm>
            <a:custGeom>
              <a:avLst/>
              <a:gdLst>
                <a:gd name="T0" fmla="*/ 52 w 71"/>
                <a:gd name="T1" fmla="*/ 25 h 65"/>
                <a:gd name="T2" fmla="*/ 59 w 71"/>
                <a:gd name="T3" fmla="*/ 25 h 65"/>
                <a:gd name="T4" fmla="*/ 61 w 71"/>
                <a:gd name="T5" fmla="*/ 22 h 65"/>
                <a:gd name="T6" fmla="*/ 50 w 71"/>
                <a:gd name="T7" fmla="*/ 22 h 65"/>
                <a:gd name="T8" fmla="*/ 52 w 71"/>
                <a:gd name="T9" fmla="*/ 25 h 65"/>
                <a:gd name="T10" fmla="*/ 52 w 71"/>
                <a:gd name="T11" fmla="*/ 27 h 65"/>
                <a:gd name="T12" fmla="*/ 59 w 71"/>
                <a:gd name="T13" fmla="*/ 27 h 65"/>
                <a:gd name="T14" fmla="*/ 60 w 71"/>
                <a:gd name="T15" fmla="*/ 54 h 65"/>
                <a:gd name="T16" fmla="*/ 51 w 71"/>
                <a:gd name="T17" fmla="*/ 54 h 65"/>
                <a:gd name="T18" fmla="*/ 52 w 71"/>
                <a:gd name="T19" fmla="*/ 27 h 65"/>
                <a:gd name="T20" fmla="*/ 32 w 71"/>
                <a:gd name="T21" fmla="*/ 25 h 65"/>
                <a:gd name="T22" fmla="*/ 39 w 71"/>
                <a:gd name="T23" fmla="*/ 25 h 65"/>
                <a:gd name="T24" fmla="*/ 41 w 71"/>
                <a:gd name="T25" fmla="*/ 22 h 65"/>
                <a:gd name="T26" fmla="*/ 30 w 71"/>
                <a:gd name="T27" fmla="*/ 22 h 65"/>
                <a:gd name="T28" fmla="*/ 32 w 71"/>
                <a:gd name="T29" fmla="*/ 25 h 65"/>
                <a:gd name="T30" fmla="*/ 32 w 71"/>
                <a:gd name="T31" fmla="*/ 25 h 65"/>
                <a:gd name="T32" fmla="*/ 32 w 71"/>
                <a:gd name="T33" fmla="*/ 27 h 65"/>
                <a:gd name="T34" fmla="*/ 39 w 71"/>
                <a:gd name="T35" fmla="*/ 27 h 65"/>
                <a:gd name="T36" fmla="*/ 40 w 71"/>
                <a:gd name="T37" fmla="*/ 54 h 65"/>
                <a:gd name="T38" fmla="*/ 31 w 71"/>
                <a:gd name="T39" fmla="*/ 54 h 65"/>
                <a:gd name="T40" fmla="*/ 32 w 71"/>
                <a:gd name="T41" fmla="*/ 27 h 65"/>
                <a:gd name="T42" fmla="*/ 32 w 71"/>
                <a:gd name="T43" fmla="*/ 27 h 65"/>
                <a:gd name="T44" fmla="*/ 11 w 71"/>
                <a:gd name="T45" fmla="*/ 25 h 65"/>
                <a:gd name="T46" fmla="*/ 18 w 71"/>
                <a:gd name="T47" fmla="*/ 25 h 65"/>
                <a:gd name="T48" fmla="*/ 20 w 71"/>
                <a:gd name="T49" fmla="*/ 22 h 65"/>
                <a:gd name="T50" fmla="*/ 10 w 71"/>
                <a:gd name="T51" fmla="*/ 22 h 65"/>
                <a:gd name="T52" fmla="*/ 11 w 71"/>
                <a:gd name="T53" fmla="*/ 25 h 65"/>
                <a:gd name="T54" fmla="*/ 11 w 71"/>
                <a:gd name="T55" fmla="*/ 27 h 65"/>
                <a:gd name="T56" fmla="*/ 18 w 71"/>
                <a:gd name="T57" fmla="*/ 27 h 65"/>
                <a:gd name="T58" fmla="*/ 20 w 71"/>
                <a:gd name="T59" fmla="*/ 54 h 65"/>
                <a:gd name="T60" fmla="*/ 10 w 71"/>
                <a:gd name="T61" fmla="*/ 54 h 65"/>
                <a:gd name="T62" fmla="*/ 11 w 71"/>
                <a:gd name="T63" fmla="*/ 27 h 65"/>
                <a:gd name="T64" fmla="*/ 4 w 71"/>
                <a:gd name="T65" fmla="*/ 59 h 65"/>
                <a:gd name="T66" fmla="*/ 67 w 71"/>
                <a:gd name="T67" fmla="*/ 59 h 65"/>
                <a:gd name="T68" fmla="*/ 67 w 71"/>
                <a:gd name="T69" fmla="*/ 61 h 65"/>
                <a:gd name="T70" fmla="*/ 4 w 71"/>
                <a:gd name="T71" fmla="*/ 61 h 65"/>
                <a:gd name="T72" fmla="*/ 4 w 71"/>
                <a:gd name="T73" fmla="*/ 59 h 65"/>
                <a:gd name="T74" fmla="*/ 4 w 71"/>
                <a:gd name="T75" fmla="*/ 59 h 65"/>
                <a:gd name="T76" fmla="*/ 0 w 71"/>
                <a:gd name="T77" fmla="*/ 63 h 65"/>
                <a:gd name="T78" fmla="*/ 71 w 71"/>
                <a:gd name="T79" fmla="*/ 63 h 65"/>
                <a:gd name="T80" fmla="*/ 71 w 71"/>
                <a:gd name="T81" fmla="*/ 65 h 65"/>
                <a:gd name="T82" fmla="*/ 0 w 71"/>
                <a:gd name="T83" fmla="*/ 65 h 65"/>
                <a:gd name="T84" fmla="*/ 0 w 71"/>
                <a:gd name="T85" fmla="*/ 63 h 65"/>
                <a:gd name="T86" fmla="*/ 0 w 71"/>
                <a:gd name="T87" fmla="*/ 63 h 65"/>
                <a:gd name="T88" fmla="*/ 60 w 71"/>
                <a:gd name="T89" fmla="*/ 15 h 65"/>
                <a:gd name="T90" fmla="*/ 35 w 71"/>
                <a:gd name="T91" fmla="*/ 5 h 65"/>
                <a:gd name="T92" fmla="*/ 11 w 71"/>
                <a:gd name="T93" fmla="*/ 15 h 65"/>
                <a:gd name="T94" fmla="*/ 60 w 71"/>
                <a:gd name="T95" fmla="*/ 15 h 65"/>
                <a:gd name="T96" fmla="*/ 4 w 71"/>
                <a:gd name="T97" fmla="*/ 20 h 65"/>
                <a:gd name="T98" fmla="*/ 4 w 71"/>
                <a:gd name="T99" fmla="*/ 12 h 65"/>
                <a:gd name="T100" fmla="*/ 35 w 71"/>
                <a:gd name="T101" fmla="*/ 0 h 65"/>
                <a:gd name="T102" fmla="*/ 66 w 71"/>
                <a:gd name="T103" fmla="*/ 12 h 65"/>
                <a:gd name="T104" fmla="*/ 66 w 71"/>
                <a:gd name="T105" fmla="*/ 20 h 65"/>
                <a:gd name="T106" fmla="*/ 4 w 71"/>
                <a:gd name="T107" fmla="*/ 20 h 65"/>
                <a:gd name="T108" fmla="*/ 8 w 71"/>
                <a:gd name="T109" fmla="*/ 56 h 65"/>
                <a:gd name="T110" fmla="*/ 62 w 71"/>
                <a:gd name="T111" fmla="*/ 56 h 65"/>
                <a:gd name="T112" fmla="*/ 62 w 71"/>
                <a:gd name="T113" fmla="*/ 58 h 65"/>
                <a:gd name="T114" fmla="*/ 8 w 71"/>
                <a:gd name="T115" fmla="*/ 58 h 65"/>
                <a:gd name="T116" fmla="*/ 8 w 71"/>
                <a:gd name="T117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1" h="65">
                  <a:moveTo>
                    <a:pt x="52" y="25"/>
                  </a:moveTo>
                  <a:cubicBezTo>
                    <a:pt x="59" y="25"/>
                    <a:pt x="59" y="25"/>
                    <a:pt x="59" y="25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2" y="25"/>
                    <a:pt x="52" y="25"/>
                    <a:pt x="52" y="25"/>
                  </a:cubicBezTo>
                  <a:close/>
                  <a:moveTo>
                    <a:pt x="52" y="27"/>
                  </a:moveTo>
                  <a:cubicBezTo>
                    <a:pt x="59" y="27"/>
                    <a:pt x="59" y="27"/>
                    <a:pt x="59" y="27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2" y="27"/>
                    <a:pt x="52" y="27"/>
                    <a:pt x="52" y="27"/>
                  </a:cubicBezTo>
                  <a:close/>
                  <a:moveTo>
                    <a:pt x="32" y="25"/>
                  </a:moveTo>
                  <a:cubicBezTo>
                    <a:pt x="34" y="25"/>
                    <a:pt x="36" y="25"/>
                    <a:pt x="39" y="25"/>
                  </a:cubicBezTo>
                  <a:cubicBezTo>
                    <a:pt x="39" y="24"/>
                    <a:pt x="40" y="23"/>
                    <a:pt x="41" y="22"/>
                  </a:cubicBezTo>
                  <a:cubicBezTo>
                    <a:pt x="37" y="22"/>
                    <a:pt x="33" y="22"/>
                    <a:pt x="30" y="22"/>
                  </a:cubicBezTo>
                  <a:cubicBezTo>
                    <a:pt x="31" y="23"/>
                    <a:pt x="31" y="24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lose/>
                  <a:moveTo>
                    <a:pt x="32" y="27"/>
                  </a:moveTo>
                  <a:cubicBezTo>
                    <a:pt x="34" y="27"/>
                    <a:pt x="36" y="27"/>
                    <a:pt x="39" y="27"/>
                  </a:cubicBezTo>
                  <a:cubicBezTo>
                    <a:pt x="39" y="36"/>
                    <a:pt x="39" y="45"/>
                    <a:pt x="40" y="54"/>
                  </a:cubicBezTo>
                  <a:cubicBezTo>
                    <a:pt x="37" y="54"/>
                    <a:pt x="34" y="54"/>
                    <a:pt x="31" y="54"/>
                  </a:cubicBezTo>
                  <a:cubicBezTo>
                    <a:pt x="31" y="45"/>
                    <a:pt x="31" y="36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lose/>
                  <a:moveTo>
                    <a:pt x="11" y="25"/>
                  </a:moveTo>
                  <a:cubicBezTo>
                    <a:pt x="18" y="25"/>
                    <a:pt x="18" y="25"/>
                    <a:pt x="18" y="25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5"/>
                    <a:pt x="11" y="25"/>
                    <a:pt x="11" y="25"/>
                  </a:cubicBezTo>
                  <a:close/>
                  <a:moveTo>
                    <a:pt x="11" y="27"/>
                  </a:moveTo>
                  <a:cubicBezTo>
                    <a:pt x="18" y="27"/>
                    <a:pt x="18" y="27"/>
                    <a:pt x="18" y="27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1" y="27"/>
                    <a:pt x="11" y="27"/>
                    <a:pt x="11" y="27"/>
                  </a:cubicBezTo>
                  <a:close/>
                  <a:moveTo>
                    <a:pt x="4" y="59"/>
                  </a:moveTo>
                  <a:cubicBezTo>
                    <a:pt x="25" y="59"/>
                    <a:pt x="46" y="59"/>
                    <a:pt x="67" y="59"/>
                  </a:cubicBezTo>
                  <a:cubicBezTo>
                    <a:pt x="67" y="60"/>
                    <a:pt x="67" y="61"/>
                    <a:pt x="67" y="61"/>
                  </a:cubicBezTo>
                  <a:cubicBezTo>
                    <a:pt x="46" y="61"/>
                    <a:pt x="25" y="61"/>
                    <a:pt x="4" y="61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lose/>
                  <a:moveTo>
                    <a:pt x="0" y="63"/>
                  </a:moveTo>
                  <a:cubicBezTo>
                    <a:pt x="23" y="63"/>
                    <a:pt x="47" y="63"/>
                    <a:pt x="71" y="63"/>
                  </a:cubicBezTo>
                  <a:cubicBezTo>
                    <a:pt x="71" y="63"/>
                    <a:pt x="71" y="64"/>
                    <a:pt x="71" y="65"/>
                  </a:cubicBezTo>
                  <a:cubicBezTo>
                    <a:pt x="47" y="65"/>
                    <a:pt x="23" y="65"/>
                    <a:pt x="0" y="65"/>
                  </a:cubicBezTo>
                  <a:cubicBezTo>
                    <a:pt x="0" y="64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60" y="15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4" y="20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4" y="20"/>
                    <a:pt x="4" y="20"/>
                    <a:pt x="4" y="20"/>
                  </a:cubicBezTo>
                  <a:close/>
                  <a:moveTo>
                    <a:pt x="8" y="56"/>
                  </a:moveTo>
                  <a:cubicBezTo>
                    <a:pt x="26" y="56"/>
                    <a:pt x="44" y="56"/>
                    <a:pt x="62" y="56"/>
                  </a:cubicBezTo>
                  <a:cubicBezTo>
                    <a:pt x="62" y="56"/>
                    <a:pt x="62" y="57"/>
                    <a:pt x="62" y="58"/>
                  </a:cubicBezTo>
                  <a:cubicBezTo>
                    <a:pt x="44" y="58"/>
                    <a:pt x="26" y="58"/>
                    <a:pt x="8" y="58"/>
                  </a:cubicBezTo>
                  <a:cubicBezTo>
                    <a:pt x="8" y="57"/>
                    <a:pt x="8" y="56"/>
                    <a:pt x="8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23937" y="3016026"/>
            <a:ext cx="799393" cy="799393"/>
            <a:chOff x="4523937" y="3016026"/>
            <a:chExt cx="799393" cy="799393"/>
          </a:xfrm>
        </p:grpSpPr>
        <p:sp>
          <p:nvSpPr>
            <p:cNvPr id="13" name="Freeform 23"/>
            <p:cNvSpPr/>
            <p:nvPr/>
          </p:nvSpPr>
          <p:spPr bwMode="auto">
            <a:xfrm>
              <a:off x="4523937" y="3016026"/>
              <a:ext cx="799393" cy="799393"/>
            </a:xfrm>
            <a:custGeom>
              <a:avLst/>
              <a:gdLst>
                <a:gd name="T0" fmla="*/ 87 w 130"/>
                <a:gd name="T1" fmla="*/ 0 h 130"/>
                <a:gd name="T2" fmla="*/ 92 w 130"/>
                <a:gd name="T3" fmla="*/ 0 h 130"/>
                <a:gd name="T4" fmla="*/ 106 w 130"/>
                <a:gd name="T5" fmla="*/ 4 h 130"/>
                <a:gd name="T6" fmla="*/ 109 w 130"/>
                <a:gd name="T7" fmla="*/ 6 h 130"/>
                <a:gd name="T8" fmla="*/ 125 w 130"/>
                <a:gd name="T9" fmla="*/ 23 h 130"/>
                <a:gd name="T10" fmla="*/ 128 w 130"/>
                <a:gd name="T11" fmla="*/ 30 h 130"/>
                <a:gd name="T12" fmla="*/ 130 w 130"/>
                <a:gd name="T13" fmla="*/ 40 h 130"/>
                <a:gd name="T14" fmla="*/ 130 w 130"/>
                <a:gd name="T15" fmla="*/ 86 h 130"/>
                <a:gd name="T16" fmla="*/ 129 w 130"/>
                <a:gd name="T17" fmla="*/ 92 h 130"/>
                <a:gd name="T18" fmla="*/ 125 w 130"/>
                <a:gd name="T19" fmla="*/ 105 h 130"/>
                <a:gd name="T20" fmla="*/ 124 w 130"/>
                <a:gd name="T21" fmla="*/ 107 h 130"/>
                <a:gd name="T22" fmla="*/ 106 w 130"/>
                <a:gd name="T23" fmla="*/ 125 h 130"/>
                <a:gd name="T24" fmla="*/ 99 w 130"/>
                <a:gd name="T25" fmla="*/ 128 h 130"/>
                <a:gd name="T26" fmla="*/ 89 w 130"/>
                <a:gd name="T27" fmla="*/ 129 h 130"/>
                <a:gd name="T28" fmla="*/ 43 w 130"/>
                <a:gd name="T29" fmla="*/ 130 h 130"/>
                <a:gd name="T30" fmla="*/ 37 w 130"/>
                <a:gd name="T31" fmla="*/ 129 h 130"/>
                <a:gd name="T32" fmla="*/ 24 w 130"/>
                <a:gd name="T33" fmla="*/ 125 h 130"/>
                <a:gd name="T34" fmla="*/ 22 w 130"/>
                <a:gd name="T35" fmla="*/ 124 h 130"/>
                <a:gd name="T36" fmla="*/ 6 w 130"/>
                <a:gd name="T37" fmla="*/ 109 h 130"/>
                <a:gd name="T38" fmla="*/ 3 w 130"/>
                <a:gd name="T39" fmla="*/ 102 h 130"/>
                <a:gd name="T40" fmla="*/ 0 w 130"/>
                <a:gd name="T41" fmla="*/ 89 h 130"/>
                <a:gd name="T42" fmla="*/ 0 w 130"/>
                <a:gd name="T43" fmla="*/ 0 h 130"/>
                <a:gd name="T44" fmla="*/ 87 w 130"/>
                <a:gd name="T4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0" h="130">
                  <a:moveTo>
                    <a:pt x="87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7" y="1"/>
                    <a:pt x="101" y="2"/>
                    <a:pt x="106" y="4"/>
                  </a:cubicBezTo>
                  <a:cubicBezTo>
                    <a:pt x="107" y="5"/>
                    <a:pt x="108" y="5"/>
                    <a:pt x="109" y="6"/>
                  </a:cubicBezTo>
                  <a:cubicBezTo>
                    <a:pt x="116" y="10"/>
                    <a:pt x="121" y="16"/>
                    <a:pt x="125" y="23"/>
                  </a:cubicBezTo>
                  <a:cubicBezTo>
                    <a:pt x="126" y="26"/>
                    <a:pt x="127" y="28"/>
                    <a:pt x="128" y="30"/>
                  </a:cubicBezTo>
                  <a:cubicBezTo>
                    <a:pt x="129" y="33"/>
                    <a:pt x="129" y="37"/>
                    <a:pt x="130" y="40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28" y="97"/>
                    <a:pt x="127" y="101"/>
                    <a:pt x="125" y="105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0" y="115"/>
                    <a:pt x="114" y="121"/>
                    <a:pt x="106" y="125"/>
                  </a:cubicBezTo>
                  <a:cubicBezTo>
                    <a:pt x="104" y="126"/>
                    <a:pt x="102" y="127"/>
                    <a:pt x="99" y="128"/>
                  </a:cubicBezTo>
                  <a:cubicBezTo>
                    <a:pt x="96" y="129"/>
                    <a:pt x="92" y="129"/>
                    <a:pt x="89" y="129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3" y="128"/>
                    <a:pt x="28" y="127"/>
                    <a:pt x="24" y="125"/>
                  </a:cubicBezTo>
                  <a:cubicBezTo>
                    <a:pt x="22" y="124"/>
                    <a:pt x="22" y="124"/>
                    <a:pt x="22" y="124"/>
                  </a:cubicBezTo>
                  <a:cubicBezTo>
                    <a:pt x="15" y="120"/>
                    <a:pt x="10" y="115"/>
                    <a:pt x="6" y="109"/>
                  </a:cubicBezTo>
                  <a:cubicBezTo>
                    <a:pt x="5" y="107"/>
                    <a:pt x="4" y="104"/>
                    <a:pt x="3" y="102"/>
                  </a:cubicBezTo>
                  <a:cubicBezTo>
                    <a:pt x="1" y="98"/>
                    <a:pt x="0" y="93"/>
                    <a:pt x="0" y="8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4" name="Freeform 37"/>
            <p:cNvSpPr>
              <a:spLocks noEditPoints="1"/>
            </p:cNvSpPr>
            <p:nvPr/>
          </p:nvSpPr>
          <p:spPr bwMode="auto">
            <a:xfrm>
              <a:off x="4712788" y="3207465"/>
              <a:ext cx="419098" cy="325965"/>
            </a:xfrm>
            <a:custGeom>
              <a:avLst/>
              <a:gdLst>
                <a:gd name="T0" fmla="*/ 68 w 68"/>
                <a:gd name="T1" fmla="*/ 30 h 53"/>
                <a:gd name="T2" fmla="*/ 68 w 68"/>
                <a:gd name="T3" fmla="*/ 50 h 53"/>
                <a:gd name="T4" fmla="*/ 64 w 68"/>
                <a:gd name="T5" fmla="*/ 53 h 53"/>
                <a:gd name="T6" fmla="*/ 3 w 68"/>
                <a:gd name="T7" fmla="*/ 53 h 53"/>
                <a:gd name="T8" fmla="*/ 0 w 68"/>
                <a:gd name="T9" fmla="*/ 50 h 53"/>
                <a:gd name="T10" fmla="*/ 0 w 68"/>
                <a:gd name="T11" fmla="*/ 30 h 53"/>
                <a:gd name="T12" fmla="*/ 30 w 68"/>
                <a:gd name="T13" fmla="*/ 30 h 53"/>
                <a:gd name="T14" fmla="*/ 30 w 68"/>
                <a:gd name="T15" fmla="*/ 34 h 53"/>
                <a:gd name="T16" fmla="*/ 32 w 68"/>
                <a:gd name="T17" fmla="*/ 36 h 53"/>
                <a:gd name="T18" fmla="*/ 36 w 68"/>
                <a:gd name="T19" fmla="*/ 36 h 53"/>
                <a:gd name="T20" fmla="*/ 38 w 68"/>
                <a:gd name="T21" fmla="*/ 34 h 53"/>
                <a:gd name="T22" fmla="*/ 38 w 68"/>
                <a:gd name="T23" fmla="*/ 30 h 53"/>
                <a:gd name="T24" fmla="*/ 68 w 68"/>
                <a:gd name="T25" fmla="*/ 30 h 53"/>
                <a:gd name="T26" fmla="*/ 27 w 68"/>
                <a:gd name="T27" fmla="*/ 10 h 53"/>
                <a:gd name="T28" fmla="*/ 41 w 68"/>
                <a:gd name="T29" fmla="*/ 10 h 53"/>
                <a:gd name="T30" fmla="*/ 41 w 68"/>
                <a:gd name="T31" fmla="*/ 6 h 53"/>
                <a:gd name="T32" fmla="*/ 39 w 68"/>
                <a:gd name="T33" fmla="*/ 4 h 53"/>
                <a:gd name="T34" fmla="*/ 29 w 68"/>
                <a:gd name="T35" fmla="*/ 4 h 53"/>
                <a:gd name="T36" fmla="*/ 27 w 68"/>
                <a:gd name="T37" fmla="*/ 6 h 53"/>
                <a:gd name="T38" fmla="*/ 27 w 68"/>
                <a:gd name="T39" fmla="*/ 10 h 53"/>
                <a:gd name="T40" fmla="*/ 3 w 68"/>
                <a:gd name="T41" fmla="*/ 10 h 53"/>
                <a:gd name="T42" fmla="*/ 23 w 68"/>
                <a:gd name="T43" fmla="*/ 10 h 53"/>
                <a:gd name="T44" fmla="*/ 23 w 68"/>
                <a:gd name="T45" fmla="*/ 6 h 53"/>
                <a:gd name="T46" fmla="*/ 29 w 68"/>
                <a:gd name="T47" fmla="*/ 0 h 53"/>
                <a:gd name="T48" fmla="*/ 39 w 68"/>
                <a:gd name="T49" fmla="*/ 0 h 53"/>
                <a:gd name="T50" fmla="*/ 45 w 68"/>
                <a:gd name="T51" fmla="*/ 6 h 53"/>
                <a:gd name="T52" fmla="*/ 45 w 68"/>
                <a:gd name="T53" fmla="*/ 10 h 53"/>
                <a:gd name="T54" fmla="*/ 64 w 68"/>
                <a:gd name="T55" fmla="*/ 10 h 53"/>
                <a:gd name="T56" fmla="*/ 68 w 68"/>
                <a:gd name="T57" fmla="*/ 14 h 53"/>
                <a:gd name="T58" fmla="*/ 68 w 68"/>
                <a:gd name="T59" fmla="*/ 26 h 53"/>
                <a:gd name="T60" fmla="*/ 0 w 68"/>
                <a:gd name="T61" fmla="*/ 26 h 53"/>
                <a:gd name="T62" fmla="*/ 0 w 68"/>
                <a:gd name="T63" fmla="*/ 14 h 53"/>
                <a:gd name="T64" fmla="*/ 3 w 68"/>
                <a:gd name="T65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8" h="53">
                  <a:moveTo>
                    <a:pt x="68" y="30"/>
                  </a:moveTo>
                  <a:cubicBezTo>
                    <a:pt x="68" y="50"/>
                    <a:pt x="68" y="50"/>
                    <a:pt x="68" y="50"/>
                  </a:cubicBezTo>
                  <a:cubicBezTo>
                    <a:pt x="68" y="52"/>
                    <a:pt x="66" y="53"/>
                    <a:pt x="64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1" y="53"/>
                    <a:pt x="0" y="52"/>
                    <a:pt x="0" y="5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5"/>
                    <a:pt x="31" y="36"/>
                    <a:pt x="32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7" y="36"/>
                    <a:pt x="38" y="35"/>
                    <a:pt x="38" y="34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68" y="30"/>
                    <a:pt x="68" y="30"/>
                    <a:pt x="68" y="30"/>
                  </a:cubicBezTo>
                  <a:close/>
                  <a:moveTo>
                    <a:pt x="27" y="10"/>
                  </a:moveTo>
                  <a:cubicBezTo>
                    <a:pt x="41" y="10"/>
                    <a:pt x="41" y="10"/>
                    <a:pt x="41" y="10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5"/>
                    <a:pt x="40" y="4"/>
                    <a:pt x="3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7" y="5"/>
                    <a:pt x="27" y="6"/>
                  </a:cubicBezTo>
                  <a:cubicBezTo>
                    <a:pt x="27" y="10"/>
                    <a:pt x="27" y="10"/>
                    <a:pt x="27" y="10"/>
                  </a:cubicBezTo>
                  <a:close/>
                  <a:moveTo>
                    <a:pt x="3" y="10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3"/>
                    <a:pt x="26" y="0"/>
                    <a:pt x="2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2" y="0"/>
                    <a:pt x="45" y="3"/>
                    <a:pt x="45" y="6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6" y="10"/>
                    <a:pt x="68" y="12"/>
                    <a:pt x="68" y="1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2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757833" y="4589952"/>
            <a:ext cx="799393" cy="799393"/>
            <a:chOff x="6757833" y="4589952"/>
            <a:chExt cx="799393" cy="799393"/>
          </a:xfrm>
        </p:grpSpPr>
        <p:sp>
          <p:nvSpPr>
            <p:cNvPr id="16" name="Freeform 35"/>
            <p:cNvSpPr/>
            <p:nvPr/>
          </p:nvSpPr>
          <p:spPr bwMode="auto">
            <a:xfrm>
              <a:off x="6757833" y="4589952"/>
              <a:ext cx="799393" cy="799393"/>
            </a:xfrm>
            <a:custGeom>
              <a:avLst/>
              <a:gdLst>
                <a:gd name="T0" fmla="*/ 43 w 130"/>
                <a:gd name="T1" fmla="*/ 0 h 130"/>
                <a:gd name="T2" fmla="*/ 38 w 130"/>
                <a:gd name="T3" fmla="*/ 0 h 130"/>
                <a:gd name="T4" fmla="*/ 24 w 130"/>
                <a:gd name="T5" fmla="*/ 4 h 130"/>
                <a:gd name="T6" fmla="*/ 21 w 130"/>
                <a:gd name="T7" fmla="*/ 6 h 130"/>
                <a:gd name="T8" fmla="*/ 6 w 130"/>
                <a:gd name="T9" fmla="*/ 21 h 130"/>
                <a:gd name="T10" fmla="*/ 4 w 130"/>
                <a:gd name="T11" fmla="*/ 25 h 130"/>
                <a:gd name="T12" fmla="*/ 0 w 130"/>
                <a:gd name="T13" fmla="*/ 38 h 130"/>
                <a:gd name="T14" fmla="*/ 0 w 130"/>
                <a:gd name="T15" fmla="*/ 43 h 130"/>
                <a:gd name="T16" fmla="*/ 0 w 130"/>
                <a:gd name="T17" fmla="*/ 89 h 130"/>
                <a:gd name="T18" fmla="*/ 1 w 130"/>
                <a:gd name="T19" fmla="*/ 95 h 130"/>
                <a:gd name="T20" fmla="*/ 6 w 130"/>
                <a:gd name="T21" fmla="*/ 108 h 130"/>
                <a:gd name="T22" fmla="*/ 7 w 130"/>
                <a:gd name="T23" fmla="*/ 110 h 130"/>
                <a:gd name="T24" fmla="*/ 27 w 130"/>
                <a:gd name="T25" fmla="*/ 127 h 130"/>
                <a:gd name="T26" fmla="*/ 34 w 130"/>
                <a:gd name="T27" fmla="*/ 129 h 130"/>
                <a:gd name="T28" fmla="*/ 43 w 130"/>
                <a:gd name="T29" fmla="*/ 130 h 130"/>
                <a:gd name="T30" fmla="*/ 89 w 130"/>
                <a:gd name="T31" fmla="*/ 130 h 130"/>
                <a:gd name="T32" fmla="*/ 95 w 130"/>
                <a:gd name="T33" fmla="*/ 129 h 130"/>
                <a:gd name="T34" fmla="*/ 107 w 130"/>
                <a:gd name="T35" fmla="*/ 125 h 130"/>
                <a:gd name="T36" fmla="*/ 111 w 130"/>
                <a:gd name="T37" fmla="*/ 123 h 130"/>
                <a:gd name="T38" fmla="*/ 127 w 130"/>
                <a:gd name="T39" fmla="*/ 103 h 130"/>
                <a:gd name="T40" fmla="*/ 129 w 130"/>
                <a:gd name="T41" fmla="*/ 96 h 130"/>
                <a:gd name="T42" fmla="*/ 130 w 130"/>
                <a:gd name="T43" fmla="*/ 87 h 130"/>
                <a:gd name="T44" fmla="*/ 130 w 130"/>
                <a:gd name="T45" fmla="*/ 1 h 130"/>
                <a:gd name="T46" fmla="*/ 43 w 130"/>
                <a:gd name="T4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30">
                  <a:moveTo>
                    <a:pt x="43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3" y="1"/>
                    <a:pt x="28" y="2"/>
                    <a:pt x="24" y="4"/>
                  </a:cubicBezTo>
                  <a:cubicBezTo>
                    <a:pt x="23" y="5"/>
                    <a:pt x="22" y="6"/>
                    <a:pt x="21" y="6"/>
                  </a:cubicBezTo>
                  <a:cubicBezTo>
                    <a:pt x="15" y="10"/>
                    <a:pt x="10" y="15"/>
                    <a:pt x="6" y="21"/>
                  </a:cubicBezTo>
                  <a:cubicBezTo>
                    <a:pt x="6" y="22"/>
                    <a:pt x="5" y="24"/>
                    <a:pt x="4" y="25"/>
                  </a:cubicBezTo>
                  <a:cubicBezTo>
                    <a:pt x="2" y="29"/>
                    <a:pt x="1" y="34"/>
                    <a:pt x="0" y="3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2" y="99"/>
                    <a:pt x="4" y="104"/>
                    <a:pt x="6" y="108"/>
                  </a:cubicBezTo>
                  <a:cubicBezTo>
                    <a:pt x="7" y="110"/>
                    <a:pt x="7" y="110"/>
                    <a:pt x="7" y="110"/>
                  </a:cubicBezTo>
                  <a:cubicBezTo>
                    <a:pt x="12" y="118"/>
                    <a:pt x="19" y="124"/>
                    <a:pt x="27" y="127"/>
                  </a:cubicBezTo>
                  <a:cubicBezTo>
                    <a:pt x="30" y="128"/>
                    <a:pt x="32" y="128"/>
                    <a:pt x="34" y="129"/>
                  </a:cubicBezTo>
                  <a:cubicBezTo>
                    <a:pt x="37" y="129"/>
                    <a:pt x="40" y="130"/>
                    <a:pt x="43" y="130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9" y="128"/>
                    <a:pt x="103" y="127"/>
                    <a:pt x="107" y="125"/>
                  </a:cubicBezTo>
                  <a:cubicBezTo>
                    <a:pt x="108" y="124"/>
                    <a:pt x="109" y="123"/>
                    <a:pt x="111" y="123"/>
                  </a:cubicBezTo>
                  <a:cubicBezTo>
                    <a:pt x="118" y="118"/>
                    <a:pt x="124" y="111"/>
                    <a:pt x="127" y="103"/>
                  </a:cubicBezTo>
                  <a:cubicBezTo>
                    <a:pt x="128" y="100"/>
                    <a:pt x="129" y="98"/>
                    <a:pt x="129" y="96"/>
                  </a:cubicBezTo>
                  <a:cubicBezTo>
                    <a:pt x="130" y="93"/>
                    <a:pt x="130" y="90"/>
                    <a:pt x="130" y="87"/>
                  </a:cubicBezTo>
                  <a:cubicBezTo>
                    <a:pt x="130" y="1"/>
                    <a:pt x="130" y="1"/>
                    <a:pt x="130" y="1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7" name="Freeform 38"/>
            <p:cNvSpPr>
              <a:spLocks noEditPoints="1"/>
            </p:cNvSpPr>
            <p:nvPr/>
          </p:nvSpPr>
          <p:spPr bwMode="auto">
            <a:xfrm>
              <a:off x="6941513" y="4773633"/>
              <a:ext cx="437208" cy="424273"/>
            </a:xfrm>
            <a:custGeom>
              <a:avLst/>
              <a:gdLst>
                <a:gd name="T0" fmla="*/ 33 w 71"/>
                <a:gd name="T1" fmla="*/ 5 h 69"/>
                <a:gd name="T2" fmla="*/ 37 w 71"/>
                <a:gd name="T3" fmla="*/ 0 h 69"/>
                <a:gd name="T4" fmla="*/ 69 w 71"/>
                <a:gd name="T5" fmla="*/ 5 h 69"/>
                <a:gd name="T6" fmla="*/ 71 w 71"/>
                <a:gd name="T7" fmla="*/ 13 h 69"/>
                <a:gd name="T8" fmla="*/ 69 w 71"/>
                <a:gd name="T9" fmla="*/ 14 h 69"/>
                <a:gd name="T10" fmla="*/ 67 w 71"/>
                <a:gd name="T11" fmla="*/ 54 h 69"/>
                <a:gd name="T12" fmla="*/ 58 w 71"/>
                <a:gd name="T13" fmla="*/ 69 h 69"/>
                <a:gd name="T14" fmla="*/ 47 w 71"/>
                <a:gd name="T15" fmla="*/ 64 h 69"/>
                <a:gd name="T16" fmla="*/ 37 w 71"/>
                <a:gd name="T17" fmla="*/ 69 h 69"/>
                <a:gd name="T18" fmla="*/ 33 w 71"/>
                <a:gd name="T19" fmla="*/ 64 h 69"/>
                <a:gd name="T20" fmla="*/ 18 w 71"/>
                <a:gd name="T21" fmla="*/ 69 h 69"/>
                <a:gd name="T22" fmla="*/ 27 w 71"/>
                <a:gd name="T23" fmla="*/ 54 h 69"/>
                <a:gd name="T24" fmla="*/ 1 w 71"/>
                <a:gd name="T25" fmla="*/ 52 h 69"/>
                <a:gd name="T26" fmla="*/ 1 w 71"/>
                <a:gd name="T27" fmla="*/ 14 h 69"/>
                <a:gd name="T28" fmla="*/ 0 w 71"/>
                <a:gd name="T29" fmla="*/ 6 h 69"/>
                <a:gd name="T30" fmla="*/ 1 w 71"/>
                <a:gd name="T31" fmla="*/ 5 h 69"/>
                <a:gd name="T32" fmla="*/ 5 w 71"/>
                <a:gd name="T33" fmla="*/ 14 h 69"/>
                <a:gd name="T34" fmla="*/ 7 w 71"/>
                <a:gd name="T35" fmla="*/ 50 h 69"/>
                <a:gd name="T36" fmla="*/ 65 w 71"/>
                <a:gd name="T37" fmla="*/ 48 h 69"/>
                <a:gd name="T38" fmla="*/ 25 w 71"/>
                <a:gd name="T39" fmla="*/ 63 h 69"/>
                <a:gd name="T40" fmla="*/ 33 w 71"/>
                <a:gd name="T41" fmla="*/ 54 h 69"/>
                <a:gd name="T42" fmla="*/ 37 w 71"/>
                <a:gd name="T43" fmla="*/ 63 h 69"/>
                <a:gd name="T44" fmla="*/ 37 w 71"/>
                <a:gd name="T45" fmla="*/ 54 h 69"/>
                <a:gd name="T46" fmla="*/ 12 w 71"/>
                <a:gd name="T47" fmla="*/ 37 h 69"/>
                <a:gd name="T48" fmla="*/ 8 w 71"/>
                <a:gd name="T49" fmla="*/ 41 h 69"/>
                <a:gd name="T50" fmla="*/ 16 w 71"/>
                <a:gd name="T51" fmla="*/ 41 h 69"/>
                <a:gd name="T52" fmla="*/ 25 w 71"/>
                <a:gd name="T53" fmla="*/ 34 h 69"/>
                <a:gd name="T54" fmla="*/ 30 w 71"/>
                <a:gd name="T55" fmla="*/ 33 h 69"/>
                <a:gd name="T56" fmla="*/ 39 w 71"/>
                <a:gd name="T57" fmla="*/ 37 h 69"/>
                <a:gd name="T58" fmla="*/ 46 w 71"/>
                <a:gd name="T59" fmla="*/ 37 h 69"/>
                <a:gd name="T60" fmla="*/ 56 w 71"/>
                <a:gd name="T61" fmla="*/ 26 h 69"/>
                <a:gd name="T62" fmla="*/ 62 w 71"/>
                <a:gd name="T63" fmla="*/ 23 h 69"/>
                <a:gd name="T64" fmla="*/ 54 w 71"/>
                <a:gd name="T65" fmla="*/ 23 h 69"/>
                <a:gd name="T66" fmla="*/ 45 w 71"/>
                <a:gd name="T67" fmla="*/ 34 h 69"/>
                <a:gd name="T68" fmla="*/ 40 w 71"/>
                <a:gd name="T69" fmla="*/ 35 h 69"/>
                <a:gd name="T70" fmla="*/ 31 w 71"/>
                <a:gd name="T71" fmla="*/ 31 h 69"/>
                <a:gd name="T72" fmla="*/ 24 w 71"/>
                <a:gd name="T73" fmla="*/ 31 h 69"/>
                <a:gd name="T74" fmla="*/ 15 w 71"/>
                <a:gd name="T75" fmla="*/ 38 h 69"/>
                <a:gd name="T76" fmla="*/ 58 w 71"/>
                <a:gd name="T77" fmla="*/ 21 h 69"/>
                <a:gd name="T78" fmla="*/ 56 w 71"/>
                <a:gd name="T79" fmla="*/ 23 h 69"/>
                <a:gd name="T80" fmla="*/ 60 w 71"/>
                <a:gd name="T81" fmla="*/ 23 h 69"/>
                <a:gd name="T82" fmla="*/ 43 w 71"/>
                <a:gd name="T83" fmla="*/ 35 h 69"/>
                <a:gd name="T84" fmla="*/ 41 w 71"/>
                <a:gd name="T85" fmla="*/ 37 h 69"/>
                <a:gd name="T86" fmla="*/ 45 w 71"/>
                <a:gd name="T87" fmla="*/ 37 h 69"/>
                <a:gd name="T88" fmla="*/ 27 w 71"/>
                <a:gd name="T89" fmla="*/ 29 h 69"/>
                <a:gd name="T90" fmla="*/ 25 w 71"/>
                <a:gd name="T91" fmla="*/ 31 h 69"/>
                <a:gd name="T92" fmla="*/ 29 w 71"/>
                <a:gd name="T93" fmla="*/ 31 h 69"/>
                <a:gd name="T94" fmla="*/ 12 w 71"/>
                <a:gd name="T95" fmla="*/ 39 h 69"/>
                <a:gd name="T96" fmla="*/ 10 w 71"/>
                <a:gd name="T97" fmla="*/ 41 h 69"/>
                <a:gd name="T98" fmla="*/ 14 w 71"/>
                <a:gd name="T99" fmla="*/ 4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1" h="69">
                  <a:moveTo>
                    <a:pt x="1" y="5"/>
                  </a:moveTo>
                  <a:cubicBezTo>
                    <a:pt x="33" y="5"/>
                    <a:pt x="33" y="5"/>
                    <a:pt x="33" y="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6"/>
                    <a:pt x="71" y="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1" y="13"/>
                    <a:pt x="70" y="14"/>
                    <a:pt x="69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9" y="53"/>
                    <a:pt x="68" y="54"/>
                    <a:pt x="67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2" y="54"/>
                    <a:pt x="1" y="53"/>
                    <a:pt x="1" y="52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6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50"/>
                    <a:pt x="6" y="50"/>
                    <a:pt x="7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4" y="50"/>
                    <a:pt x="65" y="50"/>
                    <a:pt x="65" y="48"/>
                  </a:cubicBezTo>
                  <a:cubicBezTo>
                    <a:pt x="65" y="14"/>
                    <a:pt x="65" y="14"/>
                    <a:pt x="65" y="14"/>
                  </a:cubicBezTo>
                  <a:close/>
                  <a:moveTo>
                    <a:pt x="25" y="6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25" y="63"/>
                    <a:pt x="25" y="63"/>
                    <a:pt x="25" y="63"/>
                  </a:cubicBezTo>
                  <a:close/>
                  <a:moveTo>
                    <a:pt x="37" y="63"/>
                  </a:moveTo>
                  <a:cubicBezTo>
                    <a:pt x="46" y="63"/>
                    <a:pt x="46" y="63"/>
                    <a:pt x="46" y="63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63"/>
                    <a:pt x="37" y="63"/>
                    <a:pt x="37" y="63"/>
                  </a:cubicBezTo>
                  <a:close/>
                  <a:moveTo>
                    <a:pt x="12" y="37"/>
                  </a:moveTo>
                  <a:cubicBezTo>
                    <a:pt x="12" y="37"/>
                    <a:pt x="12" y="37"/>
                    <a:pt x="12" y="37"/>
                  </a:cubicBezTo>
                  <a:cubicBezTo>
                    <a:pt x="10" y="37"/>
                    <a:pt x="8" y="39"/>
                    <a:pt x="8" y="41"/>
                  </a:cubicBezTo>
                  <a:cubicBezTo>
                    <a:pt x="8" y="43"/>
                    <a:pt x="10" y="44"/>
                    <a:pt x="12" y="44"/>
                  </a:cubicBezTo>
                  <a:cubicBezTo>
                    <a:pt x="14" y="44"/>
                    <a:pt x="16" y="43"/>
                    <a:pt x="16" y="41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4"/>
                    <a:pt x="27" y="34"/>
                    <a:pt x="27" y="34"/>
                  </a:cubicBezTo>
                  <a:cubicBezTo>
                    <a:pt x="29" y="34"/>
                    <a:pt x="30" y="34"/>
                    <a:pt x="30" y="33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9"/>
                    <a:pt x="40" y="41"/>
                    <a:pt x="43" y="41"/>
                  </a:cubicBezTo>
                  <a:cubicBezTo>
                    <a:pt x="45" y="41"/>
                    <a:pt x="46" y="39"/>
                    <a:pt x="46" y="37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2" y="25"/>
                    <a:pt x="62" y="23"/>
                  </a:cubicBezTo>
                  <a:cubicBezTo>
                    <a:pt x="62" y="21"/>
                    <a:pt x="60" y="19"/>
                    <a:pt x="58" y="19"/>
                  </a:cubicBezTo>
                  <a:cubicBezTo>
                    <a:pt x="56" y="19"/>
                    <a:pt x="54" y="21"/>
                    <a:pt x="54" y="23"/>
                  </a:cubicBezTo>
                  <a:cubicBezTo>
                    <a:pt x="54" y="23"/>
                    <a:pt x="54" y="24"/>
                    <a:pt x="54" y="2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4" y="33"/>
                    <a:pt x="43" y="33"/>
                    <a:pt x="43" y="33"/>
                  </a:cubicBezTo>
                  <a:cubicBezTo>
                    <a:pt x="41" y="33"/>
                    <a:pt x="40" y="34"/>
                    <a:pt x="40" y="35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29"/>
                    <a:pt x="29" y="27"/>
                    <a:pt x="27" y="27"/>
                  </a:cubicBezTo>
                  <a:cubicBezTo>
                    <a:pt x="25" y="27"/>
                    <a:pt x="24" y="29"/>
                    <a:pt x="24" y="31"/>
                  </a:cubicBezTo>
                  <a:cubicBezTo>
                    <a:pt x="24" y="31"/>
                    <a:pt x="24" y="31"/>
                    <a:pt x="24" y="32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7"/>
                    <a:pt x="13" y="37"/>
                    <a:pt x="12" y="37"/>
                  </a:cubicBezTo>
                  <a:close/>
                  <a:moveTo>
                    <a:pt x="58" y="21"/>
                  </a:moveTo>
                  <a:cubicBezTo>
                    <a:pt x="58" y="21"/>
                    <a:pt x="58" y="21"/>
                    <a:pt x="58" y="21"/>
                  </a:cubicBezTo>
                  <a:cubicBezTo>
                    <a:pt x="57" y="21"/>
                    <a:pt x="56" y="22"/>
                    <a:pt x="56" y="23"/>
                  </a:cubicBezTo>
                  <a:cubicBezTo>
                    <a:pt x="56" y="24"/>
                    <a:pt x="57" y="25"/>
                    <a:pt x="58" y="25"/>
                  </a:cubicBezTo>
                  <a:cubicBezTo>
                    <a:pt x="59" y="25"/>
                    <a:pt x="60" y="24"/>
                    <a:pt x="60" y="23"/>
                  </a:cubicBezTo>
                  <a:cubicBezTo>
                    <a:pt x="60" y="22"/>
                    <a:pt x="59" y="21"/>
                    <a:pt x="58" y="21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2" y="35"/>
                    <a:pt x="41" y="36"/>
                    <a:pt x="41" y="37"/>
                  </a:cubicBezTo>
                  <a:cubicBezTo>
                    <a:pt x="41" y="38"/>
                    <a:pt x="42" y="39"/>
                    <a:pt x="43" y="39"/>
                  </a:cubicBezTo>
                  <a:cubicBezTo>
                    <a:pt x="44" y="39"/>
                    <a:pt x="45" y="38"/>
                    <a:pt x="45" y="37"/>
                  </a:cubicBezTo>
                  <a:cubicBezTo>
                    <a:pt x="45" y="36"/>
                    <a:pt x="44" y="35"/>
                    <a:pt x="43" y="35"/>
                  </a:cubicBezTo>
                  <a:close/>
                  <a:moveTo>
                    <a:pt x="27" y="29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6" y="29"/>
                    <a:pt x="25" y="30"/>
                    <a:pt x="25" y="31"/>
                  </a:cubicBezTo>
                  <a:cubicBezTo>
                    <a:pt x="25" y="32"/>
                    <a:pt x="26" y="33"/>
                    <a:pt x="27" y="33"/>
                  </a:cubicBezTo>
                  <a:cubicBezTo>
                    <a:pt x="29" y="33"/>
                    <a:pt x="29" y="32"/>
                    <a:pt x="29" y="31"/>
                  </a:cubicBezTo>
                  <a:cubicBezTo>
                    <a:pt x="29" y="30"/>
                    <a:pt x="29" y="29"/>
                    <a:pt x="27" y="29"/>
                  </a:cubicBezTo>
                  <a:close/>
                  <a:moveTo>
                    <a:pt x="12" y="39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1" y="39"/>
                    <a:pt x="10" y="40"/>
                    <a:pt x="10" y="41"/>
                  </a:cubicBezTo>
                  <a:cubicBezTo>
                    <a:pt x="10" y="42"/>
                    <a:pt x="11" y="43"/>
                    <a:pt x="12" y="43"/>
                  </a:cubicBezTo>
                  <a:cubicBezTo>
                    <a:pt x="13" y="43"/>
                    <a:pt x="14" y="42"/>
                    <a:pt x="14" y="41"/>
                  </a:cubicBezTo>
                  <a:cubicBezTo>
                    <a:pt x="14" y="40"/>
                    <a:pt x="13" y="39"/>
                    <a:pt x="12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36471" y="4589952"/>
            <a:ext cx="799393" cy="799393"/>
            <a:chOff x="4636471" y="4589952"/>
            <a:chExt cx="799393" cy="799393"/>
          </a:xfrm>
        </p:grpSpPr>
        <p:sp>
          <p:nvSpPr>
            <p:cNvPr id="19" name="Freeform 31"/>
            <p:cNvSpPr/>
            <p:nvPr/>
          </p:nvSpPr>
          <p:spPr bwMode="auto">
            <a:xfrm>
              <a:off x="4636471" y="4589952"/>
              <a:ext cx="799393" cy="799393"/>
            </a:xfrm>
            <a:custGeom>
              <a:avLst/>
              <a:gdLst>
                <a:gd name="T0" fmla="*/ 87 w 130"/>
                <a:gd name="T1" fmla="*/ 0 h 130"/>
                <a:gd name="T2" fmla="*/ 93 w 130"/>
                <a:gd name="T3" fmla="*/ 0 h 130"/>
                <a:gd name="T4" fmla="*/ 106 w 130"/>
                <a:gd name="T5" fmla="*/ 4 h 130"/>
                <a:gd name="T6" fmla="*/ 109 w 130"/>
                <a:gd name="T7" fmla="*/ 6 h 130"/>
                <a:gd name="T8" fmla="*/ 124 w 130"/>
                <a:gd name="T9" fmla="*/ 21 h 130"/>
                <a:gd name="T10" fmla="*/ 126 w 130"/>
                <a:gd name="T11" fmla="*/ 25 h 130"/>
                <a:gd name="T12" fmla="*/ 130 w 130"/>
                <a:gd name="T13" fmla="*/ 38 h 130"/>
                <a:gd name="T14" fmla="*/ 130 w 130"/>
                <a:gd name="T15" fmla="*/ 43 h 130"/>
                <a:gd name="T16" fmla="*/ 130 w 130"/>
                <a:gd name="T17" fmla="*/ 89 h 130"/>
                <a:gd name="T18" fmla="*/ 129 w 130"/>
                <a:gd name="T19" fmla="*/ 95 h 130"/>
                <a:gd name="T20" fmla="*/ 124 w 130"/>
                <a:gd name="T21" fmla="*/ 108 h 130"/>
                <a:gd name="T22" fmla="*/ 123 w 130"/>
                <a:gd name="T23" fmla="*/ 110 h 130"/>
                <a:gd name="T24" fmla="*/ 103 w 130"/>
                <a:gd name="T25" fmla="*/ 127 h 130"/>
                <a:gd name="T26" fmla="*/ 96 w 130"/>
                <a:gd name="T27" fmla="*/ 129 h 130"/>
                <a:gd name="T28" fmla="*/ 87 w 130"/>
                <a:gd name="T29" fmla="*/ 130 h 130"/>
                <a:gd name="T30" fmla="*/ 41 w 130"/>
                <a:gd name="T31" fmla="*/ 130 h 130"/>
                <a:gd name="T32" fmla="*/ 35 w 130"/>
                <a:gd name="T33" fmla="*/ 129 h 130"/>
                <a:gd name="T34" fmla="*/ 23 w 130"/>
                <a:gd name="T35" fmla="*/ 125 h 130"/>
                <a:gd name="T36" fmla="*/ 20 w 130"/>
                <a:gd name="T37" fmla="*/ 123 h 130"/>
                <a:gd name="T38" fmla="*/ 3 w 130"/>
                <a:gd name="T39" fmla="*/ 103 h 130"/>
                <a:gd name="T40" fmla="*/ 1 w 130"/>
                <a:gd name="T41" fmla="*/ 96 h 130"/>
                <a:gd name="T42" fmla="*/ 0 w 130"/>
                <a:gd name="T43" fmla="*/ 87 h 130"/>
                <a:gd name="T44" fmla="*/ 0 w 130"/>
                <a:gd name="T45" fmla="*/ 1 h 130"/>
                <a:gd name="T46" fmla="*/ 87 w 130"/>
                <a:gd name="T4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30">
                  <a:moveTo>
                    <a:pt x="87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97" y="1"/>
                    <a:pt x="102" y="2"/>
                    <a:pt x="106" y="4"/>
                  </a:cubicBezTo>
                  <a:cubicBezTo>
                    <a:pt x="107" y="5"/>
                    <a:pt x="108" y="6"/>
                    <a:pt x="109" y="6"/>
                  </a:cubicBezTo>
                  <a:cubicBezTo>
                    <a:pt x="115" y="10"/>
                    <a:pt x="120" y="15"/>
                    <a:pt x="124" y="21"/>
                  </a:cubicBezTo>
                  <a:cubicBezTo>
                    <a:pt x="125" y="22"/>
                    <a:pt x="125" y="24"/>
                    <a:pt x="126" y="25"/>
                  </a:cubicBezTo>
                  <a:cubicBezTo>
                    <a:pt x="128" y="29"/>
                    <a:pt x="129" y="34"/>
                    <a:pt x="130" y="38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129" y="95"/>
                    <a:pt x="129" y="95"/>
                    <a:pt x="129" y="95"/>
                  </a:cubicBezTo>
                  <a:cubicBezTo>
                    <a:pt x="128" y="99"/>
                    <a:pt x="126" y="104"/>
                    <a:pt x="124" y="108"/>
                  </a:cubicBezTo>
                  <a:cubicBezTo>
                    <a:pt x="123" y="110"/>
                    <a:pt x="123" y="110"/>
                    <a:pt x="123" y="110"/>
                  </a:cubicBezTo>
                  <a:cubicBezTo>
                    <a:pt x="118" y="118"/>
                    <a:pt x="111" y="124"/>
                    <a:pt x="103" y="127"/>
                  </a:cubicBezTo>
                  <a:cubicBezTo>
                    <a:pt x="100" y="128"/>
                    <a:pt x="98" y="128"/>
                    <a:pt x="96" y="129"/>
                  </a:cubicBezTo>
                  <a:cubicBezTo>
                    <a:pt x="93" y="129"/>
                    <a:pt x="90" y="130"/>
                    <a:pt x="87" y="130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1" y="128"/>
                    <a:pt x="27" y="127"/>
                    <a:pt x="23" y="125"/>
                  </a:cubicBezTo>
                  <a:cubicBezTo>
                    <a:pt x="22" y="124"/>
                    <a:pt x="21" y="123"/>
                    <a:pt x="20" y="123"/>
                  </a:cubicBezTo>
                  <a:cubicBezTo>
                    <a:pt x="12" y="118"/>
                    <a:pt x="6" y="111"/>
                    <a:pt x="3" y="103"/>
                  </a:cubicBezTo>
                  <a:cubicBezTo>
                    <a:pt x="2" y="100"/>
                    <a:pt x="2" y="98"/>
                    <a:pt x="1" y="96"/>
                  </a:cubicBezTo>
                  <a:cubicBezTo>
                    <a:pt x="0" y="93"/>
                    <a:pt x="0" y="90"/>
                    <a:pt x="0" y="87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0" name="Freeform 39"/>
            <p:cNvSpPr>
              <a:spLocks noEditPoints="1"/>
            </p:cNvSpPr>
            <p:nvPr/>
          </p:nvSpPr>
          <p:spPr bwMode="auto">
            <a:xfrm>
              <a:off x="4747714" y="4778806"/>
              <a:ext cx="483775" cy="419098"/>
            </a:xfrm>
            <a:custGeom>
              <a:avLst/>
              <a:gdLst>
                <a:gd name="T0" fmla="*/ 58 w 79"/>
                <a:gd name="T1" fmla="*/ 15 h 68"/>
                <a:gd name="T2" fmla="*/ 72 w 79"/>
                <a:gd name="T3" fmla="*/ 20 h 68"/>
                <a:gd name="T4" fmla="*/ 57 w 79"/>
                <a:gd name="T5" fmla="*/ 28 h 68"/>
                <a:gd name="T6" fmla="*/ 70 w 79"/>
                <a:gd name="T7" fmla="*/ 24 h 68"/>
                <a:gd name="T8" fmla="*/ 57 w 79"/>
                <a:gd name="T9" fmla="*/ 28 h 68"/>
                <a:gd name="T10" fmla="*/ 41 w 79"/>
                <a:gd name="T11" fmla="*/ 28 h 68"/>
                <a:gd name="T12" fmla="*/ 53 w 79"/>
                <a:gd name="T13" fmla="*/ 24 h 68"/>
                <a:gd name="T14" fmla="*/ 39 w 79"/>
                <a:gd name="T15" fmla="*/ 15 h 68"/>
                <a:gd name="T16" fmla="*/ 54 w 79"/>
                <a:gd name="T17" fmla="*/ 20 h 68"/>
                <a:gd name="T18" fmla="*/ 39 w 79"/>
                <a:gd name="T19" fmla="*/ 15 h 68"/>
                <a:gd name="T20" fmla="*/ 66 w 79"/>
                <a:gd name="T21" fmla="*/ 36 h 68"/>
                <a:gd name="T22" fmla="*/ 56 w 79"/>
                <a:gd name="T23" fmla="*/ 32 h 68"/>
                <a:gd name="T24" fmla="*/ 42 w 79"/>
                <a:gd name="T25" fmla="*/ 36 h 68"/>
                <a:gd name="T26" fmla="*/ 52 w 79"/>
                <a:gd name="T27" fmla="*/ 32 h 68"/>
                <a:gd name="T28" fmla="*/ 42 w 79"/>
                <a:gd name="T29" fmla="*/ 36 h 68"/>
                <a:gd name="T30" fmla="*/ 25 w 79"/>
                <a:gd name="T31" fmla="*/ 28 h 68"/>
                <a:gd name="T32" fmla="*/ 36 w 79"/>
                <a:gd name="T33" fmla="*/ 24 h 68"/>
                <a:gd name="T34" fmla="*/ 22 w 79"/>
                <a:gd name="T35" fmla="*/ 20 h 68"/>
                <a:gd name="T36" fmla="*/ 35 w 79"/>
                <a:gd name="T37" fmla="*/ 15 h 68"/>
                <a:gd name="T38" fmla="*/ 22 w 79"/>
                <a:gd name="T39" fmla="*/ 20 h 68"/>
                <a:gd name="T40" fmla="*/ 0 w 79"/>
                <a:gd name="T41" fmla="*/ 4 h 68"/>
                <a:gd name="T42" fmla="*/ 25 w 79"/>
                <a:gd name="T43" fmla="*/ 40 h 68"/>
                <a:gd name="T44" fmla="*/ 29 w 79"/>
                <a:gd name="T45" fmla="*/ 52 h 68"/>
                <a:gd name="T46" fmla="*/ 29 w 79"/>
                <a:gd name="T47" fmla="*/ 52 h 68"/>
                <a:gd name="T48" fmla="*/ 66 w 79"/>
                <a:gd name="T49" fmla="*/ 48 h 68"/>
                <a:gd name="T50" fmla="*/ 29 w 79"/>
                <a:gd name="T51" fmla="*/ 40 h 68"/>
                <a:gd name="T52" fmla="*/ 79 w 79"/>
                <a:gd name="T53" fmla="*/ 11 h 68"/>
                <a:gd name="T54" fmla="*/ 15 w 79"/>
                <a:gd name="T55" fmla="*/ 0 h 68"/>
                <a:gd name="T56" fmla="*/ 28 w 79"/>
                <a:gd name="T57" fmla="*/ 36 h 68"/>
                <a:gd name="T58" fmla="*/ 37 w 79"/>
                <a:gd name="T59" fmla="*/ 32 h 68"/>
                <a:gd name="T60" fmla="*/ 28 w 79"/>
                <a:gd name="T61" fmla="*/ 36 h 68"/>
                <a:gd name="T62" fmla="*/ 41 w 79"/>
                <a:gd name="T63" fmla="*/ 61 h 68"/>
                <a:gd name="T64" fmla="*/ 27 w 79"/>
                <a:gd name="T65" fmla="*/ 61 h 68"/>
                <a:gd name="T66" fmla="*/ 34 w 79"/>
                <a:gd name="T67" fmla="*/ 58 h 68"/>
                <a:gd name="T68" fmla="*/ 34 w 79"/>
                <a:gd name="T69" fmla="*/ 65 h 68"/>
                <a:gd name="T70" fmla="*/ 34 w 79"/>
                <a:gd name="T71" fmla="*/ 58 h 68"/>
                <a:gd name="T72" fmla="*/ 66 w 79"/>
                <a:gd name="T73" fmla="*/ 61 h 68"/>
                <a:gd name="T74" fmla="*/ 52 w 79"/>
                <a:gd name="T75" fmla="*/ 61 h 68"/>
                <a:gd name="T76" fmla="*/ 59 w 79"/>
                <a:gd name="T77" fmla="*/ 58 h 68"/>
                <a:gd name="T78" fmla="*/ 59 w 79"/>
                <a:gd name="T79" fmla="*/ 65 h 68"/>
                <a:gd name="T80" fmla="*/ 59 w 79"/>
                <a:gd name="T81" fmla="*/ 5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9" h="68">
                  <a:moveTo>
                    <a:pt x="58" y="20"/>
                  </a:moveTo>
                  <a:cubicBezTo>
                    <a:pt x="58" y="15"/>
                    <a:pt x="58" y="15"/>
                    <a:pt x="58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58" y="20"/>
                    <a:pt x="58" y="20"/>
                    <a:pt x="58" y="20"/>
                  </a:cubicBezTo>
                  <a:close/>
                  <a:moveTo>
                    <a:pt x="57" y="28"/>
                  </a:moveTo>
                  <a:cubicBezTo>
                    <a:pt x="57" y="24"/>
                    <a:pt x="57" y="24"/>
                    <a:pt x="57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40" y="24"/>
                  </a:moveTo>
                  <a:cubicBezTo>
                    <a:pt x="41" y="28"/>
                    <a:pt x="41" y="28"/>
                    <a:pt x="41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40" y="24"/>
                    <a:pt x="40" y="24"/>
                    <a:pt x="40" y="24"/>
                  </a:cubicBezTo>
                  <a:close/>
                  <a:moveTo>
                    <a:pt x="39" y="15"/>
                  </a:moveTo>
                  <a:cubicBezTo>
                    <a:pt x="39" y="20"/>
                    <a:pt x="39" y="20"/>
                    <a:pt x="39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39" y="15"/>
                    <a:pt x="39" y="15"/>
                    <a:pt x="39" y="15"/>
                  </a:cubicBezTo>
                  <a:close/>
                  <a:moveTo>
                    <a:pt x="55" y="36"/>
                  </a:moveTo>
                  <a:cubicBezTo>
                    <a:pt x="66" y="36"/>
                    <a:pt x="66" y="36"/>
                    <a:pt x="66" y="36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5" y="36"/>
                    <a:pt x="55" y="36"/>
                    <a:pt x="55" y="36"/>
                  </a:cubicBezTo>
                  <a:close/>
                  <a:moveTo>
                    <a:pt x="42" y="36"/>
                  </a:moveTo>
                  <a:cubicBezTo>
                    <a:pt x="51" y="36"/>
                    <a:pt x="51" y="36"/>
                    <a:pt x="51" y="36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23" y="24"/>
                  </a:moveTo>
                  <a:cubicBezTo>
                    <a:pt x="25" y="28"/>
                    <a:pt x="25" y="28"/>
                    <a:pt x="25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23" y="24"/>
                    <a:pt x="23" y="24"/>
                    <a:pt x="23" y="24"/>
                  </a:cubicBezTo>
                  <a:close/>
                  <a:moveTo>
                    <a:pt x="22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2" y="20"/>
                    <a:pt x="22" y="20"/>
                    <a:pt x="22" y="20"/>
                  </a:cubicBezTo>
                  <a:close/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36"/>
                  </a:moveTo>
                  <a:cubicBezTo>
                    <a:pt x="26" y="32"/>
                    <a:pt x="26" y="32"/>
                    <a:pt x="26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28" y="36"/>
                    <a:pt x="28" y="36"/>
                    <a:pt x="28" y="36"/>
                  </a:cubicBezTo>
                  <a:close/>
                  <a:moveTo>
                    <a:pt x="34" y="54"/>
                  </a:moveTo>
                  <a:cubicBezTo>
                    <a:pt x="38" y="54"/>
                    <a:pt x="41" y="57"/>
                    <a:pt x="41" y="61"/>
                  </a:cubicBezTo>
                  <a:cubicBezTo>
                    <a:pt x="41" y="65"/>
                    <a:pt x="38" y="68"/>
                    <a:pt x="34" y="68"/>
                  </a:cubicBezTo>
                  <a:cubicBezTo>
                    <a:pt x="30" y="68"/>
                    <a:pt x="27" y="65"/>
                    <a:pt x="27" y="61"/>
                  </a:cubicBezTo>
                  <a:cubicBezTo>
                    <a:pt x="27" y="57"/>
                    <a:pt x="30" y="54"/>
                    <a:pt x="34" y="54"/>
                  </a:cubicBezTo>
                  <a:close/>
                  <a:moveTo>
                    <a:pt x="34" y="58"/>
                  </a:moveTo>
                  <a:cubicBezTo>
                    <a:pt x="32" y="58"/>
                    <a:pt x="30" y="59"/>
                    <a:pt x="30" y="61"/>
                  </a:cubicBezTo>
                  <a:cubicBezTo>
                    <a:pt x="30" y="63"/>
                    <a:pt x="32" y="65"/>
                    <a:pt x="34" y="65"/>
                  </a:cubicBezTo>
                  <a:cubicBezTo>
                    <a:pt x="36" y="65"/>
                    <a:pt x="37" y="63"/>
                    <a:pt x="37" y="61"/>
                  </a:cubicBezTo>
                  <a:cubicBezTo>
                    <a:pt x="37" y="59"/>
                    <a:pt x="36" y="58"/>
                    <a:pt x="34" y="58"/>
                  </a:cubicBezTo>
                  <a:close/>
                  <a:moveTo>
                    <a:pt x="59" y="54"/>
                  </a:moveTo>
                  <a:cubicBezTo>
                    <a:pt x="63" y="54"/>
                    <a:pt x="66" y="57"/>
                    <a:pt x="66" y="61"/>
                  </a:cubicBezTo>
                  <a:cubicBezTo>
                    <a:pt x="66" y="65"/>
                    <a:pt x="63" y="68"/>
                    <a:pt x="59" y="68"/>
                  </a:cubicBezTo>
                  <a:cubicBezTo>
                    <a:pt x="55" y="68"/>
                    <a:pt x="52" y="65"/>
                    <a:pt x="52" y="61"/>
                  </a:cubicBezTo>
                  <a:cubicBezTo>
                    <a:pt x="52" y="57"/>
                    <a:pt x="55" y="54"/>
                    <a:pt x="59" y="54"/>
                  </a:cubicBezTo>
                  <a:close/>
                  <a:moveTo>
                    <a:pt x="59" y="58"/>
                  </a:moveTo>
                  <a:cubicBezTo>
                    <a:pt x="58" y="58"/>
                    <a:pt x="56" y="59"/>
                    <a:pt x="56" y="61"/>
                  </a:cubicBezTo>
                  <a:cubicBezTo>
                    <a:pt x="56" y="63"/>
                    <a:pt x="58" y="65"/>
                    <a:pt x="59" y="65"/>
                  </a:cubicBezTo>
                  <a:cubicBezTo>
                    <a:pt x="61" y="65"/>
                    <a:pt x="63" y="63"/>
                    <a:pt x="63" y="61"/>
                  </a:cubicBezTo>
                  <a:cubicBezTo>
                    <a:pt x="63" y="59"/>
                    <a:pt x="61" y="58"/>
                    <a:pt x="59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8050126" y="4773633"/>
            <a:ext cx="2963491" cy="9056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此处添加详细文本描述，建议与标题相关并符合整体语言风格，语言描述尽量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45228" y="2399851"/>
            <a:ext cx="2963491" cy="9056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此处添加详细文本描述，建议与标题相关并符合整体语言风格，语言描述尽量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39345" y="4773633"/>
            <a:ext cx="2959900" cy="9056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此处添加详细文本描述，建议与标题相关并符合整体语言风格，语言描述尽量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050126" y="2403118"/>
            <a:ext cx="2963491" cy="9056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此处添加详细文本描述，建议与标题相关并符合整体语言风格，语言描述尽量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25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21" grpId="0"/>
      <p:bldP spid="22" grpId="0"/>
      <p:bldP spid="23" grpId="0"/>
      <p:bldP spid="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391477" y="1659258"/>
            <a:ext cx="9313035" cy="37444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79509" y="1899284"/>
            <a:ext cx="8784976" cy="3264363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B02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89591" y="2192478"/>
            <a:ext cx="44128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4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  <a:sym typeface="微软雅黑" panose="020B0503020204020204" pitchFamily="34" charset="-122"/>
              </a:rPr>
              <a:t>创意墨迹</a:t>
            </a:r>
            <a:endParaRPr kumimoji="0" lang="zh-CN" altLang="en-US" sz="3600" b="0" i="0" u="none" strike="noStrike" kern="1200" cap="none" spc="4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9" name="TextBox 71"/>
          <p:cNvSpPr txBox="1"/>
          <p:nvPr/>
        </p:nvSpPr>
        <p:spPr>
          <a:xfrm>
            <a:off x="2027976" y="4286271"/>
            <a:ext cx="8121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rPr>
              <a:t>We have many PowerPoint templates that has been specifically designed to help anyone that is stepping into the world of PowerPoint for the very first time.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60921" y="2853105"/>
            <a:ext cx="76701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7200" spc="400" dirty="0">
                <a:solidFill>
                  <a:srgbClr val="B02434"/>
                </a:solidFill>
                <a:latin typeface="inpin heiti" charset="-122"/>
                <a:ea typeface="inpin heiti" charset="-122"/>
                <a:sym typeface="微软雅黑" panose="020B0503020204020204" pitchFamily="34" charset="-122"/>
              </a:rPr>
              <a:t>感谢各位的聆听</a:t>
            </a:r>
            <a:endParaRPr lang="zh-CN" altLang="en-US" sz="7200" spc="400" dirty="0">
              <a:solidFill>
                <a:srgbClr val="B02434"/>
              </a:solidFill>
              <a:latin typeface="inpin heiti" charset="-122"/>
              <a:ea typeface="inpin heiti" charset="-122"/>
              <a:sym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119670" y="4146790"/>
            <a:ext cx="595266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 flipV="1">
            <a:off x="5501034" y="1319514"/>
            <a:ext cx="6690966" cy="5538486"/>
          </a:xfrm>
          <a:prstGeom prst="rect">
            <a:avLst/>
          </a:prstGeom>
        </p:spPr>
      </p:pic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647658" y="3674771"/>
            <a:ext cx="524327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400" spc="600" dirty="0">
                <a:solidFill>
                  <a:srgbClr val="B02434"/>
                </a:solidFill>
                <a:latin typeface="inpin heiti" charset="-122"/>
                <a:ea typeface="inpin heiti" charset="-122"/>
              </a:rPr>
              <a:t>标题文字</a:t>
            </a:r>
            <a:endParaRPr lang="zh-CN" altLang="en-US" sz="4400" spc="600" dirty="0">
              <a:solidFill>
                <a:srgbClr val="B02434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324276" y="4445993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cs typeface="inpin heiti" charset="-122"/>
              </a:rPr>
              <a:t>We have many PowerPoint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cs typeface="inpin heiti" charset="-122"/>
              </a:rPr>
              <a:t>templates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cs typeface="inpin heiti" charset="-122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04532" y="1380474"/>
            <a:ext cx="2929530" cy="264687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6600" dirty="0">
                <a:solidFill>
                  <a:srgbClr val="B02434"/>
                </a:solidFill>
                <a:latin typeface="inpin heiti" charset="-122"/>
                <a:ea typeface="inpin heiti" charset="-122"/>
                <a:cs typeface="inpin heiti" charset="-122"/>
              </a:rPr>
              <a:t>01</a:t>
            </a:r>
            <a:endParaRPr lang="zh-CN" altLang="en-US" sz="16600" dirty="0">
              <a:solidFill>
                <a:srgbClr val="B02434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695515" y="740161"/>
            <a:ext cx="11498604" cy="29671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>
            <a:off x="3" y="260648"/>
            <a:ext cx="547381" cy="509181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47383" y="185358"/>
            <a:ext cx="576857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spc="600" dirty="0">
                <a:ln w="6350">
                  <a:noFill/>
                </a:ln>
                <a:solidFill>
                  <a:srgbClr val="B02434"/>
                </a:solidFill>
                <a:latin typeface="inpin heiti" charset="-122"/>
                <a:ea typeface="inpin heiti" charset="-122"/>
              </a:rPr>
              <a:t>一、请输入您的章节标题</a:t>
            </a:r>
            <a:endParaRPr lang="zh-CN" altLang="en-US" sz="2800" spc="600" dirty="0">
              <a:ln w="6350">
                <a:noFill/>
              </a:ln>
              <a:solidFill>
                <a:srgbClr val="B02434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73" name="弧形 72"/>
          <p:cNvSpPr/>
          <p:nvPr/>
        </p:nvSpPr>
        <p:spPr>
          <a:xfrm>
            <a:off x="921990" y="2204615"/>
            <a:ext cx="3556936" cy="3556936"/>
          </a:xfrm>
          <a:prstGeom prst="arc">
            <a:avLst>
              <a:gd name="adj1" fmla="val 19586620"/>
              <a:gd name="adj2" fmla="val 2375803"/>
            </a:avLst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 flipV="1">
            <a:off x="4370976" y="2628422"/>
            <a:ext cx="1610576" cy="783161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4478926" y="3983083"/>
            <a:ext cx="1502626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椭圆 75"/>
          <p:cNvSpPr/>
          <p:nvPr/>
        </p:nvSpPr>
        <p:spPr>
          <a:xfrm>
            <a:off x="6117904" y="3607377"/>
            <a:ext cx="787400" cy="787400"/>
          </a:xfrm>
          <a:prstGeom prst="ellipse">
            <a:avLst/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inpin heiti" charset="-122"/>
                <a:ea typeface="inpin heiti" charset="-122"/>
              </a:rPr>
              <a:t>2</a:t>
            </a:r>
            <a:endParaRPr lang="zh-CN" altLang="en-US" sz="3600" dirty="0">
              <a:latin typeface="inpin heiti" charset="-122"/>
              <a:ea typeface="inpin heiti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6117904" y="2053746"/>
            <a:ext cx="787400" cy="787400"/>
          </a:xfrm>
          <a:prstGeom prst="ellipse">
            <a:avLst/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inpin heiti" charset="-122"/>
                <a:ea typeface="inpin heiti" charset="-122"/>
              </a:rPr>
              <a:t>1</a:t>
            </a:r>
            <a:endParaRPr lang="zh-CN" altLang="en-US" sz="3600" dirty="0">
              <a:latin typeface="inpin heiti" charset="-122"/>
              <a:ea typeface="inpin heiti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6117904" y="5161008"/>
            <a:ext cx="787400" cy="787400"/>
          </a:xfrm>
          <a:prstGeom prst="ellipse">
            <a:avLst/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inpin heiti" charset="-122"/>
                <a:ea typeface="inpin heiti" charset="-122"/>
              </a:rPr>
              <a:t>3</a:t>
            </a:r>
            <a:endParaRPr lang="zh-CN" altLang="en-US" sz="3600" dirty="0">
              <a:latin typeface="inpin heiti" charset="-122"/>
              <a:ea typeface="inpin heiti" charset="-122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4320176" y="4642421"/>
            <a:ext cx="1661376" cy="81332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/>
          <p:cNvGrpSpPr/>
          <p:nvPr/>
        </p:nvGrpSpPr>
        <p:grpSpPr>
          <a:xfrm>
            <a:off x="1239958" y="2522583"/>
            <a:ext cx="2921000" cy="2921000"/>
            <a:chOff x="1219638" y="2278743"/>
            <a:chExt cx="2921000" cy="2921000"/>
          </a:xfrm>
          <a:solidFill>
            <a:srgbClr val="0070C0"/>
          </a:solidFill>
        </p:grpSpPr>
        <p:sp>
          <p:nvSpPr>
            <p:cNvPr id="81" name="椭圆 80"/>
            <p:cNvSpPr/>
            <p:nvPr/>
          </p:nvSpPr>
          <p:spPr>
            <a:xfrm>
              <a:off x="1219638" y="2278743"/>
              <a:ext cx="2921000" cy="2921000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82" name="TextBox 34"/>
            <p:cNvSpPr txBox="1"/>
            <p:nvPr/>
          </p:nvSpPr>
          <p:spPr>
            <a:xfrm>
              <a:off x="1654216" y="3449460"/>
              <a:ext cx="2051844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礼仪含义</a:t>
              </a:r>
              <a:endParaRPr lang="zh-CN" altLang="en-US" sz="40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3" name="TextBox 34"/>
            <p:cNvSpPr txBox="1"/>
            <p:nvPr/>
          </p:nvSpPr>
          <p:spPr>
            <a:xfrm>
              <a:off x="1706191" y="3427031"/>
              <a:ext cx="65" cy="7386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endParaRPr lang="zh-CN" altLang="en-US" sz="48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4" name="TextBox 34"/>
            <p:cNvSpPr txBox="1"/>
            <p:nvPr/>
          </p:nvSpPr>
          <p:spPr>
            <a:xfrm>
              <a:off x="2441970" y="4197881"/>
              <a:ext cx="65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endParaRPr lang="zh-CN" altLang="en-US" sz="36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7024565" y="1961181"/>
            <a:ext cx="4248473" cy="869858"/>
            <a:chOff x="8051941" y="2110814"/>
            <a:chExt cx="3190667" cy="790780"/>
          </a:xfrm>
        </p:grpSpPr>
        <p:sp>
          <p:nvSpPr>
            <p:cNvPr id="86" name="文本框 85"/>
            <p:cNvSpPr txBox="1"/>
            <p:nvPr/>
          </p:nvSpPr>
          <p:spPr>
            <a:xfrm flipH="1">
              <a:off x="8051941" y="2110814"/>
              <a:ext cx="2271322" cy="360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800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 flipH="1">
              <a:off x="8051941" y="2402098"/>
              <a:ext cx="3190667" cy="4994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rPr>
                <a:t>您的内容打在这里，或者通过复制您的文本后，在此框中选择粘贴，并选择只保留文字。您的内容打在这里。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039805" y="3607101"/>
            <a:ext cx="4248473" cy="869858"/>
            <a:chOff x="8051941" y="2110814"/>
            <a:chExt cx="3190667" cy="790780"/>
          </a:xfrm>
        </p:grpSpPr>
        <p:sp>
          <p:nvSpPr>
            <p:cNvPr id="89" name="文本框 88"/>
            <p:cNvSpPr txBox="1"/>
            <p:nvPr/>
          </p:nvSpPr>
          <p:spPr>
            <a:xfrm flipH="1">
              <a:off x="8051941" y="2110814"/>
              <a:ext cx="2271322" cy="360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800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 flipH="1">
              <a:off x="8051941" y="2402098"/>
              <a:ext cx="3190667" cy="4994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rPr>
                <a:t>您的内容打在这里，或者通过复制您的文本后，在此框中选择粘贴，并选择只保留文字。您的内容打在这里。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070285" y="5176821"/>
            <a:ext cx="4248473" cy="869858"/>
            <a:chOff x="8051941" y="2110814"/>
            <a:chExt cx="3190667" cy="790780"/>
          </a:xfrm>
        </p:grpSpPr>
        <p:sp>
          <p:nvSpPr>
            <p:cNvPr id="92" name="文本框 91"/>
            <p:cNvSpPr txBox="1"/>
            <p:nvPr/>
          </p:nvSpPr>
          <p:spPr>
            <a:xfrm flipH="1">
              <a:off x="8051941" y="2110814"/>
              <a:ext cx="2271322" cy="360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rgbClr val="B02434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800" dirty="0">
                <a:solidFill>
                  <a:srgbClr val="B02434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 flipH="1">
              <a:off x="8051941" y="2402098"/>
              <a:ext cx="3190667" cy="4994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rPr>
                <a:t>您的内容打在这里，或者通过复制您的文本后，在此框中选择粘贴，并选择只保留文字。您的内容打在这里。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28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7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73" grpId="0" animBg="1"/>
      <p:bldP spid="76" grpId="0" animBg="1"/>
      <p:bldP spid="77" grpId="0" animBg="1"/>
      <p:bldP spid="7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695515" y="740161"/>
            <a:ext cx="11498604" cy="29671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>
            <a:off x="3" y="260648"/>
            <a:ext cx="547381" cy="509181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47383" y="185358"/>
            <a:ext cx="576857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spc="600" dirty="0">
                <a:ln w="6350">
                  <a:noFill/>
                </a:ln>
                <a:solidFill>
                  <a:srgbClr val="B02434"/>
                </a:solidFill>
                <a:latin typeface="inpin heiti" charset="-122"/>
                <a:ea typeface="inpin heiti" charset="-122"/>
              </a:rPr>
              <a:t>一、请输入您的章节标题</a:t>
            </a:r>
            <a:endParaRPr lang="zh-CN" altLang="en-US" sz="2800" spc="600" dirty="0">
              <a:ln w="6350">
                <a:noFill/>
              </a:ln>
              <a:solidFill>
                <a:srgbClr val="B02434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3495910" y="5758358"/>
            <a:ext cx="5372569" cy="621179"/>
          </a:xfrm>
          <a:prstGeom prst="ellipse">
            <a:avLst/>
          </a:prstGeom>
          <a:noFill/>
          <a:ln>
            <a:solidFill>
              <a:srgbClr val="D80E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78" name="任意多边形 77"/>
          <p:cNvSpPr/>
          <p:nvPr/>
        </p:nvSpPr>
        <p:spPr>
          <a:xfrm>
            <a:off x="6051323" y="5202429"/>
            <a:ext cx="261743" cy="1800"/>
          </a:xfrm>
          <a:custGeom>
            <a:avLst/>
            <a:gdLst>
              <a:gd name="connsiteX0" fmla="*/ 0 w 261743"/>
              <a:gd name="connsiteY0" fmla="*/ 0 h 1800"/>
              <a:gd name="connsiteX1" fmla="*/ 243568 w 261743"/>
              <a:gd name="connsiteY1" fmla="*/ 1469 h 1800"/>
              <a:gd name="connsiteX2" fmla="*/ 261743 w 261743"/>
              <a:gd name="connsiteY2" fmla="*/ 1800 h 1800"/>
              <a:gd name="connsiteX3" fmla="*/ 0 w 261743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43" h="1800">
                <a:moveTo>
                  <a:pt x="0" y="0"/>
                </a:moveTo>
                <a:lnTo>
                  <a:pt x="243568" y="1469"/>
                </a:lnTo>
                <a:lnTo>
                  <a:pt x="261743" y="1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79" name="任意多边形 78"/>
          <p:cNvSpPr/>
          <p:nvPr/>
        </p:nvSpPr>
        <p:spPr>
          <a:xfrm>
            <a:off x="6051330" y="5202429"/>
            <a:ext cx="261727" cy="1800"/>
          </a:xfrm>
          <a:custGeom>
            <a:avLst/>
            <a:gdLst>
              <a:gd name="connsiteX0" fmla="*/ 261726 w 261726"/>
              <a:gd name="connsiteY0" fmla="*/ 0 h 1800"/>
              <a:gd name="connsiteX1" fmla="*/ 0 w 261726"/>
              <a:gd name="connsiteY1" fmla="*/ 1800 h 1800"/>
              <a:gd name="connsiteX2" fmla="*/ 18174 w 261726"/>
              <a:gd name="connsiteY2" fmla="*/ 1469 h 1800"/>
              <a:gd name="connsiteX3" fmla="*/ 261726 w 261726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26" h="1800">
                <a:moveTo>
                  <a:pt x="261726" y="0"/>
                </a:moveTo>
                <a:lnTo>
                  <a:pt x="0" y="1800"/>
                </a:lnTo>
                <a:lnTo>
                  <a:pt x="18174" y="1469"/>
                </a:lnTo>
                <a:lnTo>
                  <a:pt x="261726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80" name="任意多边形 79"/>
          <p:cNvSpPr/>
          <p:nvPr/>
        </p:nvSpPr>
        <p:spPr>
          <a:xfrm>
            <a:off x="3354586" y="5204229"/>
            <a:ext cx="5655215" cy="673443"/>
          </a:xfrm>
          <a:custGeom>
            <a:avLst/>
            <a:gdLst>
              <a:gd name="connsiteX0" fmla="*/ 2564692 w 5655214"/>
              <a:gd name="connsiteY0" fmla="*/ 0 h 673443"/>
              <a:gd name="connsiteX1" fmla="*/ 2345194 w 5655214"/>
              <a:gd name="connsiteY1" fmla="*/ 4000 h 673443"/>
              <a:gd name="connsiteX2" fmla="*/ 433914 w 5655214"/>
              <a:gd name="connsiteY2" fmla="*/ 284007 h 673443"/>
              <a:gd name="connsiteX3" fmla="*/ 2827607 w 5655214"/>
              <a:gd name="connsiteY3" fmla="*/ 569821 h 673443"/>
              <a:gd name="connsiteX4" fmla="*/ 5221300 w 5655214"/>
              <a:gd name="connsiteY4" fmla="*/ 284007 h 673443"/>
              <a:gd name="connsiteX5" fmla="*/ 3310020 w 5655214"/>
              <a:gd name="connsiteY5" fmla="*/ 4000 h 673443"/>
              <a:gd name="connsiteX6" fmla="*/ 3090523 w 5655214"/>
              <a:gd name="connsiteY6" fmla="*/ 0 h 673443"/>
              <a:gd name="connsiteX7" fmla="*/ 3138249 w 5655214"/>
              <a:gd name="connsiteY7" fmla="*/ 329 h 673443"/>
              <a:gd name="connsiteX8" fmla="*/ 3212934 w 5655214"/>
              <a:gd name="connsiteY8" fmla="*/ 1689 h 673443"/>
              <a:gd name="connsiteX9" fmla="*/ 3445094 w 5655214"/>
              <a:gd name="connsiteY9" fmla="*/ 6514 h 673443"/>
              <a:gd name="connsiteX10" fmla="*/ 3517420 w 5655214"/>
              <a:gd name="connsiteY10" fmla="*/ 8735 h 673443"/>
              <a:gd name="connsiteX11" fmla="*/ 3743551 w 5655214"/>
              <a:gd name="connsiteY11" fmla="*/ 16654 h 673443"/>
              <a:gd name="connsiteX12" fmla="*/ 3809994 w 5655214"/>
              <a:gd name="connsiteY12" fmla="*/ 19558 h 673443"/>
              <a:gd name="connsiteX13" fmla="*/ 4022798 w 5655214"/>
              <a:gd name="connsiteY13" fmla="*/ 30164 h 673443"/>
              <a:gd name="connsiteX14" fmla="*/ 4100377 w 5655214"/>
              <a:gd name="connsiteY14" fmla="*/ 34627 h 673443"/>
              <a:gd name="connsiteX15" fmla="*/ 4262902 w 5655214"/>
              <a:gd name="connsiteY15" fmla="*/ 45289 h 673443"/>
              <a:gd name="connsiteX16" fmla="*/ 4392266 w 5655214"/>
              <a:gd name="connsiteY16" fmla="*/ 54673 h 673443"/>
              <a:gd name="connsiteX17" fmla="*/ 4433897 w 5655214"/>
              <a:gd name="connsiteY17" fmla="*/ 58117 h 673443"/>
              <a:gd name="connsiteX18" fmla="*/ 4626228 w 5655214"/>
              <a:gd name="connsiteY18" fmla="*/ 75290 h 673443"/>
              <a:gd name="connsiteX19" fmla="*/ 5655214 w 5655214"/>
              <a:gd name="connsiteY19" fmla="*/ 335818 h 673443"/>
              <a:gd name="connsiteX20" fmla="*/ 2827607 w 5655214"/>
              <a:gd name="connsiteY20" fmla="*/ 673443 h 673443"/>
              <a:gd name="connsiteX21" fmla="*/ 0 w 5655214"/>
              <a:gd name="connsiteY21" fmla="*/ 335818 h 673443"/>
              <a:gd name="connsiteX22" fmla="*/ 1028986 w 5655214"/>
              <a:gd name="connsiteY22" fmla="*/ 75290 h 673443"/>
              <a:gd name="connsiteX23" fmla="*/ 1221343 w 5655214"/>
              <a:gd name="connsiteY23" fmla="*/ 58115 h 673443"/>
              <a:gd name="connsiteX24" fmla="*/ 1262932 w 5655214"/>
              <a:gd name="connsiteY24" fmla="*/ 54674 h 673443"/>
              <a:gd name="connsiteX25" fmla="*/ 1392331 w 5655214"/>
              <a:gd name="connsiteY25" fmla="*/ 45288 h 673443"/>
              <a:gd name="connsiteX26" fmla="*/ 1554821 w 5655214"/>
              <a:gd name="connsiteY26" fmla="*/ 34628 h 673443"/>
              <a:gd name="connsiteX27" fmla="*/ 1632430 w 5655214"/>
              <a:gd name="connsiteY27" fmla="*/ 30164 h 673443"/>
              <a:gd name="connsiteX28" fmla="*/ 1845204 w 5655214"/>
              <a:gd name="connsiteY28" fmla="*/ 19558 h 673443"/>
              <a:gd name="connsiteX29" fmla="*/ 1911672 w 5655214"/>
              <a:gd name="connsiteY29" fmla="*/ 16654 h 673443"/>
              <a:gd name="connsiteX30" fmla="*/ 2137778 w 5655214"/>
              <a:gd name="connsiteY30" fmla="*/ 8736 h 673443"/>
              <a:gd name="connsiteX31" fmla="*/ 2210125 w 5655214"/>
              <a:gd name="connsiteY31" fmla="*/ 6514 h 673443"/>
              <a:gd name="connsiteX32" fmla="*/ 2442264 w 5655214"/>
              <a:gd name="connsiteY32" fmla="*/ 1690 h 673443"/>
              <a:gd name="connsiteX33" fmla="*/ 2516967 w 5655214"/>
              <a:gd name="connsiteY33" fmla="*/ 329 h 673443"/>
              <a:gd name="connsiteX34" fmla="*/ 2564692 w 5655214"/>
              <a:gd name="connsiteY34" fmla="*/ 0 h 673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655214" h="673443">
                <a:moveTo>
                  <a:pt x="2564692" y="0"/>
                </a:moveTo>
                <a:lnTo>
                  <a:pt x="2345194" y="4000"/>
                </a:lnTo>
                <a:cubicBezTo>
                  <a:pt x="1254429" y="30651"/>
                  <a:pt x="433914" y="145888"/>
                  <a:pt x="433914" y="284007"/>
                </a:cubicBezTo>
                <a:cubicBezTo>
                  <a:pt x="433914" y="441858"/>
                  <a:pt x="1505607" y="569821"/>
                  <a:pt x="2827607" y="569821"/>
                </a:cubicBezTo>
                <a:cubicBezTo>
                  <a:pt x="4149607" y="569821"/>
                  <a:pt x="5221300" y="441858"/>
                  <a:pt x="5221300" y="284007"/>
                </a:cubicBezTo>
                <a:cubicBezTo>
                  <a:pt x="5221300" y="145888"/>
                  <a:pt x="4400785" y="30651"/>
                  <a:pt x="3310020" y="4000"/>
                </a:cubicBezTo>
                <a:lnTo>
                  <a:pt x="3090523" y="0"/>
                </a:lnTo>
                <a:lnTo>
                  <a:pt x="3138249" y="329"/>
                </a:lnTo>
                <a:lnTo>
                  <a:pt x="3212934" y="1689"/>
                </a:lnTo>
                <a:lnTo>
                  <a:pt x="3445094" y="6514"/>
                </a:lnTo>
                <a:lnTo>
                  <a:pt x="3517420" y="8735"/>
                </a:lnTo>
                <a:lnTo>
                  <a:pt x="3743551" y="16654"/>
                </a:lnTo>
                <a:lnTo>
                  <a:pt x="3809994" y="19558"/>
                </a:lnTo>
                <a:lnTo>
                  <a:pt x="4022798" y="30164"/>
                </a:lnTo>
                <a:lnTo>
                  <a:pt x="4100377" y="34627"/>
                </a:lnTo>
                <a:lnTo>
                  <a:pt x="4262902" y="45289"/>
                </a:lnTo>
                <a:lnTo>
                  <a:pt x="4392266" y="54673"/>
                </a:lnTo>
                <a:lnTo>
                  <a:pt x="4433897" y="58117"/>
                </a:lnTo>
                <a:lnTo>
                  <a:pt x="4626228" y="75290"/>
                </a:lnTo>
                <a:cubicBezTo>
                  <a:pt x="5254656" y="137216"/>
                  <a:pt x="5655214" y="230932"/>
                  <a:pt x="5655214" y="335818"/>
                </a:cubicBezTo>
                <a:cubicBezTo>
                  <a:pt x="5655214" y="522283"/>
                  <a:pt x="4389251" y="673443"/>
                  <a:pt x="2827607" y="673443"/>
                </a:cubicBezTo>
                <a:cubicBezTo>
                  <a:pt x="1265963" y="673443"/>
                  <a:pt x="0" y="522283"/>
                  <a:pt x="0" y="335818"/>
                </a:cubicBezTo>
                <a:cubicBezTo>
                  <a:pt x="0" y="230932"/>
                  <a:pt x="400558" y="137216"/>
                  <a:pt x="1028986" y="75290"/>
                </a:cubicBezTo>
                <a:lnTo>
                  <a:pt x="1221343" y="58115"/>
                </a:lnTo>
                <a:lnTo>
                  <a:pt x="1262932" y="54674"/>
                </a:lnTo>
                <a:lnTo>
                  <a:pt x="1392331" y="45288"/>
                </a:lnTo>
                <a:lnTo>
                  <a:pt x="1554821" y="34628"/>
                </a:lnTo>
                <a:lnTo>
                  <a:pt x="1632430" y="30164"/>
                </a:lnTo>
                <a:lnTo>
                  <a:pt x="1845204" y="19558"/>
                </a:lnTo>
                <a:lnTo>
                  <a:pt x="1911672" y="16654"/>
                </a:lnTo>
                <a:lnTo>
                  <a:pt x="2137778" y="8736"/>
                </a:lnTo>
                <a:lnTo>
                  <a:pt x="2210125" y="6514"/>
                </a:lnTo>
                <a:lnTo>
                  <a:pt x="2442264" y="1690"/>
                </a:lnTo>
                <a:lnTo>
                  <a:pt x="2516967" y="329"/>
                </a:lnTo>
                <a:lnTo>
                  <a:pt x="2564692" y="0"/>
                </a:lnTo>
                <a:close/>
              </a:path>
            </a:pathLst>
          </a:custGeom>
          <a:solidFill>
            <a:schemeClr val="bg1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pin heiti" charset="-122"/>
              <a:ea typeface="inpin heiti" charset="-122"/>
            </a:endParaRPr>
          </a:p>
        </p:txBody>
      </p:sp>
      <p:sp>
        <p:nvSpPr>
          <p:cNvPr id="81" name="任意多边形 80"/>
          <p:cNvSpPr/>
          <p:nvPr/>
        </p:nvSpPr>
        <p:spPr>
          <a:xfrm>
            <a:off x="3788500" y="5202421"/>
            <a:ext cx="4787387" cy="571628"/>
          </a:xfrm>
          <a:custGeom>
            <a:avLst/>
            <a:gdLst>
              <a:gd name="connsiteX0" fmla="*/ 2393693 w 4787386"/>
              <a:gd name="connsiteY0" fmla="*/ 0 h 571628"/>
              <a:gd name="connsiteX1" fmla="*/ 2394866 w 4787386"/>
              <a:gd name="connsiteY1" fmla="*/ 7 h 571628"/>
              <a:gd name="connsiteX2" fmla="*/ 2656609 w 4787386"/>
              <a:gd name="connsiteY2" fmla="*/ 1807 h 571628"/>
              <a:gd name="connsiteX3" fmla="*/ 2876106 w 4787386"/>
              <a:gd name="connsiteY3" fmla="*/ 5807 h 571628"/>
              <a:gd name="connsiteX4" fmla="*/ 4787386 w 4787386"/>
              <a:gd name="connsiteY4" fmla="*/ 285814 h 571628"/>
              <a:gd name="connsiteX5" fmla="*/ 2393693 w 4787386"/>
              <a:gd name="connsiteY5" fmla="*/ 571628 h 571628"/>
              <a:gd name="connsiteX6" fmla="*/ 0 w 4787386"/>
              <a:gd name="connsiteY6" fmla="*/ 285814 h 571628"/>
              <a:gd name="connsiteX7" fmla="*/ 1911280 w 4787386"/>
              <a:gd name="connsiteY7" fmla="*/ 5807 h 571628"/>
              <a:gd name="connsiteX8" fmla="*/ 2130778 w 4787386"/>
              <a:gd name="connsiteY8" fmla="*/ 1807 h 571628"/>
              <a:gd name="connsiteX9" fmla="*/ 2392504 w 4787386"/>
              <a:gd name="connsiteY9" fmla="*/ 7 h 571628"/>
              <a:gd name="connsiteX10" fmla="*/ 2393691 w 4787386"/>
              <a:gd name="connsiteY10" fmla="*/ 0 h 571628"/>
              <a:gd name="connsiteX11" fmla="*/ 2071244 w 4787386"/>
              <a:gd name="connsiteY11" fmla="*/ 3881 h 571628"/>
              <a:gd name="connsiteX12" fmla="*/ 793732 w 4787386"/>
              <a:gd name="connsiteY12" fmla="*/ 191040 h 571628"/>
              <a:gd name="connsiteX13" fmla="*/ 2393692 w 4787386"/>
              <a:gd name="connsiteY13" fmla="*/ 382080 h 571628"/>
              <a:gd name="connsiteX14" fmla="*/ 3993652 w 4787386"/>
              <a:gd name="connsiteY14" fmla="*/ 191040 h 571628"/>
              <a:gd name="connsiteX15" fmla="*/ 2716140 w 4787386"/>
              <a:gd name="connsiteY15" fmla="*/ 3881 h 571628"/>
              <a:gd name="connsiteX16" fmla="*/ 2393693 w 4787386"/>
              <a:gd name="connsiteY16" fmla="*/ 0 h 571628"/>
              <a:gd name="connsiteX17" fmla="*/ 2393693 w 4787386"/>
              <a:gd name="connsiteY17" fmla="*/ 0 h 571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87386" h="571628">
                <a:moveTo>
                  <a:pt x="2393693" y="0"/>
                </a:moveTo>
                <a:lnTo>
                  <a:pt x="2394866" y="7"/>
                </a:lnTo>
                <a:lnTo>
                  <a:pt x="2656609" y="1807"/>
                </a:lnTo>
                <a:lnTo>
                  <a:pt x="2876106" y="5807"/>
                </a:lnTo>
                <a:cubicBezTo>
                  <a:pt x="3966871" y="32458"/>
                  <a:pt x="4787386" y="147695"/>
                  <a:pt x="4787386" y="285814"/>
                </a:cubicBezTo>
                <a:cubicBezTo>
                  <a:pt x="4787386" y="443665"/>
                  <a:pt x="3715693" y="571628"/>
                  <a:pt x="2393693" y="571628"/>
                </a:cubicBezTo>
                <a:cubicBezTo>
                  <a:pt x="1071693" y="571628"/>
                  <a:pt x="0" y="443665"/>
                  <a:pt x="0" y="285814"/>
                </a:cubicBezTo>
                <a:cubicBezTo>
                  <a:pt x="0" y="147695"/>
                  <a:pt x="820515" y="32458"/>
                  <a:pt x="1911280" y="5807"/>
                </a:cubicBezTo>
                <a:lnTo>
                  <a:pt x="2130778" y="1807"/>
                </a:lnTo>
                <a:lnTo>
                  <a:pt x="2392504" y="7"/>
                </a:lnTo>
                <a:lnTo>
                  <a:pt x="2393691" y="0"/>
                </a:lnTo>
                <a:lnTo>
                  <a:pt x="2071244" y="3881"/>
                </a:lnTo>
                <a:cubicBezTo>
                  <a:pt x="1342169" y="21695"/>
                  <a:pt x="793732" y="98721"/>
                  <a:pt x="793732" y="191040"/>
                </a:cubicBezTo>
                <a:cubicBezTo>
                  <a:pt x="793732" y="296548"/>
                  <a:pt x="1510058" y="382080"/>
                  <a:pt x="2393692" y="382080"/>
                </a:cubicBezTo>
                <a:cubicBezTo>
                  <a:pt x="3277326" y="382080"/>
                  <a:pt x="3993652" y="296548"/>
                  <a:pt x="3993652" y="191040"/>
                </a:cubicBezTo>
                <a:cubicBezTo>
                  <a:pt x="3993652" y="98721"/>
                  <a:pt x="3445215" y="21695"/>
                  <a:pt x="2716140" y="3881"/>
                </a:cubicBezTo>
                <a:lnTo>
                  <a:pt x="2393693" y="0"/>
                </a:lnTo>
                <a:lnTo>
                  <a:pt x="2393693" y="0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82" name="任意多边形 81"/>
          <p:cNvSpPr/>
          <p:nvPr/>
        </p:nvSpPr>
        <p:spPr>
          <a:xfrm>
            <a:off x="6027459" y="5202431"/>
            <a:ext cx="309471" cy="2129"/>
          </a:xfrm>
          <a:custGeom>
            <a:avLst/>
            <a:gdLst>
              <a:gd name="connsiteX0" fmla="*/ 0 w 309471"/>
              <a:gd name="connsiteY0" fmla="*/ 0 h 2129"/>
              <a:gd name="connsiteX1" fmla="*/ 287935 w 309471"/>
              <a:gd name="connsiteY1" fmla="*/ 1736 h 2129"/>
              <a:gd name="connsiteX2" fmla="*/ 309471 w 309471"/>
              <a:gd name="connsiteY2" fmla="*/ 2129 h 2129"/>
              <a:gd name="connsiteX3" fmla="*/ 261745 w 309471"/>
              <a:gd name="connsiteY3" fmla="*/ 1800 h 2129"/>
              <a:gd name="connsiteX4" fmla="*/ 243570 w 309471"/>
              <a:gd name="connsiteY4" fmla="*/ 1469 h 2129"/>
              <a:gd name="connsiteX5" fmla="*/ 2 w 309471"/>
              <a:gd name="connsiteY5" fmla="*/ 0 h 2129"/>
              <a:gd name="connsiteX6" fmla="*/ 0 w 309471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71" h="2129">
                <a:moveTo>
                  <a:pt x="0" y="0"/>
                </a:moveTo>
                <a:lnTo>
                  <a:pt x="287935" y="1736"/>
                </a:lnTo>
                <a:lnTo>
                  <a:pt x="309471" y="2129"/>
                </a:lnTo>
                <a:lnTo>
                  <a:pt x="261745" y="1800"/>
                </a:lnTo>
                <a:lnTo>
                  <a:pt x="243570" y="1469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6027466" y="5202431"/>
            <a:ext cx="309455" cy="2129"/>
          </a:xfrm>
          <a:custGeom>
            <a:avLst/>
            <a:gdLst>
              <a:gd name="connsiteX0" fmla="*/ 309454 w 309454"/>
              <a:gd name="connsiteY0" fmla="*/ 0 h 2129"/>
              <a:gd name="connsiteX1" fmla="*/ 309451 w 309454"/>
              <a:gd name="connsiteY1" fmla="*/ 0 h 2129"/>
              <a:gd name="connsiteX2" fmla="*/ 65899 w 309454"/>
              <a:gd name="connsiteY2" fmla="*/ 1469 h 2129"/>
              <a:gd name="connsiteX3" fmla="*/ 47725 w 309454"/>
              <a:gd name="connsiteY3" fmla="*/ 1800 h 2129"/>
              <a:gd name="connsiteX4" fmla="*/ 0 w 309454"/>
              <a:gd name="connsiteY4" fmla="*/ 2129 h 2129"/>
              <a:gd name="connsiteX5" fmla="*/ 21534 w 309454"/>
              <a:gd name="connsiteY5" fmla="*/ 1736 h 2129"/>
              <a:gd name="connsiteX6" fmla="*/ 309454 w 309454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54" h="2129">
                <a:moveTo>
                  <a:pt x="309454" y="0"/>
                </a:moveTo>
                <a:lnTo>
                  <a:pt x="309451" y="0"/>
                </a:lnTo>
                <a:lnTo>
                  <a:pt x="65899" y="1469"/>
                </a:lnTo>
                <a:lnTo>
                  <a:pt x="47725" y="1800"/>
                </a:lnTo>
                <a:lnTo>
                  <a:pt x="0" y="2129"/>
                </a:lnTo>
                <a:lnTo>
                  <a:pt x="21534" y="1736"/>
                </a:lnTo>
                <a:lnTo>
                  <a:pt x="309454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84" name="任意多边形 83"/>
          <p:cNvSpPr/>
          <p:nvPr/>
        </p:nvSpPr>
        <p:spPr>
          <a:xfrm>
            <a:off x="6144843" y="5204559"/>
            <a:ext cx="74703" cy="1361"/>
          </a:xfrm>
          <a:custGeom>
            <a:avLst/>
            <a:gdLst>
              <a:gd name="connsiteX0" fmla="*/ 74703 w 74703"/>
              <a:gd name="connsiteY0" fmla="*/ 0 h 1361"/>
              <a:gd name="connsiteX1" fmla="*/ 0 w 74703"/>
              <a:gd name="connsiteY1" fmla="*/ 1361 h 1361"/>
              <a:gd name="connsiteX2" fmla="*/ 60948 w 74703"/>
              <a:gd name="connsiteY2" fmla="*/ 94 h 1361"/>
              <a:gd name="connsiteX3" fmla="*/ 74703 w 74703"/>
              <a:gd name="connsiteY3" fmla="*/ 0 h 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03" h="1361">
                <a:moveTo>
                  <a:pt x="74703" y="0"/>
                </a:moveTo>
                <a:lnTo>
                  <a:pt x="0" y="1361"/>
                </a:lnTo>
                <a:lnTo>
                  <a:pt x="60948" y="94"/>
                </a:lnTo>
                <a:lnTo>
                  <a:pt x="74703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85" name="任意多边形 84"/>
          <p:cNvSpPr/>
          <p:nvPr/>
        </p:nvSpPr>
        <p:spPr>
          <a:xfrm>
            <a:off x="6144852" y="5204557"/>
            <a:ext cx="74685" cy="1360"/>
          </a:xfrm>
          <a:custGeom>
            <a:avLst/>
            <a:gdLst>
              <a:gd name="connsiteX0" fmla="*/ 0 w 74685"/>
              <a:gd name="connsiteY0" fmla="*/ 0 h 1360"/>
              <a:gd name="connsiteX1" fmla="*/ 13751 w 74685"/>
              <a:gd name="connsiteY1" fmla="*/ 94 h 1360"/>
              <a:gd name="connsiteX2" fmla="*/ 74685 w 74685"/>
              <a:gd name="connsiteY2" fmla="*/ 1360 h 1360"/>
              <a:gd name="connsiteX3" fmla="*/ 0 w 74685"/>
              <a:gd name="connsiteY3" fmla="*/ 0 h 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685" h="1360">
                <a:moveTo>
                  <a:pt x="0" y="0"/>
                </a:moveTo>
                <a:lnTo>
                  <a:pt x="13751" y="94"/>
                </a:lnTo>
                <a:lnTo>
                  <a:pt x="74685" y="13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86" name="任意多边形 85"/>
          <p:cNvSpPr/>
          <p:nvPr/>
        </p:nvSpPr>
        <p:spPr>
          <a:xfrm>
            <a:off x="6066113" y="5205919"/>
            <a:ext cx="232160" cy="4825"/>
          </a:xfrm>
          <a:custGeom>
            <a:avLst/>
            <a:gdLst>
              <a:gd name="connsiteX0" fmla="*/ 0 w 232160"/>
              <a:gd name="connsiteY0" fmla="*/ 0 h 4825"/>
              <a:gd name="connsiteX1" fmla="*/ 184534 w 232160"/>
              <a:gd name="connsiteY1" fmla="*/ 3363 h 4825"/>
              <a:gd name="connsiteX2" fmla="*/ 232160 w 232160"/>
              <a:gd name="connsiteY2" fmla="*/ 4825 h 4825"/>
              <a:gd name="connsiteX3" fmla="*/ 0 w 232160"/>
              <a:gd name="connsiteY3" fmla="*/ 0 h 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60" h="4825">
                <a:moveTo>
                  <a:pt x="0" y="0"/>
                </a:moveTo>
                <a:lnTo>
                  <a:pt x="184534" y="3363"/>
                </a:lnTo>
                <a:lnTo>
                  <a:pt x="232160" y="482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6066125" y="5205918"/>
            <a:ext cx="232139" cy="4824"/>
          </a:xfrm>
          <a:custGeom>
            <a:avLst/>
            <a:gdLst>
              <a:gd name="connsiteX0" fmla="*/ 232139 w 232139"/>
              <a:gd name="connsiteY0" fmla="*/ 0 h 4824"/>
              <a:gd name="connsiteX1" fmla="*/ 0 w 232139"/>
              <a:gd name="connsiteY1" fmla="*/ 4824 h 4824"/>
              <a:gd name="connsiteX2" fmla="*/ 47621 w 232139"/>
              <a:gd name="connsiteY2" fmla="*/ 3362 h 4824"/>
              <a:gd name="connsiteX3" fmla="*/ 232139 w 232139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39" h="4824">
                <a:moveTo>
                  <a:pt x="232139" y="0"/>
                </a:moveTo>
                <a:lnTo>
                  <a:pt x="0" y="4824"/>
                </a:lnTo>
                <a:lnTo>
                  <a:pt x="47621" y="3362"/>
                </a:lnTo>
                <a:lnTo>
                  <a:pt x="23213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88" name="任意多边形 87"/>
          <p:cNvSpPr/>
          <p:nvPr/>
        </p:nvSpPr>
        <p:spPr>
          <a:xfrm>
            <a:off x="6146021" y="5210743"/>
            <a:ext cx="72347" cy="2223"/>
          </a:xfrm>
          <a:custGeom>
            <a:avLst/>
            <a:gdLst>
              <a:gd name="connsiteX0" fmla="*/ 72347 w 72347"/>
              <a:gd name="connsiteY0" fmla="*/ 0 h 2222"/>
              <a:gd name="connsiteX1" fmla="*/ 0 w 72347"/>
              <a:gd name="connsiteY1" fmla="*/ 2222 h 2222"/>
              <a:gd name="connsiteX2" fmla="*/ 50411 w 72347"/>
              <a:gd name="connsiteY2" fmla="*/ 456 h 2222"/>
              <a:gd name="connsiteX3" fmla="*/ 72347 w 72347"/>
              <a:gd name="connsiteY3" fmla="*/ 0 h 2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47" h="2222">
                <a:moveTo>
                  <a:pt x="72347" y="0"/>
                </a:moveTo>
                <a:lnTo>
                  <a:pt x="0" y="2222"/>
                </a:lnTo>
                <a:lnTo>
                  <a:pt x="50411" y="456"/>
                </a:lnTo>
                <a:lnTo>
                  <a:pt x="72347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6146030" y="5210744"/>
            <a:ext cx="72327" cy="2221"/>
          </a:xfrm>
          <a:custGeom>
            <a:avLst/>
            <a:gdLst>
              <a:gd name="connsiteX0" fmla="*/ 0 w 72326"/>
              <a:gd name="connsiteY0" fmla="*/ 0 h 2221"/>
              <a:gd name="connsiteX1" fmla="*/ 21929 w 72326"/>
              <a:gd name="connsiteY1" fmla="*/ 456 h 2221"/>
              <a:gd name="connsiteX2" fmla="*/ 72326 w 72326"/>
              <a:gd name="connsiteY2" fmla="*/ 2221 h 2221"/>
              <a:gd name="connsiteX3" fmla="*/ 0 w 72326"/>
              <a:gd name="connsiteY3" fmla="*/ 0 h 2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26" h="2221">
                <a:moveTo>
                  <a:pt x="0" y="0"/>
                </a:moveTo>
                <a:lnTo>
                  <a:pt x="21929" y="456"/>
                </a:lnTo>
                <a:lnTo>
                  <a:pt x="72326" y="222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0" name="任意多边形 89"/>
          <p:cNvSpPr/>
          <p:nvPr/>
        </p:nvSpPr>
        <p:spPr>
          <a:xfrm>
            <a:off x="6069129" y="5212965"/>
            <a:ext cx="226131" cy="7919"/>
          </a:xfrm>
          <a:custGeom>
            <a:avLst/>
            <a:gdLst>
              <a:gd name="connsiteX0" fmla="*/ 0 w 226131"/>
              <a:gd name="connsiteY0" fmla="*/ 0 h 7919"/>
              <a:gd name="connsiteX1" fmla="*/ 151031 w 226131"/>
              <a:gd name="connsiteY1" fmla="*/ 4637 h 7919"/>
              <a:gd name="connsiteX2" fmla="*/ 226131 w 226131"/>
              <a:gd name="connsiteY2" fmla="*/ 7919 h 7919"/>
              <a:gd name="connsiteX3" fmla="*/ 0 w 226131"/>
              <a:gd name="connsiteY3" fmla="*/ 0 h 7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31" h="7919">
                <a:moveTo>
                  <a:pt x="0" y="0"/>
                </a:moveTo>
                <a:lnTo>
                  <a:pt x="151031" y="4637"/>
                </a:lnTo>
                <a:lnTo>
                  <a:pt x="226131" y="7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1" name="任意多边形 90"/>
          <p:cNvSpPr/>
          <p:nvPr/>
        </p:nvSpPr>
        <p:spPr>
          <a:xfrm>
            <a:off x="6069140" y="5212964"/>
            <a:ext cx="226107" cy="7919"/>
          </a:xfrm>
          <a:custGeom>
            <a:avLst/>
            <a:gdLst>
              <a:gd name="connsiteX0" fmla="*/ 226106 w 226106"/>
              <a:gd name="connsiteY0" fmla="*/ 0 h 7918"/>
              <a:gd name="connsiteX1" fmla="*/ 0 w 226106"/>
              <a:gd name="connsiteY1" fmla="*/ 7918 h 7918"/>
              <a:gd name="connsiteX2" fmla="*/ 75091 w 226106"/>
              <a:gd name="connsiteY2" fmla="*/ 4636 h 7918"/>
              <a:gd name="connsiteX3" fmla="*/ 226106 w 226106"/>
              <a:gd name="connsiteY3" fmla="*/ 0 h 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06" h="7918">
                <a:moveTo>
                  <a:pt x="226106" y="0"/>
                </a:moveTo>
                <a:lnTo>
                  <a:pt x="0" y="7918"/>
                </a:lnTo>
                <a:lnTo>
                  <a:pt x="75091" y="4636"/>
                </a:lnTo>
                <a:lnTo>
                  <a:pt x="226106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2" name="任意多边形 91"/>
          <p:cNvSpPr/>
          <p:nvPr/>
        </p:nvSpPr>
        <p:spPr>
          <a:xfrm>
            <a:off x="6148959" y="5220882"/>
            <a:ext cx="66468" cy="2904"/>
          </a:xfrm>
          <a:custGeom>
            <a:avLst/>
            <a:gdLst>
              <a:gd name="connsiteX0" fmla="*/ 66468 w 66468"/>
              <a:gd name="connsiteY0" fmla="*/ 0 h 2904"/>
              <a:gd name="connsiteX1" fmla="*/ 0 w 66468"/>
              <a:gd name="connsiteY1" fmla="*/ 2904 h 2904"/>
              <a:gd name="connsiteX2" fmla="*/ 38928 w 66468"/>
              <a:gd name="connsiteY2" fmla="*/ 964 h 2904"/>
              <a:gd name="connsiteX3" fmla="*/ 66468 w 66468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68" h="2904">
                <a:moveTo>
                  <a:pt x="66468" y="0"/>
                </a:moveTo>
                <a:lnTo>
                  <a:pt x="0" y="2904"/>
                </a:lnTo>
                <a:lnTo>
                  <a:pt x="38928" y="964"/>
                </a:lnTo>
                <a:lnTo>
                  <a:pt x="66468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3" name="任意多边形 92"/>
          <p:cNvSpPr/>
          <p:nvPr/>
        </p:nvSpPr>
        <p:spPr>
          <a:xfrm>
            <a:off x="6148973" y="5220882"/>
            <a:ext cx="66443" cy="2904"/>
          </a:xfrm>
          <a:custGeom>
            <a:avLst/>
            <a:gdLst>
              <a:gd name="connsiteX0" fmla="*/ 0 w 66443"/>
              <a:gd name="connsiteY0" fmla="*/ 0 h 2904"/>
              <a:gd name="connsiteX1" fmla="*/ 27529 w 66443"/>
              <a:gd name="connsiteY1" fmla="*/ 964 h 2904"/>
              <a:gd name="connsiteX2" fmla="*/ 66443 w 66443"/>
              <a:gd name="connsiteY2" fmla="*/ 2904 h 2904"/>
              <a:gd name="connsiteX3" fmla="*/ 0 w 66443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43" h="2904">
                <a:moveTo>
                  <a:pt x="0" y="0"/>
                </a:moveTo>
                <a:lnTo>
                  <a:pt x="27529" y="964"/>
                </a:lnTo>
                <a:lnTo>
                  <a:pt x="66443" y="29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4" name="任意多边形 93"/>
          <p:cNvSpPr/>
          <p:nvPr/>
        </p:nvSpPr>
        <p:spPr>
          <a:xfrm>
            <a:off x="6075791" y="5223787"/>
            <a:ext cx="212804" cy="10607"/>
          </a:xfrm>
          <a:custGeom>
            <a:avLst/>
            <a:gdLst>
              <a:gd name="connsiteX0" fmla="*/ 0 w 212804"/>
              <a:gd name="connsiteY0" fmla="*/ 0 h 10606"/>
              <a:gd name="connsiteX1" fmla="*/ 118245 w 212804"/>
              <a:gd name="connsiteY1" fmla="*/ 5167 h 10606"/>
              <a:gd name="connsiteX2" fmla="*/ 212804 w 212804"/>
              <a:gd name="connsiteY2" fmla="*/ 10606 h 10606"/>
              <a:gd name="connsiteX3" fmla="*/ 0 w 21280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804" h="10606">
                <a:moveTo>
                  <a:pt x="0" y="0"/>
                </a:moveTo>
                <a:lnTo>
                  <a:pt x="118245" y="5167"/>
                </a:lnTo>
                <a:lnTo>
                  <a:pt x="212804" y="106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5" name="任意多边形 94"/>
          <p:cNvSpPr/>
          <p:nvPr/>
        </p:nvSpPr>
        <p:spPr>
          <a:xfrm>
            <a:off x="6075806" y="5223787"/>
            <a:ext cx="212775" cy="10607"/>
          </a:xfrm>
          <a:custGeom>
            <a:avLst/>
            <a:gdLst>
              <a:gd name="connsiteX0" fmla="*/ 212774 w 212774"/>
              <a:gd name="connsiteY0" fmla="*/ 0 h 10606"/>
              <a:gd name="connsiteX1" fmla="*/ 0 w 212774"/>
              <a:gd name="connsiteY1" fmla="*/ 10606 h 10606"/>
              <a:gd name="connsiteX2" fmla="*/ 94545 w 212774"/>
              <a:gd name="connsiteY2" fmla="*/ 5167 h 10606"/>
              <a:gd name="connsiteX3" fmla="*/ 212774 w 21277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774" h="10606">
                <a:moveTo>
                  <a:pt x="212774" y="0"/>
                </a:moveTo>
                <a:lnTo>
                  <a:pt x="0" y="10606"/>
                </a:lnTo>
                <a:lnTo>
                  <a:pt x="94545" y="5167"/>
                </a:lnTo>
                <a:lnTo>
                  <a:pt x="212774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6" name="任意多边形 95"/>
          <p:cNvSpPr/>
          <p:nvPr/>
        </p:nvSpPr>
        <p:spPr>
          <a:xfrm>
            <a:off x="6143390" y="5234393"/>
            <a:ext cx="77609" cy="4464"/>
          </a:xfrm>
          <a:custGeom>
            <a:avLst/>
            <a:gdLst>
              <a:gd name="connsiteX0" fmla="*/ 77609 w 77609"/>
              <a:gd name="connsiteY0" fmla="*/ 0 h 4464"/>
              <a:gd name="connsiteX1" fmla="*/ 0 w 77609"/>
              <a:gd name="connsiteY1" fmla="*/ 4464 h 4464"/>
              <a:gd name="connsiteX2" fmla="*/ 37813 w 77609"/>
              <a:gd name="connsiteY2" fmla="*/ 1983 h 4464"/>
              <a:gd name="connsiteX3" fmla="*/ 77609 w 77609"/>
              <a:gd name="connsiteY3" fmla="*/ 0 h 4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609" h="4464">
                <a:moveTo>
                  <a:pt x="77609" y="0"/>
                </a:moveTo>
                <a:lnTo>
                  <a:pt x="0" y="4464"/>
                </a:lnTo>
                <a:lnTo>
                  <a:pt x="37813" y="1983"/>
                </a:lnTo>
                <a:lnTo>
                  <a:pt x="7760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7" name="任意多边形 96"/>
          <p:cNvSpPr/>
          <p:nvPr/>
        </p:nvSpPr>
        <p:spPr>
          <a:xfrm>
            <a:off x="6143405" y="5234395"/>
            <a:ext cx="77579" cy="4463"/>
          </a:xfrm>
          <a:custGeom>
            <a:avLst/>
            <a:gdLst>
              <a:gd name="connsiteX0" fmla="*/ 0 w 77579"/>
              <a:gd name="connsiteY0" fmla="*/ 0 h 4463"/>
              <a:gd name="connsiteX1" fmla="*/ 39780 w 77579"/>
              <a:gd name="connsiteY1" fmla="*/ 1983 h 4463"/>
              <a:gd name="connsiteX2" fmla="*/ 77579 w 77579"/>
              <a:gd name="connsiteY2" fmla="*/ 4463 h 4463"/>
              <a:gd name="connsiteX3" fmla="*/ 0 w 77579"/>
              <a:gd name="connsiteY3" fmla="*/ 0 h 4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79" h="4463">
                <a:moveTo>
                  <a:pt x="0" y="0"/>
                </a:moveTo>
                <a:lnTo>
                  <a:pt x="39780" y="1983"/>
                </a:lnTo>
                <a:lnTo>
                  <a:pt x="77579" y="44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8" name="任意多边形 97"/>
          <p:cNvSpPr/>
          <p:nvPr/>
        </p:nvSpPr>
        <p:spPr>
          <a:xfrm>
            <a:off x="6100932" y="5238856"/>
            <a:ext cx="162525" cy="10663"/>
          </a:xfrm>
          <a:custGeom>
            <a:avLst/>
            <a:gdLst>
              <a:gd name="connsiteX0" fmla="*/ 0 w 162525"/>
              <a:gd name="connsiteY0" fmla="*/ 0 h 10662"/>
              <a:gd name="connsiteX1" fmla="*/ 75035 w 162525"/>
              <a:gd name="connsiteY1" fmla="*/ 4316 h 10662"/>
              <a:gd name="connsiteX2" fmla="*/ 162525 w 162525"/>
              <a:gd name="connsiteY2" fmla="*/ 10662 h 10662"/>
              <a:gd name="connsiteX3" fmla="*/ 0 w 162525"/>
              <a:gd name="connsiteY3" fmla="*/ 0 h 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25" h="10662">
                <a:moveTo>
                  <a:pt x="0" y="0"/>
                </a:moveTo>
                <a:lnTo>
                  <a:pt x="75035" y="4316"/>
                </a:lnTo>
                <a:lnTo>
                  <a:pt x="162525" y="106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9" name="任意多边形 98"/>
          <p:cNvSpPr/>
          <p:nvPr/>
        </p:nvSpPr>
        <p:spPr>
          <a:xfrm>
            <a:off x="6100948" y="5238857"/>
            <a:ext cx="162491" cy="10660"/>
          </a:xfrm>
          <a:custGeom>
            <a:avLst/>
            <a:gdLst>
              <a:gd name="connsiteX0" fmla="*/ 162490 w 162490"/>
              <a:gd name="connsiteY0" fmla="*/ 0 h 10660"/>
              <a:gd name="connsiteX1" fmla="*/ 0 w 162490"/>
              <a:gd name="connsiteY1" fmla="*/ 10660 h 10660"/>
              <a:gd name="connsiteX2" fmla="*/ 87471 w 162490"/>
              <a:gd name="connsiteY2" fmla="*/ 4315 h 10660"/>
              <a:gd name="connsiteX3" fmla="*/ 162490 w 162490"/>
              <a:gd name="connsiteY3" fmla="*/ 0 h 10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490" h="10660">
                <a:moveTo>
                  <a:pt x="162490" y="0"/>
                </a:moveTo>
                <a:lnTo>
                  <a:pt x="0" y="10660"/>
                </a:lnTo>
                <a:lnTo>
                  <a:pt x="87471" y="4315"/>
                </a:lnTo>
                <a:lnTo>
                  <a:pt x="16249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0" name="任意多边形 99"/>
          <p:cNvSpPr/>
          <p:nvPr/>
        </p:nvSpPr>
        <p:spPr>
          <a:xfrm>
            <a:off x="6117495" y="5249515"/>
            <a:ext cx="129399" cy="9387"/>
          </a:xfrm>
          <a:custGeom>
            <a:avLst/>
            <a:gdLst>
              <a:gd name="connsiteX0" fmla="*/ 129399 w 129399"/>
              <a:gd name="connsiteY0" fmla="*/ 0 h 9386"/>
              <a:gd name="connsiteX1" fmla="*/ 0 w 129399"/>
              <a:gd name="connsiteY1" fmla="*/ 9386 h 9386"/>
              <a:gd name="connsiteX2" fmla="*/ 52360 w 129399"/>
              <a:gd name="connsiteY2" fmla="*/ 5054 h 9386"/>
              <a:gd name="connsiteX3" fmla="*/ 129399 w 129399"/>
              <a:gd name="connsiteY3" fmla="*/ 0 h 9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99" h="9386">
                <a:moveTo>
                  <a:pt x="129399" y="0"/>
                </a:moveTo>
                <a:lnTo>
                  <a:pt x="0" y="9386"/>
                </a:lnTo>
                <a:lnTo>
                  <a:pt x="52360" y="5054"/>
                </a:lnTo>
                <a:lnTo>
                  <a:pt x="12939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1" name="任意多边形 100"/>
          <p:cNvSpPr/>
          <p:nvPr/>
        </p:nvSpPr>
        <p:spPr>
          <a:xfrm>
            <a:off x="6117511" y="5249517"/>
            <a:ext cx="129364" cy="9384"/>
          </a:xfrm>
          <a:custGeom>
            <a:avLst/>
            <a:gdLst>
              <a:gd name="connsiteX0" fmla="*/ 0 w 129364"/>
              <a:gd name="connsiteY0" fmla="*/ 0 h 9384"/>
              <a:gd name="connsiteX1" fmla="*/ 77018 w 129364"/>
              <a:gd name="connsiteY1" fmla="*/ 5053 h 9384"/>
              <a:gd name="connsiteX2" fmla="*/ 129364 w 129364"/>
              <a:gd name="connsiteY2" fmla="*/ 9384 h 9384"/>
              <a:gd name="connsiteX3" fmla="*/ 0 w 129364"/>
              <a:gd name="connsiteY3" fmla="*/ 0 h 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64" h="9384">
                <a:moveTo>
                  <a:pt x="0" y="0"/>
                </a:moveTo>
                <a:lnTo>
                  <a:pt x="77018" y="5053"/>
                </a:lnTo>
                <a:lnTo>
                  <a:pt x="129364" y="93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2" name="任意多边形 101"/>
          <p:cNvSpPr/>
          <p:nvPr/>
        </p:nvSpPr>
        <p:spPr>
          <a:xfrm>
            <a:off x="6161379" y="5258901"/>
            <a:ext cx="41631" cy="3444"/>
          </a:xfrm>
          <a:custGeom>
            <a:avLst/>
            <a:gdLst>
              <a:gd name="connsiteX0" fmla="*/ 0 w 41631"/>
              <a:gd name="connsiteY0" fmla="*/ 0 h 3444"/>
              <a:gd name="connsiteX1" fmla="*/ 16283 w 41631"/>
              <a:gd name="connsiteY1" fmla="*/ 1181 h 3444"/>
              <a:gd name="connsiteX2" fmla="*/ 41631 w 41631"/>
              <a:gd name="connsiteY2" fmla="*/ 3444 h 3444"/>
              <a:gd name="connsiteX3" fmla="*/ 0 w 41631"/>
              <a:gd name="connsiteY3" fmla="*/ 0 h 3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31" h="3444">
                <a:moveTo>
                  <a:pt x="0" y="0"/>
                </a:moveTo>
                <a:lnTo>
                  <a:pt x="16283" y="1181"/>
                </a:lnTo>
                <a:lnTo>
                  <a:pt x="41631" y="344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3" name="任意多边形 102"/>
          <p:cNvSpPr/>
          <p:nvPr/>
        </p:nvSpPr>
        <p:spPr>
          <a:xfrm>
            <a:off x="6161400" y="5258904"/>
            <a:ext cx="41589" cy="3441"/>
          </a:xfrm>
          <a:custGeom>
            <a:avLst/>
            <a:gdLst>
              <a:gd name="connsiteX0" fmla="*/ 41589 w 41589"/>
              <a:gd name="connsiteY0" fmla="*/ 0 h 3441"/>
              <a:gd name="connsiteX1" fmla="*/ 0 w 41589"/>
              <a:gd name="connsiteY1" fmla="*/ 3441 h 3441"/>
              <a:gd name="connsiteX2" fmla="*/ 25322 w 41589"/>
              <a:gd name="connsiteY2" fmla="*/ 1180 h 3441"/>
              <a:gd name="connsiteX3" fmla="*/ 41589 w 41589"/>
              <a:gd name="connsiteY3" fmla="*/ 0 h 3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89" h="3441">
                <a:moveTo>
                  <a:pt x="41589" y="0"/>
                </a:moveTo>
                <a:lnTo>
                  <a:pt x="0" y="3441"/>
                </a:lnTo>
                <a:lnTo>
                  <a:pt x="25322" y="1180"/>
                </a:lnTo>
                <a:lnTo>
                  <a:pt x="4158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4" name="任意多边形 103"/>
          <p:cNvSpPr/>
          <p:nvPr/>
        </p:nvSpPr>
        <p:spPr>
          <a:xfrm>
            <a:off x="3009458" y="5262344"/>
            <a:ext cx="6345471" cy="804249"/>
          </a:xfrm>
          <a:custGeom>
            <a:avLst/>
            <a:gdLst>
              <a:gd name="connsiteX0" fmla="*/ 1566472 w 6345470"/>
              <a:gd name="connsiteY0" fmla="*/ 0 h 804249"/>
              <a:gd name="connsiteX1" fmla="*/ 1374115 w 6345470"/>
              <a:gd name="connsiteY1" fmla="*/ 17175 h 804249"/>
              <a:gd name="connsiteX2" fmla="*/ 345129 w 6345470"/>
              <a:gd name="connsiteY2" fmla="*/ 277703 h 804249"/>
              <a:gd name="connsiteX3" fmla="*/ 3172736 w 6345470"/>
              <a:gd name="connsiteY3" fmla="*/ 615328 h 804249"/>
              <a:gd name="connsiteX4" fmla="*/ 6000343 w 6345470"/>
              <a:gd name="connsiteY4" fmla="*/ 277703 h 804249"/>
              <a:gd name="connsiteX5" fmla="*/ 4971357 w 6345470"/>
              <a:gd name="connsiteY5" fmla="*/ 17175 h 804249"/>
              <a:gd name="connsiteX6" fmla="*/ 4779026 w 6345470"/>
              <a:gd name="connsiteY6" fmla="*/ 2 h 804249"/>
              <a:gd name="connsiteX7" fmla="*/ 4946641 w 6345470"/>
              <a:gd name="connsiteY7" fmla="*/ 13870 h 804249"/>
              <a:gd name="connsiteX8" fmla="*/ 6345470 w 6345470"/>
              <a:gd name="connsiteY8" fmla="*/ 372163 h 804249"/>
              <a:gd name="connsiteX9" fmla="*/ 3172735 w 6345470"/>
              <a:gd name="connsiteY9" fmla="*/ 804249 h 804249"/>
              <a:gd name="connsiteX10" fmla="*/ 0 w 6345470"/>
              <a:gd name="connsiteY10" fmla="*/ 372163 h 804249"/>
              <a:gd name="connsiteX11" fmla="*/ 1398829 w 6345470"/>
              <a:gd name="connsiteY11" fmla="*/ 13870 h 804249"/>
              <a:gd name="connsiteX12" fmla="*/ 1566472 w 6345470"/>
              <a:gd name="connsiteY12" fmla="*/ 0 h 8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45470" h="804249">
                <a:moveTo>
                  <a:pt x="1566472" y="0"/>
                </a:moveTo>
                <a:lnTo>
                  <a:pt x="1374115" y="17175"/>
                </a:lnTo>
                <a:cubicBezTo>
                  <a:pt x="745687" y="79101"/>
                  <a:pt x="345129" y="172817"/>
                  <a:pt x="345129" y="277703"/>
                </a:cubicBezTo>
                <a:cubicBezTo>
                  <a:pt x="345129" y="464168"/>
                  <a:pt x="1611092" y="615328"/>
                  <a:pt x="3172736" y="615328"/>
                </a:cubicBezTo>
                <a:cubicBezTo>
                  <a:pt x="4734380" y="615328"/>
                  <a:pt x="6000343" y="464168"/>
                  <a:pt x="6000343" y="277703"/>
                </a:cubicBezTo>
                <a:cubicBezTo>
                  <a:pt x="6000343" y="172817"/>
                  <a:pt x="5599785" y="79101"/>
                  <a:pt x="4971357" y="17175"/>
                </a:cubicBezTo>
                <a:lnTo>
                  <a:pt x="4779026" y="2"/>
                </a:lnTo>
                <a:lnTo>
                  <a:pt x="4946641" y="13870"/>
                </a:lnTo>
                <a:cubicBezTo>
                  <a:pt x="5790594" y="91519"/>
                  <a:pt x="6345470" y="223016"/>
                  <a:pt x="6345470" y="372163"/>
                </a:cubicBezTo>
                <a:cubicBezTo>
                  <a:pt x="6345470" y="610798"/>
                  <a:pt x="4924988" y="804249"/>
                  <a:pt x="3172735" y="804249"/>
                </a:cubicBezTo>
                <a:cubicBezTo>
                  <a:pt x="1420482" y="804249"/>
                  <a:pt x="0" y="610798"/>
                  <a:pt x="0" y="372163"/>
                </a:cubicBezTo>
                <a:cubicBezTo>
                  <a:pt x="0" y="223016"/>
                  <a:pt x="554876" y="91519"/>
                  <a:pt x="1398829" y="13870"/>
                </a:cubicBezTo>
                <a:lnTo>
                  <a:pt x="1566472" y="0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cxnSp>
        <p:nvCxnSpPr>
          <p:cNvPr id="105" name="直接连接符 104"/>
          <p:cNvCxnSpPr/>
          <p:nvPr/>
        </p:nvCxnSpPr>
        <p:spPr>
          <a:xfrm flipV="1">
            <a:off x="3223288" y="3928304"/>
            <a:ext cx="0" cy="1691649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6" name="组合 105"/>
          <p:cNvGrpSpPr/>
          <p:nvPr/>
        </p:nvGrpSpPr>
        <p:grpSpPr>
          <a:xfrm>
            <a:off x="2280983" y="2522601"/>
            <a:ext cx="1925102" cy="1127665"/>
            <a:chOff x="2280983" y="2466039"/>
            <a:chExt cx="1925102" cy="1127665"/>
          </a:xfrm>
        </p:grpSpPr>
        <p:sp>
          <p:nvSpPr>
            <p:cNvPr id="107" name="矩形 106"/>
            <p:cNvSpPr/>
            <p:nvPr/>
          </p:nvSpPr>
          <p:spPr>
            <a:xfrm>
              <a:off x="2293337" y="2841190"/>
              <a:ext cx="1912748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rPr>
                <a:t>此处添加详细文本描述，建议与标题相关并符合整体语言风格，语言描述尽量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rPr>
                <a:t>……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2280983" y="2466039"/>
              <a:ext cx="1912747" cy="4183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</a:rPr>
                <a:t>为何要学礼仪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</a:endParaRPr>
            </a:p>
          </p:txBody>
        </p:sp>
      </p:grpSp>
      <p:cxnSp>
        <p:nvCxnSpPr>
          <p:cNvPr id="109" name="直接连接符 108"/>
          <p:cNvCxnSpPr/>
          <p:nvPr/>
        </p:nvCxnSpPr>
        <p:spPr>
          <a:xfrm flipV="1">
            <a:off x="8679207" y="4716094"/>
            <a:ext cx="0" cy="810789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组合 109"/>
          <p:cNvGrpSpPr/>
          <p:nvPr/>
        </p:nvGrpSpPr>
        <p:grpSpPr>
          <a:xfrm>
            <a:off x="7732022" y="3378813"/>
            <a:ext cx="1912748" cy="1128259"/>
            <a:chOff x="7732022" y="3322251"/>
            <a:chExt cx="1912748" cy="1128259"/>
          </a:xfrm>
        </p:grpSpPr>
        <p:sp>
          <p:nvSpPr>
            <p:cNvPr id="111" name="矩形 110"/>
            <p:cNvSpPr/>
            <p:nvPr/>
          </p:nvSpPr>
          <p:spPr>
            <a:xfrm>
              <a:off x="7732022" y="3697996"/>
              <a:ext cx="1912748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rPr>
                <a:t>此处添加详细文本描述，建议与标题相关并符合整体语言风格，语言描述尽量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rPr>
                <a:t>……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7732023" y="3322251"/>
              <a:ext cx="1912747" cy="4183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</a:rPr>
                <a:t>为何要学礼仪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</a:endParaRPr>
            </a:p>
          </p:txBody>
        </p:sp>
      </p:grpSp>
      <p:cxnSp>
        <p:nvCxnSpPr>
          <p:cNvPr id="113" name="直接连接符 112"/>
          <p:cNvCxnSpPr/>
          <p:nvPr/>
        </p:nvCxnSpPr>
        <p:spPr>
          <a:xfrm flipV="1">
            <a:off x="7340431" y="2920069"/>
            <a:ext cx="0" cy="272802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4" name="组合 113"/>
          <p:cNvGrpSpPr/>
          <p:nvPr/>
        </p:nvGrpSpPr>
        <p:grpSpPr>
          <a:xfrm>
            <a:off x="6396411" y="1568432"/>
            <a:ext cx="1990475" cy="1104963"/>
            <a:chOff x="6396411" y="1511870"/>
            <a:chExt cx="1990475" cy="1104963"/>
          </a:xfrm>
        </p:grpSpPr>
        <p:sp>
          <p:nvSpPr>
            <p:cNvPr id="115" name="矩形 114"/>
            <p:cNvSpPr/>
            <p:nvPr/>
          </p:nvSpPr>
          <p:spPr>
            <a:xfrm>
              <a:off x="6396411" y="1864319"/>
              <a:ext cx="1912748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rPr>
                <a:t>此处添加详细文本描述，建议与标题相关并符合整体语言风格，语言描述尽量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npin heiti" charset="-122"/>
                  <a:ea typeface="inpin heiti" charset="-122"/>
                </a:rPr>
                <a:t>……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6474139" y="1511870"/>
              <a:ext cx="1912747" cy="4183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B02434"/>
                  </a:solidFill>
                  <a:latin typeface="inpin heiti" charset="-122"/>
                  <a:ea typeface="inpin heiti" charset="-122"/>
                </a:rPr>
                <a:t>为何要学礼仪</a:t>
              </a:r>
              <a:endPara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117" name="上箭头 116"/>
          <p:cNvSpPr/>
          <p:nvPr/>
        </p:nvSpPr>
        <p:spPr>
          <a:xfrm>
            <a:off x="6376317" y="3666785"/>
            <a:ext cx="422655" cy="1925032"/>
          </a:xfrm>
          <a:prstGeom prst="upArrow">
            <a:avLst/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8" name="上箭头 117"/>
          <p:cNvSpPr/>
          <p:nvPr/>
        </p:nvSpPr>
        <p:spPr>
          <a:xfrm>
            <a:off x="5505455" y="4302462"/>
            <a:ext cx="424728" cy="1266625"/>
          </a:xfrm>
          <a:prstGeom prst="upArrow">
            <a:avLst/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9" name="上箭头 118"/>
          <p:cNvSpPr/>
          <p:nvPr/>
        </p:nvSpPr>
        <p:spPr>
          <a:xfrm>
            <a:off x="5703893" y="2951634"/>
            <a:ext cx="956603" cy="2852781"/>
          </a:xfrm>
          <a:prstGeom prst="upArrow">
            <a:avLst/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273693" y="6478922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5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77" grpId="0" animBg="1"/>
      <p:bldP spid="81" grpId="0" animBg="1"/>
      <p:bldP spid="104" grpId="0" animBg="1"/>
      <p:bldP spid="117" grpId="0" animBg="1"/>
      <p:bldP spid="118" grpId="0" animBg="1"/>
      <p:bldP spid="1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695515" y="740161"/>
            <a:ext cx="11498604" cy="29671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>
            <a:off x="3" y="260648"/>
            <a:ext cx="547381" cy="509181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47383" y="185358"/>
            <a:ext cx="576857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spc="600" dirty="0">
                <a:ln w="6350">
                  <a:noFill/>
                </a:ln>
                <a:solidFill>
                  <a:srgbClr val="B02434"/>
                </a:solidFill>
                <a:latin typeface="inpin heiti" charset="-122"/>
                <a:ea typeface="inpin heiti" charset="-122"/>
              </a:rPr>
              <a:t>一、请输入您的章节标题</a:t>
            </a:r>
            <a:endParaRPr lang="zh-CN" altLang="en-US" sz="2800" spc="600" dirty="0">
              <a:ln w="6350">
                <a:noFill/>
              </a:ln>
              <a:solidFill>
                <a:srgbClr val="B02434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60" name="Freeform 196"/>
          <p:cNvSpPr>
            <a:spLocks noEditPoints="1"/>
          </p:cNvSpPr>
          <p:nvPr/>
        </p:nvSpPr>
        <p:spPr bwMode="auto">
          <a:xfrm>
            <a:off x="5451244" y="1710831"/>
            <a:ext cx="1264627" cy="3942499"/>
          </a:xfrm>
          <a:custGeom>
            <a:avLst/>
            <a:gdLst>
              <a:gd name="T0" fmla="*/ 379 w 386"/>
              <a:gd name="T1" fmla="*/ 464 h 1210"/>
              <a:gd name="T2" fmla="*/ 364 w 386"/>
              <a:gd name="T3" fmla="*/ 267 h 1210"/>
              <a:gd name="T4" fmla="*/ 269 w 386"/>
              <a:gd name="T5" fmla="*/ 191 h 1210"/>
              <a:gd name="T6" fmla="*/ 251 w 386"/>
              <a:gd name="T7" fmla="*/ 145 h 1210"/>
              <a:gd name="T8" fmla="*/ 266 w 386"/>
              <a:gd name="T9" fmla="*/ 116 h 1210"/>
              <a:gd name="T10" fmla="*/ 263 w 386"/>
              <a:gd name="T11" fmla="*/ 82 h 1210"/>
              <a:gd name="T12" fmla="*/ 205 w 386"/>
              <a:gd name="T13" fmla="*/ 0 h 1210"/>
              <a:gd name="T14" fmla="*/ 155 w 386"/>
              <a:gd name="T15" fmla="*/ 90 h 1210"/>
              <a:gd name="T16" fmla="*/ 174 w 386"/>
              <a:gd name="T17" fmla="*/ 126 h 1210"/>
              <a:gd name="T18" fmla="*/ 176 w 386"/>
              <a:gd name="T19" fmla="*/ 167 h 1210"/>
              <a:gd name="T20" fmla="*/ 177 w 386"/>
              <a:gd name="T21" fmla="*/ 167 h 1210"/>
              <a:gd name="T22" fmla="*/ 156 w 386"/>
              <a:gd name="T23" fmla="*/ 186 h 1210"/>
              <a:gd name="T24" fmla="*/ 99 w 386"/>
              <a:gd name="T25" fmla="*/ 207 h 1210"/>
              <a:gd name="T26" fmla="*/ 57 w 386"/>
              <a:gd name="T27" fmla="*/ 370 h 1210"/>
              <a:gd name="T28" fmla="*/ 38 w 386"/>
              <a:gd name="T29" fmla="*/ 604 h 1210"/>
              <a:gd name="T30" fmla="*/ 68 w 386"/>
              <a:gd name="T31" fmla="*/ 598 h 1210"/>
              <a:gd name="T32" fmla="*/ 68 w 386"/>
              <a:gd name="T33" fmla="*/ 607 h 1210"/>
              <a:gd name="T34" fmla="*/ 41 w 386"/>
              <a:gd name="T35" fmla="*/ 619 h 1210"/>
              <a:gd name="T36" fmla="*/ 47 w 386"/>
              <a:gd name="T37" fmla="*/ 662 h 1210"/>
              <a:gd name="T38" fmla="*/ 3 w 386"/>
              <a:gd name="T39" fmla="*/ 849 h 1210"/>
              <a:gd name="T40" fmla="*/ 99 w 386"/>
              <a:gd name="T41" fmla="*/ 898 h 1210"/>
              <a:gd name="T42" fmla="*/ 118 w 386"/>
              <a:gd name="T43" fmla="*/ 899 h 1210"/>
              <a:gd name="T44" fmla="*/ 127 w 386"/>
              <a:gd name="T45" fmla="*/ 1051 h 1210"/>
              <a:gd name="T46" fmla="*/ 118 w 386"/>
              <a:gd name="T47" fmla="*/ 1153 h 1210"/>
              <a:gd name="T48" fmla="*/ 181 w 386"/>
              <a:gd name="T49" fmla="*/ 1159 h 1210"/>
              <a:gd name="T50" fmla="*/ 194 w 386"/>
              <a:gd name="T51" fmla="*/ 1084 h 1210"/>
              <a:gd name="T52" fmla="*/ 192 w 386"/>
              <a:gd name="T53" fmla="*/ 968 h 1210"/>
              <a:gd name="T54" fmla="*/ 222 w 386"/>
              <a:gd name="T55" fmla="*/ 712 h 1210"/>
              <a:gd name="T56" fmla="*/ 252 w 386"/>
              <a:gd name="T57" fmla="*/ 767 h 1210"/>
              <a:gd name="T58" fmla="*/ 285 w 386"/>
              <a:gd name="T59" fmla="*/ 1024 h 1210"/>
              <a:gd name="T60" fmla="*/ 277 w 386"/>
              <a:gd name="T61" fmla="*/ 1067 h 1210"/>
              <a:gd name="T62" fmla="*/ 298 w 386"/>
              <a:gd name="T63" fmla="*/ 1146 h 1210"/>
              <a:gd name="T64" fmla="*/ 355 w 386"/>
              <a:gd name="T65" fmla="*/ 1205 h 1210"/>
              <a:gd name="T66" fmla="*/ 347 w 386"/>
              <a:gd name="T67" fmla="*/ 1105 h 1210"/>
              <a:gd name="T68" fmla="*/ 351 w 386"/>
              <a:gd name="T69" fmla="*/ 1046 h 1210"/>
              <a:gd name="T70" fmla="*/ 356 w 386"/>
              <a:gd name="T71" fmla="*/ 829 h 1210"/>
              <a:gd name="T72" fmla="*/ 354 w 386"/>
              <a:gd name="T73" fmla="*/ 603 h 1210"/>
              <a:gd name="T74" fmla="*/ 367 w 386"/>
              <a:gd name="T75" fmla="*/ 565 h 1210"/>
              <a:gd name="T76" fmla="*/ 109 w 386"/>
              <a:gd name="T77" fmla="*/ 669 h 1210"/>
              <a:gd name="T78" fmla="*/ 91 w 386"/>
              <a:gd name="T79" fmla="*/ 666 h 1210"/>
              <a:gd name="T80" fmla="*/ 90 w 386"/>
              <a:gd name="T81" fmla="*/ 617 h 1210"/>
              <a:gd name="T82" fmla="*/ 101 w 386"/>
              <a:gd name="T83" fmla="*/ 628 h 1210"/>
              <a:gd name="T84" fmla="*/ 108 w 386"/>
              <a:gd name="T85" fmla="*/ 649 h 1210"/>
              <a:gd name="T86" fmla="*/ 223 w 386"/>
              <a:gd name="T87" fmla="*/ 505 h 1210"/>
              <a:gd name="T88" fmla="*/ 221 w 386"/>
              <a:gd name="T89" fmla="*/ 232 h 1210"/>
              <a:gd name="T90" fmla="*/ 215 w 386"/>
              <a:gd name="T91" fmla="*/ 208 h 1210"/>
              <a:gd name="T92" fmla="*/ 205 w 386"/>
              <a:gd name="T93" fmla="*/ 231 h 1210"/>
              <a:gd name="T94" fmla="*/ 199 w 386"/>
              <a:gd name="T95" fmla="*/ 505 h 1210"/>
              <a:gd name="T96" fmla="*/ 190 w 386"/>
              <a:gd name="T97" fmla="*/ 325 h 1210"/>
              <a:gd name="T98" fmla="*/ 173 w 386"/>
              <a:gd name="T99" fmla="*/ 188 h 1210"/>
              <a:gd name="T100" fmla="*/ 182 w 386"/>
              <a:gd name="T101" fmla="*/ 176 h 1210"/>
              <a:gd name="T102" fmla="*/ 248 w 386"/>
              <a:gd name="T103" fmla="*/ 179 h 1210"/>
              <a:gd name="T104" fmla="*/ 259 w 386"/>
              <a:gd name="T105" fmla="*/ 196 h 1210"/>
              <a:gd name="T106" fmla="*/ 258 w 386"/>
              <a:gd name="T107" fmla="*/ 201 h 1210"/>
              <a:gd name="T108" fmla="*/ 260 w 386"/>
              <a:gd name="T109" fmla="*/ 256 h 1210"/>
              <a:gd name="T110" fmla="*/ 301 w 386"/>
              <a:gd name="T111" fmla="*/ 488 h 1210"/>
              <a:gd name="T112" fmla="*/ 360 w 386"/>
              <a:gd name="T113" fmla="*/ 585 h 1210"/>
              <a:gd name="T114" fmla="*/ 328 w 386"/>
              <a:gd name="T115" fmla="*/ 554 h 1210"/>
              <a:gd name="T116" fmla="*/ 360 w 386"/>
              <a:gd name="T117" fmla="*/ 585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6" h="1210">
                <a:moveTo>
                  <a:pt x="379" y="512"/>
                </a:moveTo>
                <a:cubicBezTo>
                  <a:pt x="385" y="497"/>
                  <a:pt x="386" y="471"/>
                  <a:pt x="379" y="464"/>
                </a:cubicBezTo>
                <a:cubicBezTo>
                  <a:pt x="372" y="456"/>
                  <a:pt x="383" y="413"/>
                  <a:pt x="376" y="380"/>
                </a:cubicBezTo>
                <a:cubicBezTo>
                  <a:pt x="370" y="347"/>
                  <a:pt x="365" y="295"/>
                  <a:pt x="364" y="267"/>
                </a:cubicBezTo>
                <a:cubicBezTo>
                  <a:pt x="364" y="239"/>
                  <a:pt x="362" y="219"/>
                  <a:pt x="326" y="210"/>
                </a:cubicBezTo>
                <a:cubicBezTo>
                  <a:pt x="302" y="204"/>
                  <a:pt x="282" y="197"/>
                  <a:pt x="269" y="191"/>
                </a:cubicBezTo>
                <a:cubicBezTo>
                  <a:pt x="269" y="191"/>
                  <a:pt x="255" y="179"/>
                  <a:pt x="252" y="168"/>
                </a:cubicBezTo>
                <a:cubicBezTo>
                  <a:pt x="251" y="159"/>
                  <a:pt x="251" y="150"/>
                  <a:pt x="251" y="145"/>
                </a:cubicBezTo>
                <a:cubicBezTo>
                  <a:pt x="253" y="136"/>
                  <a:pt x="253" y="129"/>
                  <a:pt x="253" y="124"/>
                </a:cubicBezTo>
                <a:cubicBezTo>
                  <a:pt x="253" y="118"/>
                  <a:pt x="264" y="126"/>
                  <a:pt x="266" y="116"/>
                </a:cubicBezTo>
                <a:cubicBezTo>
                  <a:pt x="269" y="107"/>
                  <a:pt x="271" y="85"/>
                  <a:pt x="269" y="84"/>
                </a:cubicBezTo>
                <a:cubicBezTo>
                  <a:pt x="267" y="82"/>
                  <a:pt x="265" y="82"/>
                  <a:pt x="263" y="82"/>
                </a:cubicBezTo>
                <a:cubicBezTo>
                  <a:pt x="263" y="79"/>
                  <a:pt x="265" y="59"/>
                  <a:pt x="263" y="38"/>
                </a:cubicBezTo>
                <a:cubicBezTo>
                  <a:pt x="262" y="18"/>
                  <a:pt x="242" y="2"/>
                  <a:pt x="205" y="0"/>
                </a:cubicBezTo>
                <a:cubicBezTo>
                  <a:pt x="184" y="0"/>
                  <a:pt x="160" y="16"/>
                  <a:pt x="157" y="38"/>
                </a:cubicBezTo>
                <a:cubicBezTo>
                  <a:pt x="154" y="60"/>
                  <a:pt x="155" y="90"/>
                  <a:pt x="155" y="90"/>
                </a:cubicBezTo>
                <a:cubicBezTo>
                  <a:pt x="155" y="90"/>
                  <a:pt x="148" y="105"/>
                  <a:pt x="154" y="117"/>
                </a:cubicBezTo>
                <a:cubicBezTo>
                  <a:pt x="160" y="129"/>
                  <a:pt x="174" y="126"/>
                  <a:pt x="174" y="126"/>
                </a:cubicBezTo>
                <a:cubicBezTo>
                  <a:pt x="174" y="126"/>
                  <a:pt x="177" y="145"/>
                  <a:pt x="177" y="155"/>
                </a:cubicBezTo>
                <a:cubicBezTo>
                  <a:pt x="177" y="160"/>
                  <a:pt x="177" y="164"/>
                  <a:pt x="176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77" y="167"/>
                  <a:pt x="177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64" y="182"/>
                  <a:pt x="156" y="186"/>
                </a:cubicBezTo>
                <a:cubicBezTo>
                  <a:pt x="143" y="192"/>
                  <a:pt x="123" y="200"/>
                  <a:pt x="107" y="205"/>
                </a:cubicBezTo>
                <a:cubicBezTo>
                  <a:pt x="104" y="206"/>
                  <a:pt x="102" y="206"/>
                  <a:pt x="99" y="207"/>
                </a:cubicBezTo>
                <a:cubicBezTo>
                  <a:pt x="80" y="213"/>
                  <a:pt x="65" y="218"/>
                  <a:pt x="65" y="244"/>
                </a:cubicBezTo>
                <a:cubicBezTo>
                  <a:pt x="64" y="274"/>
                  <a:pt x="61" y="331"/>
                  <a:pt x="57" y="370"/>
                </a:cubicBezTo>
                <a:cubicBezTo>
                  <a:pt x="53" y="408"/>
                  <a:pt x="41" y="490"/>
                  <a:pt x="41" y="516"/>
                </a:cubicBezTo>
                <a:cubicBezTo>
                  <a:pt x="40" y="542"/>
                  <a:pt x="37" y="598"/>
                  <a:pt x="38" y="604"/>
                </a:cubicBezTo>
                <a:cubicBezTo>
                  <a:pt x="38" y="609"/>
                  <a:pt x="42" y="609"/>
                  <a:pt x="42" y="615"/>
                </a:cubicBezTo>
                <a:cubicBezTo>
                  <a:pt x="43" y="612"/>
                  <a:pt x="48" y="598"/>
                  <a:pt x="68" y="598"/>
                </a:cubicBezTo>
                <a:cubicBezTo>
                  <a:pt x="90" y="598"/>
                  <a:pt x="90" y="614"/>
                  <a:pt x="90" y="614"/>
                </a:cubicBezTo>
                <a:cubicBezTo>
                  <a:pt x="83" y="607"/>
                  <a:pt x="83" y="607"/>
                  <a:pt x="68" y="607"/>
                </a:cubicBezTo>
                <a:cubicBezTo>
                  <a:pt x="54" y="606"/>
                  <a:pt x="43" y="614"/>
                  <a:pt x="42" y="615"/>
                </a:cubicBezTo>
                <a:cubicBezTo>
                  <a:pt x="42" y="616"/>
                  <a:pt x="42" y="618"/>
                  <a:pt x="41" y="619"/>
                </a:cubicBezTo>
                <a:cubicBezTo>
                  <a:pt x="39" y="630"/>
                  <a:pt x="39" y="639"/>
                  <a:pt x="45" y="646"/>
                </a:cubicBezTo>
                <a:cubicBezTo>
                  <a:pt x="50" y="653"/>
                  <a:pt x="47" y="662"/>
                  <a:pt x="47" y="662"/>
                </a:cubicBezTo>
                <a:cubicBezTo>
                  <a:pt x="0" y="660"/>
                  <a:pt x="0" y="660"/>
                  <a:pt x="0" y="660"/>
                </a:cubicBezTo>
                <a:cubicBezTo>
                  <a:pt x="3" y="849"/>
                  <a:pt x="3" y="849"/>
                  <a:pt x="3" y="849"/>
                </a:cubicBezTo>
                <a:cubicBezTo>
                  <a:pt x="78" y="907"/>
                  <a:pt x="78" y="907"/>
                  <a:pt x="78" y="907"/>
                </a:cubicBezTo>
                <a:cubicBezTo>
                  <a:pt x="78" y="907"/>
                  <a:pt x="89" y="899"/>
                  <a:pt x="99" y="898"/>
                </a:cubicBezTo>
                <a:cubicBezTo>
                  <a:pt x="100" y="898"/>
                  <a:pt x="101" y="898"/>
                  <a:pt x="101" y="898"/>
                </a:cubicBezTo>
                <a:cubicBezTo>
                  <a:pt x="112" y="898"/>
                  <a:pt x="118" y="899"/>
                  <a:pt x="118" y="899"/>
                </a:cubicBezTo>
                <a:cubicBezTo>
                  <a:pt x="118" y="899"/>
                  <a:pt x="115" y="955"/>
                  <a:pt x="115" y="977"/>
                </a:cubicBezTo>
                <a:cubicBezTo>
                  <a:pt x="115" y="1000"/>
                  <a:pt x="117" y="1035"/>
                  <a:pt x="127" y="1051"/>
                </a:cubicBezTo>
                <a:cubicBezTo>
                  <a:pt x="136" y="1067"/>
                  <a:pt x="138" y="1073"/>
                  <a:pt x="138" y="1087"/>
                </a:cubicBezTo>
                <a:cubicBezTo>
                  <a:pt x="138" y="1101"/>
                  <a:pt x="117" y="1140"/>
                  <a:pt x="118" y="1153"/>
                </a:cubicBezTo>
                <a:cubicBezTo>
                  <a:pt x="118" y="1166"/>
                  <a:pt x="121" y="1186"/>
                  <a:pt x="143" y="1186"/>
                </a:cubicBezTo>
                <a:cubicBezTo>
                  <a:pt x="165" y="1185"/>
                  <a:pt x="181" y="1176"/>
                  <a:pt x="181" y="1159"/>
                </a:cubicBezTo>
                <a:cubicBezTo>
                  <a:pt x="181" y="1141"/>
                  <a:pt x="178" y="1130"/>
                  <a:pt x="185" y="1124"/>
                </a:cubicBezTo>
                <a:cubicBezTo>
                  <a:pt x="193" y="1117"/>
                  <a:pt x="181" y="1101"/>
                  <a:pt x="194" y="1084"/>
                </a:cubicBezTo>
                <a:cubicBezTo>
                  <a:pt x="206" y="1067"/>
                  <a:pt x="193" y="1066"/>
                  <a:pt x="196" y="1050"/>
                </a:cubicBezTo>
                <a:cubicBezTo>
                  <a:pt x="199" y="1034"/>
                  <a:pt x="193" y="987"/>
                  <a:pt x="192" y="968"/>
                </a:cubicBezTo>
                <a:cubicBezTo>
                  <a:pt x="191" y="949"/>
                  <a:pt x="194" y="926"/>
                  <a:pt x="204" y="846"/>
                </a:cubicBezTo>
                <a:cubicBezTo>
                  <a:pt x="213" y="765"/>
                  <a:pt x="219" y="729"/>
                  <a:pt x="222" y="712"/>
                </a:cubicBezTo>
                <a:cubicBezTo>
                  <a:pt x="225" y="694"/>
                  <a:pt x="229" y="672"/>
                  <a:pt x="229" y="672"/>
                </a:cubicBezTo>
                <a:cubicBezTo>
                  <a:pt x="229" y="672"/>
                  <a:pt x="242" y="748"/>
                  <a:pt x="252" y="767"/>
                </a:cubicBezTo>
                <a:cubicBezTo>
                  <a:pt x="262" y="785"/>
                  <a:pt x="274" y="879"/>
                  <a:pt x="277" y="907"/>
                </a:cubicBezTo>
                <a:cubicBezTo>
                  <a:pt x="280" y="934"/>
                  <a:pt x="278" y="1015"/>
                  <a:pt x="285" y="1024"/>
                </a:cubicBezTo>
                <a:cubicBezTo>
                  <a:pt x="291" y="1032"/>
                  <a:pt x="294" y="1044"/>
                  <a:pt x="294" y="1044"/>
                </a:cubicBezTo>
                <a:cubicBezTo>
                  <a:pt x="294" y="1044"/>
                  <a:pt x="277" y="1054"/>
                  <a:pt x="277" y="1067"/>
                </a:cubicBezTo>
                <a:cubicBezTo>
                  <a:pt x="277" y="1081"/>
                  <a:pt x="290" y="1092"/>
                  <a:pt x="289" y="1110"/>
                </a:cubicBezTo>
                <a:cubicBezTo>
                  <a:pt x="289" y="1128"/>
                  <a:pt x="291" y="1143"/>
                  <a:pt x="298" y="1146"/>
                </a:cubicBezTo>
                <a:cubicBezTo>
                  <a:pt x="305" y="1150"/>
                  <a:pt x="304" y="1180"/>
                  <a:pt x="313" y="1191"/>
                </a:cubicBezTo>
                <a:cubicBezTo>
                  <a:pt x="322" y="1201"/>
                  <a:pt x="337" y="1210"/>
                  <a:pt x="355" y="1205"/>
                </a:cubicBezTo>
                <a:cubicBezTo>
                  <a:pt x="373" y="1199"/>
                  <a:pt x="373" y="1175"/>
                  <a:pt x="364" y="1152"/>
                </a:cubicBezTo>
                <a:cubicBezTo>
                  <a:pt x="355" y="1129"/>
                  <a:pt x="344" y="1114"/>
                  <a:pt x="347" y="1105"/>
                </a:cubicBezTo>
                <a:cubicBezTo>
                  <a:pt x="351" y="1096"/>
                  <a:pt x="354" y="1082"/>
                  <a:pt x="345" y="1073"/>
                </a:cubicBezTo>
                <a:cubicBezTo>
                  <a:pt x="336" y="1064"/>
                  <a:pt x="345" y="1054"/>
                  <a:pt x="351" y="1046"/>
                </a:cubicBezTo>
                <a:cubicBezTo>
                  <a:pt x="357" y="1038"/>
                  <a:pt x="356" y="1002"/>
                  <a:pt x="356" y="982"/>
                </a:cubicBezTo>
                <a:cubicBezTo>
                  <a:pt x="357" y="962"/>
                  <a:pt x="354" y="864"/>
                  <a:pt x="356" y="829"/>
                </a:cubicBezTo>
                <a:cubicBezTo>
                  <a:pt x="357" y="793"/>
                  <a:pt x="360" y="685"/>
                  <a:pt x="355" y="655"/>
                </a:cubicBezTo>
                <a:cubicBezTo>
                  <a:pt x="350" y="625"/>
                  <a:pt x="354" y="603"/>
                  <a:pt x="354" y="603"/>
                </a:cubicBezTo>
                <a:cubicBezTo>
                  <a:pt x="354" y="603"/>
                  <a:pt x="366" y="609"/>
                  <a:pt x="366" y="597"/>
                </a:cubicBezTo>
                <a:cubicBezTo>
                  <a:pt x="366" y="586"/>
                  <a:pt x="362" y="584"/>
                  <a:pt x="367" y="565"/>
                </a:cubicBezTo>
                <a:cubicBezTo>
                  <a:pt x="372" y="545"/>
                  <a:pt x="373" y="527"/>
                  <a:pt x="379" y="512"/>
                </a:cubicBezTo>
                <a:close/>
                <a:moveTo>
                  <a:pt x="109" y="669"/>
                </a:moveTo>
                <a:cubicBezTo>
                  <a:pt x="99" y="668"/>
                  <a:pt x="99" y="668"/>
                  <a:pt x="99" y="668"/>
                </a:cubicBezTo>
                <a:cubicBezTo>
                  <a:pt x="91" y="666"/>
                  <a:pt x="91" y="666"/>
                  <a:pt x="91" y="666"/>
                </a:cubicBezTo>
                <a:cubicBezTo>
                  <a:pt x="91" y="666"/>
                  <a:pt x="93" y="653"/>
                  <a:pt x="90" y="644"/>
                </a:cubicBezTo>
                <a:cubicBezTo>
                  <a:pt x="87" y="635"/>
                  <a:pt x="88" y="627"/>
                  <a:pt x="90" y="617"/>
                </a:cubicBezTo>
                <a:cubicBezTo>
                  <a:pt x="90" y="617"/>
                  <a:pt x="93" y="627"/>
                  <a:pt x="99" y="628"/>
                </a:cubicBezTo>
                <a:cubicBezTo>
                  <a:pt x="100" y="628"/>
                  <a:pt x="100" y="628"/>
                  <a:pt x="101" y="628"/>
                </a:cubicBezTo>
                <a:cubicBezTo>
                  <a:pt x="108" y="628"/>
                  <a:pt x="111" y="629"/>
                  <a:pt x="111" y="629"/>
                </a:cubicBezTo>
                <a:cubicBezTo>
                  <a:pt x="111" y="629"/>
                  <a:pt x="108" y="640"/>
                  <a:pt x="108" y="649"/>
                </a:cubicBezTo>
                <a:cubicBezTo>
                  <a:pt x="108" y="659"/>
                  <a:pt x="109" y="669"/>
                  <a:pt x="109" y="669"/>
                </a:cubicBezTo>
                <a:close/>
                <a:moveTo>
                  <a:pt x="223" y="505"/>
                </a:moveTo>
                <a:cubicBezTo>
                  <a:pt x="225" y="464"/>
                  <a:pt x="224" y="347"/>
                  <a:pt x="223" y="322"/>
                </a:cubicBezTo>
                <a:cubicBezTo>
                  <a:pt x="223" y="296"/>
                  <a:pt x="218" y="239"/>
                  <a:pt x="221" y="232"/>
                </a:cubicBezTo>
                <a:cubicBezTo>
                  <a:pt x="224" y="224"/>
                  <a:pt x="232" y="218"/>
                  <a:pt x="241" y="223"/>
                </a:cubicBezTo>
                <a:cubicBezTo>
                  <a:pt x="241" y="223"/>
                  <a:pt x="231" y="208"/>
                  <a:pt x="215" y="208"/>
                </a:cubicBezTo>
                <a:cubicBezTo>
                  <a:pt x="199" y="208"/>
                  <a:pt x="188" y="223"/>
                  <a:pt x="188" y="223"/>
                </a:cubicBezTo>
                <a:cubicBezTo>
                  <a:pt x="188" y="223"/>
                  <a:pt x="206" y="219"/>
                  <a:pt x="205" y="231"/>
                </a:cubicBezTo>
                <a:cubicBezTo>
                  <a:pt x="205" y="243"/>
                  <a:pt x="199" y="305"/>
                  <a:pt x="199" y="346"/>
                </a:cubicBezTo>
                <a:cubicBezTo>
                  <a:pt x="199" y="383"/>
                  <a:pt x="196" y="472"/>
                  <a:pt x="199" y="505"/>
                </a:cubicBezTo>
                <a:cubicBezTo>
                  <a:pt x="187" y="504"/>
                  <a:pt x="183" y="503"/>
                  <a:pt x="183" y="503"/>
                </a:cubicBezTo>
                <a:cubicBezTo>
                  <a:pt x="183" y="503"/>
                  <a:pt x="194" y="386"/>
                  <a:pt x="190" y="325"/>
                </a:cubicBezTo>
                <a:cubicBezTo>
                  <a:pt x="186" y="279"/>
                  <a:pt x="178" y="220"/>
                  <a:pt x="173" y="188"/>
                </a:cubicBezTo>
                <a:cubicBezTo>
                  <a:pt x="173" y="188"/>
                  <a:pt x="173" y="188"/>
                  <a:pt x="173" y="188"/>
                </a:cubicBezTo>
                <a:cubicBezTo>
                  <a:pt x="173" y="188"/>
                  <a:pt x="178" y="170"/>
                  <a:pt x="182" y="176"/>
                </a:cubicBezTo>
                <a:cubicBezTo>
                  <a:pt x="182" y="176"/>
                  <a:pt x="182" y="176"/>
                  <a:pt x="182" y="176"/>
                </a:cubicBezTo>
                <a:cubicBezTo>
                  <a:pt x="190" y="189"/>
                  <a:pt x="203" y="204"/>
                  <a:pt x="212" y="204"/>
                </a:cubicBezTo>
                <a:cubicBezTo>
                  <a:pt x="222" y="204"/>
                  <a:pt x="238" y="193"/>
                  <a:pt x="248" y="179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48" y="179"/>
                  <a:pt x="258" y="182"/>
                  <a:pt x="259" y="196"/>
                </a:cubicBezTo>
                <a:cubicBezTo>
                  <a:pt x="259" y="197"/>
                  <a:pt x="258" y="199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13"/>
                  <a:pt x="258" y="230"/>
                  <a:pt x="260" y="256"/>
                </a:cubicBezTo>
                <a:cubicBezTo>
                  <a:pt x="263" y="335"/>
                  <a:pt x="277" y="429"/>
                  <a:pt x="284" y="450"/>
                </a:cubicBezTo>
                <a:cubicBezTo>
                  <a:pt x="292" y="472"/>
                  <a:pt x="301" y="488"/>
                  <a:pt x="301" y="488"/>
                </a:cubicBezTo>
                <a:cubicBezTo>
                  <a:pt x="301" y="488"/>
                  <a:pt x="251" y="504"/>
                  <a:pt x="223" y="505"/>
                </a:cubicBezTo>
                <a:close/>
                <a:moveTo>
                  <a:pt x="360" y="585"/>
                </a:moveTo>
                <a:cubicBezTo>
                  <a:pt x="358" y="573"/>
                  <a:pt x="361" y="568"/>
                  <a:pt x="352" y="561"/>
                </a:cubicBezTo>
                <a:cubicBezTo>
                  <a:pt x="343" y="554"/>
                  <a:pt x="328" y="554"/>
                  <a:pt x="328" y="554"/>
                </a:cubicBezTo>
                <a:cubicBezTo>
                  <a:pt x="328" y="554"/>
                  <a:pt x="350" y="545"/>
                  <a:pt x="360" y="557"/>
                </a:cubicBezTo>
                <a:cubicBezTo>
                  <a:pt x="369" y="570"/>
                  <a:pt x="360" y="585"/>
                  <a:pt x="360" y="585"/>
                </a:cubicBez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 dirty="0">
              <a:latin typeface="inpin heiti" charset="-122"/>
            </a:endParaRPr>
          </a:p>
        </p:txBody>
      </p:sp>
      <p:sp>
        <p:nvSpPr>
          <p:cNvPr id="61" name="Freeform 196"/>
          <p:cNvSpPr>
            <a:spLocks noEditPoints="1"/>
          </p:cNvSpPr>
          <p:nvPr/>
        </p:nvSpPr>
        <p:spPr bwMode="auto">
          <a:xfrm>
            <a:off x="4062485" y="1500430"/>
            <a:ext cx="777624" cy="2424257"/>
          </a:xfrm>
          <a:custGeom>
            <a:avLst/>
            <a:gdLst>
              <a:gd name="T0" fmla="*/ 379 w 386"/>
              <a:gd name="T1" fmla="*/ 464 h 1210"/>
              <a:gd name="T2" fmla="*/ 364 w 386"/>
              <a:gd name="T3" fmla="*/ 267 h 1210"/>
              <a:gd name="T4" fmla="*/ 269 w 386"/>
              <a:gd name="T5" fmla="*/ 191 h 1210"/>
              <a:gd name="T6" fmla="*/ 251 w 386"/>
              <a:gd name="T7" fmla="*/ 145 h 1210"/>
              <a:gd name="T8" fmla="*/ 266 w 386"/>
              <a:gd name="T9" fmla="*/ 116 h 1210"/>
              <a:gd name="T10" fmla="*/ 263 w 386"/>
              <a:gd name="T11" fmla="*/ 82 h 1210"/>
              <a:gd name="T12" fmla="*/ 205 w 386"/>
              <a:gd name="T13" fmla="*/ 0 h 1210"/>
              <a:gd name="T14" fmla="*/ 155 w 386"/>
              <a:gd name="T15" fmla="*/ 90 h 1210"/>
              <a:gd name="T16" fmla="*/ 174 w 386"/>
              <a:gd name="T17" fmla="*/ 126 h 1210"/>
              <a:gd name="T18" fmla="*/ 176 w 386"/>
              <a:gd name="T19" fmla="*/ 167 h 1210"/>
              <a:gd name="T20" fmla="*/ 177 w 386"/>
              <a:gd name="T21" fmla="*/ 167 h 1210"/>
              <a:gd name="T22" fmla="*/ 156 w 386"/>
              <a:gd name="T23" fmla="*/ 186 h 1210"/>
              <a:gd name="T24" fmla="*/ 99 w 386"/>
              <a:gd name="T25" fmla="*/ 207 h 1210"/>
              <a:gd name="T26" fmla="*/ 57 w 386"/>
              <a:gd name="T27" fmla="*/ 370 h 1210"/>
              <a:gd name="T28" fmla="*/ 38 w 386"/>
              <a:gd name="T29" fmla="*/ 604 h 1210"/>
              <a:gd name="T30" fmla="*/ 68 w 386"/>
              <a:gd name="T31" fmla="*/ 598 h 1210"/>
              <a:gd name="T32" fmla="*/ 68 w 386"/>
              <a:gd name="T33" fmla="*/ 607 h 1210"/>
              <a:gd name="T34" fmla="*/ 41 w 386"/>
              <a:gd name="T35" fmla="*/ 619 h 1210"/>
              <a:gd name="T36" fmla="*/ 47 w 386"/>
              <a:gd name="T37" fmla="*/ 662 h 1210"/>
              <a:gd name="T38" fmla="*/ 3 w 386"/>
              <a:gd name="T39" fmla="*/ 849 h 1210"/>
              <a:gd name="T40" fmla="*/ 99 w 386"/>
              <a:gd name="T41" fmla="*/ 898 h 1210"/>
              <a:gd name="T42" fmla="*/ 118 w 386"/>
              <a:gd name="T43" fmla="*/ 899 h 1210"/>
              <a:gd name="T44" fmla="*/ 127 w 386"/>
              <a:gd name="T45" fmla="*/ 1051 h 1210"/>
              <a:gd name="T46" fmla="*/ 118 w 386"/>
              <a:gd name="T47" fmla="*/ 1153 h 1210"/>
              <a:gd name="T48" fmla="*/ 181 w 386"/>
              <a:gd name="T49" fmla="*/ 1159 h 1210"/>
              <a:gd name="T50" fmla="*/ 194 w 386"/>
              <a:gd name="T51" fmla="*/ 1084 h 1210"/>
              <a:gd name="T52" fmla="*/ 192 w 386"/>
              <a:gd name="T53" fmla="*/ 968 h 1210"/>
              <a:gd name="T54" fmla="*/ 222 w 386"/>
              <a:gd name="T55" fmla="*/ 712 h 1210"/>
              <a:gd name="T56" fmla="*/ 252 w 386"/>
              <a:gd name="T57" fmla="*/ 767 h 1210"/>
              <a:gd name="T58" fmla="*/ 285 w 386"/>
              <a:gd name="T59" fmla="*/ 1024 h 1210"/>
              <a:gd name="T60" fmla="*/ 277 w 386"/>
              <a:gd name="T61" fmla="*/ 1067 h 1210"/>
              <a:gd name="T62" fmla="*/ 298 w 386"/>
              <a:gd name="T63" fmla="*/ 1146 h 1210"/>
              <a:gd name="T64" fmla="*/ 355 w 386"/>
              <a:gd name="T65" fmla="*/ 1205 h 1210"/>
              <a:gd name="T66" fmla="*/ 347 w 386"/>
              <a:gd name="T67" fmla="*/ 1105 h 1210"/>
              <a:gd name="T68" fmla="*/ 351 w 386"/>
              <a:gd name="T69" fmla="*/ 1046 h 1210"/>
              <a:gd name="T70" fmla="*/ 356 w 386"/>
              <a:gd name="T71" fmla="*/ 829 h 1210"/>
              <a:gd name="T72" fmla="*/ 354 w 386"/>
              <a:gd name="T73" fmla="*/ 603 h 1210"/>
              <a:gd name="T74" fmla="*/ 367 w 386"/>
              <a:gd name="T75" fmla="*/ 565 h 1210"/>
              <a:gd name="T76" fmla="*/ 109 w 386"/>
              <a:gd name="T77" fmla="*/ 669 h 1210"/>
              <a:gd name="T78" fmla="*/ 91 w 386"/>
              <a:gd name="T79" fmla="*/ 666 h 1210"/>
              <a:gd name="T80" fmla="*/ 90 w 386"/>
              <a:gd name="T81" fmla="*/ 617 h 1210"/>
              <a:gd name="T82" fmla="*/ 101 w 386"/>
              <a:gd name="T83" fmla="*/ 628 h 1210"/>
              <a:gd name="T84" fmla="*/ 108 w 386"/>
              <a:gd name="T85" fmla="*/ 649 h 1210"/>
              <a:gd name="T86" fmla="*/ 223 w 386"/>
              <a:gd name="T87" fmla="*/ 505 h 1210"/>
              <a:gd name="T88" fmla="*/ 221 w 386"/>
              <a:gd name="T89" fmla="*/ 232 h 1210"/>
              <a:gd name="T90" fmla="*/ 215 w 386"/>
              <a:gd name="T91" fmla="*/ 208 h 1210"/>
              <a:gd name="T92" fmla="*/ 205 w 386"/>
              <a:gd name="T93" fmla="*/ 231 h 1210"/>
              <a:gd name="T94" fmla="*/ 199 w 386"/>
              <a:gd name="T95" fmla="*/ 505 h 1210"/>
              <a:gd name="T96" fmla="*/ 190 w 386"/>
              <a:gd name="T97" fmla="*/ 325 h 1210"/>
              <a:gd name="T98" fmla="*/ 173 w 386"/>
              <a:gd name="T99" fmla="*/ 188 h 1210"/>
              <a:gd name="T100" fmla="*/ 182 w 386"/>
              <a:gd name="T101" fmla="*/ 176 h 1210"/>
              <a:gd name="T102" fmla="*/ 248 w 386"/>
              <a:gd name="T103" fmla="*/ 179 h 1210"/>
              <a:gd name="T104" fmla="*/ 259 w 386"/>
              <a:gd name="T105" fmla="*/ 196 h 1210"/>
              <a:gd name="T106" fmla="*/ 258 w 386"/>
              <a:gd name="T107" fmla="*/ 201 h 1210"/>
              <a:gd name="T108" fmla="*/ 260 w 386"/>
              <a:gd name="T109" fmla="*/ 256 h 1210"/>
              <a:gd name="T110" fmla="*/ 301 w 386"/>
              <a:gd name="T111" fmla="*/ 488 h 1210"/>
              <a:gd name="T112" fmla="*/ 360 w 386"/>
              <a:gd name="T113" fmla="*/ 585 h 1210"/>
              <a:gd name="T114" fmla="*/ 328 w 386"/>
              <a:gd name="T115" fmla="*/ 554 h 1210"/>
              <a:gd name="T116" fmla="*/ 360 w 386"/>
              <a:gd name="T117" fmla="*/ 585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6" h="1210">
                <a:moveTo>
                  <a:pt x="379" y="512"/>
                </a:moveTo>
                <a:cubicBezTo>
                  <a:pt x="385" y="497"/>
                  <a:pt x="386" y="471"/>
                  <a:pt x="379" y="464"/>
                </a:cubicBezTo>
                <a:cubicBezTo>
                  <a:pt x="372" y="456"/>
                  <a:pt x="383" y="413"/>
                  <a:pt x="376" y="380"/>
                </a:cubicBezTo>
                <a:cubicBezTo>
                  <a:pt x="370" y="347"/>
                  <a:pt x="365" y="295"/>
                  <a:pt x="364" y="267"/>
                </a:cubicBezTo>
                <a:cubicBezTo>
                  <a:pt x="364" y="239"/>
                  <a:pt x="362" y="219"/>
                  <a:pt x="326" y="210"/>
                </a:cubicBezTo>
                <a:cubicBezTo>
                  <a:pt x="302" y="204"/>
                  <a:pt x="282" y="197"/>
                  <a:pt x="269" y="191"/>
                </a:cubicBezTo>
                <a:cubicBezTo>
                  <a:pt x="269" y="191"/>
                  <a:pt x="255" y="179"/>
                  <a:pt x="252" y="168"/>
                </a:cubicBezTo>
                <a:cubicBezTo>
                  <a:pt x="251" y="159"/>
                  <a:pt x="251" y="150"/>
                  <a:pt x="251" y="145"/>
                </a:cubicBezTo>
                <a:cubicBezTo>
                  <a:pt x="253" y="136"/>
                  <a:pt x="253" y="129"/>
                  <a:pt x="253" y="124"/>
                </a:cubicBezTo>
                <a:cubicBezTo>
                  <a:pt x="253" y="118"/>
                  <a:pt x="264" y="126"/>
                  <a:pt x="266" y="116"/>
                </a:cubicBezTo>
                <a:cubicBezTo>
                  <a:pt x="269" y="107"/>
                  <a:pt x="271" y="85"/>
                  <a:pt x="269" y="84"/>
                </a:cubicBezTo>
                <a:cubicBezTo>
                  <a:pt x="267" y="82"/>
                  <a:pt x="265" y="82"/>
                  <a:pt x="263" y="82"/>
                </a:cubicBezTo>
                <a:cubicBezTo>
                  <a:pt x="263" y="79"/>
                  <a:pt x="265" y="59"/>
                  <a:pt x="263" y="38"/>
                </a:cubicBezTo>
                <a:cubicBezTo>
                  <a:pt x="262" y="18"/>
                  <a:pt x="242" y="2"/>
                  <a:pt x="205" y="0"/>
                </a:cubicBezTo>
                <a:cubicBezTo>
                  <a:pt x="184" y="0"/>
                  <a:pt x="160" y="16"/>
                  <a:pt x="157" y="38"/>
                </a:cubicBezTo>
                <a:cubicBezTo>
                  <a:pt x="154" y="60"/>
                  <a:pt x="155" y="90"/>
                  <a:pt x="155" y="90"/>
                </a:cubicBezTo>
                <a:cubicBezTo>
                  <a:pt x="155" y="90"/>
                  <a:pt x="148" y="105"/>
                  <a:pt x="154" y="117"/>
                </a:cubicBezTo>
                <a:cubicBezTo>
                  <a:pt x="160" y="129"/>
                  <a:pt x="174" y="126"/>
                  <a:pt x="174" y="126"/>
                </a:cubicBezTo>
                <a:cubicBezTo>
                  <a:pt x="174" y="126"/>
                  <a:pt x="177" y="145"/>
                  <a:pt x="177" y="155"/>
                </a:cubicBezTo>
                <a:cubicBezTo>
                  <a:pt x="177" y="160"/>
                  <a:pt x="177" y="164"/>
                  <a:pt x="176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77" y="167"/>
                  <a:pt x="177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64" y="182"/>
                  <a:pt x="156" y="186"/>
                </a:cubicBezTo>
                <a:cubicBezTo>
                  <a:pt x="143" y="192"/>
                  <a:pt x="123" y="200"/>
                  <a:pt x="107" y="205"/>
                </a:cubicBezTo>
                <a:cubicBezTo>
                  <a:pt x="104" y="206"/>
                  <a:pt x="102" y="206"/>
                  <a:pt x="99" y="207"/>
                </a:cubicBezTo>
                <a:cubicBezTo>
                  <a:pt x="80" y="213"/>
                  <a:pt x="65" y="218"/>
                  <a:pt x="65" y="244"/>
                </a:cubicBezTo>
                <a:cubicBezTo>
                  <a:pt x="64" y="274"/>
                  <a:pt x="61" y="331"/>
                  <a:pt x="57" y="370"/>
                </a:cubicBezTo>
                <a:cubicBezTo>
                  <a:pt x="53" y="408"/>
                  <a:pt x="41" y="490"/>
                  <a:pt x="41" y="516"/>
                </a:cubicBezTo>
                <a:cubicBezTo>
                  <a:pt x="40" y="542"/>
                  <a:pt x="37" y="598"/>
                  <a:pt x="38" y="604"/>
                </a:cubicBezTo>
                <a:cubicBezTo>
                  <a:pt x="38" y="609"/>
                  <a:pt x="42" y="609"/>
                  <a:pt x="42" y="615"/>
                </a:cubicBezTo>
                <a:cubicBezTo>
                  <a:pt x="43" y="612"/>
                  <a:pt x="48" y="598"/>
                  <a:pt x="68" y="598"/>
                </a:cubicBezTo>
                <a:cubicBezTo>
                  <a:pt x="90" y="598"/>
                  <a:pt x="90" y="614"/>
                  <a:pt x="90" y="614"/>
                </a:cubicBezTo>
                <a:cubicBezTo>
                  <a:pt x="83" y="607"/>
                  <a:pt x="83" y="607"/>
                  <a:pt x="68" y="607"/>
                </a:cubicBezTo>
                <a:cubicBezTo>
                  <a:pt x="54" y="606"/>
                  <a:pt x="43" y="614"/>
                  <a:pt x="42" y="615"/>
                </a:cubicBezTo>
                <a:cubicBezTo>
                  <a:pt x="42" y="616"/>
                  <a:pt x="42" y="618"/>
                  <a:pt x="41" y="619"/>
                </a:cubicBezTo>
                <a:cubicBezTo>
                  <a:pt x="39" y="630"/>
                  <a:pt x="39" y="639"/>
                  <a:pt x="45" y="646"/>
                </a:cubicBezTo>
                <a:cubicBezTo>
                  <a:pt x="50" y="653"/>
                  <a:pt x="47" y="662"/>
                  <a:pt x="47" y="662"/>
                </a:cubicBezTo>
                <a:cubicBezTo>
                  <a:pt x="0" y="660"/>
                  <a:pt x="0" y="660"/>
                  <a:pt x="0" y="660"/>
                </a:cubicBezTo>
                <a:cubicBezTo>
                  <a:pt x="3" y="849"/>
                  <a:pt x="3" y="849"/>
                  <a:pt x="3" y="849"/>
                </a:cubicBezTo>
                <a:cubicBezTo>
                  <a:pt x="78" y="907"/>
                  <a:pt x="78" y="907"/>
                  <a:pt x="78" y="907"/>
                </a:cubicBezTo>
                <a:cubicBezTo>
                  <a:pt x="78" y="907"/>
                  <a:pt x="89" y="899"/>
                  <a:pt x="99" y="898"/>
                </a:cubicBezTo>
                <a:cubicBezTo>
                  <a:pt x="100" y="898"/>
                  <a:pt x="101" y="898"/>
                  <a:pt x="101" y="898"/>
                </a:cubicBezTo>
                <a:cubicBezTo>
                  <a:pt x="112" y="898"/>
                  <a:pt x="118" y="899"/>
                  <a:pt x="118" y="899"/>
                </a:cubicBezTo>
                <a:cubicBezTo>
                  <a:pt x="118" y="899"/>
                  <a:pt x="115" y="955"/>
                  <a:pt x="115" y="977"/>
                </a:cubicBezTo>
                <a:cubicBezTo>
                  <a:pt x="115" y="1000"/>
                  <a:pt x="117" y="1035"/>
                  <a:pt x="127" y="1051"/>
                </a:cubicBezTo>
                <a:cubicBezTo>
                  <a:pt x="136" y="1067"/>
                  <a:pt x="138" y="1073"/>
                  <a:pt x="138" y="1087"/>
                </a:cubicBezTo>
                <a:cubicBezTo>
                  <a:pt x="138" y="1101"/>
                  <a:pt x="117" y="1140"/>
                  <a:pt x="118" y="1153"/>
                </a:cubicBezTo>
                <a:cubicBezTo>
                  <a:pt x="118" y="1166"/>
                  <a:pt x="121" y="1186"/>
                  <a:pt x="143" y="1186"/>
                </a:cubicBezTo>
                <a:cubicBezTo>
                  <a:pt x="165" y="1185"/>
                  <a:pt x="181" y="1176"/>
                  <a:pt x="181" y="1159"/>
                </a:cubicBezTo>
                <a:cubicBezTo>
                  <a:pt x="181" y="1141"/>
                  <a:pt x="178" y="1130"/>
                  <a:pt x="185" y="1124"/>
                </a:cubicBezTo>
                <a:cubicBezTo>
                  <a:pt x="193" y="1117"/>
                  <a:pt x="181" y="1101"/>
                  <a:pt x="194" y="1084"/>
                </a:cubicBezTo>
                <a:cubicBezTo>
                  <a:pt x="206" y="1067"/>
                  <a:pt x="193" y="1066"/>
                  <a:pt x="196" y="1050"/>
                </a:cubicBezTo>
                <a:cubicBezTo>
                  <a:pt x="199" y="1034"/>
                  <a:pt x="193" y="987"/>
                  <a:pt x="192" y="968"/>
                </a:cubicBezTo>
                <a:cubicBezTo>
                  <a:pt x="191" y="949"/>
                  <a:pt x="194" y="926"/>
                  <a:pt x="204" y="846"/>
                </a:cubicBezTo>
                <a:cubicBezTo>
                  <a:pt x="213" y="765"/>
                  <a:pt x="219" y="729"/>
                  <a:pt x="222" y="712"/>
                </a:cubicBezTo>
                <a:cubicBezTo>
                  <a:pt x="225" y="694"/>
                  <a:pt x="229" y="672"/>
                  <a:pt x="229" y="672"/>
                </a:cubicBezTo>
                <a:cubicBezTo>
                  <a:pt x="229" y="672"/>
                  <a:pt x="242" y="748"/>
                  <a:pt x="252" y="767"/>
                </a:cubicBezTo>
                <a:cubicBezTo>
                  <a:pt x="262" y="785"/>
                  <a:pt x="274" y="879"/>
                  <a:pt x="277" y="907"/>
                </a:cubicBezTo>
                <a:cubicBezTo>
                  <a:pt x="280" y="934"/>
                  <a:pt x="278" y="1015"/>
                  <a:pt x="285" y="1024"/>
                </a:cubicBezTo>
                <a:cubicBezTo>
                  <a:pt x="291" y="1032"/>
                  <a:pt x="294" y="1044"/>
                  <a:pt x="294" y="1044"/>
                </a:cubicBezTo>
                <a:cubicBezTo>
                  <a:pt x="294" y="1044"/>
                  <a:pt x="277" y="1054"/>
                  <a:pt x="277" y="1067"/>
                </a:cubicBezTo>
                <a:cubicBezTo>
                  <a:pt x="277" y="1081"/>
                  <a:pt x="290" y="1092"/>
                  <a:pt x="289" y="1110"/>
                </a:cubicBezTo>
                <a:cubicBezTo>
                  <a:pt x="289" y="1128"/>
                  <a:pt x="291" y="1143"/>
                  <a:pt x="298" y="1146"/>
                </a:cubicBezTo>
                <a:cubicBezTo>
                  <a:pt x="305" y="1150"/>
                  <a:pt x="304" y="1180"/>
                  <a:pt x="313" y="1191"/>
                </a:cubicBezTo>
                <a:cubicBezTo>
                  <a:pt x="322" y="1201"/>
                  <a:pt x="337" y="1210"/>
                  <a:pt x="355" y="1205"/>
                </a:cubicBezTo>
                <a:cubicBezTo>
                  <a:pt x="373" y="1199"/>
                  <a:pt x="373" y="1175"/>
                  <a:pt x="364" y="1152"/>
                </a:cubicBezTo>
                <a:cubicBezTo>
                  <a:pt x="355" y="1129"/>
                  <a:pt x="344" y="1114"/>
                  <a:pt x="347" y="1105"/>
                </a:cubicBezTo>
                <a:cubicBezTo>
                  <a:pt x="351" y="1096"/>
                  <a:pt x="354" y="1082"/>
                  <a:pt x="345" y="1073"/>
                </a:cubicBezTo>
                <a:cubicBezTo>
                  <a:pt x="336" y="1064"/>
                  <a:pt x="345" y="1054"/>
                  <a:pt x="351" y="1046"/>
                </a:cubicBezTo>
                <a:cubicBezTo>
                  <a:pt x="357" y="1038"/>
                  <a:pt x="356" y="1002"/>
                  <a:pt x="356" y="982"/>
                </a:cubicBezTo>
                <a:cubicBezTo>
                  <a:pt x="357" y="962"/>
                  <a:pt x="354" y="864"/>
                  <a:pt x="356" y="829"/>
                </a:cubicBezTo>
                <a:cubicBezTo>
                  <a:pt x="357" y="793"/>
                  <a:pt x="360" y="685"/>
                  <a:pt x="355" y="655"/>
                </a:cubicBezTo>
                <a:cubicBezTo>
                  <a:pt x="350" y="625"/>
                  <a:pt x="354" y="603"/>
                  <a:pt x="354" y="603"/>
                </a:cubicBezTo>
                <a:cubicBezTo>
                  <a:pt x="354" y="603"/>
                  <a:pt x="366" y="609"/>
                  <a:pt x="366" y="597"/>
                </a:cubicBezTo>
                <a:cubicBezTo>
                  <a:pt x="366" y="586"/>
                  <a:pt x="362" y="584"/>
                  <a:pt x="367" y="565"/>
                </a:cubicBezTo>
                <a:cubicBezTo>
                  <a:pt x="372" y="545"/>
                  <a:pt x="373" y="527"/>
                  <a:pt x="379" y="512"/>
                </a:cubicBezTo>
                <a:close/>
                <a:moveTo>
                  <a:pt x="109" y="669"/>
                </a:moveTo>
                <a:cubicBezTo>
                  <a:pt x="99" y="668"/>
                  <a:pt x="99" y="668"/>
                  <a:pt x="99" y="668"/>
                </a:cubicBezTo>
                <a:cubicBezTo>
                  <a:pt x="91" y="666"/>
                  <a:pt x="91" y="666"/>
                  <a:pt x="91" y="666"/>
                </a:cubicBezTo>
                <a:cubicBezTo>
                  <a:pt x="91" y="666"/>
                  <a:pt x="93" y="653"/>
                  <a:pt x="90" y="644"/>
                </a:cubicBezTo>
                <a:cubicBezTo>
                  <a:pt x="87" y="635"/>
                  <a:pt x="88" y="627"/>
                  <a:pt x="90" y="617"/>
                </a:cubicBezTo>
                <a:cubicBezTo>
                  <a:pt x="90" y="617"/>
                  <a:pt x="93" y="627"/>
                  <a:pt x="99" y="628"/>
                </a:cubicBezTo>
                <a:cubicBezTo>
                  <a:pt x="100" y="628"/>
                  <a:pt x="100" y="628"/>
                  <a:pt x="101" y="628"/>
                </a:cubicBezTo>
                <a:cubicBezTo>
                  <a:pt x="108" y="628"/>
                  <a:pt x="111" y="629"/>
                  <a:pt x="111" y="629"/>
                </a:cubicBezTo>
                <a:cubicBezTo>
                  <a:pt x="111" y="629"/>
                  <a:pt x="108" y="640"/>
                  <a:pt x="108" y="649"/>
                </a:cubicBezTo>
                <a:cubicBezTo>
                  <a:pt x="108" y="659"/>
                  <a:pt x="109" y="669"/>
                  <a:pt x="109" y="669"/>
                </a:cubicBezTo>
                <a:close/>
                <a:moveTo>
                  <a:pt x="223" y="505"/>
                </a:moveTo>
                <a:cubicBezTo>
                  <a:pt x="225" y="464"/>
                  <a:pt x="224" y="347"/>
                  <a:pt x="223" y="322"/>
                </a:cubicBezTo>
                <a:cubicBezTo>
                  <a:pt x="223" y="296"/>
                  <a:pt x="218" y="239"/>
                  <a:pt x="221" y="232"/>
                </a:cubicBezTo>
                <a:cubicBezTo>
                  <a:pt x="224" y="224"/>
                  <a:pt x="232" y="218"/>
                  <a:pt x="241" y="223"/>
                </a:cubicBezTo>
                <a:cubicBezTo>
                  <a:pt x="241" y="223"/>
                  <a:pt x="231" y="208"/>
                  <a:pt x="215" y="208"/>
                </a:cubicBezTo>
                <a:cubicBezTo>
                  <a:pt x="199" y="208"/>
                  <a:pt x="188" y="223"/>
                  <a:pt x="188" y="223"/>
                </a:cubicBezTo>
                <a:cubicBezTo>
                  <a:pt x="188" y="223"/>
                  <a:pt x="206" y="219"/>
                  <a:pt x="205" y="231"/>
                </a:cubicBezTo>
                <a:cubicBezTo>
                  <a:pt x="205" y="243"/>
                  <a:pt x="199" y="305"/>
                  <a:pt x="199" y="346"/>
                </a:cubicBezTo>
                <a:cubicBezTo>
                  <a:pt x="199" y="383"/>
                  <a:pt x="196" y="472"/>
                  <a:pt x="199" y="505"/>
                </a:cubicBezTo>
                <a:cubicBezTo>
                  <a:pt x="187" y="504"/>
                  <a:pt x="183" y="503"/>
                  <a:pt x="183" y="503"/>
                </a:cubicBezTo>
                <a:cubicBezTo>
                  <a:pt x="183" y="503"/>
                  <a:pt x="194" y="386"/>
                  <a:pt x="190" y="325"/>
                </a:cubicBezTo>
                <a:cubicBezTo>
                  <a:pt x="186" y="279"/>
                  <a:pt x="178" y="220"/>
                  <a:pt x="173" y="188"/>
                </a:cubicBezTo>
                <a:cubicBezTo>
                  <a:pt x="173" y="188"/>
                  <a:pt x="173" y="188"/>
                  <a:pt x="173" y="188"/>
                </a:cubicBezTo>
                <a:cubicBezTo>
                  <a:pt x="173" y="188"/>
                  <a:pt x="178" y="170"/>
                  <a:pt x="182" y="176"/>
                </a:cubicBezTo>
                <a:cubicBezTo>
                  <a:pt x="182" y="176"/>
                  <a:pt x="182" y="176"/>
                  <a:pt x="182" y="176"/>
                </a:cubicBezTo>
                <a:cubicBezTo>
                  <a:pt x="190" y="189"/>
                  <a:pt x="203" y="204"/>
                  <a:pt x="212" y="204"/>
                </a:cubicBezTo>
                <a:cubicBezTo>
                  <a:pt x="222" y="204"/>
                  <a:pt x="238" y="193"/>
                  <a:pt x="248" y="179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48" y="179"/>
                  <a:pt x="258" y="182"/>
                  <a:pt x="259" y="196"/>
                </a:cubicBezTo>
                <a:cubicBezTo>
                  <a:pt x="259" y="197"/>
                  <a:pt x="258" y="199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13"/>
                  <a:pt x="258" y="230"/>
                  <a:pt x="260" y="256"/>
                </a:cubicBezTo>
                <a:cubicBezTo>
                  <a:pt x="263" y="335"/>
                  <a:pt x="277" y="429"/>
                  <a:pt x="284" y="450"/>
                </a:cubicBezTo>
                <a:cubicBezTo>
                  <a:pt x="292" y="472"/>
                  <a:pt x="301" y="488"/>
                  <a:pt x="301" y="488"/>
                </a:cubicBezTo>
                <a:cubicBezTo>
                  <a:pt x="301" y="488"/>
                  <a:pt x="251" y="504"/>
                  <a:pt x="223" y="505"/>
                </a:cubicBezTo>
                <a:close/>
                <a:moveTo>
                  <a:pt x="360" y="585"/>
                </a:moveTo>
                <a:cubicBezTo>
                  <a:pt x="358" y="573"/>
                  <a:pt x="361" y="568"/>
                  <a:pt x="352" y="561"/>
                </a:cubicBezTo>
                <a:cubicBezTo>
                  <a:pt x="343" y="554"/>
                  <a:pt x="328" y="554"/>
                  <a:pt x="328" y="554"/>
                </a:cubicBezTo>
                <a:cubicBezTo>
                  <a:pt x="328" y="554"/>
                  <a:pt x="350" y="545"/>
                  <a:pt x="360" y="557"/>
                </a:cubicBezTo>
                <a:cubicBezTo>
                  <a:pt x="369" y="570"/>
                  <a:pt x="360" y="585"/>
                  <a:pt x="360" y="585"/>
                </a:cubicBez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 dirty="0">
              <a:latin typeface="inpin heiti" charset="-122"/>
            </a:endParaRPr>
          </a:p>
        </p:txBody>
      </p:sp>
      <p:sp>
        <p:nvSpPr>
          <p:cNvPr id="62" name="Freeform 208"/>
          <p:cNvSpPr>
            <a:spLocks noEditPoints="1"/>
          </p:cNvSpPr>
          <p:nvPr/>
        </p:nvSpPr>
        <p:spPr bwMode="auto">
          <a:xfrm>
            <a:off x="7224254" y="1930347"/>
            <a:ext cx="655950" cy="2438829"/>
          </a:xfrm>
          <a:custGeom>
            <a:avLst/>
            <a:gdLst>
              <a:gd name="T0" fmla="*/ 221 w 224"/>
              <a:gd name="T1" fmla="*/ 237 h 906"/>
              <a:gd name="T2" fmla="*/ 178 w 224"/>
              <a:gd name="T3" fmla="*/ 151 h 906"/>
              <a:gd name="T4" fmla="*/ 161 w 224"/>
              <a:gd name="T5" fmla="*/ 98 h 906"/>
              <a:gd name="T6" fmla="*/ 148 w 224"/>
              <a:gd name="T7" fmla="*/ 36 h 906"/>
              <a:gd name="T8" fmla="*/ 107 w 224"/>
              <a:gd name="T9" fmla="*/ 0 h 906"/>
              <a:gd name="T10" fmla="*/ 63 w 224"/>
              <a:gd name="T11" fmla="*/ 101 h 906"/>
              <a:gd name="T12" fmla="*/ 48 w 224"/>
              <a:gd name="T13" fmla="*/ 145 h 906"/>
              <a:gd name="T14" fmla="*/ 7 w 224"/>
              <a:gd name="T15" fmla="*/ 204 h 906"/>
              <a:gd name="T16" fmla="*/ 2 w 224"/>
              <a:gd name="T17" fmla="*/ 302 h 906"/>
              <a:gd name="T18" fmla="*/ 28 w 224"/>
              <a:gd name="T19" fmla="*/ 360 h 906"/>
              <a:gd name="T20" fmla="*/ 31 w 224"/>
              <a:gd name="T21" fmla="*/ 411 h 906"/>
              <a:gd name="T22" fmla="*/ 35 w 224"/>
              <a:gd name="T23" fmla="*/ 565 h 906"/>
              <a:gd name="T24" fmla="*/ 54 w 224"/>
              <a:gd name="T25" fmla="*/ 607 h 906"/>
              <a:gd name="T26" fmla="*/ 81 w 224"/>
              <a:gd name="T27" fmla="*/ 790 h 906"/>
              <a:gd name="T28" fmla="*/ 89 w 224"/>
              <a:gd name="T29" fmla="*/ 869 h 906"/>
              <a:gd name="T30" fmla="*/ 112 w 224"/>
              <a:gd name="T31" fmla="*/ 906 h 906"/>
              <a:gd name="T32" fmla="*/ 122 w 224"/>
              <a:gd name="T33" fmla="*/ 847 h 906"/>
              <a:gd name="T34" fmla="*/ 157 w 224"/>
              <a:gd name="T35" fmla="*/ 853 h 906"/>
              <a:gd name="T36" fmla="*/ 124 w 224"/>
              <a:gd name="T37" fmla="*/ 764 h 906"/>
              <a:gd name="T38" fmla="*/ 156 w 224"/>
              <a:gd name="T39" fmla="*/ 611 h 906"/>
              <a:gd name="T40" fmla="*/ 166 w 224"/>
              <a:gd name="T41" fmla="*/ 582 h 906"/>
              <a:gd name="T42" fmla="*/ 190 w 224"/>
              <a:gd name="T43" fmla="*/ 474 h 906"/>
              <a:gd name="T44" fmla="*/ 206 w 224"/>
              <a:gd name="T45" fmla="*/ 414 h 906"/>
              <a:gd name="T46" fmla="*/ 192 w 224"/>
              <a:gd name="T47" fmla="*/ 313 h 906"/>
              <a:gd name="T48" fmla="*/ 73 w 224"/>
              <a:gd name="T49" fmla="*/ 279 h 906"/>
              <a:gd name="T50" fmla="*/ 63 w 224"/>
              <a:gd name="T51" fmla="*/ 289 h 906"/>
              <a:gd name="T52" fmla="*/ 73 w 224"/>
              <a:gd name="T53" fmla="*/ 269 h 906"/>
              <a:gd name="T54" fmla="*/ 110 w 224"/>
              <a:gd name="T55" fmla="*/ 621 h 906"/>
              <a:gd name="T56" fmla="*/ 107 w 224"/>
              <a:gd name="T57" fmla="*/ 646 h 906"/>
              <a:gd name="T58" fmla="*/ 104 w 224"/>
              <a:gd name="T59" fmla="*/ 612 h 906"/>
              <a:gd name="T60" fmla="*/ 110 w 224"/>
              <a:gd name="T61" fmla="*/ 580 h 906"/>
              <a:gd name="T62" fmla="*/ 116 w 224"/>
              <a:gd name="T63" fmla="*/ 225 h 906"/>
              <a:gd name="T64" fmla="*/ 91 w 224"/>
              <a:gd name="T65" fmla="*/ 130 h 906"/>
              <a:gd name="T66" fmla="*/ 115 w 224"/>
              <a:gd name="T67" fmla="*/ 200 h 906"/>
              <a:gd name="T68" fmla="*/ 128 w 224"/>
              <a:gd name="T69" fmla="*/ 156 h 906"/>
              <a:gd name="T70" fmla="*/ 143 w 224"/>
              <a:gd name="T71" fmla="*/ 147 h 906"/>
              <a:gd name="T72" fmla="*/ 116 w 224"/>
              <a:gd name="T73" fmla="*/ 225 h 906"/>
              <a:gd name="T74" fmla="*/ 138 w 224"/>
              <a:gd name="T75" fmla="*/ 333 h 906"/>
              <a:gd name="T76" fmla="*/ 149 w 224"/>
              <a:gd name="T77" fmla="*/ 315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4" h="906">
                <a:moveTo>
                  <a:pt x="215" y="296"/>
                </a:moveTo>
                <a:cubicBezTo>
                  <a:pt x="222" y="281"/>
                  <a:pt x="224" y="258"/>
                  <a:pt x="221" y="237"/>
                </a:cubicBezTo>
                <a:cubicBezTo>
                  <a:pt x="219" y="217"/>
                  <a:pt x="217" y="187"/>
                  <a:pt x="211" y="170"/>
                </a:cubicBezTo>
                <a:cubicBezTo>
                  <a:pt x="204" y="152"/>
                  <a:pt x="178" y="151"/>
                  <a:pt x="178" y="151"/>
                </a:cubicBezTo>
                <a:cubicBezTo>
                  <a:pt x="178" y="151"/>
                  <a:pt x="180" y="142"/>
                  <a:pt x="172" y="133"/>
                </a:cubicBezTo>
                <a:cubicBezTo>
                  <a:pt x="164" y="124"/>
                  <a:pt x="163" y="113"/>
                  <a:pt x="161" y="98"/>
                </a:cubicBezTo>
                <a:cubicBezTo>
                  <a:pt x="159" y="82"/>
                  <a:pt x="155" y="72"/>
                  <a:pt x="155" y="62"/>
                </a:cubicBezTo>
                <a:cubicBezTo>
                  <a:pt x="155" y="52"/>
                  <a:pt x="152" y="53"/>
                  <a:pt x="148" y="36"/>
                </a:cubicBezTo>
                <a:cubicBezTo>
                  <a:pt x="144" y="19"/>
                  <a:pt x="127" y="0"/>
                  <a:pt x="10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75" y="0"/>
                  <a:pt x="67" y="48"/>
                  <a:pt x="64" y="64"/>
                </a:cubicBezTo>
                <a:cubicBezTo>
                  <a:pt x="62" y="79"/>
                  <a:pt x="58" y="89"/>
                  <a:pt x="63" y="101"/>
                </a:cubicBezTo>
                <a:cubicBezTo>
                  <a:pt x="68" y="113"/>
                  <a:pt x="62" y="116"/>
                  <a:pt x="50" y="125"/>
                </a:cubicBezTo>
                <a:cubicBezTo>
                  <a:pt x="39" y="135"/>
                  <a:pt x="48" y="145"/>
                  <a:pt x="48" y="145"/>
                </a:cubicBezTo>
                <a:cubicBezTo>
                  <a:pt x="48" y="145"/>
                  <a:pt x="37" y="152"/>
                  <a:pt x="28" y="154"/>
                </a:cubicBezTo>
                <a:cubicBezTo>
                  <a:pt x="19" y="155"/>
                  <a:pt x="9" y="186"/>
                  <a:pt x="7" y="204"/>
                </a:cubicBezTo>
                <a:cubicBezTo>
                  <a:pt x="5" y="221"/>
                  <a:pt x="4" y="220"/>
                  <a:pt x="2" y="233"/>
                </a:cubicBezTo>
                <a:cubicBezTo>
                  <a:pt x="0" y="247"/>
                  <a:pt x="1" y="279"/>
                  <a:pt x="2" y="302"/>
                </a:cubicBezTo>
                <a:cubicBezTo>
                  <a:pt x="4" y="324"/>
                  <a:pt x="31" y="326"/>
                  <a:pt x="31" y="326"/>
                </a:cubicBezTo>
                <a:cubicBezTo>
                  <a:pt x="31" y="326"/>
                  <a:pt x="31" y="348"/>
                  <a:pt x="28" y="360"/>
                </a:cubicBezTo>
                <a:cubicBezTo>
                  <a:pt x="24" y="373"/>
                  <a:pt x="7" y="405"/>
                  <a:pt x="12" y="407"/>
                </a:cubicBezTo>
                <a:cubicBezTo>
                  <a:pt x="16" y="409"/>
                  <a:pt x="31" y="411"/>
                  <a:pt x="31" y="411"/>
                </a:cubicBezTo>
                <a:cubicBezTo>
                  <a:pt x="31" y="411"/>
                  <a:pt x="28" y="447"/>
                  <a:pt x="30" y="465"/>
                </a:cubicBezTo>
                <a:cubicBezTo>
                  <a:pt x="31" y="483"/>
                  <a:pt x="35" y="544"/>
                  <a:pt x="35" y="565"/>
                </a:cubicBezTo>
                <a:cubicBezTo>
                  <a:pt x="35" y="586"/>
                  <a:pt x="50" y="579"/>
                  <a:pt x="50" y="579"/>
                </a:cubicBezTo>
                <a:cubicBezTo>
                  <a:pt x="50" y="579"/>
                  <a:pt x="52" y="592"/>
                  <a:pt x="54" y="607"/>
                </a:cubicBezTo>
                <a:cubicBezTo>
                  <a:pt x="56" y="622"/>
                  <a:pt x="54" y="641"/>
                  <a:pt x="52" y="663"/>
                </a:cubicBezTo>
                <a:cubicBezTo>
                  <a:pt x="51" y="685"/>
                  <a:pt x="75" y="770"/>
                  <a:pt x="81" y="790"/>
                </a:cubicBezTo>
                <a:cubicBezTo>
                  <a:pt x="88" y="809"/>
                  <a:pt x="92" y="819"/>
                  <a:pt x="88" y="831"/>
                </a:cubicBezTo>
                <a:cubicBezTo>
                  <a:pt x="85" y="844"/>
                  <a:pt x="90" y="848"/>
                  <a:pt x="89" y="869"/>
                </a:cubicBezTo>
                <a:cubicBezTo>
                  <a:pt x="89" y="888"/>
                  <a:pt x="96" y="902"/>
                  <a:pt x="107" y="905"/>
                </a:cubicBezTo>
                <a:cubicBezTo>
                  <a:pt x="109" y="906"/>
                  <a:pt x="111" y="906"/>
                  <a:pt x="112" y="906"/>
                </a:cubicBezTo>
                <a:cubicBezTo>
                  <a:pt x="126" y="906"/>
                  <a:pt x="129" y="872"/>
                  <a:pt x="126" y="865"/>
                </a:cubicBezTo>
                <a:cubicBezTo>
                  <a:pt x="123" y="857"/>
                  <a:pt x="122" y="847"/>
                  <a:pt x="122" y="847"/>
                </a:cubicBezTo>
                <a:cubicBezTo>
                  <a:pt x="122" y="847"/>
                  <a:pt x="127" y="853"/>
                  <a:pt x="134" y="855"/>
                </a:cubicBezTo>
                <a:cubicBezTo>
                  <a:pt x="140" y="857"/>
                  <a:pt x="150" y="857"/>
                  <a:pt x="157" y="853"/>
                </a:cubicBezTo>
                <a:cubicBezTo>
                  <a:pt x="164" y="848"/>
                  <a:pt x="151" y="828"/>
                  <a:pt x="141" y="818"/>
                </a:cubicBezTo>
                <a:cubicBezTo>
                  <a:pt x="132" y="808"/>
                  <a:pt x="124" y="784"/>
                  <a:pt x="124" y="764"/>
                </a:cubicBezTo>
                <a:cubicBezTo>
                  <a:pt x="124" y="745"/>
                  <a:pt x="141" y="698"/>
                  <a:pt x="149" y="670"/>
                </a:cubicBezTo>
                <a:cubicBezTo>
                  <a:pt x="158" y="643"/>
                  <a:pt x="153" y="617"/>
                  <a:pt x="156" y="611"/>
                </a:cubicBezTo>
                <a:cubicBezTo>
                  <a:pt x="158" y="605"/>
                  <a:pt x="158" y="582"/>
                  <a:pt x="158" y="582"/>
                </a:cubicBezTo>
                <a:cubicBezTo>
                  <a:pt x="158" y="582"/>
                  <a:pt x="160" y="582"/>
                  <a:pt x="166" y="582"/>
                </a:cubicBezTo>
                <a:cubicBezTo>
                  <a:pt x="172" y="582"/>
                  <a:pt x="172" y="585"/>
                  <a:pt x="172" y="570"/>
                </a:cubicBezTo>
                <a:cubicBezTo>
                  <a:pt x="172" y="555"/>
                  <a:pt x="184" y="497"/>
                  <a:pt x="190" y="474"/>
                </a:cubicBezTo>
                <a:cubicBezTo>
                  <a:pt x="195" y="452"/>
                  <a:pt x="195" y="416"/>
                  <a:pt x="195" y="416"/>
                </a:cubicBezTo>
                <a:cubicBezTo>
                  <a:pt x="195" y="416"/>
                  <a:pt x="199" y="416"/>
                  <a:pt x="206" y="414"/>
                </a:cubicBezTo>
                <a:cubicBezTo>
                  <a:pt x="214" y="413"/>
                  <a:pt x="208" y="399"/>
                  <a:pt x="199" y="371"/>
                </a:cubicBezTo>
                <a:cubicBezTo>
                  <a:pt x="189" y="344"/>
                  <a:pt x="192" y="313"/>
                  <a:pt x="192" y="313"/>
                </a:cubicBezTo>
                <a:cubicBezTo>
                  <a:pt x="192" y="313"/>
                  <a:pt x="208" y="311"/>
                  <a:pt x="215" y="296"/>
                </a:cubicBezTo>
                <a:close/>
                <a:moveTo>
                  <a:pt x="73" y="279"/>
                </a:moveTo>
                <a:cubicBezTo>
                  <a:pt x="73" y="286"/>
                  <a:pt x="71" y="292"/>
                  <a:pt x="71" y="292"/>
                </a:cubicBezTo>
                <a:cubicBezTo>
                  <a:pt x="71" y="292"/>
                  <a:pt x="67" y="292"/>
                  <a:pt x="63" y="289"/>
                </a:cubicBezTo>
                <a:cubicBezTo>
                  <a:pt x="65" y="285"/>
                  <a:pt x="65" y="271"/>
                  <a:pt x="65" y="271"/>
                </a:cubicBezTo>
                <a:cubicBezTo>
                  <a:pt x="73" y="269"/>
                  <a:pt x="73" y="269"/>
                  <a:pt x="73" y="269"/>
                </a:cubicBezTo>
                <a:cubicBezTo>
                  <a:pt x="73" y="269"/>
                  <a:pt x="73" y="272"/>
                  <a:pt x="73" y="279"/>
                </a:cubicBezTo>
                <a:close/>
                <a:moveTo>
                  <a:pt x="110" y="621"/>
                </a:moveTo>
                <a:cubicBezTo>
                  <a:pt x="109" y="625"/>
                  <a:pt x="108" y="631"/>
                  <a:pt x="107" y="637"/>
                </a:cubicBezTo>
                <a:cubicBezTo>
                  <a:pt x="107" y="642"/>
                  <a:pt x="107" y="646"/>
                  <a:pt x="107" y="646"/>
                </a:cubicBezTo>
                <a:cubicBezTo>
                  <a:pt x="107" y="646"/>
                  <a:pt x="106" y="638"/>
                  <a:pt x="106" y="632"/>
                </a:cubicBezTo>
                <a:cubicBezTo>
                  <a:pt x="106" y="626"/>
                  <a:pt x="102" y="620"/>
                  <a:pt x="104" y="612"/>
                </a:cubicBezTo>
                <a:cubicBezTo>
                  <a:pt x="105" y="608"/>
                  <a:pt x="106" y="602"/>
                  <a:pt x="107" y="596"/>
                </a:cubicBezTo>
                <a:cubicBezTo>
                  <a:pt x="109" y="588"/>
                  <a:pt x="110" y="580"/>
                  <a:pt x="110" y="580"/>
                </a:cubicBezTo>
                <a:cubicBezTo>
                  <a:pt x="110" y="601"/>
                  <a:pt x="112" y="615"/>
                  <a:pt x="110" y="621"/>
                </a:cubicBezTo>
                <a:close/>
                <a:moveTo>
                  <a:pt x="116" y="225"/>
                </a:moveTo>
                <a:cubicBezTo>
                  <a:pt x="115" y="231"/>
                  <a:pt x="108" y="214"/>
                  <a:pt x="103" y="195"/>
                </a:cubicBezTo>
                <a:cubicBezTo>
                  <a:pt x="99" y="176"/>
                  <a:pt x="91" y="148"/>
                  <a:pt x="91" y="130"/>
                </a:cubicBezTo>
                <a:cubicBezTo>
                  <a:pt x="91" y="130"/>
                  <a:pt x="105" y="142"/>
                  <a:pt x="105" y="151"/>
                </a:cubicBezTo>
                <a:cubicBezTo>
                  <a:pt x="105" y="161"/>
                  <a:pt x="112" y="191"/>
                  <a:pt x="115" y="200"/>
                </a:cubicBezTo>
                <a:cubicBezTo>
                  <a:pt x="117" y="209"/>
                  <a:pt x="119" y="189"/>
                  <a:pt x="124" y="180"/>
                </a:cubicBezTo>
                <a:cubicBezTo>
                  <a:pt x="129" y="171"/>
                  <a:pt x="131" y="163"/>
                  <a:pt x="128" y="156"/>
                </a:cubicBezTo>
                <a:cubicBezTo>
                  <a:pt x="125" y="149"/>
                  <a:pt x="136" y="146"/>
                  <a:pt x="143" y="128"/>
                </a:cubicBezTo>
                <a:cubicBezTo>
                  <a:pt x="144" y="135"/>
                  <a:pt x="144" y="140"/>
                  <a:pt x="143" y="147"/>
                </a:cubicBezTo>
                <a:cubicBezTo>
                  <a:pt x="143" y="153"/>
                  <a:pt x="132" y="186"/>
                  <a:pt x="129" y="192"/>
                </a:cubicBezTo>
                <a:cubicBezTo>
                  <a:pt x="125" y="199"/>
                  <a:pt x="117" y="219"/>
                  <a:pt x="116" y="225"/>
                </a:cubicBezTo>
                <a:close/>
                <a:moveTo>
                  <a:pt x="149" y="333"/>
                </a:moveTo>
                <a:cubicBezTo>
                  <a:pt x="149" y="333"/>
                  <a:pt x="138" y="338"/>
                  <a:pt x="138" y="333"/>
                </a:cubicBezTo>
                <a:cubicBezTo>
                  <a:pt x="139" y="329"/>
                  <a:pt x="141" y="315"/>
                  <a:pt x="141" y="315"/>
                </a:cubicBezTo>
                <a:cubicBezTo>
                  <a:pt x="149" y="315"/>
                  <a:pt x="149" y="315"/>
                  <a:pt x="149" y="315"/>
                </a:cubicBezTo>
                <a:lnTo>
                  <a:pt x="149" y="333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 dirty="0">
              <a:latin typeface="inpin heiti" charset="-122"/>
            </a:endParaRPr>
          </a:p>
        </p:txBody>
      </p:sp>
      <p:sp>
        <p:nvSpPr>
          <p:cNvPr id="63" name="Freeform 200"/>
          <p:cNvSpPr>
            <a:spLocks noEditPoints="1"/>
          </p:cNvSpPr>
          <p:nvPr/>
        </p:nvSpPr>
        <p:spPr bwMode="auto">
          <a:xfrm>
            <a:off x="8599569" y="1710831"/>
            <a:ext cx="465051" cy="1469494"/>
          </a:xfrm>
          <a:custGeom>
            <a:avLst/>
            <a:gdLst>
              <a:gd name="T0" fmla="*/ 412 w 463"/>
              <a:gd name="T1" fmla="*/ 379 h 1470"/>
              <a:gd name="T2" fmla="*/ 323 w 463"/>
              <a:gd name="T3" fmla="*/ 262 h 1470"/>
              <a:gd name="T4" fmla="*/ 285 w 463"/>
              <a:gd name="T5" fmla="*/ 285 h 1470"/>
              <a:gd name="T6" fmla="*/ 267 w 463"/>
              <a:gd name="T7" fmla="*/ 261 h 1470"/>
              <a:gd name="T8" fmla="*/ 184 w 463"/>
              <a:gd name="T9" fmla="*/ 204 h 1470"/>
              <a:gd name="T10" fmla="*/ 217 w 463"/>
              <a:gd name="T11" fmla="*/ 229 h 1470"/>
              <a:gd name="T12" fmla="*/ 275 w 463"/>
              <a:gd name="T13" fmla="*/ 231 h 1470"/>
              <a:gd name="T14" fmla="*/ 275 w 463"/>
              <a:gd name="T15" fmla="*/ 231 h 1470"/>
              <a:gd name="T16" fmla="*/ 280 w 463"/>
              <a:gd name="T17" fmla="*/ 213 h 1470"/>
              <a:gd name="T18" fmla="*/ 313 w 463"/>
              <a:gd name="T19" fmla="*/ 121 h 1470"/>
              <a:gd name="T20" fmla="*/ 312 w 463"/>
              <a:gd name="T21" fmla="*/ 65 h 1470"/>
              <a:gd name="T22" fmla="*/ 194 w 463"/>
              <a:gd name="T23" fmla="*/ 42 h 1470"/>
              <a:gd name="T24" fmla="*/ 186 w 463"/>
              <a:gd name="T25" fmla="*/ 51 h 1470"/>
              <a:gd name="T26" fmla="*/ 175 w 463"/>
              <a:gd name="T27" fmla="*/ 119 h 1470"/>
              <a:gd name="T28" fmla="*/ 178 w 463"/>
              <a:gd name="T29" fmla="*/ 165 h 1470"/>
              <a:gd name="T30" fmla="*/ 181 w 463"/>
              <a:gd name="T31" fmla="*/ 201 h 1470"/>
              <a:gd name="T32" fmla="*/ 175 w 463"/>
              <a:gd name="T33" fmla="*/ 217 h 1470"/>
              <a:gd name="T34" fmla="*/ 79 w 463"/>
              <a:gd name="T35" fmla="*/ 333 h 1470"/>
              <a:gd name="T36" fmla="*/ 104 w 463"/>
              <a:gd name="T37" fmla="*/ 477 h 1470"/>
              <a:gd name="T38" fmla="*/ 99 w 463"/>
              <a:gd name="T39" fmla="*/ 610 h 1470"/>
              <a:gd name="T40" fmla="*/ 85 w 463"/>
              <a:gd name="T41" fmla="*/ 763 h 1470"/>
              <a:gd name="T42" fmla="*/ 69 w 463"/>
              <a:gd name="T43" fmla="*/ 975 h 1470"/>
              <a:gd name="T44" fmla="*/ 8 w 463"/>
              <a:gd name="T45" fmla="*/ 1383 h 1470"/>
              <a:gd name="T46" fmla="*/ 11 w 463"/>
              <a:gd name="T47" fmla="*/ 1423 h 1470"/>
              <a:gd name="T48" fmla="*/ 108 w 463"/>
              <a:gd name="T49" fmla="*/ 1468 h 1470"/>
              <a:gd name="T50" fmla="*/ 96 w 463"/>
              <a:gd name="T51" fmla="*/ 1398 h 1470"/>
              <a:gd name="T52" fmla="*/ 153 w 463"/>
              <a:gd name="T53" fmla="*/ 1231 h 1470"/>
              <a:gd name="T54" fmla="*/ 220 w 463"/>
              <a:gd name="T55" fmla="*/ 1100 h 1470"/>
              <a:gd name="T56" fmla="*/ 215 w 463"/>
              <a:gd name="T57" fmla="*/ 1363 h 1470"/>
              <a:gd name="T58" fmla="*/ 242 w 463"/>
              <a:gd name="T59" fmla="*/ 1391 h 1470"/>
              <a:gd name="T60" fmla="*/ 297 w 463"/>
              <a:gd name="T61" fmla="*/ 1388 h 1470"/>
              <a:gd name="T62" fmla="*/ 429 w 463"/>
              <a:gd name="T63" fmla="*/ 1397 h 1470"/>
              <a:gd name="T64" fmla="*/ 342 w 463"/>
              <a:gd name="T65" fmla="*/ 1344 h 1470"/>
              <a:gd name="T66" fmla="*/ 316 w 463"/>
              <a:gd name="T67" fmla="*/ 1300 h 1470"/>
              <a:gd name="T68" fmla="*/ 337 w 463"/>
              <a:gd name="T69" fmla="*/ 1080 h 1470"/>
              <a:gd name="T70" fmla="*/ 376 w 463"/>
              <a:gd name="T71" fmla="*/ 792 h 1470"/>
              <a:gd name="T72" fmla="*/ 388 w 463"/>
              <a:gd name="T73" fmla="*/ 747 h 1470"/>
              <a:gd name="T74" fmla="*/ 359 w 463"/>
              <a:gd name="T75" fmla="*/ 534 h 1470"/>
              <a:gd name="T76" fmla="*/ 385 w 463"/>
              <a:gd name="T77" fmla="*/ 500 h 1470"/>
              <a:gd name="T78" fmla="*/ 454 w 463"/>
              <a:gd name="T79" fmla="*/ 422 h 1470"/>
              <a:gd name="T80" fmla="*/ 330 w 463"/>
              <a:gd name="T81" fmla="*/ 437 h 1470"/>
              <a:gd name="T82" fmla="*/ 327 w 463"/>
              <a:gd name="T83" fmla="*/ 411 h 1470"/>
              <a:gd name="T84" fmla="*/ 311 w 463"/>
              <a:gd name="T85" fmla="*/ 458 h 1470"/>
              <a:gd name="T86" fmla="*/ 353 w 463"/>
              <a:gd name="T87" fmla="*/ 483 h 1470"/>
              <a:gd name="T88" fmla="*/ 350 w 463"/>
              <a:gd name="T89" fmla="*/ 540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1470">
                <a:moveTo>
                  <a:pt x="454" y="422"/>
                </a:moveTo>
                <a:cubicBezTo>
                  <a:pt x="448" y="394"/>
                  <a:pt x="430" y="395"/>
                  <a:pt x="412" y="379"/>
                </a:cubicBezTo>
                <a:cubicBezTo>
                  <a:pt x="395" y="363"/>
                  <a:pt x="381" y="350"/>
                  <a:pt x="379" y="321"/>
                </a:cubicBezTo>
                <a:cubicBezTo>
                  <a:pt x="376" y="291"/>
                  <a:pt x="344" y="267"/>
                  <a:pt x="323" y="262"/>
                </a:cubicBezTo>
                <a:cubicBezTo>
                  <a:pt x="304" y="258"/>
                  <a:pt x="286" y="248"/>
                  <a:pt x="281" y="246"/>
                </a:cubicBezTo>
                <a:cubicBezTo>
                  <a:pt x="280" y="254"/>
                  <a:pt x="283" y="272"/>
                  <a:pt x="285" y="285"/>
                </a:cubicBezTo>
                <a:cubicBezTo>
                  <a:pt x="284" y="286"/>
                  <a:pt x="282" y="284"/>
                  <a:pt x="281" y="281"/>
                </a:cubicBezTo>
                <a:cubicBezTo>
                  <a:pt x="274" y="266"/>
                  <a:pt x="272" y="258"/>
                  <a:pt x="267" y="261"/>
                </a:cubicBezTo>
                <a:cubicBezTo>
                  <a:pt x="263" y="263"/>
                  <a:pt x="260" y="273"/>
                  <a:pt x="257" y="282"/>
                </a:cubicBezTo>
                <a:cubicBezTo>
                  <a:pt x="241" y="262"/>
                  <a:pt x="203" y="221"/>
                  <a:pt x="184" y="204"/>
                </a:cubicBezTo>
                <a:cubicBezTo>
                  <a:pt x="185" y="202"/>
                  <a:pt x="187" y="200"/>
                  <a:pt x="189" y="199"/>
                </a:cubicBezTo>
                <a:cubicBezTo>
                  <a:pt x="194" y="208"/>
                  <a:pt x="205" y="223"/>
                  <a:pt x="217" y="229"/>
                </a:cubicBezTo>
                <a:cubicBezTo>
                  <a:pt x="232" y="237"/>
                  <a:pt x="266" y="257"/>
                  <a:pt x="266" y="257"/>
                </a:cubicBezTo>
                <a:cubicBezTo>
                  <a:pt x="266" y="257"/>
                  <a:pt x="273" y="241"/>
                  <a:pt x="275" y="231"/>
                </a:cubicBezTo>
                <a:cubicBezTo>
                  <a:pt x="275" y="230"/>
                  <a:pt x="275" y="230"/>
                  <a:pt x="275" y="230"/>
                </a:cubicBezTo>
                <a:cubicBezTo>
                  <a:pt x="275" y="231"/>
                  <a:pt x="275" y="231"/>
                  <a:pt x="275" y="231"/>
                </a:cubicBezTo>
                <a:cubicBezTo>
                  <a:pt x="275" y="230"/>
                  <a:pt x="275" y="228"/>
                  <a:pt x="275" y="227"/>
                </a:cubicBezTo>
                <a:cubicBezTo>
                  <a:pt x="275" y="220"/>
                  <a:pt x="273" y="215"/>
                  <a:pt x="280" y="213"/>
                </a:cubicBezTo>
                <a:cubicBezTo>
                  <a:pt x="288" y="211"/>
                  <a:pt x="299" y="185"/>
                  <a:pt x="302" y="169"/>
                </a:cubicBezTo>
                <a:cubicBezTo>
                  <a:pt x="306" y="153"/>
                  <a:pt x="306" y="139"/>
                  <a:pt x="313" y="121"/>
                </a:cubicBezTo>
                <a:cubicBezTo>
                  <a:pt x="321" y="104"/>
                  <a:pt x="320" y="87"/>
                  <a:pt x="312" y="65"/>
                </a:cubicBezTo>
                <a:cubicBezTo>
                  <a:pt x="312" y="65"/>
                  <a:pt x="312" y="65"/>
                  <a:pt x="312" y="65"/>
                </a:cubicBezTo>
                <a:cubicBezTo>
                  <a:pt x="300" y="14"/>
                  <a:pt x="277" y="28"/>
                  <a:pt x="277" y="28"/>
                </a:cubicBezTo>
                <a:cubicBezTo>
                  <a:pt x="246" y="0"/>
                  <a:pt x="210" y="26"/>
                  <a:pt x="194" y="42"/>
                </a:cubicBezTo>
                <a:cubicBezTo>
                  <a:pt x="194" y="42"/>
                  <a:pt x="194" y="42"/>
                  <a:pt x="193" y="42"/>
                </a:cubicBezTo>
                <a:cubicBezTo>
                  <a:pt x="190" y="44"/>
                  <a:pt x="188" y="47"/>
                  <a:pt x="186" y="51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171" y="73"/>
                  <a:pt x="175" y="119"/>
                  <a:pt x="175" y="119"/>
                </a:cubicBezTo>
                <a:cubicBezTo>
                  <a:pt x="175" y="119"/>
                  <a:pt x="173" y="120"/>
                  <a:pt x="171" y="131"/>
                </a:cubicBezTo>
                <a:cubicBezTo>
                  <a:pt x="170" y="142"/>
                  <a:pt x="175" y="159"/>
                  <a:pt x="178" y="165"/>
                </a:cubicBezTo>
                <a:cubicBezTo>
                  <a:pt x="180" y="171"/>
                  <a:pt x="185" y="172"/>
                  <a:pt x="186" y="177"/>
                </a:cubicBezTo>
                <a:cubicBezTo>
                  <a:pt x="186" y="177"/>
                  <a:pt x="184" y="189"/>
                  <a:pt x="181" y="201"/>
                </a:cubicBezTo>
                <a:cubicBezTo>
                  <a:pt x="181" y="201"/>
                  <a:pt x="181" y="201"/>
                  <a:pt x="180" y="201"/>
                </a:cubicBezTo>
                <a:cubicBezTo>
                  <a:pt x="179" y="203"/>
                  <a:pt x="181" y="206"/>
                  <a:pt x="175" y="217"/>
                </a:cubicBezTo>
                <a:cubicBezTo>
                  <a:pt x="166" y="231"/>
                  <a:pt x="153" y="236"/>
                  <a:pt x="121" y="253"/>
                </a:cubicBezTo>
                <a:cubicBezTo>
                  <a:pt x="90" y="269"/>
                  <a:pt x="82" y="302"/>
                  <a:pt x="79" y="333"/>
                </a:cubicBezTo>
                <a:cubicBezTo>
                  <a:pt x="76" y="365"/>
                  <a:pt x="71" y="389"/>
                  <a:pt x="76" y="396"/>
                </a:cubicBezTo>
                <a:cubicBezTo>
                  <a:pt x="81" y="403"/>
                  <a:pt x="93" y="443"/>
                  <a:pt x="104" y="477"/>
                </a:cubicBezTo>
                <a:cubicBezTo>
                  <a:pt x="116" y="510"/>
                  <a:pt x="111" y="549"/>
                  <a:pt x="109" y="564"/>
                </a:cubicBezTo>
                <a:cubicBezTo>
                  <a:pt x="107" y="578"/>
                  <a:pt x="98" y="591"/>
                  <a:pt x="99" y="610"/>
                </a:cubicBezTo>
                <a:cubicBezTo>
                  <a:pt x="100" y="629"/>
                  <a:pt x="98" y="648"/>
                  <a:pt x="95" y="677"/>
                </a:cubicBezTo>
                <a:cubicBezTo>
                  <a:pt x="93" y="705"/>
                  <a:pt x="76" y="759"/>
                  <a:pt x="85" y="763"/>
                </a:cubicBezTo>
                <a:cubicBezTo>
                  <a:pt x="93" y="768"/>
                  <a:pt x="96" y="767"/>
                  <a:pt x="96" y="780"/>
                </a:cubicBezTo>
                <a:cubicBezTo>
                  <a:pt x="96" y="793"/>
                  <a:pt x="90" y="876"/>
                  <a:pt x="69" y="975"/>
                </a:cubicBezTo>
                <a:cubicBezTo>
                  <a:pt x="48" y="1075"/>
                  <a:pt x="16" y="1296"/>
                  <a:pt x="9" y="1338"/>
                </a:cubicBezTo>
                <a:cubicBezTo>
                  <a:pt x="2" y="1379"/>
                  <a:pt x="8" y="1383"/>
                  <a:pt x="8" y="1383"/>
                </a:cubicBezTo>
                <a:cubicBezTo>
                  <a:pt x="8" y="1383"/>
                  <a:pt x="8" y="1386"/>
                  <a:pt x="4" y="1398"/>
                </a:cubicBezTo>
                <a:cubicBezTo>
                  <a:pt x="0" y="1410"/>
                  <a:pt x="4" y="1418"/>
                  <a:pt x="11" y="1423"/>
                </a:cubicBezTo>
                <a:cubicBezTo>
                  <a:pt x="18" y="1428"/>
                  <a:pt x="19" y="1438"/>
                  <a:pt x="34" y="1449"/>
                </a:cubicBezTo>
                <a:cubicBezTo>
                  <a:pt x="48" y="1460"/>
                  <a:pt x="90" y="1470"/>
                  <a:pt x="108" y="1468"/>
                </a:cubicBezTo>
                <a:cubicBezTo>
                  <a:pt x="126" y="1466"/>
                  <a:pt x="121" y="1460"/>
                  <a:pt x="120" y="1442"/>
                </a:cubicBezTo>
                <a:cubicBezTo>
                  <a:pt x="119" y="1424"/>
                  <a:pt x="96" y="1398"/>
                  <a:pt x="96" y="1398"/>
                </a:cubicBezTo>
                <a:cubicBezTo>
                  <a:pt x="96" y="1398"/>
                  <a:pt x="95" y="1393"/>
                  <a:pt x="101" y="1390"/>
                </a:cubicBezTo>
                <a:cubicBezTo>
                  <a:pt x="107" y="1386"/>
                  <a:pt x="132" y="1306"/>
                  <a:pt x="153" y="1231"/>
                </a:cubicBezTo>
                <a:cubicBezTo>
                  <a:pt x="175" y="1157"/>
                  <a:pt x="214" y="1022"/>
                  <a:pt x="214" y="1022"/>
                </a:cubicBezTo>
                <a:cubicBezTo>
                  <a:pt x="214" y="1022"/>
                  <a:pt x="217" y="1061"/>
                  <a:pt x="220" y="1100"/>
                </a:cubicBezTo>
                <a:cubicBezTo>
                  <a:pt x="222" y="1139"/>
                  <a:pt x="224" y="1267"/>
                  <a:pt x="220" y="1300"/>
                </a:cubicBezTo>
                <a:cubicBezTo>
                  <a:pt x="215" y="1333"/>
                  <a:pt x="215" y="1363"/>
                  <a:pt x="215" y="1363"/>
                </a:cubicBezTo>
                <a:cubicBezTo>
                  <a:pt x="215" y="1363"/>
                  <a:pt x="215" y="1367"/>
                  <a:pt x="215" y="1378"/>
                </a:cubicBezTo>
                <a:cubicBezTo>
                  <a:pt x="215" y="1389"/>
                  <a:pt x="223" y="1389"/>
                  <a:pt x="242" y="1391"/>
                </a:cubicBezTo>
                <a:cubicBezTo>
                  <a:pt x="261" y="1393"/>
                  <a:pt x="287" y="1392"/>
                  <a:pt x="287" y="1392"/>
                </a:cubicBezTo>
                <a:cubicBezTo>
                  <a:pt x="287" y="1392"/>
                  <a:pt x="286" y="1383"/>
                  <a:pt x="297" y="1388"/>
                </a:cubicBezTo>
                <a:cubicBezTo>
                  <a:pt x="307" y="1392"/>
                  <a:pt x="329" y="1403"/>
                  <a:pt x="349" y="1403"/>
                </a:cubicBezTo>
                <a:cubicBezTo>
                  <a:pt x="369" y="1403"/>
                  <a:pt x="429" y="1412"/>
                  <a:pt x="429" y="1397"/>
                </a:cubicBezTo>
                <a:cubicBezTo>
                  <a:pt x="429" y="1382"/>
                  <a:pt x="406" y="1376"/>
                  <a:pt x="385" y="1376"/>
                </a:cubicBezTo>
                <a:cubicBezTo>
                  <a:pt x="365" y="1376"/>
                  <a:pt x="342" y="1344"/>
                  <a:pt x="342" y="1344"/>
                </a:cubicBezTo>
                <a:cubicBezTo>
                  <a:pt x="342" y="1344"/>
                  <a:pt x="342" y="1344"/>
                  <a:pt x="348" y="1340"/>
                </a:cubicBezTo>
                <a:cubicBezTo>
                  <a:pt x="353" y="1337"/>
                  <a:pt x="320" y="1312"/>
                  <a:pt x="316" y="1300"/>
                </a:cubicBezTo>
                <a:cubicBezTo>
                  <a:pt x="311" y="1288"/>
                  <a:pt x="312" y="1286"/>
                  <a:pt x="316" y="1257"/>
                </a:cubicBezTo>
                <a:cubicBezTo>
                  <a:pt x="319" y="1229"/>
                  <a:pt x="327" y="1136"/>
                  <a:pt x="337" y="1080"/>
                </a:cubicBezTo>
                <a:cubicBezTo>
                  <a:pt x="346" y="1023"/>
                  <a:pt x="358" y="968"/>
                  <a:pt x="365" y="920"/>
                </a:cubicBezTo>
                <a:cubicBezTo>
                  <a:pt x="372" y="871"/>
                  <a:pt x="376" y="792"/>
                  <a:pt x="376" y="792"/>
                </a:cubicBezTo>
                <a:cubicBezTo>
                  <a:pt x="376" y="792"/>
                  <a:pt x="380" y="791"/>
                  <a:pt x="387" y="785"/>
                </a:cubicBezTo>
                <a:cubicBezTo>
                  <a:pt x="394" y="779"/>
                  <a:pt x="392" y="764"/>
                  <a:pt x="388" y="747"/>
                </a:cubicBezTo>
                <a:cubicBezTo>
                  <a:pt x="385" y="729"/>
                  <a:pt x="380" y="656"/>
                  <a:pt x="377" y="621"/>
                </a:cubicBezTo>
                <a:cubicBezTo>
                  <a:pt x="373" y="586"/>
                  <a:pt x="359" y="534"/>
                  <a:pt x="359" y="534"/>
                </a:cubicBezTo>
                <a:cubicBezTo>
                  <a:pt x="359" y="534"/>
                  <a:pt x="370" y="529"/>
                  <a:pt x="377" y="522"/>
                </a:cubicBezTo>
                <a:cubicBezTo>
                  <a:pt x="384" y="516"/>
                  <a:pt x="385" y="500"/>
                  <a:pt x="385" y="500"/>
                </a:cubicBezTo>
                <a:cubicBezTo>
                  <a:pt x="385" y="500"/>
                  <a:pt x="428" y="504"/>
                  <a:pt x="446" y="496"/>
                </a:cubicBezTo>
                <a:cubicBezTo>
                  <a:pt x="463" y="489"/>
                  <a:pt x="460" y="450"/>
                  <a:pt x="454" y="422"/>
                </a:cubicBezTo>
                <a:close/>
                <a:moveTo>
                  <a:pt x="311" y="458"/>
                </a:moveTo>
                <a:cubicBezTo>
                  <a:pt x="311" y="458"/>
                  <a:pt x="330" y="452"/>
                  <a:pt x="330" y="437"/>
                </a:cubicBezTo>
                <a:cubicBezTo>
                  <a:pt x="330" y="421"/>
                  <a:pt x="315" y="411"/>
                  <a:pt x="308" y="410"/>
                </a:cubicBezTo>
                <a:cubicBezTo>
                  <a:pt x="301" y="410"/>
                  <a:pt x="313" y="399"/>
                  <a:pt x="327" y="411"/>
                </a:cubicBezTo>
                <a:cubicBezTo>
                  <a:pt x="342" y="423"/>
                  <a:pt x="353" y="475"/>
                  <a:pt x="353" y="475"/>
                </a:cubicBezTo>
                <a:cubicBezTo>
                  <a:pt x="353" y="475"/>
                  <a:pt x="323" y="463"/>
                  <a:pt x="311" y="458"/>
                </a:cubicBezTo>
                <a:close/>
                <a:moveTo>
                  <a:pt x="350" y="540"/>
                </a:moveTo>
                <a:cubicBezTo>
                  <a:pt x="350" y="540"/>
                  <a:pt x="352" y="500"/>
                  <a:pt x="353" y="483"/>
                </a:cubicBezTo>
                <a:cubicBezTo>
                  <a:pt x="362" y="531"/>
                  <a:pt x="362" y="531"/>
                  <a:pt x="362" y="531"/>
                </a:cubicBezTo>
                <a:lnTo>
                  <a:pt x="350" y="540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 dirty="0">
              <a:latin typeface="inpin heiti" charset="-122"/>
            </a:endParaRPr>
          </a:p>
        </p:txBody>
      </p:sp>
      <p:sp>
        <p:nvSpPr>
          <p:cNvPr id="64" name="Freeform 204"/>
          <p:cNvSpPr>
            <a:spLocks noEditPoints="1"/>
          </p:cNvSpPr>
          <p:nvPr/>
        </p:nvSpPr>
        <p:spPr bwMode="auto">
          <a:xfrm>
            <a:off x="3020376" y="1431990"/>
            <a:ext cx="454951" cy="1827788"/>
          </a:xfrm>
          <a:custGeom>
            <a:avLst/>
            <a:gdLst>
              <a:gd name="T0" fmla="*/ 280 w 287"/>
              <a:gd name="T1" fmla="*/ 271 h 1160"/>
              <a:gd name="T2" fmla="*/ 247 w 287"/>
              <a:gd name="T3" fmla="*/ 188 h 1160"/>
              <a:gd name="T4" fmla="*/ 213 w 287"/>
              <a:gd name="T5" fmla="*/ 135 h 1160"/>
              <a:gd name="T6" fmla="*/ 181 w 287"/>
              <a:gd name="T7" fmla="*/ 23 h 1160"/>
              <a:gd name="T8" fmla="*/ 82 w 287"/>
              <a:gd name="T9" fmla="*/ 57 h 1160"/>
              <a:gd name="T10" fmla="*/ 76 w 287"/>
              <a:gd name="T11" fmla="*/ 189 h 1160"/>
              <a:gd name="T12" fmla="*/ 40 w 287"/>
              <a:gd name="T13" fmla="*/ 237 h 1160"/>
              <a:gd name="T14" fmla="*/ 4 w 287"/>
              <a:gd name="T15" fmla="*/ 366 h 1160"/>
              <a:gd name="T16" fmla="*/ 7 w 287"/>
              <a:gd name="T17" fmla="*/ 412 h 1160"/>
              <a:gd name="T18" fmla="*/ 40 w 287"/>
              <a:gd name="T19" fmla="*/ 467 h 1160"/>
              <a:gd name="T20" fmla="*/ 35 w 287"/>
              <a:gd name="T21" fmla="*/ 546 h 1160"/>
              <a:gd name="T22" fmla="*/ 27 w 287"/>
              <a:gd name="T23" fmla="*/ 759 h 1160"/>
              <a:gd name="T24" fmla="*/ 47 w 287"/>
              <a:gd name="T25" fmla="*/ 843 h 1160"/>
              <a:gd name="T26" fmla="*/ 75 w 287"/>
              <a:gd name="T27" fmla="*/ 1036 h 1160"/>
              <a:gd name="T28" fmla="*/ 44 w 287"/>
              <a:gd name="T29" fmla="*/ 1127 h 1160"/>
              <a:gd name="T30" fmla="*/ 70 w 287"/>
              <a:gd name="T31" fmla="*/ 1155 h 1160"/>
              <a:gd name="T32" fmla="*/ 108 w 287"/>
              <a:gd name="T33" fmla="*/ 1107 h 1160"/>
              <a:gd name="T34" fmla="*/ 107 w 287"/>
              <a:gd name="T35" fmla="*/ 1141 h 1160"/>
              <a:gd name="T36" fmla="*/ 119 w 287"/>
              <a:gd name="T37" fmla="*/ 1132 h 1160"/>
              <a:gd name="T38" fmla="*/ 117 w 287"/>
              <a:gd name="T39" fmla="*/ 1050 h 1160"/>
              <a:gd name="T40" fmla="*/ 115 w 287"/>
              <a:gd name="T41" fmla="*/ 885 h 1160"/>
              <a:gd name="T42" fmla="*/ 167 w 287"/>
              <a:gd name="T43" fmla="*/ 851 h 1160"/>
              <a:gd name="T44" fmla="*/ 169 w 287"/>
              <a:gd name="T45" fmla="*/ 977 h 1160"/>
              <a:gd name="T46" fmla="*/ 154 w 287"/>
              <a:gd name="T47" fmla="*/ 1096 h 1160"/>
              <a:gd name="T48" fmla="*/ 148 w 287"/>
              <a:gd name="T49" fmla="*/ 1159 h 1160"/>
              <a:gd name="T50" fmla="*/ 205 w 287"/>
              <a:gd name="T51" fmla="*/ 1104 h 1160"/>
              <a:gd name="T52" fmla="*/ 202 w 287"/>
              <a:gd name="T53" fmla="*/ 1043 h 1160"/>
              <a:gd name="T54" fmla="*/ 234 w 287"/>
              <a:gd name="T55" fmla="*/ 852 h 1160"/>
              <a:gd name="T56" fmla="*/ 251 w 287"/>
              <a:gd name="T57" fmla="*/ 721 h 1160"/>
              <a:gd name="T58" fmla="*/ 265 w 287"/>
              <a:gd name="T59" fmla="*/ 535 h 1160"/>
              <a:gd name="T60" fmla="*/ 258 w 287"/>
              <a:gd name="T61" fmla="*/ 449 h 1160"/>
              <a:gd name="T62" fmla="*/ 244 w 287"/>
              <a:gd name="T63" fmla="*/ 388 h 1160"/>
              <a:gd name="T64" fmla="*/ 102 w 287"/>
              <a:gd name="T65" fmla="*/ 452 h 1160"/>
              <a:gd name="T66" fmla="*/ 114 w 287"/>
              <a:gd name="T67" fmla="*/ 452 h 1160"/>
              <a:gd name="T68" fmla="*/ 168 w 287"/>
              <a:gd name="T69" fmla="*/ 213 h 1160"/>
              <a:gd name="T70" fmla="*/ 117 w 287"/>
              <a:gd name="T71" fmla="*/ 344 h 1160"/>
              <a:gd name="T72" fmla="*/ 114 w 287"/>
              <a:gd name="T73" fmla="*/ 257 h 1160"/>
              <a:gd name="T74" fmla="*/ 102 w 287"/>
              <a:gd name="T75" fmla="*/ 205 h 1160"/>
              <a:gd name="T76" fmla="*/ 134 w 287"/>
              <a:gd name="T77" fmla="*/ 223 h 1160"/>
              <a:gd name="T78" fmla="*/ 152 w 287"/>
              <a:gd name="T79" fmla="*/ 222 h 1160"/>
              <a:gd name="T80" fmla="*/ 159 w 287"/>
              <a:gd name="T81" fmla="*/ 184 h 1160"/>
              <a:gd name="T82" fmla="*/ 189 w 287"/>
              <a:gd name="T83" fmla="*/ 176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1160">
                <a:moveTo>
                  <a:pt x="257" y="366"/>
                </a:moveTo>
                <a:cubicBezTo>
                  <a:pt x="258" y="353"/>
                  <a:pt x="279" y="285"/>
                  <a:pt x="280" y="271"/>
                </a:cubicBezTo>
                <a:cubicBezTo>
                  <a:pt x="281" y="257"/>
                  <a:pt x="287" y="214"/>
                  <a:pt x="282" y="199"/>
                </a:cubicBezTo>
                <a:cubicBezTo>
                  <a:pt x="277" y="183"/>
                  <a:pt x="247" y="188"/>
                  <a:pt x="247" y="188"/>
                </a:cubicBezTo>
                <a:cubicBezTo>
                  <a:pt x="247" y="188"/>
                  <a:pt x="240" y="172"/>
                  <a:pt x="226" y="168"/>
                </a:cubicBezTo>
                <a:cubicBezTo>
                  <a:pt x="211" y="164"/>
                  <a:pt x="229" y="145"/>
                  <a:pt x="213" y="135"/>
                </a:cubicBezTo>
                <a:cubicBezTo>
                  <a:pt x="203" y="128"/>
                  <a:pt x="206" y="92"/>
                  <a:pt x="202" y="78"/>
                </a:cubicBezTo>
                <a:cubicBezTo>
                  <a:pt x="199" y="64"/>
                  <a:pt x="190" y="35"/>
                  <a:pt x="181" y="23"/>
                </a:cubicBezTo>
                <a:cubicBezTo>
                  <a:pt x="171" y="10"/>
                  <a:pt x="152" y="17"/>
                  <a:pt x="152" y="17"/>
                </a:cubicBezTo>
                <a:cubicBezTo>
                  <a:pt x="108" y="0"/>
                  <a:pt x="86" y="37"/>
                  <a:pt x="82" y="57"/>
                </a:cubicBezTo>
                <a:cubicBezTo>
                  <a:pt x="79" y="77"/>
                  <a:pt x="89" y="114"/>
                  <a:pt x="77" y="140"/>
                </a:cubicBezTo>
                <a:cubicBezTo>
                  <a:pt x="66" y="165"/>
                  <a:pt x="91" y="174"/>
                  <a:pt x="76" y="189"/>
                </a:cubicBezTo>
                <a:cubicBezTo>
                  <a:pt x="60" y="203"/>
                  <a:pt x="74" y="208"/>
                  <a:pt x="59" y="215"/>
                </a:cubicBezTo>
                <a:cubicBezTo>
                  <a:pt x="45" y="221"/>
                  <a:pt x="40" y="224"/>
                  <a:pt x="40" y="237"/>
                </a:cubicBezTo>
                <a:cubicBezTo>
                  <a:pt x="40" y="250"/>
                  <a:pt x="28" y="284"/>
                  <a:pt x="22" y="314"/>
                </a:cubicBezTo>
                <a:cubicBezTo>
                  <a:pt x="15" y="344"/>
                  <a:pt x="8" y="355"/>
                  <a:pt x="4" y="366"/>
                </a:cubicBezTo>
                <a:cubicBezTo>
                  <a:pt x="0" y="378"/>
                  <a:pt x="2" y="382"/>
                  <a:pt x="4" y="388"/>
                </a:cubicBezTo>
                <a:cubicBezTo>
                  <a:pt x="6" y="393"/>
                  <a:pt x="7" y="394"/>
                  <a:pt x="7" y="412"/>
                </a:cubicBezTo>
                <a:cubicBezTo>
                  <a:pt x="7" y="431"/>
                  <a:pt x="38" y="434"/>
                  <a:pt x="38" y="434"/>
                </a:cubicBezTo>
                <a:cubicBezTo>
                  <a:pt x="38" y="434"/>
                  <a:pt x="40" y="451"/>
                  <a:pt x="40" y="467"/>
                </a:cubicBezTo>
                <a:cubicBezTo>
                  <a:pt x="40" y="482"/>
                  <a:pt x="30" y="526"/>
                  <a:pt x="28" y="538"/>
                </a:cubicBezTo>
                <a:cubicBezTo>
                  <a:pt x="26" y="550"/>
                  <a:pt x="35" y="546"/>
                  <a:pt x="35" y="546"/>
                </a:cubicBezTo>
                <a:cubicBezTo>
                  <a:pt x="35" y="546"/>
                  <a:pt x="35" y="559"/>
                  <a:pt x="33" y="578"/>
                </a:cubicBezTo>
                <a:cubicBezTo>
                  <a:pt x="30" y="597"/>
                  <a:pt x="27" y="724"/>
                  <a:pt x="27" y="759"/>
                </a:cubicBezTo>
                <a:cubicBezTo>
                  <a:pt x="27" y="794"/>
                  <a:pt x="23" y="842"/>
                  <a:pt x="27" y="842"/>
                </a:cubicBezTo>
                <a:cubicBezTo>
                  <a:pt x="32" y="842"/>
                  <a:pt x="47" y="843"/>
                  <a:pt x="47" y="843"/>
                </a:cubicBezTo>
                <a:cubicBezTo>
                  <a:pt x="47" y="843"/>
                  <a:pt x="45" y="866"/>
                  <a:pt x="46" y="895"/>
                </a:cubicBezTo>
                <a:cubicBezTo>
                  <a:pt x="47" y="923"/>
                  <a:pt x="70" y="1014"/>
                  <a:pt x="75" y="1036"/>
                </a:cubicBezTo>
                <a:cubicBezTo>
                  <a:pt x="79" y="1059"/>
                  <a:pt x="78" y="1079"/>
                  <a:pt x="70" y="1091"/>
                </a:cubicBezTo>
                <a:cubicBezTo>
                  <a:pt x="63" y="1103"/>
                  <a:pt x="57" y="1118"/>
                  <a:pt x="44" y="1127"/>
                </a:cubicBezTo>
                <a:cubicBezTo>
                  <a:pt x="31" y="1137"/>
                  <a:pt x="26" y="1141"/>
                  <a:pt x="28" y="1150"/>
                </a:cubicBezTo>
                <a:cubicBezTo>
                  <a:pt x="30" y="1158"/>
                  <a:pt x="46" y="1156"/>
                  <a:pt x="70" y="1155"/>
                </a:cubicBezTo>
                <a:cubicBezTo>
                  <a:pt x="94" y="1154"/>
                  <a:pt x="91" y="1139"/>
                  <a:pt x="94" y="1132"/>
                </a:cubicBezTo>
                <a:cubicBezTo>
                  <a:pt x="97" y="1125"/>
                  <a:pt x="108" y="1107"/>
                  <a:pt x="108" y="1107"/>
                </a:cubicBezTo>
                <a:cubicBezTo>
                  <a:pt x="108" y="1107"/>
                  <a:pt x="111" y="1110"/>
                  <a:pt x="111" y="1118"/>
                </a:cubicBezTo>
                <a:cubicBezTo>
                  <a:pt x="111" y="1127"/>
                  <a:pt x="107" y="1141"/>
                  <a:pt x="107" y="1141"/>
                </a:cubicBezTo>
                <a:cubicBezTo>
                  <a:pt x="117" y="1141"/>
                  <a:pt x="117" y="1141"/>
                  <a:pt x="117" y="1141"/>
                </a:cubicBezTo>
                <a:cubicBezTo>
                  <a:pt x="117" y="1141"/>
                  <a:pt x="120" y="1140"/>
                  <a:pt x="119" y="1132"/>
                </a:cubicBezTo>
                <a:cubicBezTo>
                  <a:pt x="118" y="1124"/>
                  <a:pt x="123" y="1106"/>
                  <a:pt x="127" y="1091"/>
                </a:cubicBezTo>
                <a:cubicBezTo>
                  <a:pt x="132" y="1075"/>
                  <a:pt x="123" y="1057"/>
                  <a:pt x="117" y="1050"/>
                </a:cubicBezTo>
                <a:cubicBezTo>
                  <a:pt x="112" y="1044"/>
                  <a:pt x="114" y="1009"/>
                  <a:pt x="115" y="974"/>
                </a:cubicBezTo>
                <a:cubicBezTo>
                  <a:pt x="117" y="939"/>
                  <a:pt x="119" y="901"/>
                  <a:pt x="115" y="885"/>
                </a:cubicBezTo>
                <a:cubicBezTo>
                  <a:pt x="112" y="868"/>
                  <a:pt x="107" y="846"/>
                  <a:pt x="107" y="846"/>
                </a:cubicBezTo>
                <a:cubicBezTo>
                  <a:pt x="167" y="851"/>
                  <a:pt x="167" y="851"/>
                  <a:pt x="167" y="851"/>
                </a:cubicBezTo>
                <a:cubicBezTo>
                  <a:pt x="167" y="851"/>
                  <a:pt x="169" y="863"/>
                  <a:pt x="169" y="889"/>
                </a:cubicBezTo>
                <a:cubicBezTo>
                  <a:pt x="169" y="916"/>
                  <a:pt x="169" y="934"/>
                  <a:pt x="169" y="977"/>
                </a:cubicBezTo>
                <a:cubicBezTo>
                  <a:pt x="169" y="1019"/>
                  <a:pt x="165" y="1035"/>
                  <a:pt x="160" y="1051"/>
                </a:cubicBezTo>
                <a:cubicBezTo>
                  <a:pt x="156" y="1068"/>
                  <a:pt x="159" y="1080"/>
                  <a:pt x="154" y="1096"/>
                </a:cubicBezTo>
                <a:cubicBezTo>
                  <a:pt x="149" y="1113"/>
                  <a:pt x="140" y="1125"/>
                  <a:pt x="135" y="1134"/>
                </a:cubicBezTo>
                <a:cubicBezTo>
                  <a:pt x="129" y="1143"/>
                  <a:pt x="127" y="1158"/>
                  <a:pt x="148" y="1159"/>
                </a:cubicBezTo>
                <a:cubicBezTo>
                  <a:pt x="170" y="1160"/>
                  <a:pt x="196" y="1150"/>
                  <a:pt x="196" y="1140"/>
                </a:cubicBezTo>
                <a:cubicBezTo>
                  <a:pt x="196" y="1131"/>
                  <a:pt x="198" y="1119"/>
                  <a:pt x="205" y="1104"/>
                </a:cubicBezTo>
                <a:cubicBezTo>
                  <a:pt x="213" y="1088"/>
                  <a:pt x="206" y="1075"/>
                  <a:pt x="204" y="1069"/>
                </a:cubicBezTo>
                <a:cubicBezTo>
                  <a:pt x="201" y="1062"/>
                  <a:pt x="202" y="1055"/>
                  <a:pt x="202" y="1043"/>
                </a:cubicBezTo>
                <a:cubicBezTo>
                  <a:pt x="202" y="1031"/>
                  <a:pt x="213" y="991"/>
                  <a:pt x="225" y="947"/>
                </a:cubicBezTo>
                <a:cubicBezTo>
                  <a:pt x="237" y="903"/>
                  <a:pt x="234" y="852"/>
                  <a:pt x="234" y="852"/>
                </a:cubicBezTo>
                <a:cubicBezTo>
                  <a:pt x="243" y="852"/>
                  <a:pt x="243" y="852"/>
                  <a:pt x="243" y="852"/>
                </a:cubicBezTo>
                <a:cubicBezTo>
                  <a:pt x="243" y="852"/>
                  <a:pt x="244" y="787"/>
                  <a:pt x="251" y="721"/>
                </a:cubicBezTo>
                <a:cubicBezTo>
                  <a:pt x="258" y="654"/>
                  <a:pt x="248" y="585"/>
                  <a:pt x="248" y="566"/>
                </a:cubicBezTo>
                <a:cubicBezTo>
                  <a:pt x="248" y="547"/>
                  <a:pt x="255" y="539"/>
                  <a:pt x="265" y="535"/>
                </a:cubicBezTo>
                <a:cubicBezTo>
                  <a:pt x="276" y="530"/>
                  <a:pt x="277" y="528"/>
                  <a:pt x="272" y="510"/>
                </a:cubicBezTo>
                <a:cubicBezTo>
                  <a:pt x="266" y="492"/>
                  <a:pt x="258" y="449"/>
                  <a:pt x="258" y="449"/>
                </a:cubicBezTo>
                <a:cubicBezTo>
                  <a:pt x="258" y="449"/>
                  <a:pt x="257" y="443"/>
                  <a:pt x="251" y="424"/>
                </a:cubicBezTo>
                <a:cubicBezTo>
                  <a:pt x="244" y="406"/>
                  <a:pt x="244" y="388"/>
                  <a:pt x="244" y="388"/>
                </a:cubicBezTo>
                <a:cubicBezTo>
                  <a:pt x="244" y="388"/>
                  <a:pt x="256" y="378"/>
                  <a:pt x="257" y="366"/>
                </a:cubicBezTo>
                <a:close/>
                <a:moveTo>
                  <a:pt x="102" y="452"/>
                </a:moveTo>
                <a:cubicBezTo>
                  <a:pt x="110" y="434"/>
                  <a:pt x="110" y="434"/>
                  <a:pt x="110" y="434"/>
                </a:cubicBezTo>
                <a:cubicBezTo>
                  <a:pt x="114" y="452"/>
                  <a:pt x="114" y="452"/>
                  <a:pt x="114" y="452"/>
                </a:cubicBezTo>
                <a:lnTo>
                  <a:pt x="102" y="452"/>
                </a:lnTo>
                <a:close/>
                <a:moveTo>
                  <a:pt x="168" y="213"/>
                </a:moveTo>
                <a:cubicBezTo>
                  <a:pt x="158" y="230"/>
                  <a:pt x="141" y="260"/>
                  <a:pt x="135" y="285"/>
                </a:cubicBezTo>
                <a:cubicBezTo>
                  <a:pt x="128" y="309"/>
                  <a:pt x="117" y="344"/>
                  <a:pt x="117" y="344"/>
                </a:cubicBezTo>
                <a:cubicBezTo>
                  <a:pt x="117" y="344"/>
                  <a:pt x="116" y="338"/>
                  <a:pt x="115" y="329"/>
                </a:cubicBezTo>
                <a:cubicBezTo>
                  <a:pt x="114" y="320"/>
                  <a:pt x="114" y="277"/>
                  <a:pt x="114" y="257"/>
                </a:cubicBezTo>
                <a:cubicBezTo>
                  <a:pt x="114" y="237"/>
                  <a:pt x="115" y="220"/>
                  <a:pt x="112" y="219"/>
                </a:cubicBezTo>
                <a:cubicBezTo>
                  <a:pt x="108" y="217"/>
                  <a:pt x="102" y="205"/>
                  <a:pt x="102" y="205"/>
                </a:cubicBezTo>
                <a:cubicBezTo>
                  <a:pt x="124" y="175"/>
                  <a:pt x="124" y="175"/>
                  <a:pt x="124" y="175"/>
                </a:cubicBezTo>
                <a:cubicBezTo>
                  <a:pt x="117" y="218"/>
                  <a:pt x="129" y="210"/>
                  <a:pt x="134" y="223"/>
                </a:cubicBezTo>
                <a:cubicBezTo>
                  <a:pt x="138" y="236"/>
                  <a:pt x="133" y="269"/>
                  <a:pt x="136" y="253"/>
                </a:cubicBezTo>
                <a:cubicBezTo>
                  <a:pt x="138" y="238"/>
                  <a:pt x="146" y="237"/>
                  <a:pt x="152" y="222"/>
                </a:cubicBezTo>
                <a:cubicBezTo>
                  <a:pt x="159" y="207"/>
                  <a:pt x="139" y="196"/>
                  <a:pt x="139" y="196"/>
                </a:cubicBezTo>
                <a:cubicBezTo>
                  <a:pt x="139" y="196"/>
                  <a:pt x="150" y="192"/>
                  <a:pt x="159" y="184"/>
                </a:cubicBezTo>
                <a:cubicBezTo>
                  <a:pt x="169" y="175"/>
                  <a:pt x="182" y="164"/>
                  <a:pt x="182" y="164"/>
                </a:cubicBezTo>
                <a:cubicBezTo>
                  <a:pt x="189" y="176"/>
                  <a:pt x="189" y="176"/>
                  <a:pt x="189" y="176"/>
                </a:cubicBezTo>
                <a:cubicBezTo>
                  <a:pt x="189" y="176"/>
                  <a:pt x="178" y="196"/>
                  <a:pt x="168" y="213"/>
                </a:cubicBez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 dirty="0">
              <a:latin typeface="inpin heiti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10005" y="2445578"/>
            <a:ext cx="2431518" cy="9056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此处添加详细文本描述，建议与标题相关并符合整体语言风格，语言描述尽量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771914" y="3924687"/>
            <a:ext cx="2431518" cy="9056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此处添加详细文本描述，建议与标题相关并符合整体语言风格，语言描述尽量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008873" y="3924687"/>
            <a:ext cx="2431518" cy="9056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此处添加详细文本描述，建议与标题相关并符合整体语言风格，语言描述尽量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296972" y="2445578"/>
            <a:ext cx="2431518" cy="9056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此处添加详细文本描述，建议与标题相关并符合整体语言风格，语言描述尽量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992698" y="5712104"/>
            <a:ext cx="2431518" cy="9056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此处添加详细文本描述，建议与标题相关并符合整体语言风格，语言描述尽量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7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2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2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60" grpId="0" animBg="1"/>
      <p:bldP spid="61" grpId="0" animBg="1"/>
      <p:bldP spid="62" grpId="0" animBg="1"/>
      <p:bldP spid="63" grpId="0" animBg="1"/>
      <p:bldP spid="64" grpId="0" animBg="1"/>
      <p:bldP spid="65" grpId="0"/>
      <p:bldP spid="66" grpId="0"/>
      <p:bldP spid="67" grpId="0"/>
      <p:bldP spid="68" grpId="0"/>
      <p:bldP spid="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695515" y="740161"/>
            <a:ext cx="11498604" cy="29671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>
            <a:off x="3" y="260648"/>
            <a:ext cx="547381" cy="509181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47383" y="185358"/>
            <a:ext cx="576857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spc="600" dirty="0">
                <a:ln w="6350">
                  <a:noFill/>
                </a:ln>
                <a:solidFill>
                  <a:srgbClr val="B02434"/>
                </a:solidFill>
                <a:latin typeface="inpin heiti" charset="-122"/>
                <a:ea typeface="inpin heiti" charset="-122"/>
              </a:rPr>
              <a:t>一、请输入您的章节标题</a:t>
            </a:r>
            <a:endParaRPr lang="zh-CN" altLang="en-US" sz="2800" spc="600" dirty="0">
              <a:ln w="6350">
                <a:noFill/>
              </a:ln>
              <a:solidFill>
                <a:srgbClr val="B02434"/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3843859" y="2651756"/>
            <a:ext cx="1505519" cy="1621019"/>
            <a:chOff x="3829791" y="2473954"/>
            <a:chExt cx="1505519" cy="1621019"/>
          </a:xfrm>
        </p:grpSpPr>
        <p:sp>
          <p:nvSpPr>
            <p:cNvPr id="61" name="任意多边形 60"/>
            <p:cNvSpPr/>
            <p:nvPr/>
          </p:nvSpPr>
          <p:spPr>
            <a:xfrm rot="17100000" flipH="1">
              <a:off x="3772041" y="2531704"/>
              <a:ext cx="1621019" cy="1505519"/>
            </a:xfrm>
            <a:custGeom>
              <a:avLst/>
              <a:gdLst>
                <a:gd name="connsiteX0" fmla="*/ 138022 w 1656272"/>
                <a:gd name="connsiteY0" fmla="*/ 888521 h 1552755"/>
                <a:gd name="connsiteX1" fmla="*/ 1656272 w 1656272"/>
                <a:gd name="connsiteY1" fmla="*/ 1552755 h 1552755"/>
                <a:gd name="connsiteX2" fmla="*/ 1121434 w 1656272"/>
                <a:gd name="connsiteY2" fmla="*/ 0 h 1552755"/>
                <a:gd name="connsiteX3" fmla="*/ 0 w 1656272"/>
                <a:gd name="connsiteY3" fmla="*/ 0 h 1552755"/>
                <a:gd name="connsiteX0-1" fmla="*/ 138022 w 1656272"/>
                <a:gd name="connsiteY0-2" fmla="*/ 888521 h 1552755"/>
                <a:gd name="connsiteX1-3" fmla="*/ 1656272 w 1656272"/>
                <a:gd name="connsiteY1-4" fmla="*/ 1552755 h 1552755"/>
                <a:gd name="connsiteX2-5" fmla="*/ 1121434 w 1656272"/>
                <a:gd name="connsiteY2-6" fmla="*/ 0 h 1552755"/>
                <a:gd name="connsiteX3-7" fmla="*/ 0 w 1656272"/>
                <a:gd name="connsiteY3-8" fmla="*/ 0 h 1552755"/>
                <a:gd name="connsiteX0-9" fmla="*/ 138022 w 1656272"/>
                <a:gd name="connsiteY0-10" fmla="*/ 888521 h 1552755"/>
                <a:gd name="connsiteX1-11" fmla="*/ 1656272 w 1656272"/>
                <a:gd name="connsiteY1-12" fmla="*/ 1552755 h 1552755"/>
                <a:gd name="connsiteX2-13" fmla="*/ 1121434 w 1656272"/>
                <a:gd name="connsiteY2-14" fmla="*/ 0 h 1552755"/>
                <a:gd name="connsiteX3-15" fmla="*/ 0 w 1656272"/>
                <a:gd name="connsiteY3-16" fmla="*/ 0 h 1552755"/>
                <a:gd name="connsiteX0-17" fmla="*/ 138022 w 1656272"/>
                <a:gd name="connsiteY0-18" fmla="*/ 888521 h 1791403"/>
                <a:gd name="connsiteX1-19" fmla="*/ 1656272 w 1656272"/>
                <a:gd name="connsiteY1-20" fmla="*/ 1552755 h 1791403"/>
                <a:gd name="connsiteX2-21" fmla="*/ 1121434 w 1656272"/>
                <a:gd name="connsiteY2-22" fmla="*/ 0 h 1791403"/>
                <a:gd name="connsiteX3-23" fmla="*/ 0 w 1656272"/>
                <a:gd name="connsiteY3-24" fmla="*/ 0 h 1791403"/>
                <a:gd name="connsiteX0-25" fmla="*/ 138022 w 1651790"/>
                <a:gd name="connsiteY0-26" fmla="*/ 888521 h 1782200"/>
                <a:gd name="connsiteX1-27" fmla="*/ 1651790 w 1651790"/>
                <a:gd name="connsiteY1-28" fmla="*/ 1539308 h 1782200"/>
                <a:gd name="connsiteX2-29" fmla="*/ 1121434 w 1651790"/>
                <a:gd name="connsiteY2-30" fmla="*/ 0 h 1782200"/>
                <a:gd name="connsiteX3-31" fmla="*/ 0 w 1651790"/>
                <a:gd name="connsiteY3-32" fmla="*/ 0 h 1782200"/>
                <a:gd name="connsiteX0-33" fmla="*/ 138022 w 1873117"/>
                <a:gd name="connsiteY0-34" fmla="*/ 888521 h 1782200"/>
                <a:gd name="connsiteX1-35" fmla="*/ 1651790 w 1873117"/>
                <a:gd name="connsiteY1-36" fmla="*/ 1539308 h 1782200"/>
                <a:gd name="connsiteX2-37" fmla="*/ 1121434 w 1873117"/>
                <a:gd name="connsiteY2-38" fmla="*/ 0 h 1782200"/>
                <a:gd name="connsiteX3-39" fmla="*/ 0 w 1873117"/>
                <a:gd name="connsiteY3-40" fmla="*/ 0 h 1782200"/>
                <a:gd name="connsiteX0-41" fmla="*/ 138022 w 1908032"/>
                <a:gd name="connsiteY0-42" fmla="*/ 888521 h 1782200"/>
                <a:gd name="connsiteX1-43" fmla="*/ 1651790 w 1908032"/>
                <a:gd name="connsiteY1-44" fmla="*/ 1539308 h 1782200"/>
                <a:gd name="connsiteX2-45" fmla="*/ 1121434 w 1908032"/>
                <a:gd name="connsiteY2-46" fmla="*/ 0 h 1782200"/>
                <a:gd name="connsiteX3-47" fmla="*/ 0 w 1908032"/>
                <a:gd name="connsiteY3-48" fmla="*/ 0 h 1782200"/>
                <a:gd name="connsiteX0-49" fmla="*/ 138022 w 1928835"/>
                <a:gd name="connsiteY0-50" fmla="*/ 888521 h 1791403"/>
                <a:gd name="connsiteX1-51" fmla="*/ 1678684 w 1928835"/>
                <a:gd name="connsiteY1-52" fmla="*/ 1552755 h 1791403"/>
                <a:gd name="connsiteX2-53" fmla="*/ 1121434 w 1928835"/>
                <a:gd name="connsiteY2-54" fmla="*/ 0 h 1791403"/>
                <a:gd name="connsiteX3-55" fmla="*/ 0 w 1928835"/>
                <a:gd name="connsiteY3-56" fmla="*/ 0 h 17914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928835" h="1791403">
                  <a:moveTo>
                    <a:pt x="138022" y="888521"/>
                  </a:moveTo>
                  <a:cubicBezTo>
                    <a:pt x="168976" y="1921238"/>
                    <a:pt x="1347412" y="1954391"/>
                    <a:pt x="1678684" y="1552755"/>
                  </a:cubicBezTo>
                  <a:cubicBezTo>
                    <a:pt x="2257923" y="905182"/>
                    <a:pt x="1730020" y="2114"/>
                    <a:pt x="1121434" y="0"/>
                  </a:cubicBez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 w="med" len="med"/>
              <a:tailEnd type="triangl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 rot="17100000" flipH="1">
              <a:off x="3960467" y="2714350"/>
              <a:ext cx="1209776" cy="1209776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 rot="17100000" flipH="1">
              <a:off x="4128243" y="2882126"/>
              <a:ext cx="874225" cy="874225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64" name="Freeform 14"/>
            <p:cNvSpPr>
              <a:spLocks noChangeAspect="1" noEditPoints="1"/>
            </p:cNvSpPr>
            <p:nvPr/>
          </p:nvSpPr>
          <p:spPr bwMode="auto">
            <a:xfrm>
              <a:off x="4401870" y="3126947"/>
              <a:ext cx="378759" cy="377233"/>
            </a:xfrm>
            <a:custGeom>
              <a:avLst/>
              <a:gdLst>
                <a:gd name="T0" fmla="*/ 359 w 605"/>
                <a:gd name="T1" fmla="*/ 39 h 602"/>
                <a:gd name="T2" fmla="*/ 462 w 605"/>
                <a:gd name="T3" fmla="*/ 85 h 602"/>
                <a:gd name="T4" fmla="*/ 537 w 605"/>
                <a:gd name="T5" fmla="*/ 168 h 602"/>
                <a:gd name="T6" fmla="*/ 572 w 605"/>
                <a:gd name="T7" fmla="*/ 275 h 602"/>
                <a:gd name="T8" fmla="*/ 560 w 605"/>
                <a:gd name="T9" fmla="*/ 387 h 602"/>
                <a:gd name="T10" fmla="*/ 504 w 605"/>
                <a:gd name="T11" fmla="*/ 484 h 602"/>
                <a:gd name="T12" fmla="*/ 413 w 605"/>
                <a:gd name="T13" fmla="*/ 551 h 602"/>
                <a:gd name="T14" fmla="*/ 303 w 605"/>
                <a:gd name="T15" fmla="*/ 574 h 602"/>
                <a:gd name="T16" fmla="*/ 193 w 605"/>
                <a:gd name="T17" fmla="*/ 551 h 602"/>
                <a:gd name="T18" fmla="*/ 102 w 605"/>
                <a:gd name="T19" fmla="*/ 484 h 602"/>
                <a:gd name="T20" fmla="*/ 46 w 605"/>
                <a:gd name="T21" fmla="*/ 387 h 602"/>
                <a:gd name="T22" fmla="*/ 34 w 605"/>
                <a:gd name="T23" fmla="*/ 275 h 602"/>
                <a:gd name="T24" fmla="*/ 69 w 605"/>
                <a:gd name="T25" fmla="*/ 168 h 602"/>
                <a:gd name="T26" fmla="*/ 144 w 605"/>
                <a:gd name="T27" fmla="*/ 85 h 602"/>
                <a:gd name="T28" fmla="*/ 247 w 605"/>
                <a:gd name="T29" fmla="*/ 39 h 602"/>
                <a:gd name="T30" fmla="*/ 359 w 605"/>
                <a:gd name="T31" fmla="*/ 39 h 602"/>
                <a:gd name="T32" fmla="*/ 376 w 605"/>
                <a:gd name="T33" fmla="*/ 379 h 602"/>
                <a:gd name="T34" fmla="*/ 376 w 605"/>
                <a:gd name="T35" fmla="*/ 379 h 602"/>
                <a:gd name="T36" fmla="*/ 412 w 605"/>
                <a:gd name="T37" fmla="*/ 419 h 602"/>
                <a:gd name="T38" fmla="*/ 397 w 605"/>
                <a:gd name="T39" fmla="*/ 332 h 602"/>
                <a:gd name="T40" fmla="*/ 376 w 605"/>
                <a:gd name="T41" fmla="*/ 379 h 602"/>
                <a:gd name="T42" fmla="*/ 186 w 605"/>
                <a:gd name="T43" fmla="*/ 222 h 602"/>
                <a:gd name="T44" fmla="*/ 186 w 605"/>
                <a:gd name="T45" fmla="*/ 222 h 602"/>
                <a:gd name="T46" fmla="*/ 221 w 605"/>
                <a:gd name="T47" fmla="*/ 261 h 602"/>
                <a:gd name="T48" fmla="*/ 207 w 605"/>
                <a:gd name="T49" fmla="*/ 175 h 602"/>
                <a:gd name="T50" fmla="*/ 186 w 605"/>
                <a:gd name="T51" fmla="*/ 222 h 602"/>
                <a:gd name="T52" fmla="*/ 141 w 605"/>
                <a:gd name="T53" fmla="*/ 222 h 602"/>
                <a:gd name="T54" fmla="*/ 141 w 605"/>
                <a:gd name="T55" fmla="*/ 222 h 602"/>
                <a:gd name="T56" fmla="*/ 256 w 605"/>
                <a:gd name="T57" fmla="*/ 162 h 602"/>
                <a:gd name="T58" fmla="*/ 208 w 605"/>
                <a:gd name="T59" fmla="*/ 301 h 602"/>
                <a:gd name="T60" fmla="*/ 141 w 605"/>
                <a:gd name="T61" fmla="*/ 222 h 602"/>
                <a:gd name="T62" fmla="*/ 244 w 605"/>
                <a:gd name="T63" fmla="*/ 460 h 602"/>
                <a:gd name="T64" fmla="*/ 244 w 605"/>
                <a:gd name="T65" fmla="*/ 460 h 602"/>
                <a:gd name="T66" fmla="*/ 201 w 605"/>
                <a:gd name="T67" fmla="*/ 460 h 602"/>
                <a:gd name="T68" fmla="*/ 362 w 605"/>
                <a:gd name="T69" fmla="*/ 141 h 602"/>
                <a:gd name="T70" fmla="*/ 404 w 605"/>
                <a:gd name="T71" fmla="*/ 141 h 602"/>
                <a:gd name="T72" fmla="*/ 244 w 605"/>
                <a:gd name="T73" fmla="*/ 460 h 602"/>
                <a:gd name="T74" fmla="*/ 331 w 605"/>
                <a:gd name="T75" fmla="*/ 379 h 602"/>
                <a:gd name="T76" fmla="*/ 331 w 605"/>
                <a:gd name="T77" fmla="*/ 379 h 602"/>
                <a:gd name="T78" fmla="*/ 446 w 605"/>
                <a:gd name="T79" fmla="*/ 319 h 602"/>
                <a:gd name="T80" fmla="*/ 398 w 605"/>
                <a:gd name="T81" fmla="*/ 459 h 602"/>
                <a:gd name="T82" fmla="*/ 331 w 605"/>
                <a:gd name="T83" fmla="*/ 3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5" h="602">
                  <a:moveTo>
                    <a:pt x="359" y="39"/>
                  </a:moveTo>
                  <a:cubicBezTo>
                    <a:pt x="435" y="31"/>
                    <a:pt x="417" y="22"/>
                    <a:pt x="462" y="85"/>
                  </a:cubicBezTo>
                  <a:cubicBezTo>
                    <a:pt x="535" y="108"/>
                    <a:pt x="521" y="93"/>
                    <a:pt x="537" y="168"/>
                  </a:cubicBezTo>
                  <a:cubicBezTo>
                    <a:pt x="594" y="219"/>
                    <a:pt x="588" y="200"/>
                    <a:pt x="572" y="275"/>
                  </a:cubicBezTo>
                  <a:cubicBezTo>
                    <a:pt x="603" y="345"/>
                    <a:pt x="605" y="325"/>
                    <a:pt x="560" y="387"/>
                  </a:cubicBezTo>
                  <a:cubicBezTo>
                    <a:pt x="560" y="464"/>
                    <a:pt x="570" y="446"/>
                    <a:pt x="504" y="484"/>
                  </a:cubicBezTo>
                  <a:cubicBezTo>
                    <a:pt x="473" y="555"/>
                    <a:pt x="489" y="543"/>
                    <a:pt x="413" y="551"/>
                  </a:cubicBezTo>
                  <a:cubicBezTo>
                    <a:pt x="356" y="602"/>
                    <a:pt x="376" y="598"/>
                    <a:pt x="303" y="574"/>
                  </a:cubicBezTo>
                  <a:cubicBezTo>
                    <a:pt x="230" y="598"/>
                    <a:pt x="250" y="602"/>
                    <a:pt x="193" y="551"/>
                  </a:cubicBezTo>
                  <a:cubicBezTo>
                    <a:pt x="116" y="543"/>
                    <a:pt x="133" y="555"/>
                    <a:pt x="102" y="484"/>
                  </a:cubicBezTo>
                  <a:cubicBezTo>
                    <a:pt x="35" y="446"/>
                    <a:pt x="45" y="464"/>
                    <a:pt x="46" y="387"/>
                  </a:cubicBezTo>
                  <a:cubicBezTo>
                    <a:pt x="0" y="325"/>
                    <a:pt x="2" y="345"/>
                    <a:pt x="34" y="275"/>
                  </a:cubicBezTo>
                  <a:cubicBezTo>
                    <a:pt x="18" y="200"/>
                    <a:pt x="11" y="219"/>
                    <a:pt x="69" y="168"/>
                  </a:cubicBezTo>
                  <a:cubicBezTo>
                    <a:pt x="84" y="93"/>
                    <a:pt x="71" y="108"/>
                    <a:pt x="144" y="85"/>
                  </a:cubicBezTo>
                  <a:cubicBezTo>
                    <a:pt x="189" y="22"/>
                    <a:pt x="170" y="31"/>
                    <a:pt x="247" y="39"/>
                  </a:cubicBezTo>
                  <a:cubicBezTo>
                    <a:pt x="313" y="0"/>
                    <a:pt x="293" y="0"/>
                    <a:pt x="359" y="39"/>
                  </a:cubicBezTo>
                  <a:close/>
                  <a:moveTo>
                    <a:pt x="376" y="379"/>
                  </a:moveTo>
                  <a:lnTo>
                    <a:pt x="376" y="379"/>
                  </a:lnTo>
                  <a:cubicBezTo>
                    <a:pt x="376" y="443"/>
                    <a:pt x="406" y="427"/>
                    <a:pt x="412" y="419"/>
                  </a:cubicBezTo>
                  <a:cubicBezTo>
                    <a:pt x="418" y="409"/>
                    <a:pt x="429" y="332"/>
                    <a:pt x="397" y="332"/>
                  </a:cubicBezTo>
                  <a:cubicBezTo>
                    <a:pt x="378" y="332"/>
                    <a:pt x="376" y="356"/>
                    <a:pt x="376" y="379"/>
                  </a:cubicBezTo>
                  <a:close/>
                  <a:moveTo>
                    <a:pt x="186" y="222"/>
                  </a:moveTo>
                  <a:lnTo>
                    <a:pt x="186" y="222"/>
                  </a:lnTo>
                  <a:cubicBezTo>
                    <a:pt x="186" y="286"/>
                    <a:pt x="217" y="268"/>
                    <a:pt x="221" y="261"/>
                  </a:cubicBezTo>
                  <a:cubicBezTo>
                    <a:pt x="228" y="251"/>
                    <a:pt x="238" y="175"/>
                    <a:pt x="207" y="175"/>
                  </a:cubicBezTo>
                  <a:cubicBezTo>
                    <a:pt x="188" y="175"/>
                    <a:pt x="186" y="199"/>
                    <a:pt x="186" y="222"/>
                  </a:cubicBez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141" y="124"/>
                    <a:pt x="229" y="132"/>
                    <a:pt x="256" y="162"/>
                  </a:cubicBezTo>
                  <a:cubicBezTo>
                    <a:pt x="282" y="190"/>
                    <a:pt x="291" y="301"/>
                    <a:pt x="208" y="301"/>
                  </a:cubicBezTo>
                  <a:cubicBezTo>
                    <a:pt x="160" y="301"/>
                    <a:pt x="141" y="269"/>
                    <a:pt x="141" y="222"/>
                  </a:cubicBezTo>
                  <a:close/>
                  <a:moveTo>
                    <a:pt x="244" y="460"/>
                  </a:moveTo>
                  <a:lnTo>
                    <a:pt x="244" y="460"/>
                  </a:lnTo>
                  <a:cubicBezTo>
                    <a:pt x="230" y="460"/>
                    <a:pt x="216" y="460"/>
                    <a:pt x="201" y="460"/>
                  </a:cubicBezTo>
                  <a:cubicBezTo>
                    <a:pt x="255" y="354"/>
                    <a:pt x="309" y="247"/>
                    <a:pt x="362" y="141"/>
                  </a:cubicBezTo>
                  <a:cubicBezTo>
                    <a:pt x="376" y="141"/>
                    <a:pt x="390" y="141"/>
                    <a:pt x="404" y="141"/>
                  </a:cubicBezTo>
                  <a:cubicBezTo>
                    <a:pt x="351" y="247"/>
                    <a:pt x="298" y="354"/>
                    <a:pt x="244" y="460"/>
                  </a:cubicBezTo>
                  <a:close/>
                  <a:moveTo>
                    <a:pt x="331" y="379"/>
                  </a:moveTo>
                  <a:lnTo>
                    <a:pt x="331" y="379"/>
                  </a:lnTo>
                  <a:cubicBezTo>
                    <a:pt x="331" y="282"/>
                    <a:pt x="419" y="289"/>
                    <a:pt x="446" y="319"/>
                  </a:cubicBezTo>
                  <a:cubicBezTo>
                    <a:pt x="473" y="348"/>
                    <a:pt x="481" y="459"/>
                    <a:pt x="398" y="459"/>
                  </a:cubicBezTo>
                  <a:cubicBezTo>
                    <a:pt x="351" y="459"/>
                    <a:pt x="331" y="427"/>
                    <a:pt x="331" y="379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accent2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306004" y="1672259"/>
            <a:ext cx="1621019" cy="1505519"/>
            <a:chOff x="5291936" y="1494457"/>
            <a:chExt cx="1621019" cy="1505519"/>
          </a:xfrm>
        </p:grpSpPr>
        <p:sp>
          <p:nvSpPr>
            <p:cNvPr id="66" name="任意多边形 65"/>
            <p:cNvSpPr/>
            <p:nvPr/>
          </p:nvSpPr>
          <p:spPr>
            <a:xfrm flipH="1">
              <a:off x="5291936" y="1494457"/>
              <a:ext cx="1621019" cy="1505519"/>
            </a:xfrm>
            <a:custGeom>
              <a:avLst/>
              <a:gdLst>
                <a:gd name="connsiteX0" fmla="*/ 138022 w 1656272"/>
                <a:gd name="connsiteY0" fmla="*/ 888521 h 1552755"/>
                <a:gd name="connsiteX1" fmla="*/ 1656272 w 1656272"/>
                <a:gd name="connsiteY1" fmla="*/ 1552755 h 1552755"/>
                <a:gd name="connsiteX2" fmla="*/ 1121434 w 1656272"/>
                <a:gd name="connsiteY2" fmla="*/ 0 h 1552755"/>
                <a:gd name="connsiteX3" fmla="*/ 0 w 1656272"/>
                <a:gd name="connsiteY3" fmla="*/ 0 h 1552755"/>
                <a:gd name="connsiteX0-1" fmla="*/ 138022 w 1656272"/>
                <a:gd name="connsiteY0-2" fmla="*/ 888521 h 1552755"/>
                <a:gd name="connsiteX1-3" fmla="*/ 1656272 w 1656272"/>
                <a:gd name="connsiteY1-4" fmla="*/ 1552755 h 1552755"/>
                <a:gd name="connsiteX2-5" fmla="*/ 1121434 w 1656272"/>
                <a:gd name="connsiteY2-6" fmla="*/ 0 h 1552755"/>
                <a:gd name="connsiteX3-7" fmla="*/ 0 w 1656272"/>
                <a:gd name="connsiteY3-8" fmla="*/ 0 h 1552755"/>
                <a:gd name="connsiteX0-9" fmla="*/ 138022 w 1656272"/>
                <a:gd name="connsiteY0-10" fmla="*/ 888521 h 1552755"/>
                <a:gd name="connsiteX1-11" fmla="*/ 1656272 w 1656272"/>
                <a:gd name="connsiteY1-12" fmla="*/ 1552755 h 1552755"/>
                <a:gd name="connsiteX2-13" fmla="*/ 1121434 w 1656272"/>
                <a:gd name="connsiteY2-14" fmla="*/ 0 h 1552755"/>
                <a:gd name="connsiteX3-15" fmla="*/ 0 w 1656272"/>
                <a:gd name="connsiteY3-16" fmla="*/ 0 h 1552755"/>
                <a:gd name="connsiteX0-17" fmla="*/ 138022 w 1656272"/>
                <a:gd name="connsiteY0-18" fmla="*/ 888521 h 1791403"/>
                <a:gd name="connsiteX1-19" fmla="*/ 1656272 w 1656272"/>
                <a:gd name="connsiteY1-20" fmla="*/ 1552755 h 1791403"/>
                <a:gd name="connsiteX2-21" fmla="*/ 1121434 w 1656272"/>
                <a:gd name="connsiteY2-22" fmla="*/ 0 h 1791403"/>
                <a:gd name="connsiteX3-23" fmla="*/ 0 w 1656272"/>
                <a:gd name="connsiteY3-24" fmla="*/ 0 h 1791403"/>
                <a:gd name="connsiteX0-25" fmla="*/ 138022 w 1651790"/>
                <a:gd name="connsiteY0-26" fmla="*/ 888521 h 1782200"/>
                <a:gd name="connsiteX1-27" fmla="*/ 1651790 w 1651790"/>
                <a:gd name="connsiteY1-28" fmla="*/ 1539308 h 1782200"/>
                <a:gd name="connsiteX2-29" fmla="*/ 1121434 w 1651790"/>
                <a:gd name="connsiteY2-30" fmla="*/ 0 h 1782200"/>
                <a:gd name="connsiteX3-31" fmla="*/ 0 w 1651790"/>
                <a:gd name="connsiteY3-32" fmla="*/ 0 h 1782200"/>
                <a:gd name="connsiteX0-33" fmla="*/ 138022 w 1873117"/>
                <a:gd name="connsiteY0-34" fmla="*/ 888521 h 1782200"/>
                <a:gd name="connsiteX1-35" fmla="*/ 1651790 w 1873117"/>
                <a:gd name="connsiteY1-36" fmla="*/ 1539308 h 1782200"/>
                <a:gd name="connsiteX2-37" fmla="*/ 1121434 w 1873117"/>
                <a:gd name="connsiteY2-38" fmla="*/ 0 h 1782200"/>
                <a:gd name="connsiteX3-39" fmla="*/ 0 w 1873117"/>
                <a:gd name="connsiteY3-40" fmla="*/ 0 h 1782200"/>
                <a:gd name="connsiteX0-41" fmla="*/ 138022 w 1908032"/>
                <a:gd name="connsiteY0-42" fmla="*/ 888521 h 1782200"/>
                <a:gd name="connsiteX1-43" fmla="*/ 1651790 w 1908032"/>
                <a:gd name="connsiteY1-44" fmla="*/ 1539308 h 1782200"/>
                <a:gd name="connsiteX2-45" fmla="*/ 1121434 w 1908032"/>
                <a:gd name="connsiteY2-46" fmla="*/ 0 h 1782200"/>
                <a:gd name="connsiteX3-47" fmla="*/ 0 w 1908032"/>
                <a:gd name="connsiteY3-48" fmla="*/ 0 h 1782200"/>
                <a:gd name="connsiteX0-49" fmla="*/ 138022 w 1928835"/>
                <a:gd name="connsiteY0-50" fmla="*/ 888521 h 1791403"/>
                <a:gd name="connsiteX1-51" fmla="*/ 1678684 w 1928835"/>
                <a:gd name="connsiteY1-52" fmla="*/ 1552755 h 1791403"/>
                <a:gd name="connsiteX2-53" fmla="*/ 1121434 w 1928835"/>
                <a:gd name="connsiteY2-54" fmla="*/ 0 h 1791403"/>
                <a:gd name="connsiteX3-55" fmla="*/ 0 w 1928835"/>
                <a:gd name="connsiteY3-56" fmla="*/ 0 h 17914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928835" h="1791403">
                  <a:moveTo>
                    <a:pt x="138022" y="888521"/>
                  </a:moveTo>
                  <a:cubicBezTo>
                    <a:pt x="168976" y="1921238"/>
                    <a:pt x="1347412" y="1954391"/>
                    <a:pt x="1678684" y="1552755"/>
                  </a:cubicBezTo>
                  <a:cubicBezTo>
                    <a:pt x="2257923" y="905182"/>
                    <a:pt x="1730020" y="2114"/>
                    <a:pt x="1121434" y="0"/>
                  </a:cubicBez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 w="med" len="med"/>
              <a:tailEnd type="triangl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 flipH="1">
              <a:off x="5459517" y="1634719"/>
              <a:ext cx="1209776" cy="1209776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 flipH="1">
              <a:off x="5627293" y="1802495"/>
              <a:ext cx="874225" cy="874225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69" name="Freeform 26"/>
            <p:cNvSpPr>
              <a:spLocks noEditPoints="1"/>
            </p:cNvSpPr>
            <p:nvPr/>
          </p:nvSpPr>
          <p:spPr bwMode="auto">
            <a:xfrm>
              <a:off x="5912443" y="2078761"/>
              <a:ext cx="320672" cy="336909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accent2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863284" y="2737872"/>
            <a:ext cx="1505519" cy="1621019"/>
            <a:chOff x="6849216" y="2560070"/>
            <a:chExt cx="1505519" cy="1621019"/>
          </a:xfrm>
        </p:grpSpPr>
        <p:sp>
          <p:nvSpPr>
            <p:cNvPr id="71" name="任意多边形 70"/>
            <p:cNvSpPr/>
            <p:nvPr/>
          </p:nvSpPr>
          <p:spPr>
            <a:xfrm rot="4500000" flipH="1">
              <a:off x="6791466" y="2617820"/>
              <a:ext cx="1621019" cy="1505519"/>
            </a:xfrm>
            <a:custGeom>
              <a:avLst/>
              <a:gdLst>
                <a:gd name="connsiteX0" fmla="*/ 138022 w 1656272"/>
                <a:gd name="connsiteY0" fmla="*/ 888521 h 1552755"/>
                <a:gd name="connsiteX1" fmla="*/ 1656272 w 1656272"/>
                <a:gd name="connsiteY1" fmla="*/ 1552755 h 1552755"/>
                <a:gd name="connsiteX2" fmla="*/ 1121434 w 1656272"/>
                <a:gd name="connsiteY2" fmla="*/ 0 h 1552755"/>
                <a:gd name="connsiteX3" fmla="*/ 0 w 1656272"/>
                <a:gd name="connsiteY3" fmla="*/ 0 h 1552755"/>
                <a:gd name="connsiteX0-1" fmla="*/ 138022 w 1656272"/>
                <a:gd name="connsiteY0-2" fmla="*/ 888521 h 1552755"/>
                <a:gd name="connsiteX1-3" fmla="*/ 1656272 w 1656272"/>
                <a:gd name="connsiteY1-4" fmla="*/ 1552755 h 1552755"/>
                <a:gd name="connsiteX2-5" fmla="*/ 1121434 w 1656272"/>
                <a:gd name="connsiteY2-6" fmla="*/ 0 h 1552755"/>
                <a:gd name="connsiteX3-7" fmla="*/ 0 w 1656272"/>
                <a:gd name="connsiteY3-8" fmla="*/ 0 h 1552755"/>
                <a:gd name="connsiteX0-9" fmla="*/ 138022 w 1656272"/>
                <a:gd name="connsiteY0-10" fmla="*/ 888521 h 1552755"/>
                <a:gd name="connsiteX1-11" fmla="*/ 1656272 w 1656272"/>
                <a:gd name="connsiteY1-12" fmla="*/ 1552755 h 1552755"/>
                <a:gd name="connsiteX2-13" fmla="*/ 1121434 w 1656272"/>
                <a:gd name="connsiteY2-14" fmla="*/ 0 h 1552755"/>
                <a:gd name="connsiteX3-15" fmla="*/ 0 w 1656272"/>
                <a:gd name="connsiteY3-16" fmla="*/ 0 h 1552755"/>
                <a:gd name="connsiteX0-17" fmla="*/ 138022 w 1656272"/>
                <a:gd name="connsiteY0-18" fmla="*/ 888521 h 1791403"/>
                <a:gd name="connsiteX1-19" fmla="*/ 1656272 w 1656272"/>
                <a:gd name="connsiteY1-20" fmla="*/ 1552755 h 1791403"/>
                <a:gd name="connsiteX2-21" fmla="*/ 1121434 w 1656272"/>
                <a:gd name="connsiteY2-22" fmla="*/ 0 h 1791403"/>
                <a:gd name="connsiteX3-23" fmla="*/ 0 w 1656272"/>
                <a:gd name="connsiteY3-24" fmla="*/ 0 h 1791403"/>
                <a:gd name="connsiteX0-25" fmla="*/ 138022 w 1651790"/>
                <a:gd name="connsiteY0-26" fmla="*/ 888521 h 1782200"/>
                <a:gd name="connsiteX1-27" fmla="*/ 1651790 w 1651790"/>
                <a:gd name="connsiteY1-28" fmla="*/ 1539308 h 1782200"/>
                <a:gd name="connsiteX2-29" fmla="*/ 1121434 w 1651790"/>
                <a:gd name="connsiteY2-30" fmla="*/ 0 h 1782200"/>
                <a:gd name="connsiteX3-31" fmla="*/ 0 w 1651790"/>
                <a:gd name="connsiteY3-32" fmla="*/ 0 h 1782200"/>
                <a:gd name="connsiteX0-33" fmla="*/ 138022 w 1873117"/>
                <a:gd name="connsiteY0-34" fmla="*/ 888521 h 1782200"/>
                <a:gd name="connsiteX1-35" fmla="*/ 1651790 w 1873117"/>
                <a:gd name="connsiteY1-36" fmla="*/ 1539308 h 1782200"/>
                <a:gd name="connsiteX2-37" fmla="*/ 1121434 w 1873117"/>
                <a:gd name="connsiteY2-38" fmla="*/ 0 h 1782200"/>
                <a:gd name="connsiteX3-39" fmla="*/ 0 w 1873117"/>
                <a:gd name="connsiteY3-40" fmla="*/ 0 h 1782200"/>
                <a:gd name="connsiteX0-41" fmla="*/ 138022 w 1908032"/>
                <a:gd name="connsiteY0-42" fmla="*/ 888521 h 1782200"/>
                <a:gd name="connsiteX1-43" fmla="*/ 1651790 w 1908032"/>
                <a:gd name="connsiteY1-44" fmla="*/ 1539308 h 1782200"/>
                <a:gd name="connsiteX2-45" fmla="*/ 1121434 w 1908032"/>
                <a:gd name="connsiteY2-46" fmla="*/ 0 h 1782200"/>
                <a:gd name="connsiteX3-47" fmla="*/ 0 w 1908032"/>
                <a:gd name="connsiteY3-48" fmla="*/ 0 h 1782200"/>
                <a:gd name="connsiteX0-49" fmla="*/ 138022 w 1928835"/>
                <a:gd name="connsiteY0-50" fmla="*/ 888521 h 1791403"/>
                <a:gd name="connsiteX1-51" fmla="*/ 1678684 w 1928835"/>
                <a:gd name="connsiteY1-52" fmla="*/ 1552755 h 1791403"/>
                <a:gd name="connsiteX2-53" fmla="*/ 1121434 w 1928835"/>
                <a:gd name="connsiteY2-54" fmla="*/ 0 h 1791403"/>
                <a:gd name="connsiteX3-55" fmla="*/ 0 w 1928835"/>
                <a:gd name="connsiteY3-56" fmla="*/ 0 h 17914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928835" h="1791403">
                  <a:moveTo>
                    <a:pt x="138022" y="888521"/>
                  </a:moveTo>
                  <a:cubicBezTo>
                    <a:pt x="168976" y="1921238"/>
                    <a:pt x="1347412" y="1954391"/>
                    <a:pt x="1678684" y="1552755"/>
                  </a:cubicBezTo>
                  <a:cubicBezTo>
                    <a:pt x="2257923" y="905182"/>
                    <a:pt x="1730020" y="2114"/>
                    <a:pt x="1121434" y="0"/>
                  </a:cubicBez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 w="med" len="med"/>
              <a:tailEnd type="triangl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 rot="4500000" flipH="1">
              <a:off x="6994592" y="2726978"/>
              <a:ext cx="1209776" cy="1209776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 rot="4500000" flipH="1">
              <a:off x="7162368" y="2894754"/>
              <a:ext cx="874225" cy="874225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74" name="Freeform 33"/>
            <p:cNvSpPr>
              <a:spLocks noEditPoints="1"/>
            </p:cNvSpPr>
            <p:nvPr/>
          </p:nvSpPr>
          <p:spPr bwMode="auto">
            <a:xfrm>
              <a:off x="7467691" y="3171282"/>
              <a:ext cx="375217" cy="352392"/>
            </a:xfrm>
            <a:custGeom>
              <a:avLst/>
              <a:gdLst>
                <a:gd name="T0" fmla="*/ 21 w 643"/>
                <a:gd name="T1" fmla="*/ 477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5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1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6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8"/>
                    <a:pt x="51" y="579"/>
                  </a:cubicBezTo>
                  <a:cubicBezTo>
                    <a:pt x="35" y="578"/>
                    <a:pt x="21" y="566"/>
                    <a:pt x="21" y="549"/>
                  </a:cubicBezTo>
                  <a:cubicBezTo>
                    <a:pt x="21" y="526"/>
                    <a:pt x="21" y="501"/>
                    <a:pt x="21" y="477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59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7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7"/>
                    <a:pt x="515" y="445"/>
                    <a:pt x="515" y="455"/>
                  </a:cubicBezTo>
                  <a:cubicBezTo>
                    <a:pt x="515" y="471"/>
                    <a:pt x="512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8"/>
                  </a:cubicBezTo>
                  <a:cubicBezTo>
                    <a:pt x="466" y="476"/>
                    <a:pt x="467" y="473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3"/>
                    <a:pt x="407" y="385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1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7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0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3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5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5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1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2" y="464"/>
                  </a:lnTo>
                  <a:lnTo>
                    <a:pt x="312" y="465"/>
                  </a:lnTo>
                  <a:lnTo>
                    <a:pt x="312" y="465"/>
                  </a:lnTo>
                  <a:lnTo>
                    <a:pt x="329" y="460"/>
                  </a:lnTo>
                  <a:lnTo>
                    <a:pt x="328" y="459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8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5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8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0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6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8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8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6"/>
                  </a:lnTo>
                  <a:lnTo>
                    <a:pt x="490" y="566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5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1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9" y="552"/>
                  </a:lnTo>
                  <a:lnTo>
                    <a:pt x="529" y="552"/>
                  </a:lnTo>
                  <a:lnTo>
                    <a:pt x="530" y="551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30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0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8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0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5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1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2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9" y="281"/>
                  </a:lnTo>
                  <a:lnTo>
                    <a:pt x="528" y="281"/>
                  </a:lnTo>
                  <a:lnTo>
                    <a:pt x="527" y="280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0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8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accent2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305879" y="4423828"/>
            <a:ext cx="1621019" cy="1505519"/>
            <a:chOff x="4291811" y="4246026"/>
            <a:chExt cx="1621019" cy="1505519"/>
          </a:xfrm>
        </p:grpSpPr>
        <p:sp>
          <p:nvSpPr>
            <p:cNvPr id="76" name="任意多边形 75"/>
            <p:cNvSpPr/>
            <p:nvPr/>
          </p:nvSpPr>
          <p:spPr>
            <a:xfrm rot="2193598" flipV="1">
              <a:off x="4291811" y="4246026"/>
              <a:ext cx="1621019" cy="1505519"/>
            </a:xfrm>
            <a:custGeom>
              <a:avLst/>
              <a:gdLst>
                <a:gd name="connsiteX0" fmla="*/ 138022 w 1656272"/>
                <a:gd name="connsiteY0" fmla="*/ 888521 h 1552755"/>
                <a:gd name="connsiteX1" fmla="*/ 1656272 w 1656272"/>
                <a:gd name="connsiteY1" fmla="*/ 1552755 h 1552755"/>
                <a:gd name="connsiteX2" fmla="*/ 1121434 w 1656272"/>
                <a:gd name="connsiteY2" fmla="*/ 0 h 1552755"/>
                <a:gd name="connsiteX3" fmla="*/ 0 w 1656272"/>
                <a:gd name="connsiteY3" fmla="*/ 0 h 1552755"/>
                <a:gd name="connsiteX0-1" fmla="*/ 138022 w 1656272"/>
                <a:gd name="connsiteY0-2" fmla="*/ 888521 h 1552755"/>
                <a:gd name="connsiteX1-3" fmla="*/ 1656272 w 1656272"/>
                <a:gd name="connsiteY1-4" fmla="*/ 1552755 h 1552755"/>
                <a:gd name="connsiteX2-5" fmla="*/ 1121434 w 1656272"/>
                <a:gd name="connsiteY2-6" fmla="*/ 0 h 1552755"/>
                <a:gd name="connsiteX3-7" fmla="*/ 0 w 1656272"/>
                <a:gd name="connsiteY3-8" fmla="*/ 0 h 1552755"/>
                <a:gd name="connsiteX0-9" fmla="*/ 138022 w 1656272"/>
                <a:gd name="connsiteY0-10" fmla="*/ 888521 h 1552755"/>
                <a:gd name="connsiteX1-11" fmla="*/ 1656272 w 1656272"/>
                <a:gd name="connsiteY1-12" fmla="*/ 1552755 h 1552755"/>
                <a:gd name="connsiteX2-13" fmla="*/ 1121434 w 1656272"/>
                <a:gd name="connsiteY2-14" fmla="*/ 0 h 1552755"/>
                <a:gd name="connsiteX3-15" fmla="*/ 0 w 1656272"/>
                <a:gd name="connsiteY3-16" fmla="*/ 0 h 1552755"/>
                <a:gd name="connsiteX0-17" fmla="*/ 138022 w 1656272"/>
                <a:gd name="connsiteY0-18" fmla="*/ 888521 h 1791403"/>
                <a:gd name="connsiteX1-19" fmla="*/ 1656272 w 1656272"/>
                <a:gd name="connsiteY1-20" fmla="*/ 1552755 h 1791403"/>
                <a:gd name="connsiteX2-21" fmla="*/ 1121434 w 1656272"/>
                <a:gd name="connsiteY2-22" fmla="*/ 0 h 1791403"/>
                <a:gd name="connsiteX3-23" fmla="*/ 0 w 1656272"/>
                <a:gd name="connsiteY3-24" fmla="*/ 0 h 1791403"/>
                <a:gd name="connsiteX0-25" fmla="*/ 138022 w 1651790"/>
                <a:gd name="connsiteY0-26" fmla="*/ 888521 h 1782200"/>
                <a:gd name="connsiteX1-27" fmla="*/ 1651790 w 1651790"/>
                <a:gd name="connsiteY1-28" fmla="*/ 1539308 h 1782200"/>
                <a:gd name="connsiteX2-29" fmla="*/ 1121434 w 1651790"/>
                <a:gd name="connsiteY2-30" fmla="*/ 0 h 1782200"/>
                <a:gd name="connsiteX3-31" fmla="*/ 0 w 1651790"/>
                <a:gd name="connsiteY3-32" fmla="*/ 0 h 1782200"/>
                <a:gd name="connsiteX0-33" fmla="*/ 138022 w 1873117"/>
                <a:gd name="connsiteY0-34" fmla="*/ 888521 h 1782200"/>
                <a:gd name="connsiteX1-35" fmla="*/ 1651790 w 1873117"/>
                <a:gd name="connsiteY1-36" fmla="*/ 1539308 h 1782200"/>
                <a:gd name="connsiteX2-37" fmla="*/ 1121434 w 1873117"/>
                <a:gd name="connsiteY2-38" fmla="*/ 0 h 1782200"/>
                <a:gd name="connsiteX3-39" fmla="*/ 0 w 1873117"/>
                <a:gd name="connsiteY3-40" fmla="*/ 0 h 1782200"/>
                <a:gd name="connsiteX0-41" fmla="*/ 138022 w 1908032"/>
                <a:gd name="connsiteY0-42" fmla="*/ 888521 h 1782200"/>
                <a:gd name="connsiteX1-43" fmla="*/ 1651790 w 1908032"/>
                <a:gd name="connsiteY1-44" fmla="*/ 1539308 h 1782200"/>
                <a:gd name="connsiteX2-45" fmla="*/ 1121434 w 1908032"/>
                <a:gd name="connsiteY2-46" fmla="*/ 0 h 1782200"/>
                <a:gd name="connsiteX3-47" fmla="*/ 0 w 1908032"/>
                <a:gd name="connsiteY3-48" fmla="*/ 0 h 1782200"/>
                <a:gd name="connsiteX0-49" fmla="*/ 138022 w 1928835"/>
                <a:gd name="connsiteY0-50" fmla="*/ 888521 h 1791403"/>
                <a:gd name="connsiteX1-51" fmla="*/ 1678684 w 1928835"/>
                <a:gd name="connsiteY1-52" fmla="*/ 1552755 h 1791403"/>
                <a:gd name="connsiteX2-53" fmla="*/ 1121434 w 1928835"/>
                <a:gd name="connsiteY2-54" fmla="*/ 0 h 1791403"/>
                <a:gd name="connsiteX3-55" fmla="*/ 0 w 1928835"/>
                <a:gd name="connsiteY3-56" fmla="*/ 0 h 17914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928835" h="1791403">
                  <a:moveTo>
                    <a:pt x="138022" y="888521"/>
                  </a:moveTo>
                  <a:cubicBezTo>
                    <a:pt x="168976" y="1921238"/>
                    <a:pt x="1347412" y="1954391"/>
                    <a:pt x="1678684" y="1552755"/>
                  </a:cubicBezTo>
                  <a:cubicBezTo>
                    <a:pt x="2257923" y="905182"/>
                    <a:pt x="1730020" y="2114"/>
                    <a:pt x="1121434" y="0"/>
                  </a:cubicBez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 w="med" len="med"/>
              <a:tailEnd type="triangl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 rot="2193598" flipV="1">
              <a:off x="4523456" y="4422669"/>
              <a:ext cx="1209776" cy="1209776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 rot="2193598" flipV="1">
              <a:off x="4691231" y="4590445"/>
              <a:ext cx="874225" cy="874225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79" name="Freeform 22"/>
            <p:cNvSpPr>
              <a:spLocks noChangeAspect="1" noEditPoints="1"/>
            </p:cNvSpPr>
            <p:nvPr/>
          </p:nvSpPr>
          <p:spPr bwMode="auto">
            <a:xfrm>
              <a:off x="4965833" y="4796606"/>
              <a:ext cx="344326" cy="404357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152054" y="4503023"/>
            <a:ext cx="1621019" cy="1505519"/>
            <a:chOff x="6137986" y="4325221"/>
            <a:chExt cx="1621019" cy="1505519"/>
          </a:xfrm>
        </p:grpSpPr>
        <p:sp>
          <p:nvSpPr>
            <p:cNvPr id="81" name="任意多边形 80"/>
            <p:cNvSpPr/>
            <p:nvPr/>
          </p:nvSpPr>
          <p:spPr>
            <a:xfrm rot="8647742" flipH="1">
              <a:off x="6137986" y="4325221"/>
              <a:ext cx="1621019" cy="1505519"/>
            </a:xfrm>
            <a:custGeom>
              <a:avLst/>
              <a:gdLst>
                <a:gd name="connsiteX0" fmla="*/ 138022 w 1656272"/>
                <a:gd name="connsiteY0" fmla="*/ 888521 h 1552755"/>
                <a:gd name="connsiteX1" fmla="*/ 1656272 w 1656272"/>
                <a:gd name="connsiteY1" fmla="*/ 1552755 h 1552755"/>
                <a:gd name="connsiteX2" fmla="*/ 1121434 w 1656272"/>
                <a:gd name="connsiteY2" fmla="*/ 0 h 1552755"/>
                <a:gd name="connsiteX3" fmla="*/ 0 w 1656272"/>
                <a:gd name="connsiteY3" fmla="*/ 0 h 1552755"/>
                <a:gd name="connsiteX0-1" fmla="*/ 138022 w 1656272"/>
                <a:gd name="connsiteY0-2" fmla="*/ 888521 h 1552755"/>
                <a:gd name="connsiteX1-3" fmla="*/ 1656272 w 1656272"/>
                <a:gd name="connsiteY1-4" fmla="*/ 1552755 h 1552755"/>
                <a:gd name="connsiteX2-5" fmla="*/ 1121434 w 1656272"/>
                <a:gd name="connsiteY2-6" fmla="*/ 0 h 1552755"/>
                <a:gd name="connsiteX3-7" fmla="*/ 0 w 1656272"/>
                <a:gd name="connsiteY3-8" fmla="*/ 0 h 1552755"/>
                <a:gd name="connsiteX0-9" fmla="*/ 138022 w 1656272"/>
                <a:gd name="connsiteY0-10" fmla="*/ 888521 h 1552755"/>
                <a:gd name="connsiteX1-11" fmla="*/ 1656272 w 1656272"/>
                <a:gd name="connsiteY1-12" fmla="*/ 1552755 h 1552755"/>
                <a:gd name="connsiteX2-13" fmla="*/ 1121434 w 1656272"/>
                <a:gd name="connsiteY2-14" fmla="*/ 0 h 1552755"/>
                <a:gd name="connsiteX3-15" fmla="*/ 0 w 1656272"/>
                <a:gd name="connsiteY3-16" fmla="*/ 0 h 1552755"/>
                <a:gd name="connsiteX0-17" fmla="*/ 138022 w 1656272"/>
                <a:gd name="connsiteY0-18" fmla="*/ 888521 h 1791403"/>
                <a:gd name="connsiteX1-19" fmla="*/ 1656272 w 1656272"/>
                <a:gd name="connsiteY1-20" fmla="*/ 1552755 h 1791403"/>
                <a:gd name="connsiteX2-21" fmla="*/ 1121434 w 1656272"/>
                <a:gd name="connsiteY2-22" fmla="*/ 0 h 1791403"/>
                <a:gd name="connsiteX3-23" fmla="*/ 0 w 1656272"/>
                <a:gd name="connsiteY3-24" fmla="*/ 0 h 1791403"/>
                <a:gd name="connsiteX0-25" fmla="*/ 138022 w 1651790"/>
                <a:gd name="connsiteY0-26" fmla="*/ 888521 h 1782200"/>
                <a:gd name="connsiteX1-27" fmla="*/ 1651790 w 1651790"/>
                <a:gd name="connsiteY1-28" fmla="*/ 1539308 h 1782200"/>
                <a:gd name="connsiteX2-29" fmla="*/ 1121434 w 1651790"/>
                <a:gd name="connsiteY2-30" fmla="*/ 0 h 1782200"/>
                <a:gd name="connsiteX3-31" fmla="*/ 0 w 1651790"/>
                <a:gd name="connsiteY3-32" fmla="*/ 0 h 1782200"/>
                <a:gd name="connsiteX0-33" fmla="*/ 138022 w 1873117"/>
                <a:gd name="connsiteY0-34" fmla="*/ 888521 h 1782200"/>
                <a:gd name="connsiteX1-35" fmla="*/ 1651790 w 1873117"/>
                <a:gd name="connsiteY1-36" fmla="*/ 1539308 h 1782200"/>
                <a:gd name="connsiteX2-37" fmla="*/ 1121434 w 1873117"/>
                <a:gd name="connsiteY2-38" fmla="*/ 0 h 1782200"/>
                <a:gd name="connsiteX3-39" fmla="*/ 0 w 1873117"/>
                <a:gd name="connsiteY3-40" fmla="*/ 0 h 1782200"/>
                <a:gd name="connsiteX0-41" fmla="*/ 138022 w 1908032"/>
                <a:gd name="connsiteY0-42" fmla="*/ 888521 h 1782200"/>
                <a:gd name="connsiteX1-43" fmla="*/ 1651790 w 1908032"/>
                <a:gd name="connsiteY1-44" fmla="*/ 1539308 h 1782200"/>
                <a:gd name="connsiteX2-45" fmla="*/ 1121434 w 1908032"/>
                <a:gd name="connsiteY2-46" fmla="*/ 0 h 1782200"/>
                <a:gd name="connsiteX3-47" fmla="*/ 0 w 1908032"/>
                <a:gd name="connsiteY3-48" fmla="*/ 0 h 1782200"/>
                <a:gd name="connsiteX0-49" fmla="*/ 138022 w 1928835"/>
                <a:gd name="connsiteY0-50" fmla="*/ 888521 h 1791403"/>
                <a:gd name="connsiteX1-51" fmla="*/ 1678684 w 1928835"/>
                <a:gd name="connsiteY1-52" fmla="*/ 1552755 h 1791403"/>
                <a:gd name="connsiteX2-53" fmla="*/ 1121434 w 1928835"/>
                <a:gd name="connsiteY2-54" fmla="*/ 0 h 1791403"/>
                <a:gd name="connsiteX3-55" fmla="*/ 0 w 1928835"/>
                <a:gd name="connsiteY3-56" fmla="*/ 0 h 17914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928835" h="1791403">
                  <a:moveTo>
                    <a:pt x="138022" y="888521"/>
                  </a:moveTo>
                  <a:cubicBezTo>
                    <a:pt x="168976" y="1921238"/>
                    <a:pt x="1347412" y="1954391"/>
                    <a:pt x="1678684" y="1552755"/>
                  </a:cubicBezTo>
                  <a:cubicBezTo>
                    <a:pt x="2257923" y="905182"/>
                    <a:pt x="1730020" y="2114"/>
                    <a:pt x="1121434" y="0"/>
                  </a:cubicBez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 w="med" len="med"/>
              <a:tailEnd type="triangl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 rot="8647742" flipH="1">
              <a:off x="6378892" y="4456969"/>
              <a:ext cx="1209776" cy="1209776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 rot="8647742" flipH="1">
              <a:off x="6546667" y="4624744"/>
              <a:ext cx="874225" cy="874225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84" name="Freeform 13"/>
            <p:cNvSpPr/>
            <p:nvPr/>
          </p:nvSpPr>
          <p:spPr bwMode="auto">
            <a:xfrm>
              <a:off x="6749595" y="4904128"/>
              <a:ext cx="471275" cy="296835"/>
            </a:xfrm>
            <a:custGeom>
              <a:avLst/>
              <a:gdLst/>
              <a:ahLst/>
              <a:cxnLst/>
              <a:rect l="l" t="t" r="r" b="b"/>
              <a:pathLst>
                <a:path w="686185" h="432198">
                  <a:moveTo>
                    <a:pt x="101600" y="338535"/>
                  </a:moveTo>
                  <a:lnTo>
                    <a:pt x="101600" y="432198"/>
                  </a:lnTo>
                  <a:lnTo>
                    <a:pt x="30163" y="432198"/>
                  </a:lnTo>
                  <a:lnTo>
                    <a:pt x="30163" y="402036"/>
                  </a:lnTo>
                  <a:close/>
                  <a:moveTo>
                    <a:pt x="206375" y="236935"/>
                  </a:moveTo>
                  <a:lnTo>
                    <a:pt x="206375" y="432198"/>
                  </a:lnTo>
                  <a:lnTo>
                    <a:pt x="134938" y="432198"/>
                  </a:lnTo>
                  <a:lnTo>
                    <a:pt x="134938" y="305198"/>
                  </a:lnTo>
                  <a:close/>
                  <a:moveTo>
                    <a:pt x="520700" y="187723"/>
                  </a:moveTo>
                  <a:lnTo>
                    <a:pt x="520700" y="432198"/>
                  </a:lnTo>
                  <a:lnTo>
                    <a:pt x="446088" y="432198"/>
                  </a:lnTo>
                  <a:lnTo>
                    <a:pt x="446088" y="255986"/>
                  </a:lnTo>
                  <a:close/>
                  <a:moveTo>
                    <a:pt x="341313" y="176610"/>
                  </a:moveTo>
                  <a:lnTo>
                    <a:pt x="363538" y="198835"/>
                  </a:lnTo>
                  <a:lnTo>
                    <a:pt x="415925" y="255985"/>
                  </a:lnTo>
                  <a:lnTo>
                    <a:pt x="415925" y="432198"/>
                  </a:lnTo>
                  <a:lnTo>
                    <a:pt x="363538" y="432198"/>
                  </a:lnTo>
                  <a:lnTo>
                    <a:pt x="341313" y="432198"/>
                  </a:lnTo>
                  <a:close/>
                  <a:moveTo>
                    <a:pt x="311150" y="140098"/>
                  </a:moveTo>
                  <a:lnTo>
                    <a:pt x="311150" y="143273"/>
                  </a:lnTo>
                  <a:lnTo>
                    <a:pt x="311150" y="432198"/>
                  </a:lnTo>
                  <a:lnTo>
                    <a:pt x="239713" y="432198"/>
                  </a:lnTo>
                  <a:lnTo>
                    <a:pt x="239713" y="206773"/>
                  </a:lnTo>
                  <a:close/>
                  <a:moveTo>
                    <a:pt x="625475" y="90885"/>
                  </a:moveTo>
                  <a:lnTo>
                    <a:pt x="625475" y="432198"/>
                  </a:lnTo>
                  <a:lnTo>
                    <a:pt x="550863" y="432198"/>
                  </a:lnTo>
                  <a:lnTo>
                    <a:pt x="550863" y="157560"/>
                  </a:lnTo>
                  <a:close/>
                  <a:moveTo>
                    <a:pt x="666509" y="976"/>
                  </a:moveTo>
                  <a:cubicBezTo>
                    <a:pt x="681486" y="-2777"/>
                    <a:pt x="688975" y="4730"/>
                    <a:pt x="685231" y="15991"/>
                  </a:cubicBezTo>
                  <a:cubicBezTo>
                    <a:pt x="681486" y="31005"/>
                    <a:pt x="677742" y="49774"/>
                    <a:pt x="673998" y="61034"/>
                  </a:cubicBezTo>
                  <a:lnTo>
                    <a:pt x="670253" y="64788"/>
                  </a:lnTo>
                  <a:cubicBezTo>
                    <a:pt x="666509" y="76049"/>
                    <a:pt x="659020" y="79803"/>
                    <a:pt x="651531" y="68542"/>
                  </a:cubicBezTo>
                  <a:cubicBezTo>
                    <a:pt x="644042" y="64788"/>
                    <a:pt x="640298" y="61034"/>
                    <a:pt x="640298" y="57281"/>
                  </a:cubicBezTo>
                  <a:cubicBezTo>
                    <a:pt x="640287" y="57291"/>
                    <a:pt x="638821" y="58656"/>
                    <a:pt x="430610" y="252470"/>
                  </a:cubicBezTo>
                  <a:cubicBezTo>
                    <a:pt x="430599" y="252458"/>
                    <a:pt x="429766" y="251578"/>
                    <a:pt x="363210" y="181151"/>
                  </a:cubicBezTo>
                  <a:cubicBezTo>
                    <a:pt x="363202" y="181142"/>
                    <a:pt x="362552" y="180444"/>
                    <a:pt x="310787" y="124846"/>
                  </a:cubicBezTo>
                  <a:cubicBezTo>
                    <a:pt x="310773" y="124860"/>
                    <a:pt x="308720" y="126761"/>
                    <a:pt x="14977" y="398861"/>
                  </a:cubicBezTo>
                  <a:cubicBezTo>
                    <a:pt x="14973" y="398858"/>
                    <a:pt x="14886" y="398792"/>
                    <a:pt x="13105" y="397454"/>
                  </a:cubicBezTo>
                  <a:lnTo>
                    <a:pt x="0" y="387600"/>
                  </a:lnTo>
                  <a:cubicBezTo>
                    <a:pt x="15" y="387586"/>
                    <a:pt x="2181" y="385572"/>
                    <a:pt x="310787" y="98571"/>
                  </a:cubicBezTo>
                  <a:cubicBezTo>
                    <a:pt x="310796" y="98580"/>
                    <a:pt x="311449" y="99281"/>
                    <a:pt x="363210" y="154875"/>
                  </a:cubicBezTo>
                  <a:cubicBezTo>
                    <a:pt x="363221" y="154887"/>
                    <a:pt x="364066" y="155781"/>
                    <a:pt x="430610" y="226194"/>
                  </a:cubicBezTo>
                  <a:cubicBezTo>
                    <a:pt x="430620" y="226185"/>
                    <a:pt x="432012" y="224897"/>
                    <a:pt x="625320" y="46020"/>
                  </a:cubicBezTo>
                  <a:cubicBezTo>
                    <a:pt x="621576" y="42266"/>
                    <a:pt x="621576" y="38513"/>
                    <a:pt x="617831" y="34759"/>
                  </a:cubicBezTo>
                  <a:lnTo>
                    <a:pt x="614087" y="31005"/>
                  </a:lnTo>
                  <a:cubicBezTo>
                    <a:pt x="606598" y="23498"/>
                    <a:pt x="610342" y="15991"/>
                    <a:pt x="621576" y="12237"/>
                  </a:cubicBezTo>
                  <a:cubicBezTo>
                    <a:pt x="636553" y="8484"/>
                    <a:pt x="655275" y="4730"/>
                    <a:pt x="666509" y="97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8505556" y="2703204"/>
            <a:ext cx="2878623" cy="9056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此处添加详细文本描述，建议与标题相关并符合整体语言风格，语言描述尽量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1316942" y="1578847"/>
            <a:ext cx="2700026" cy="9056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此处添加详细文本描述，建议与标题相关并符合整体语言风格，语言描述尽量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964630" y="5155116"/>
            <a:ext cx="2875135" cy="9056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此处添加详细文本描述，建议与标题相关并符合整体语言风格，语言描述尽量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788268" y="3273371"/>
            <a:ext cx="2878623" cy="9056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此处添加详细文本描述，建议与标题相关并符合整体语言风格，语言描述尽量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7856976" y="4944302"/>
            <a:ext cx="2878623" cy="9056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此处添加详细文本描述，建议与标题相关并符合整体语言风格，语言描述尽量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85" grpId="0"/>
      <p:bldP spid="86" grpId="0"/>
      <p:bldP spid="87" grpId="0"/>
      <p:bldP spid="88" grpId="0"/>
      <p:bldP spid="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 flipV="1">
            <a:off x="5501034" y="1319514"/>
            <a:ext cx="6690966" cy="5538486"/>
          </a:xfrm>
          <a:prstGeom prst="rect">
            <a:avLst/>
          </a:prstGeom>
        </p:spPr>
      </p:pic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647658" y="3674771"/>
            <a:ext cx="524327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400" spc="600" dirty="0">
                <a:solidFill>
                  <a:srgbClr val="B02434"/>
                </a:solidFill>
                <a:latin typeface="inpin heiti" charset="-122"/>
                <a:ea typeface="inpin heiti" charset="-122"/>
              </a:rPr>
              <a:t>标题文字</a:t>
            </a:r>
            <a:endParaRPr lang="zh-CN" altLang="en-US" sz="4400" spc="600" dirty="0">
              <a:solidFill>
                <a:srgbClr val="B02434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324276" y="4445993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cs typeface="inpin heiti" charset="-122"/>
              </a:rPr>
              <a:t>We have many PowerPoint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cs typeface="inpin heiti" charset="-122"/>
              </a:rPr>
              <a:t>templates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cs typeface="inpin heiti" charset="-122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04532" y="1380474"/>
            <a:ext cx="2929530" cy="264687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6600" dirty="0">
                <a:solidFill>
                  <a:srgbClr val="B02434"/>
                </a:solidFill>
                <a:latin typeface="inpin heiti" charset="-122"/>
                <a:ea typeface="inpin heiti" charset="-122"/>
                <a:cs typeface="inpin heiti" charset="-122"/>
              </a:rPr>
              <a:t>02</a:t>
            </a:r>
            <a:endParaRPr lang="zh-CN" altLang="en-US" sz="16600" dirty="0">
              <a:solidFill>
                <a:srgbClr val="B02434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695515" y="740161"/>
            <a:ext cx="11498604" cy="29671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>
            <a:off x="3" y="260648"/>
            <a:ext cx="547381" cy="509181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latin typeface="inpin heiti" charset="-122"/>
              <a:ea typeface="inpin heiti" charset="-122"/>
              <a:sym typeface="Arial" panose="020B0604020202020204" pitchFamily="34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47383" y="185358"/>
            <a:ext cx="576857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spc="600" dirty="0">
                <a:ln w="6350">
                  <a:noFill/>
                </a:ln>
                <a:solidFill>
                  <a:srgbClr val="B02434"/>
                </a:solidFill>
                <a:latin typeface="inpin heiti" charset="-122"/>
                <a:ea typeface="inpin heiti" charset="-122"/>
              </a:rPr>
              <a:t>二、请输入您的章节标题</a:t>
            </a:r>
            <a:endParaRPr lang="zh-CN" altLang="en-US" sz="2800" spc="600" dirty="0">
              <a:ln w="6350">
                <a:noFill/>
              </a:ln>
              <a:solidFill>
                <a:srgbClr val="B02434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70" name="TextBox 14"/>
          <p:cNvSpPr txBox="1"/>
          <p:nvPr/>
        </p:nvSpPr>
        <p:spPr>
          <a:xfrm>
            <a:off x="857251" y="1864432"/>
            <a:ext cx="5787556" cy="418366"/>
          </a:xfrm>
          <a:prstGeom prst="rect">
            <a:avLst/>
          </a:prstGeom>
          <a:noFill/>
        </p:spPr>
        <p:txBody>
          <a:bodyPr wrap="square" lIns="91421" tIns="45711" rIns="91421" bIns="4571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</a:rPr>
              <a:t>仪容（发肤容貌）</a:t>
            </a:r>
            <a:endParaRPr lang="zh-CN" altLang="en-US" dirty="0">
              <a:solidFill>
                <a:srgbClr val="B02434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71" name="TextBox 15"/>
          <p:cNvSpPr txBox="1"/>
          <p:nvPr/>
        </p:nvSpPr>
        <p:spPr>
          <a:xfrm>
            <a:off x="860426" y="2250192"/>
            <a:ext cx="10478295" cy="701712"/>
          </a:xfrm>
          <a:prstGeom prst="rect">
            <a:avLst/>
          </a:prstGeom>
          <a:noFill/>
        </p:spPr>
        <p:txBody>
          <a:bodyPr wrap="square" lIns="91421" tIns="45711" rIns="91421" bIns="45711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inpin heiti" charset="-122"/>
                <a:ea typeface="inpin heiti" charset="-122"/>
                <a:cs typeface="inpin heiti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2"/>
                </a:solidFill>
                <a:latin typeface="inpin heiti" charset="-122"/>
                <a:ea typeface="inpin heiti" charset="-122"/>
                <a:cs typeface="inpin heiti" charset="-122"/>
              </a:rPr>
              <a:t>200</a:t>
            </a:r>
            <a:r>
              <a:rPr lang="zh-CN" altLang="en-US" sz="1200" dirty="0">
                <a:solidFill>
                  <a:schemeClr val="tx2"/>
                </a:solidFill>
                <a:latin typeface="inpin heiti" charset="-122"/>
                <a:ea typeface="inpin heiti" charset="-122"/>
                <a:cs typeface="inpin heiti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2"/>
                </a:solidFill>
                <a:latin typeface="inpin heiti" charset="-122"/>
                <a:ea typeface="inpin heiti" charset="-122"/>
                <a:cs typeface="inpin heiti" charset="-122"/>
              </a:rPr>
              <a:t>5</a:t>
            </a:r>
            <a:r>
              <a:rPr lang="zh-CN" altLang="en-US" sz="1200" dirty="0">
                <a:solidFill>
                  <a:schemeClr val="tx2"/>
                </a:solidFill>
                <a:latin typeface="inpin heiti" charset="-122"/>
                <a:ea typeface="inpin heiti" charset="-122"/>
                <a:cs typeface="inpin heiti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2"/>
                </a:solidFill>
                <a:latin typeface="inpin heiti" charset="-122"/>
                <a:ea typeface="inpin heiti" charset="-122"/>
                <a:cs typeface="inpin heiti" charset="-122"/>
              </a:rPr>
              <a:t>200</a:t>
            </a:r>
            <a:r>
              <a:rPr lang="zh-CN" altLang="en-US" sz="1200" dirty="0">
                <a:solidFill>
                  <a:schemeClr val="tx2"/>
                </a:solidFill>
                <a:latin typeface="inpin heiti" charset="-122"/>
                <a:ea typeface="inpin heiti" charset="-122"/>
                <a:cs typeface="inpin heiti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2"/>
                </a:solidFill>
                <a:latin typeface="inpin heiti" charset="-122"/>
                <a:ea typeface="inpin heiti" charset="-122"/>
                <a:cs typeface="inpin heiti" charset="-122"/>
              </a:rPr>
              <a:t>5</a:t>
            </a:r>
            <a:r>
              <a:rPr lang="zh-CN" altLang="en-US" sz="1200" dirty="0">
                <a:solidFill>
                  <a:schemeClr val="tx2"/>
                </a:solidFill>
                <a:latin typeface="inpin heiti" charset="-122"/>
                <a:ea typeface="inpin heiti" charset="-122"/>
                <a:cs typeface="inpin heiti" charset="-122"/>
              </a:rPr>
              <a:t>分钟之内。</a:t>
            </a:r>
            <a:endParaRPr lang="zh-CN" altLang="en-US" sz="1200" dirty="0">
              <a:solidFill>
                <a:schemeClr val="tx2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72" name="TextBox 56"/>
          <p:cNvSpPr txBox="1"/>
          <p:nvPr/>
        </p:nvSpPr>
        <p:spPr>
          <a:xfrm>
            <a:off x="559811" y="3467486"/>
            <a:ext cx="1766392" cy="1126465"/>
          </a:xfrm>
          <a:prstGeom prst="rect">
            <a:avLst/>
          </a:prstGeom>
          <a:noFill/>
        </p:spPr>
        <p:txBody>
          <a:bodyPr wrap="square" lIns="0" tIns="60963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</a:rPr>
              <a:t>添加标题</a:t>
            </a:r>
            <a:endParaRPr lang="id-ID" altLang="zh-CN" dirty="0">
              <a:solidFill>
                <a:srgbClr val="B02434"/>
              </a:solidFill>
              <a:latin typeface="inpin heiti" charset="-122"/>
              <a:ea typeface="inpin heiti" charset="-122"/>
            </a:endParaRPr>
          </a:p>
          <a:p>
            <a:pPr algn="r" defTabSz="609600">
              <a:lnSpc>
                <a:spcPct val="120000"/>
              </a:lnSpc>
              <a:defRPr/>
            </a:pPr>
            <a:r>
              <a:rPr lang="zh-CN" altLang="en-US" sz="1200" dirty="0">
                <a:latin typeface="inpin heiti" charset="-122"/>
                <a:ea typeface="inpin heiti" charset="-122"/>
                <a:cs typeface="inpin heiti" charset="-122"/>
              </a:rPr>
              <a:t>此处添加详细文本描述，建议与标题相关并符合整体语言风格</a:t>
            </a:r>
            <a:endParaRPr lang="en-US" sz="1200" dirty="0">
              <a:latin typeface="inpin heiti" charset="-122"/>
              <a:ea typeface="inpin heiti" charset="-122"/>
              <a:cs typeface="inpin heiti" charset="-122"/>
            </a:endParaRPr>
          </a:p>
        </p:txBody>
      </p:sp>
      <p:grpSp>
        <p:nvGrpSpPr>
          <p:cNvPr id="73" name="Group 57"/>
          <p:cNvGrpSpPr/>
          <p:nvPr/>
        </p:nvGrpSpPr>
        <p:grpSpPr>
          <a:xfrm>
            <a:off x="2464158" y="3564854"/>
            <a:ext cx="655996" cy="656167"/>
            <a:chOff x="12591574" y="4411134"/>
            <a:chExt cx="1312504" cy="1312333"/>
          </a:xfrm>
        </p:grpSpPr>
        <p:sp>
          <p:nvSpPr>
            <p:cNvPr id="74" name="Oval 58"/>
            <p:cNvSpPr/>
            <p:nvPr/>
          </p:nvSpPr>
          <p:spPr bwMode="auto">
            <a:xfrm>
              <a:off x="12591574" y="4411134"/>
              <a:ext cx="1312504" cy="1312333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00">
                <a:defRPr/>
              </a:pPr>
              <a:endParaRPr lang="en-US" sz="700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75" name="AutoShape 118"/>
            <p:cNvSpPr/>
            <p:nvPr/>
          </p:nvSpPr>
          <p:spPr bwMode="auto">
            <a:xfrm>
              <a:off x="12906409" y="4778440"/>
              <a:ext cx="654636" cy="562506"/>
            </a:xfrm>
            <a:custGeom>
              <a:avLst/>
              <a:gdLst>
                <a:gd name="T0" fmla="*/ 10782 w 21564"/>
                <a:gd name="T1" fmla="*/ 10800 h 21600"/>
                <a:gd name="T2" fmla="*/ 10782 w 21564"/>
                <a:gd name="T3" fmla="*/ 10800 h 21600"/>
                <a:gd name="T4" fmla="*/ 10782 w 21564"/>
                <a:gd name="T5" fmla="*/ 10800 h 21600"/>
                <a:gd name="T6" fmla="*/ 10782 w 215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64" h="21600">
                  <a:moveTo>
                    <a:pt x="20680" y="3130"/>
                  </a:moveTo>
                  <a:cubicBezTo>
                    <a:pt x="20952" y="3130"/>
                    <a:pt x="21179" y="3257"/>
                    <a:pt x="21357" y="3515"/>
                  </a:cubicBezTo>
                  <a:cubicBezTo>
                    <a:pt x="21536" y="3767"/>
                    <a:pt x="21600" y="4044"/>
                    <a:pt x="21543" y="4340"/>
                  </a:cubicBezTo>
                  <a:lnTo>
                    <a:pt x="20279" y="12471"/>
                  </a:lnTo>
                  <a:cubicBezTo>
                    <a:pt x="20230" y="12706"/>
                    <a:pt x="20128" y="12899"/>
                    <a:pt x="19969" y="13061"/>
                  </a:cubicBezTo>
                  <a:cubicBezTo>
                    <a:pt x="19810" y="13222"/>
                    <a:pt x="19614" y="13296"/>
                    <a:pt x="19389" y="13296"/>
                  </a:cubicBezTo>
                  <a:lnTo>
                    <a:pt x="6706" y="13296"/>
                  </a:lnTo>
                  <a:lnTo>
                    <a:pt x="7114" y="15660"/>
                  </a:lnTo>
                  <a:cubicBezTo>
                    <a:pt x="7146" y="15810"/>
                    <a:pt x="7214" y="15936"/>
                    <a:pt x="7319" y="16033"/>
                  </a:cubicBezTo>
                  <a:cubicBezTo>
                    <a:pt x="7424" y="16130"/>
                    <a:pt x="7539" y="16183"/>
                    <a:pt x="7666" y="16183"/>
                  </a:cubicBezTo>
                  <a:lnTo>
                    <a:pt x="17685" y="16183"/>
                  </a:lnTo>
                  <a:cubicBezTo>
                    <a:pt x="17810" y="16183"/>
                    <a:pt x="17918" y="16236"/>
                    <a:pt x="18008" y="16345"/>
                  </a:cubicBezTo>
                  <a:cubicBezTo>
                    <a:pt x="18096" y="16453"/>
                    <a:pt x="18143" y="16580"/>
                    <a:pt x="18143" y="16735"/>
                  </a:cubicBezTo>
                  <a:lnTo>
                    <a:pt x="18143" y="17831"/>
                  </a:lnTo>
                  <a:cubicBezTo>
                    <a:pt x="18143" y="17981"/>
                    <a:pt x="18099" y="18107"/>
                    <a:pt x="18013" y="18204"/>
                  </a:cubicBezTo>
                  <a:cubicBezTo>
                    <a:pt x="17927" y="18301"/>
                    <a:pt x="17817" y="18348"/>
                    <a:pt x="17685" y="18348"/>
                  </a:cubicBezTo>
                  <a:lnTo>
                    <a:pt x="15776" y="18348"/>
                  </a:lnTo>
                  <a:lnTo>
                    <a:pt x="8146" y="18348"/>
                  </a:lnTo>
                  <a:lnTo>
                    <a:pt x="6928" y="18348"/>
                  </a:lnTo>
                  <a:cubicBezTo>
                    <a:pt x="6801" y="18348"/>
                    <a:pt x="6662" y="18336"/>
                    <a:pt x="6500" y="18301"/>
                  </a:cubicBezTo>
                  <a:cubicBezTo>
                    <a:pt x="6339" y="18266"/>
                    <a:pt x="6202" y="18222"/>
                    <a:pt x="6085" y="18169"/>
                  </a:cubicBezTo>
                  <a:cubicBezTo>
                    <a:pt x="6036" y="18145"/>
                    <a:pt x="5982" y="18090"/>
                    <a:pt x="5921" y="17987"/>
                  </a:cubicBezTo>
                  <a:cubicBezTo>
                    <a:pt x="5860" y="17884"/>
                    <a:pt x="5799" y="17769"/>
                    <a:pt x="5740" y="17643"/>
                  </a:cubicBezTo>
                  <a:cubicBezTo>
                    <a:pt x="5684" y="17517"/>
                    <a:pt x="5632" y="17391"/>
                    <a:pt x="5593" y="17258"/>
                  </a:cubicBezTo>
                  <a:cubicBezTo>
                    <a:pt x="5552" y="17132"/>
                    <a:pt x="5527" y="17035"/>
                    <a:pt x="5513" y="16959"/>
                  </a:cubicBezTo>
                  <a:lnTo>
                    <a:pt x="2997" y="2669"/>
                  </a:lnTo>
                  <a:cubicBezTo>
                    <a:pt x="2965" y="2519"/>
                    <a:pt x="2897" y="2399"/>
                    <a:pt x="2791" y="2308"/>
                  </a:cubicBezTo>
                  <a:cubicBezTo>
                    <a:pt x="2686" y="2211"/>
                    <a:pt x="2569" y="2164"/>
                    <a:pt x="2444" y="2164"/>
                  </a:cubicBezTo>
                  <a:lnTo>
                    <a:pt x="457" y="2164"/>
                  </a:lnTo>
                  <a:cubicBezTo>
                    <a:pt x="151" y="2164"/>
                    <a:pt x="0" y="1982"/>
                    <a:pt x="0" y="1618"/>
                  </a:cubicBezTo>
                  <a:lnTo>
                    <a:pt x="0" y="546"/>
                  </a:lnTo>
                  <a:cubicBezTo>
                    <a:pt x="0" y="185"/>
                    <a:pt x="151" y="0"/>
                    <a:pt x="457" y="0"/>
                  </a:cubicBezTo>
                  <a:lnTo>
                    <a:pt x="3158" y="0"/>
                  </a:lnTo>
                  <a:cubicBezTo>
                    <a:pt x="3285" y="0"/>
                    <a:pt x="3432" y="17"/>
                    <a:pt x="3606" y="58"/>
                  </a:cubicBezTo>
                  <a:cubicBezTo>
                    <a:pt x="3774" y="94"/>
                    <a:pt x="3916" y="132"/>
                    <a:pt x="4026" y="167"/>
                  </a:cubicBezTo>
                  <a:cubicBezTo>
                    <a:pt x="4075" y="208"/>
                    <a:pt x="4129" y="276"/>
                    <a:pt x="4192" y="373"/>
                  </a:cubicBezTo>
                  <a:cubicBezTo>
                    <a:pt x="4261" y="470"/>
                    <a:pt x="4322" y="584"/>
                    <a:pt x="4376" y="704"/>
                  </a:cubicBezTo>
                  <a:cubicBezTo>
                    <a:pt x="4429" y="825"/>
                    <a:pt x="4478" y="951"/>
                    <a:pt x="4518" y="1072"/>
                  </a:cubicBezTo>
                  <a:cubicBezTo>
                    <a:pt x="4557" y="1198"/>
                    <a:pt x="4584" y="1301"/>
                    <a:pt x="4598" y="1377"/>
                  </a:cubicBezTo>
                  <a:lnTo>
                    <a:pt x="4916" y="3134"/>
                  </a:lnTo>
                  <a:lnTo>
                    <a:pt x="20680" y="3134"/>
                  </a:lnTo>
                  <a:close/>
                  <a:moveTo>
                    <a:pt x="6811" y="19981"/>
                  </a:moveTo>
                  <a:cubicBezTo>
                    <a:pt x="6811" y="19540"/>
                    <a:pt x="6940" y="19156"/>
                    <a:pt x="7202" y="18833"/>
                  </a:cubicBezTo>
                  <a:cubicBezTo>
                    <a:pt x="7461" y="18512"/>
                    <a:pt x="7776" y="18345"/>
                    <a:pt x="8146" y="18345"/>
                  </a:cubicBezTo>
                  <a:cubicBezTo>
                    <a:pt x="8527" y="18345"/>
                    <a:pt x="8850" y="18512"/>
                    <a:pt x="9114" y="18833"/>
                  </a:cubicBezTo>
                  <a:cubicBezTo>
                    <a:pt x="9380" y="19153"/>
                    <a:pt x="9512" y="19538"/>
                    <a:pt x="9512" y="19981"/>
                  </a:cubicBezTo>
                  <a:cubicBezTo>
                    <a:pt x="9512" y="20425"/>
                    <a:pt x="9380" y="20800"/>
                    <a:pt x="9114" y="21118"/>
                  </a:cubicBezTo>
                  <a:cubicBezTo>
                    <a:pt x="8850" y="21438"/>
                    <a:pt x="8527" y="21599"/>
                    <a:pt x="8146" y="21599"/>
                  </a:cubicBezTo>
                  <a:cubicBezTo>
                    <a:pt x="7779" y="21599"/>
                    <a:pt x="7464" y="21438"/>
                    <a:pt x="7202" y="21118"/>
                  </a:cubicBezTo>
                  <a:cubicBezTo>
                    <a:pt x="6940" y="20800"/>
                    <a:pt x="6811" y="20421"/>
                    <a:pt x="6811" y="19981"/>
                  </a:cubicBezTo>
                  <a:moveTo>
                    <a:pt x="14431" y="19981"/>
                  </a:moveTo>
                  <a:cubicBezTo>
                    <a:pt x="14431" y="19540"/>
                    <a:pt x="14563" y="19156"/>
                    <a:pt x="14822" y="18833"/>
                  </a:cubicBezTo>
                  <a:cubicBezTo>
                    <a:pt x="15084" y="18512"/>
                    <a:pt x="15399" y="18345"/>
                    <a:pt x="15778" y="18345"/>
                  </a:cubicBezTo>
                  <a:cubicBezTo>
                    <a:pt x="16143" y="18345"/>
                    <a:pt x="16458" y="18512"/>
                    <a:pt x="16720" y="18833"/>
                  </a:cubicBezTo>
                  <a:cubicBezTo>
                    <a:pt x="16981" y="19153"/>
                    <a:pt x="17113" y="19538"/>
                    <a:pt x="17113" y="19981"/>
                  </a:cubicBezTo>
                  <a:cubicBezTo>
                    <a:pt x="17113" y="20425"/>
                    <a:pt x="16981" y="20800"/>
                    <a:pt x="16720" y="21118"/>
                  </a:cubicBezTo>
                  <a:cubicBezTo>
                    <a:pt x="16460" y="21438"/>
                    <a:pt x="16145" y="21599"/>
                    <a:pt x="15778" y="21599"/>
                  </a:cubicBezTo>
                  <a:cubicBezTo>
                    <a:pt x="15412" y="21599"/>
                    <a:pt x="15094" y="21438"/>
                    <a:pt x="14830" y="21118"/>
                  </a:cubicBezTo>
                  <a:cubicBezTo>
                    <a:pt x="14563" y="20800"/>
                    <a:pt x="14431" y="20421"/>
                    <a:pt x="14431" y="1998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1" tIns="19051" rIns="19051" bIns="19051" anchor="ctr"/>
            <a:lstStyle/>
            <a:p>
              <a:pPr defTabSz="171450">
                <a:defRPr/>
              </a:pPr>
              <a:endParaRPr lang="es-ES" sz="11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npin heiti" charset="-122"/>
                <a:ea typeface="inpin heiti" charset="-122"/>
                <a:cs typeface="inpin heiti" charset="-122"/>
                <a:sym typeface="Gill Sans" charset="0"/>
              </a:endParaRPr>
            </a:p>
          </p:txBody>
        </p:sp>
      </p:grpSp>
      <p:grpSp>
        <p:nvGrpSpPr>
          <p:cNvPr id="76" name="Group 60"/>
          <p:cNvGrpSpPr/>
          <p:nvPr/>
        </p:nvGrpSpPr>
        <p:grpSpPr>
          <a:xfrm>
            <a:off x="2464158" y="5150226"/>
            <a:ext cx="655996" cy="656167"/>
            <a:chOff x="12591574" y="7581881"/>
            <a:chExt cx="1312504" cy="1312332"/>
          </a:xfrm>
        </p:grpSpPr>
        <p:sp>
          <p:nvSpPr>
            <p:cNvPr id="77" name="Oval 61"/>
            <p:cNvSpPr/>
            <p:nvPr/>
          </p:nvSpPr>
          <p:spPr bwMode="auto">
            <a:xfrm>
              <a:off x="12591574" y="7581881"/>
              <a:ext cx="1312504" cy="1312332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00">
                <a:defRPr/>
              </a:pPr>
              <a:endParaRPr lang="en-US" sz="700" dirty="0"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78" name="Group 62"/>
            <p:cNvGrpSpPr/>
            <p:nvPr/>
          </p:nvGrpSpPr>
          <p:grpSpPr>
            <a:xfrm>
              <a:off x="12847592" y="7855517"/>
              <a:ext cx="767350" cy="763964"/>
              <a:chOff x="-365126" y="-2462213"/>
              <a:chExt cx="4321176" cy="4302126"/>
            </a:xfrm>
            <a:solidFill>
              <a:schemeClr val="bg1"/>
            </a:solidFill>
          </p:grpSpPr>
          <p:sp>
            <p:nvSpPr>
              <p:cNvPr id="79" name="Freeform 5"/>
              <p:cNvSpPr>
                <a:spLocks noEditPoints="1"/>
              </p:cNvSpPr>
              <p:nvPr/>
            </p:nvSpPr>
            <p:spPr bwMode="auto">
              <a:xfrm>
                <a:off x="-365126" y="-2058988"/>
                <a:ext cx="3937000" cy="3898901"/>
              </a:xfrm>
              <a:custGeom>
                <a:avLst/>
                <a:gdLst>
                  <a:gd name="T0" fmla="*/ 744 w 1047"/>
                  <a:gd name="T1" fmla="*/ 26 h 1037"/>
                  <a:gd name="T2" fmla="*/ 681 w 1047"/>
                  <a:gd name="T3" fmla="*/ 0 h 1037"/>
                  <a:gd name="T4" fmla="*/ 618 w 1047"/>
                  <a:gd name="T5" fmla="*/ 26 h 1037"/>
                  <a:gd name="T6" fmla="*/ 568 w 1047"/>
                  <a:gd name="T7" fmla="*/ 77 h 1037"/>
                  <a:gd name="T8" fmla="*/ 541 w 1047"/>
                  <a:gd name="T9" fmla="*/ 140 h 1037"/>
                  <a:gd name="T10" fmla="*/ 555 w 1047"/>
                  <a:gd name="T11" fmla="*/ 187 h 1037"/>
                  <a:gd name="T12" fmla="*/ 69 w 1047"/>
                  <a:gd name="T13" fmla="*/ 382 h 1037"/>
                  <a:gd name="T14" fmla="*/ 7 w 1047"/>
                  <a:gd name="T15" fmla="*/ 460 h 1037"/>
                  <a:gd name="T16" fmla="*/ 37 w 1047"/>
                  <a:gd name="T17" fmla="*/ 556 h 1037"/>
                  <a:gd name="T18" fmla="*/ 491 w 1047"/>
                  <a:gd name="T19" fmla="*/ 1006 h 1037"/>
                  <a:gd name="T20" fmla="*/ 565 w 1047"/>
                  <a:gd name="T21" fmla="*/ 1037 h 1037"/>
                  <a:gd name="T22" fmla="*/ 567 w 1047"/>
                  <a:gd name="T23" fmla="*/ 1037 h 1037"/>
                  <a:gd name="T24" fmla="*/ 589 w 1047"/>
                  <a:gd name="T25" fmla="*/ 1035 h 1037"/>
                  <a:gd name="T26" fmla="*/ 667 w 1047"/>
                  <a:gd name="T27" fmla="*/ 969 h 1037"/>
                  <a:gd name="T28" fmla="*/ 858 w 1047"/>
                  <a:gd name="T29" fmla="*/ 491 h 1037"/>
                  <a:gd name="T30" fmla="*/ 907 w 1047"/>
                  <a:gd name="T31" fmla="*/ 506 h 1037"/>
                  <a:gd name="T32" fmla="*/ 970 w 1047"/>
                  <a:gd name="T33" fmla="*/ 480 h 1037"/>
                  <a:gd name="T34" fmla="*/ 1020 w 1047"/>
                  <a:gd name="T35" fmla="*/ 429 h 1037"/>
                  <a:gd name="T36" fmla="*/ 1047 w 1047"/>
                  <a:gd name="T37" fmla="*/ 366 h 1037"/>
                  <a:gd name="T38" fmla="*/ 1021 w 1047"/>
                  <a:gd name="T39" fmla="*/ 303 h 1037"/>
                  <a:gd name="T40" fmla="*/ 744 w 1047"/>
                  <a:gd name="T41" fmla="*/ 26 h 1037"/>
                  <a:gd name="T42" fmla="*/ 601 w 1047"/>
                  <a:gd name="T43" fmla="*/ 943 h 1037"/>
                  <a:gd name="T44" fmla="*/ 575 w 1047"/>
                  <a:gd name="T45" fmla="*/ 965 h 1037"/>
                  <a:gd name="T46" fmla="*/ 566 w 1047"/>
                  <a:gd name="T47" fmla="*/ 966 h 1037"/>
                  <a:gd name="T48" fmla="*/ 542 w 1047"/>
                  <a:gd name="T49" fmla="*/ 955 h 1037"/>
                  <a:gd name="T50" fmla="*/ 87 w 1047"/>
                  <a:gd name="T51" fmla="*/ 505 h 1037"/>
                  <a:gd name="T52" fmla="*/ 77 w 1047"/>
                  <a:gd name="T53" fmla="*/ 473 h 1037"/>
                  <a:gd name="T54" fmla="*/ 98 w 1047"/>
                  <a:gd name="T55" fmla="*/ 447 h 1037"/>
                  <a:gd name="T56" fmla="*/ 320 w 1047"/>
                  <a:gd name="T57" fmla="*/ 358 h 1037"/>
                  <a:gd name="T58" fmla="*/ 770 w 1047"/>
                  <a:gd name="T59" fmla="*/ 520 h 1037"/>
                  <a:gd name="T60" fmla="*/ 601 w 1047"/>
                  <a:gd name="T61" fmla="*/ 943 h 1037"/>
                  <a:gd name="T62" fmla="*/ 970 w 1047"/>
                  <a:gd name="T63" fmla="*/ 378 h 1037"/>
                  <a:gd name="T64" fmla="*/ 919 w 1047"/>
                  <a:gd name="T65" fmla="*/ 429 h 1037"/>
                  <a:gd name="T66" fmla="*/ 894 w 1047"/>
                  <a:gd name="T67" fmla="*/ 429 h 1037"/>
                  <a:gd name="T68" fmla="*/ 831 w 1047"/>
                  <a:gd name="T69" fmla="*/ 366 h 1037"/>
                  <a:gd name="T70" fmla="*/ 780 w 1047"/>
                  <a:gd name="T71" fmla="*/ 494 h 1037"/>
                  <a:gd name="T72" fmla="*/ 784 w 1047"/>
                  <a:gd name="T73" fmla="*/ 483 h 1037"/>
                  <a:gd name="T74" fmla="*/ 468 w 1047"/>
                  <a:gd name="T75" fmla="*/ 350 h 1037"/>
                  <a:gd name="T76" fmla="*/ 376 w 1047"/>
                  <a:gd name="T77" fmla="*/ 336 h 1037"/>
                  <a:gd name="T78" fmla="*/ 679 w 1047"/>
                  <a:gd name="T79" fmla="*/ 214 h 1037"/>
                  <a:gd name="T80" fmla="*/ 618 w 1047"/>
                  <a:gd name="T81" fmla="*/ 153 h 1037"/>
                  <a:gd name="T82" fmla="*/ 618 w 1047"/>
                  <a:gd name="T83" fmla="*/ 128 h 1037"/>
                  <a:gd name="T84" fmla="*/ 669 w 1047"/>
                  <a:gd name="T85" fmla="*/ 77 h 1037"/>
                  <a:gd name="T86" fmla="*/ 694 w 1047"/>
                  <a:gd name="T87" fmla="*/ 77 h 1037"/>
                  <a:gd name="T88" fmla="*/ 970 w 1047"/>
                  <a:gd name="T89" fmla="*/ 353 h 1037"/>
                  <a:gd name="T90" fmla="*/ 970 w 1047"/>
                  <a:gd name="T91" fmla="*/ 378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47" h="1037">
                    <a:moveTo>
                      <a:pt x="744" y="26"/>
                    </a:moveTo>
                    <a:cubicBezTo>
                      <a:pt x="727" y="10"/>
                      <a:pt x="705" y="0"/>
                      <a:pt x="681" y="0"/>
                    </a:cubicBezTo>
                    <a:cubicBezTo>
                      <a:pt x="657" y="0"/>
                      <a:pt x="635" y="10"/>
                      <a:pt x="618" y="26"/>
                    </a:cubicBezTo>
                    <a:cubicBezTo>
                      <a:pt x="568" y="77"/>
                      <a:pt x="568" y="77"/>
                      <a:pt x="568" y="77"/>
                    </a:cubicBezTo>
                    <a:cubicBezTo>
                      <a:pt x="551" y="94"/>
                      <a:pt x="541" y="116"/>
                      <a:pt x="541" y="140"/>
                    </a:cubicBezTo>
                    <a:cubicBezTo>
                      <a:pt x="541" y="157"/>
                      <a:pt x="546" y="173"/>
                      <a:pt x="555" y="187"/>
                    </a:cubicBezTo>
                    <a:cubicBezTo>
                      <a:pt x="69" y="382"/>
                      <a:pt x="69" y="382"/>
                      <a:pt x="69" y="382"/>
                    </a:cubicBezTo>
                    <a:cubicBezTo>
                      <a:pt x="37" y="396"/>
                      <a:pt x="13" y="425"/>
                      <a:pt x="7" y="460"/>
                    </a:cubicBezTo>
                    <a:cubicBezTo>
                      <a:pt x="0" y="495"/>
                      <a:pt x="11" y="531"/>
                      <a:pt x="37" y="556"/>
                    </a:cubicBezTo>
                    <a:cubicBezTo>
                      <a:pt x="491" y="1006"/>
                      <a:pt x="491" y="1006"/>
                      <a:pt x="491" y="1006"/>
                    </a:cubicBezTo>
                    <a:cubicBezTo>
                      <a:pt x="511" y="1025"/>
                      <a:pt x="537" y="1036"/>
                      <a:pt x="565" y="1037"/>
                    </a:cubicBezTo>
                    <a:cubicBezTo>
                      <a:pt x="565" y="1037"/>
                      <a:pt x="567" y="1037"/>
                      <a:pt x="567" y="1037"/>
                    </a:cubicBezTo>
                    <a:cubicBezTo>
                      <a:pt x="575" y="1037"/>
                      <a:pt x="582" y="1036"/>
                      <a:pt x="589" y="1035"/>
                    </a:cubicBezTo>
                    <a:cubicBezTo>
                      <a:pt x="625" y="1027"/>
                      <a:pt x="654" y="1003"/>
                      <a:pt x="667" y="969"/>
                    </a:cubicBezTo>
                    <a:cubicBezTo>
                      <a:pt x="858" y="491"/>
                      <a:pt x="858" y="491"/>
                      <a:pt x="858" y="491"/>
                    </a:cubicBezTo>
                    <a:cubicBezTo>
                      <a:pt x="872" y="501"/>
                      <a:pt x="889" y="506"/>
                      <a:pt x="907" y="506"/>
                    </a:cubicBezTo>
                    <a:cubicBezTo>
                      <a:pt x="931" y="506"/>
                      <a:pt x="953" y="496"/>
                      <a:pt x="970" y="480"/>
                    </a:cubicBezTo>
                    <a:cubicBezTo>
                      <a:pt x="1020" y="429"/>
                      <a:pt x="1020" y="429"/>
                      <a:pt x="1020" y="429"/>
                    </a:cubicBezTo>
                    <a:cubicBezTo>
                      <a:pt x="1037" y="412"/>
                      <a:pt x="1047" y="390"/>
                      <a:pt x="1047" y="366"/>
                    </a:cubicBezTo>
                    <a:cubicBezTo>
                      <a:pt x="1047" y="342"/>
                      <a:pt x="1037" y="319"/>
                      <a:pt x="1021" y="303"/>
                    </a:cubicBezTo>
                    <a:lnTo>
                      <a:pt x="744" y="26"/>
                    </a:lnTo>
                    <a:close/>
                    <a:moveTo>
                      <a:pt x="601" y="943"/>
                    </a:moveTo>
                    <a:cubicBezTo>
                      <a:pt x="596" y="954"/>
                      <a:pt x="586" y="962"/>
                      <a:pt x="575" y="965"/>
                    </a:cubicBezTo>
                    <a:cubicBezTo>
                      <a:pt x="572" y="965"/>
                      <a:pt x="569" y="966"/>
                      <a:pt x="566" y="966"/>
                    </a:cubicBezTo>
                    <a:cubicBezTo>
                      <a:pt x="557" y="965"/>
                      <a:pt x="549" y="962"/>
                      <a:pt x="542" y="955"/>
                    </a:cubicBezTo>
                    <a:cubicBezTo>
                      <a:pt x="87" y="505"/>
                      <a:pt x="87" y="505"/>
                      <a:pt x="87" y="505"/>
                    </a:cubicBezTo>
                    <a:cubicBezTo>
                      <a:pt x="79" y="497"/>
                      <a:pt x="75" y="485"/>
                      <a:pt x="77" y="473"/>
                    </a:cubicBezTo>
                    <a:cubicBezTo>
                      <a:pt x="79" y="462"/>
                      <a:pt x="87" y="452"/>
                      <a:pt x="98" y="447"/>
                    </a:cubicBezTo>
                    <a:cubicBezTo>
                      <a:pt x="320" y="358"/>
                      <a:pt x="320" y="358"/>
                      <a:pt x="320" y="358"/>
                    </a:cubicBezTo>
                    <a:cubicBezTo>
                      <a:pt x="470" y="408"/>
                      <a:pt x="620" y="360"/>
                      <a:pt x="770" y="520"/>
                    </a:cubicBezTo>
                    <a:lnTo>
                      <a:pt x="601" y="943"/>
                    </a:lnTo>
                    <a:close/>
                    <a:moveTo>
                      <a:pt x="970" y="378"/>
                    </a:moveTo>
                    <a:cubicBezTo>
                      <a:pt x="919" y="429"/>
                      <a:pt x="919" y="429"/>
                      <a:pt x="919" y="429"/>
                    </a:cubicBezTo>
                    <a:cubicBezTo>
                      <a:pt x="912" y="436"/>
                      <a:pt x="901" y="436"/>
                      <a:pt x="894" y="429"/>
                    </a:cubicBezTo>
                    <a:cubicBezTo>
                      <a:pt x="831" y="366"/>
                      <a:pt x="831" y="366"/>
                      <a:pt x="831" y="366"/>
                    </a:cubicBezTo>
                    <a:cubicBezTo>
                      <a:pt x="780" y="494"/>
                      <a:pt x="780" y="494"/>
                      <a:pt x="780" y="494"/>
                    </a:cubicBezTo>
                    <a:cubicBezTo>
                      <a:pt x="784" y="483"/>
                      <a:pt x="784" y="483"/>
                      <a:pt x="784" y="483"/>
                    </a:cubicBezTo>
                    <a:cubicBezTo>
                      <a:pt x="676" y="376"/>
                      <a:pt x="567" y="362"/>
                      <a:pt x="468" y="350"/>
                    </a:cubicBezTo>
                    <a:cubicBezTo>
                      <a:pt x="437" y="346"/>
                      <a:pt x="406" y="342"/>
                      <a:pt x="376" y="336"/>
                    </a:cubicBezTo>
                    <a:cubicBezTo>
                      <a:pt x="679" y="214"/>
                      <a:pt x="679" y="214"/>
                      <a:pt x="679" y="214"/>
                    </a:cubicBezTo>
                    <a:cubicBezTo>
                      <a:pt x="618" y="153"/>
                      <a:pt x="618" y="153"/>
                      <a:pt x="618" y="153"/>
                    </a:cubicBezTo>
                    <a:cubicBezTo>
                      <a:pt x="611" y="146"/>
                      <a:pt x="611" y="135"/>
                      <a:pt x="618" y="128"/>
                    </a:cubicBezTo>
                    <a:cubicBezTo>
                      <a:pt x="669" y="77"/>
                      <a:pt x="669" y="77"/>
                      <a:pt x="669" y="77"/>
                    </a:cubicBezTo>
                    <a:cubicBezTo>
                      <a:pt x="676" y="70"/>
                      <a:pt x="687" y="70"/>
                      <a:pt x="694" y="77"/>
                    </a:cubicBezTo>
                    <a:cubicBezTo>
                      <a:pt x="970" y="353"/>
                      <a:pt x="970" y="353"/>
                      <a:pt x="970" y="353"/>
                    </a:cubicBezTo>
                    <a:cubicBezTo>
                      <a:pt x="977" y="360"/>
                      <a:pt x="977" y="372"/>
                      <a:pt x="970" y="3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700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80" name="Freeform 6"/>
              <p:cNvSpPr>
                <a:spLocks noEditPoints="1"/>
              </p:cNvSpPr>
              <p:nvPr/>
            </p:nvSpPr>
            <p:spPr bwMode="auto">
              <a:xfrm>
                <a:off x="1536700" y="-311150"/>
                <a:ext cx="669925" cy="673100"/>
              </a:xfrm>
              <a:custGeom>
                <a:avLst/>
                <a:gdLst>
                  <a:gd name="T0" fmla="*/ 89 w 178"/>
                  <a:gd name="T1" fmla="*/ 179 h 179"/>
                  <a:gd name="T2" fmla="*/ 178 w 178"/>
                  <a:gd name="T3" fmla="*/ 89 h 179"/>
                  <a:gd name="T4" fmla="*/ 89 w 178"/>
                  <a:gd name="T5" fmla="*/ 0 h 179"/>
                  <a:gd name="T6" fmla="*/ 0 w 178"/>
                  <a:gd name="T7" fmla="*/ 89 h 179"/>
                  <a:gd name="T8" fmla="*/ 89 w 178"/>
                  <a:gd name="T9" fmla="*/ 179 h 179"/>
                  <a:gd name="T10" fmla="*/ 89 w 178"/>
                  <a:gd name="T11" fmla="*/ 36 h 179"/>
                  <a:gd name="T12" fmla="*/ 143 w 178"/>
                  <a:gd name="T13" fmla="*/ 89 h 179"/>
                  <a:gd name="T14" fmla="*/ 89 w 178"/>
                  <a:gd name="T15" fmla="*/ 143 h 179"/>
                  <a:gd name="T16" fmla="*/ 35 w 178"/>
                  <a:gd name="T17" fmla="*/ 89 h 179"/>
                  <a:gd name="T18" fmla="*/ 89 w 178"/>
                  <a:gd name="T19" fmla="*/ 3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179">
                    <a:moveTo>
                      <a:pt x="89" y="179"/>
                    </a:moveTo>
                    <a:cubicBezTo>
                      <a:pt x="138" y="179"/>
                      <a:pt x="178" y="139"/>
                      <a:pt x="178" y="89"/>
                    </a:cubicBezTo>
                    <a:cubicBezTo>
                      <a:pt x="178" y="40"/>
                      <a:pt x="138" y="0"/>
                      <a:pt x="89" y="0"/>
                    </a:cubicBezTo>
                    <a:cubicBezTo>
                      <a:pt x="40" y="0"/>
                      <a:pt x="0" y="40"/>
                      <a:pt x="0" y="89"/>
                    </a:cubicBezTo>
                    <a:cubicBezTo>
                      <a:pt x="0" y="139"/>
                      <a:pt x="40" y="179"/>
                      <a:pt x="89" y="179"/>
                    </a:cubicBezTo>
                    <a:close/>
                    <a:moveTo>
                      <a:pt x="89" y="36"/>
                    </a:moveTo>
                    <a:cubicBezTo>
                      <a:pt x="119" y="36"/>
                      <a:pt x="143" y="60"/>
                      <a:pt x="143" y="89"/>
                    </a:cubicBezTo>
                    <a:cubicBezTo>
                      <a:pt x="143" y="119"/>
                      <a:pt x="119" y="143"/>
                      <a:pt x="89" y="143"/>
                    </a:cubicBezTo>
                    <a:cubicBezTo>
                      <a:pt x="59" y="143"/>
                      <a:pt x="35" y="119"/>
                      <a:pt x="35" y="89"/>
                    </a:cubicBezTo>
                    <a:cubicBezTo>
                      <a:pt x="35" y="60"/>
                      <a:pt x="59" y="36"/>
                      <a:pt x="89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700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81" name="Freeform 7"/>
              <p:cNvSpPr>
                <a:spLocks noEditPoints="1"/>
              </p:cNvSpPr>
              <p:nvPr/>
            </p:nvSpPr>
            <p:spPr bwMode="auto">
              <a:xfrm>
                <a:off x="3282950" y="-2462213"/>
                <a:ext cx="673100" cy="673100"/>
              </a:xfrm>
              <a:custGeom>
                <a:avLst/>
                <a:gdLst>
                  <a:gd name="T0" fmla="*/ 90 w 179"/>
                  <a:gd name="T1" fmla="*/ 0 h 179"/>
                  <a:gd name="T2" fmla="*/ 0 w 179"/>
                  <a:gd name="T3" fmla="*/ 89 h 179"/>
                  <a:gd name="T4" fmla="*/ 90 w 179"/>
                  <a:gd name="T5" fmla="*/ 179 h 179"/>
                  <a:gd name="T6" fmla="*/ 179 w 179"/>
                  <a:gd name="T7" fmla="*/ 89 h 179"/>
                  <a:gd name="T8" fmla="*/ 90 w 179"/>
                  <a:gd name="T9" fmla="*/ 0 h 179"/>
                  <a:gd name="T10" fmla="*/ 90 w 179"/>
                  <a:gd name="T11" fmla="*/ 143 h 179"/>
                  <a:gd name="T12" fmla="*/ 36 w 179"/>
                  <a:gd name="T13" fmla="*/ 89 h 179"/>
                  <a:gd name="T14" fmla="*/ 90 w 179"/>
                  <a:gd name="T15" fmla="*/ 36 h 179"/>
                  <a:gd name="T16" fmla="*/ 143 w 179"/>
                  <a:gd name="T17" fmla="*/ 89 h 179"/>
                  <a:gd name="T18" fmla="*/ 90 w 179"/>
                  <a:gd name="T19" fmla="*/ 14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9" h="179">
                    <a:moveTo>
                      <a:pt x="90" y="0"/>
                    </a:moveTo>
                    <a:cubicBezTo>
                      <a:pt x="40" y="0"/>
                      <a:pt x="0" y="40"/>
                      <a:pt x="0" y="89"/>
                    </a:cubicBezTo>
                    <a:cubicBezTo>
                      <a:pt x="0" y="139"/>
                      <a:pt x="40" y="179"/>
                      <a:pt x="90" y="179"/>
                    </a:cubicBezTo>
                    <a:cubicBezTo>
                      <a:pt x="139" y="179"/>
                      <a:pt x="179" y="139"/>
                      <a:pt x="179" y="89"/>
                    </a:cubicBezTo>
                    <a:cubicBezTo>
                      <a:pt x="179" y="40"/>
                      <a:pt x="139" y="0"/>
                      <a:pt x="90" y="0"/>
                    </a:cubicBezTo>
                    <a:close/>
                    <a:moveTo>
                      <a:pt x="90" y="143"/>
                    </a:moveTo>
                    <a:cubicBezTo>
                      <a:pt x="60" y="143"/>
                      <a:pt x="36" y="119"/>
                      <a:pt x="36" y="89"/>
                    </a:cubicBezTo>
                    <a:cubicBezTo>
                      <a:pt x="36" y="60"/>
                      <a:pt x="60" y="36"/>
                      <a:pt x="90" y="36"/>
                    </a:cubicBezTo>
                    <a:cubicBezTo>
                      <a:pt x="119" y="36"/>
                      <a:pt x="143" y="60"/>
                      <a:pt x="143" y="89"/>
                    </a:cubicBezTo>
                    <a:cubicBezTo>
                      <a:pt x="143" y="119"/>
                      <a:pt x="119" y="143"/>
                      <a:pt x="90" y="1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700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82" name="Freeform 8"/>
              <p:cNvSpPr>
                <a:spLocks noEditPoints="1"/>
              </p:cNvSpPr>
              <p:nvPr/>
            </p:nvSpPr>
            <p:spPr bwMode="auto">
              <a:xfrm>
                <a:off x="728662" y="-446088"/>
                <a:ext cx="538163" cy="536575"/>
              </a:xfrm>
              <a:custGeom>
                <a:avLst/>
                <a:gdLst>
                  <a:gd name="T0" fmla="*/ 0 w 143"/>
                  <a:gd name="T1" fmla="*/ 72 h 143"/>
                  <a:gd name="T2" fmla="*/ 72 w 143"/>
                  <a:gd name="T3" fmla="*/ 143 h 143"/>
                  <a:gd name="T4" fmla="*/ 143 w 143"/>
                  <a:gd name="T5" fmla="*/ 72 h 143"/>
                  <a:gd name="T6" fmla="*/ 72 w 143"/>
                  <a:gd name="T7" fmla="*/ 0 h 143"/>
                  <a:gd name="T8" fmla="*/ 0 w 143"/>
                  <a:gd name="T9" fmla="*/ 72 h 143"/>
                  <a:gd name="T10" fmla="*/ 72 w 143"/>
                  <a:gd name="T11" fmla="*/ 36 h 143"/>
                  <a:gd name="T12" fmla="*/ 107 w 143"/>
                  <a:gd name="T13" fmla="*/ 72 h 143"/>
                  <a:gd name="T14" fmla="*/ 72 w 143"/>
                  <a:gd name="T15" fmla="*/ 108 h 143"/>
                  <a:gd name="T16" fmla="*/ 36 w 143"/>
                  <a:gd name="T17" fmla="*/ 72 h 143"/>
                  <a:gd name="T18" fmla="*/ 72 w 143"/>
                  <a:gd name="T19" fmla="*/ 3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3" h="143">
                    <a:moveTo>
                      <a:pt x="0" y="72"/>
                    </a:moveTo>
                    <a:cubicBezTo>
                      <a:pt x="0" y="111"/>
                      <a:pt x="32" y="143"/>
                      <a:pt x="72" y="143"/>
                    </a:cubicBezTo>
                    <a:cubicBezTo>
                      <a:pt x="111" y="143"/>
                      <a:pt x="143" y="111"/>
                      <a:pt x="143" y="72"/>
                    </a:cubicBezTo>
                    <a:cubicBezTo>
                      <a:pt x="143" y="32"/>
                      <a:pt x="111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lose/>
                    <a:moveTo>
                      <a:pt x="72" y="36"/>
                    </a:moveTo>
                    <a:cubicBezTo>
                      <a:pt x="91" y="36"/>
                      <a:pt x="107" y="52"/>
                      <a:pt x="107" y="72"/>
                    </a:cubicBezTo>
                    <a:cubicBezTo>
                      <a:pt x="107" y="92"/>
                      <a:pt x="91" y="108"/>
                      <a:pt x="72" y="108"/>
                    </a:cubicBezTo>
                    <a:cubicBezTo>
                      <a:pt x="52" y="108"/>
                      <a:pt x="36" y="92"/>
                      <a:pt x="36" y="72"/>
                    </a:cubicBezTo>
                    <a:cubicBezTo>
                      <a:pt x="36" y="52"/>
                      <a:pt x="52" y="36"/>
                      <a:pt x="72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700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83" name="Oval 9"/>
              <p:cNvSpPr>
                <a:spLocks noChangeArrowheads="1"/>
              </p:cNvSpPr>
              <p:nvPr/>
            </p:nvSpPr>
            <p:spPr bwMode="auto">
              <a:xfrm>
                <a:off x="1266825" y="496888"/>
                <a:ext cx="269875" cy="2667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700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84" name="Oval 10"/>
              <p:cNvSpPr>
                <a:spLocks noChangeArrowheads="1"/>
              </p:cNvSpPr>
              <p:nvPr/>
            </p:nvSpPr>
            <p:spPr bwMode="auto">
              <a:xfrm>
                <a:off x="3417887" y="-1522413"/>
                <a:ext cx="269875" cy="2714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700" dirty="0"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85" name="Group 69"/>
          <p:cNvGrpSpPr/>
          <p:nvPr/>
        </p:nvGrpSpPr>
        <p:grpSpPr>
          <a:xfrm>
            <a:off x="9096458" y="3564854"/>
            <a:ext cx="655996" cy="656167"/>
            <a:chOff x="18133744" y="4411134"/>
            <a:chExt cx="1312504" cy="1312333"/>
          </a:xfrm>
        </p:grpSpPr>
        <p:sp>
          <p:nvSpPr>
            <p:cNvPr id="86" name="Oval 70"/>
            <p:cNvSpPr/>
            <p:nvPr/>
          </p:nvSpPr>
          <p:spPr bwMode="auto">
            <a:xfrm>
              <a:off x="18133744" y="4411134"/>
              <a:ext cx="1312504" cy="1312333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00">
                <a:defRPr/>
              </a:pPr>
              <a:endParaRPr lang="en-US" sz="700" dirty="0"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87" name="Group 71"/>
            <p:cNvGrpSpPr/>
            <p:nvPr/>
          </p:nvGrpSpPr>
          <p:grpSpPr>
            <a:xfrm>
              <a:off x="18553888" y="4778440"/>
              <a:ext cx="515282" cy="537326"/>
              <a:chOff x="-251803" y="2267153"/>
              <a:chExt cx="2078037" cy="2166938"/>
            </a:xfrm>
            <a:solidFill>
              <a:schemeClr val="bg1"/>
            </a:solidFill>
          </p:grpSpPr>
          <p:sp>
            <p:nvSpPr>
              <p:cNvPr id="88" name="Freeform 22"/>
              <p:cNvSpPr/>
              <p:nvPr/>
            </p:nvSpPr>
            <p:spPr bwMode="auto">
              <a:xfrm>
                <a:off x="57759" y="2267153"/>
                <a:ext cx="1768475" cy="1522413"/>
              </a:xfrm>
              <a:custGeom>
                <a:avLst/>
                <a:gdLst>
                  <a:gd name="T0" fmla="*/ 432 w 469"/>
                  <a:gd name="T1" fmla="*/ 0 h 404"/>
                  <a:gd name="T2" fmla="*/ 0 w 469"/>
                  <a:gd name="T3" fmla="*/ 0 h 404"/>
                  <a:gd name="T4" fmla="*/ 147 w 469"/>
                  <a:gd name="T5" fmla="*/ 73 h 404"/>
                  <a:gd name="T6" fmla="*/ 395 w 469"/>
                  <a:gd name="T7" fmla="*/ 73 h 404"/>
                  <a:gd name="T8" fmla="*/ 395 w 469"/>
                  <a:gd name="T9" fmla="*/ 110 h 404"/>
                  <a:gd name="T10" fmla="*/ 220 w 469"/>
                  <a:gd name="T11" fmla="*/ 110 h 404"/>
                  <a:gd name="T12" fmla="*/ 269 w 469"/>
                  <a:gd name="T13" fmla="*/ 134 h 404"/>
                  <a:gd name="T14" fmla="*/ 314 w 469"/>
                  <a:gd name="T15" fmla="*/ 184 h 404"/>
                  <a:gd name="T16" fmla="*/ 395 w 469"/>
                  <a:gd name="T17" fmla="*/ 184 h 404"/>
                  <a:gd name="T18" fmla="*/ 395 w 469"/>
                  <a:gd name="T19" fmla="*/ 220 h 404"/>
                  <a:gd name="T20" fmla="*/ 322 w 469"/>
                  <a:gd name="T21" fmla="*/ 220 h 404"/>
                  <a:gd name="T22" fmla="*/ 322 w 469"/>
                  <a:gd name="T23" fmla="*/ 404 h 404"/>
                  <a:gd name="T24" fmla="*/ 432 w 469"/>
                  <a:gd name="T25" fmla="*/ 404 h 404"/>
                  <a:gd name="T26" fmla="*/ 469 w 469"/>
                  <a:gd name="T27" fmla="*/ 367 h 404"/>
                  <a:gd name="T28" fmla="*/ 469 w 469"/>
                  <a:gd name="T29" fmla="*/ 37 h 404"/>
                  <a:gd name="T30" fmla="*/ 432 w 469"/>
                  <a:gd name="T31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69" h="404">
                    <a:moveTo>
                      <a:pt x="43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47" y="73"/>
                      <a:pt x="147" y="73"/>
                      <a:pt x="147" y="73"/>
                    </a:cubicBezTo>
                    <a:cubicBezTo>
                      <a:pt x="395" y="73"/>
                      <a:pt x="395" y="73"/>
                      <a:pt x="395" y="73"/>
                    </a:cubicBezTo>
                    <a:cubicBezTo>
                      <a:pt x="395" y="110"/>
                      <a:pt x="395" y="110"/>
                      <a:pt x="395" y="110"/>
                    </a:cubicBezTo>
                    <a:cubicBezTo>
                      <a:pt x="220" y="110"/>
                      <a:pt x="220" y="110"/>
                      <a:pt x="220" y="110"/>
                    </a:cubicBezTo>
                    <a:cubicBezTo>
                      <a:pt x="269" y="134"/>
                      <a:pt x="269" y="134"/>
                      <a:pt x="269" y="134"/>
                    </a:cubicBezTo>
                    <a:cubicBezTo>
                      <a:pt x="288" y="144"/>
                      <a:pt x="304" y="163"/>
                      <a:pt x="314" y="184"/>
                    </a:cubicBezTo>
                    <a:cubicBezTo>
                      <a:pt x="395" y="184"/>
                      <a:pt x="395" y="184"/>
                      <a:pt x="395" y="184"/>
                    </a:cubicBezTo>
                    <a:cubicBezTo>
                      <a:pt x="395" y="220"/>
                      <a:pt x="395" y="220"/>
                      <a:pt x="395" y="220"/>
                    </a:cubicBezTo>
                    <a:cubicBezTo>
                      <a:pt x="322" y="220"/>
                      <a:pt x="322" y="220"/>
                      <a:pt x="322" y="220"/>
                    </a:cubicBezTo>
                    <a:cubicBezTo>
                      <a:pt x="322" y="404"/>
                      <a:pt x="322" y="404"/>
                      <a:pt x="322" y="404"/>
                    </a:cubicBezTo>
                    <a:cubicBezTo>
                      <a:pt x="432" y="404"/>
                      <a:pt x="432" y="404"/>
                      <a:pt x="432" y="404"/>
                    </a:cubicBezTo>
                    <a:cubicBezTo>
                      <a:pt x="452" y="404"/>
                      <a:pt x="469" y="387"/>
                      <a:pt x="469" y="367"/>
                    </a:cubicBezTo>
                    <a:cubicBezTo>
                      <a:pt x="469" y="37"/>
                      <a:pt x="469" y="37"/>
                      <a:pt x="469" y="37"/>
                    </a:cubicBezTo>
                    <a:cubicBezTo>
                      <a:pt x="469" y="17"/>
                      <a:pt x="452" y="0"/>
                      <a:pt x="4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700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89" name="Freeform 23"/>
              <p:cNvSpPr>
                <a:spLocks noEditPoints="1"/>
              </p:cNvSpPr>
              <p:nvPr/>
            </p:nvSpPr>
            <p:spPr bwMode="auto">
              <a:xfrm>
                <a:off x="-251803" y="2314778"/>
                <a:ext cx="1384300" cy="2119313"/>
              </a:xfrm>
              <a:custGeom>
                <a:avLst/>
                <a:gdLst>
                  <a:gd name="T0" fmla="*/ 334 w 367"/>
                  <a:gd name="T1" fmla="*/ 154 h 562"/>
                  <a:gd name="T2" fmla="*/ 33 w 367"/>
                  <a:gd name="T3" fmla="*/ 3 h 562"/>
                  <a:gd name="T4" fmla="*/ 20 w 367"/>
                  <a:gd name="T5" fmla="*/ 0 h 562"/>
                  <a:gd name="T6" fmla="*/ 0 w 367"/>
                  <a:gd name="T7" fmla="*/ 24 h 562"/>
                  <a:gd name="T8" fmla="*/ 0 w 367"/>
                  <a:gd name="T9" fmla="*/ 354 h 562"/>
                  <a:gd name="T10" fmla="*/ 33 w 367"/>
                  <a:gd name="T11" fmla="*/ 407 h 562"/>
                  <a:gd name="T12" fmla="*/ 334 w 367"/>
                  <a:gd name="T13" fmla="*/ 558 h 562"/>
                  <a:gd name="T14" fmla="*/ 348 w 367"/>
                  <a:gd name="T15" fmla="*/ 562 h 562"/>
                  <a:gd name="T16" fmla="*/ 367 w 367"/>
                  <a:gd name="T17" fmla="*/ 538 h 562"/>
                  <a:gd name="T18" fmla="*/ 367 w 367"/>
                  <a:gd name="T19" fmla="*/ 207 h 562"/>
                  <a:gd name="T20" fmla="*/ 334 w 367"/>
                  <a:gd name="T21" fmla="*/ 154 h 562"/>
                  <a:gd name="T22" fmla="*/ 257 w 367"/>
                  <a:gd name="T23" fmla="*/ 391 h 562"/>
                  <a:gd name="T24" fmla="*/ 220 w 367"/>
                  <a:gd name="T25" fmla="*/ 336 h 562"/>
                  <a:gd name="T26" fmla="*/ 257 w 367"/>
                  <a:gd name="T27" fmla="*/ 281 h 562"/>
                  <a:gd name="T28" fmla="*/ 294 w 367"/>
                  <a:gd name="T29" fmla="*/ 336 h 562"/>
                  <a:gd name="T30" fmla="*/ 257 w 367"/>
                  <a:gd name="T31" fmla="*/ 391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7" h="562">
                    <a:moveTo>
                      <a:pt x="334" y="154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28" y="1"/>
                      <a:pt x="24" y="0"/>
                      <a:pt x="20" y="0"/>
                    </a:cubicBezTo>
                    <a:cubicBezTo>
                      <a:pt x="8" y="0"/>
                      <a:pt x="0" y="9"/>
                      <a:pt x="0" y="24"/>
                    </a:cubicBezTo>
                    <a:cubicBezTo>
                      <a:pt x="0" y="354"/>
                      <a:pt x="0" y="354"/>
                      <a:pt x="0" y="354"/>
                    </a:cubicBezTo>
                    <a:cubicBezTo>
                      <a:pt x="0" y="374"/>
                      <a:pt x="15" y="398"/>
                      <a:pt x="33" y="407"/>
                    </a:cubicBezTo>
                    <a:cubicBezTo>
                      <a:pt x="334" y="558"/>
                      <a:pt x="334" y="558"/>
                      <a:pt x="334" y="558"/>
                    </a:cubicBezTo>
                    <a:cubicBezTo>
                      <a:pt x="339" y="560"/>
                      <a:pt x="344" y="562"/>
                      <a:pt x="348" y="562"/>
                    </a:cubicBezTo>
                    <a:cubicBezTo>
                      <a:pt x="359" y="562"/>
                      <a:pt x="367" y="553"/>
                      <a:pt x="367" y="538"/>
                    </a:cubicBezTo>
                    <a:cubicBezTo>
                      <a:pt x="367" y="207"/>
                      <a:pt x="367" y="207"/>
                      <a:pt x="367" y="207"/>
                    </a:cubicBezTo>
                    <a:cubicBezTo>
                      <a:pt x="367" y="187"/>
                      <a:pt x="352" y="163"/>
                      <a:pt x="334" y="154"/>
                    </a:cubicBezTo>
                    <a:close/>
                    <a:moveTo>
                      <a:pt x="257" y="391"/>
                    </a:moveTo>
                    <a:cubicBezTo>
                      <a:pt x="237" y="391"/>
                      <a:pt x="220" y="366"/>
                      <a:pt x="220" y="336"/>
                    </a:cubicBezTo>
                    <a:cubicBezTo>
                      <a:pt x="220" y="305"/>
                      <a:pt x="237" y="281"/>
                      <a:pt x="257" y="281"/>
                    </a:cubicBezTo>
                    <a:cubicBezTo>
                      <a:pt x="277" y="281"/>
                      <a:pt x="294" y="305"/>
                      <a:pt x="294" y="336"/>
                    </a:cubicBezTo>
                    <a:cubicBezTo>
                      <a:pt x="294" y="366"/>
                      <a:pt x="277" y="391"/>
                      <a:pt x="257" y="39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700" dirty="0"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90" name="Group 74"/>
          <p:cNvGrpSpPr/>
          <p:nvPr/>
        </p:nvGrpSpPr>
        <p:grpSpPr>
          <a:xfrm>
            <a:off x="9096451" y="5165053"/>
            <a:ext cx="655996" cy="656167"/>
            <a:chOff x="18133730" y="7611534"/>
            <a:chExt cx="1312504" cy="1312332"/>
          </a:xfrm>
        </p:grpSpPr>
        <p:sp>
          <p:nvSpPr>
            <p:cNvPr id="91" name="Oval 75"/>
            <p:cNvSpPr/>
            <p:nvPr/>
          </p:nvSpPr>
          <p:spPr bwMode="auto">
            <a:xfrm>
              <a:off x="18133730" y="7611534"/>
              <a:ext cx="1312504" cy="1312332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00">
                <a:defRPr/>
              </a:pPr>
              <a:endParaRPr lang="en-US" sz="700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92" name="Freeform 78"/>
            <p:cNvSpPr>
              <a:spLocks noChangeAspect="1" noEditPoints="1"/>
            </p:cNvSpPr>
            <p:nvPr/>
          </p:nvSpPr>
          <p:spPr bwMode="auto">
            <a:xfrm>
              <a:off x="18439477" y="7868138"/>
              <a:ext cx="744971" cy="722790"/>
            </a:xfrm>
            <a:custGeom>
              <a:avLst/>
              <a:gdLst>
                <a:gd name="T0" fmla="*/ 172 w 241"/>
                <a:gd name="T1" fmla="*/ 0 h 234"/>
                <a:gd name="T2" fmla="*/ 102 w 241"/>
                <a:gd name="T3" fmla="*/ 50 h 234"/>
                <a:gd name="T4" fmla="*/ 102 w 241"/>
                <a:gd name="T5" fmla="*/ 50 h 234"/>
                <a:gd name="T6" fmla="*/ 26 w 241"/>
                <a:gd name="T7" fmla="*/ 126 h 234"/>
                <a:gd name="T8" fmla="*/ 2 w 241"/>
                <a:gd name="T9" fmla="*/ 201 h 234"/>
                <a:gd name="T10" fmla="*/ 26 w 241"/>
                <a:gd name="T11" fmla="*/ 234 h 234"/>
                <a:gd name="T12" fmla="*/ 96 w 241"/>
                <a:gd name="T13" fmla="*/ 216 h 234"/>
                <a:gd name="T14" fmla="*/ 220 w 241"/>
                <a:gd name="T15" fmla="*/ 97 h 234"/>
                <a:gd name="T16" fmla="*/ 117 w 241"/>
                <a:gd name="T17" fmla="*/ 174 h 234"/>
                <a:gd name="T18" fmla="*/ 181 w 241"/>
                <a:gd name="T19" fmla="*/ 86 h 234"/>
                <a:gd name="T20" fmla="*/ 174 w 241"/>
                <a:gd name="T21" fmla="*/ 123 h 234"/>
                <a:gd name="T22" fmla="*/ 117 w 241"/>
                <a:gd name="T23" fmla="*/ 180 h 234"/>
                <a:gd name="T24" fmla="*/ 108 w 241"/>
                <a:gd name="T25" fmla="*/ 148 h 234"/>
                <a:gd name="T26" fmla="*/ 84 w 241"/>
                <a:gd name="T27" fmla="*/ 125 h 234"/>
                <a:gd name="T28" fmla="*/ 169 w 241"/>
                <a:gd name="T29" fmla="*/ 66 h 234"/>
                <a:gd name="T30" fmla="*/ 108 w 241"/>
                <a:gd name="T31" fmla="*/ 148 h 234"/>
                <a:gd name="T32" fmla="*/ 56 w 241"/>
                <a:gd name="T33" fmla="*/ 117 h 234"/>
                <a:gd name="T34" fmla="*/ 146 w 241"/>
                <a:gd name="T35" fmla="*/ 53 h 234"/>
                <a:gd name="T36" fmla="*/ 31 w 241"/>
                <a:gd name="T37" fmla="*/ 219 h 234"/>
                <a:gd name="T38" fmla="*/ 15 w 241"/>
                <a:gd name="T39" fmla="*/ 209 h 234"/>
                <a:gd name="T40" fmla="*/ 23 w 241"/>
                <a:gd name="T41" fmla="*/ 177 h 234"/>
                <a:gd name="T42" fmla="*/ 58 w 241"/>
                <a:gd name="T43" fmla="*/ 211 h 234"/>
                <a:gd name="T44" fmla="*/ 65 w 241"/>
                <a:gd name="T45" fmla="*/ 210 h 234"/>
                <a:gd name="T46" fmla="*/ 26 w 241"/>
                <a:gd name="T47" fmla="*/ 169 h 234"/>
                <a:gd name="T48" fmla="*/ 36 w 241"/>
                <a:gd name="T49" fmla="*/ 138 h 234"/>
                <a:gd name="T50" fmla="*/ 95 w 241"/>
                <a:gd name="T51" fmla="*/ 201 h 234"/>
                <a:gd name="T52" fmla="*/ 65 w 241"/>
                <a:gd name="T53" fmla="*/ 210 h 234"/>
                <a:gd name="T54" fmla="*/ 198 w 241"/>
                <a:gd name="T55" fmla="*/ 99 h 234"/>
                <a:gd name="T56" fmla="*/ 179 w 241"/>
                <a:gd name="T57" fmla="*/ 55 h 234"/>
                <a:gd name="T58" fmla="*/ 148 w 241"/>
                <a:gd name="T59" fmla="*/ 24 h 234"/>
                <a:gd name="T60" fmla="*/ 205 w 241"/>
                <a:gd name="T61" fmla="*/ 30 h 234"/>
                <a:gd name="T62" fmla="*/ 210 w 241"/>
                <a:gd name="T63" fmla="*/ 86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34">
                  <a:moveTo>
                    <a:pt x="215" y="19"/>
                  </a:moveTo>
                  <a:cubicBezTo>
                    <a:pt x="203" y="7"/>
                    <a:pt x="187" y="0"/>
                    <a:pt x="172" y="0"/>
                  </a:cubicBezTo>
                  <a:cubicBezTo>
                    <a:pt x="159" y="0"/>
                    <a:pt x="146" y="5"/>
                    <a:pt x="138" y="14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23" y="130"/>
                    <a:pt x="20" y="134"/>
                    <a:pt x="19" y="139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2" y="201"/>
                    <a:pt x="0" y="206"/>
                    <a:pt x="0" y="209"/>
                  </a:cubicBezTo>
                  <a:cubicBezTo>
                    <a:pt x="0" y="223"/>
                    <a:pt x="12" y="234"/>
                    <a:pt x="26" y="234"/>
                  </a:cubicBezTo>
                  <a:cubicBezTo>
                    <a:pt x="29" y="234"/>
                    <a:pt x="34" y="233"/>
                    <a:pt x="34" y="233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101" y="215"/>
                    <a:pt x="105" y="213"/>
                    <a:pt x="109" y="209"/>
                  </a:cubicBezTo>
                  <a:cubicBezTo>
                    <a:pt x="220" y="97"/>
                    <a:pt x="220" y="97"/>
                    <a:pt x="220" y="97"/>
                  </a:cubicBezTo>
                  <a:cubicBezTo>
                    <a:pt x="241" y="76"/>
                    <a:pt x="238" y="42"/>
                    <a:pt x="215" y="19"/>
                  </a:cubicBezTo>
                  <a:close/>
                  <a:moveTo>
                    <a:pt x="117" y="174"/>
                  </a:moveTo>
                  <a:cubicBezTo>
                    <a:pt x="117" y="168"/>
                    <a:pt x="115" y="161"/>
                    <a:pt x="112" y="155"/>
                  </a:cubicBezTo>
                  <a:cubicBezTo>
                    <a:pt x="181" y="86"/>
                    <a:pt x="181" y="86"/>
                    <a:pt x="181" y="86"/>
                  </a:cubicBezTo>
                  <a:cubicBezTo>
                    <a:pt x="185" y="99"/>
                    <a:pt x="183" y="113"/>
                    <a:pt x="174" y="123"/>
                  </a:cubicBezTo>
                  <a:cubicBezTo>
                    <a:pt x="174" y="123"/>
                    <a:pt x="174" y="123"/>
                    <a:pt x="174" y="123"/>
                  </a:cubicBezTo>
                  <a:cubicBezTo>
                    <a:pt x="174" y="123"/>
                    <a:pt x="174" y="123"/>
                    <a:pt x="174" y="123"/>
                  </a:cubicBezTo>
                  <a:cubicBezTo>
                    <a:pt x="117" y="180"/>
                    <a:pt x="117" y="180"/>
                    <a:pt x="117" y="180"/>
                  </a:cubicBezTo>
                  <a:cubicBezTo>
                    <a:pt x="117" y="178"/>
                    <a:pt x="118" y="176"/>
                    <a:pt x="117" y="174"/>
                  </a:cubicBezTo>
                  <a:close/>
                  <a:moveTo>
                    <a:pt x="108" y="148"/>
                  </a:moveTo>
                  <a:cubicBezTo>
                    <a:pt x="106" y="144"/>
                    <a:pt x="103" y="140"/>
                    <a:pt x="99" y="136"/>
                  </a:cubicBezTo>
                  <a:cubicBezTo>
                    <a:pt x="94" y="131"/>
                    <a:pt x="89" y="128"/>
                    <a:pt x="84" y="125"/>
                  </a:cubicBezTo>
                  <a:cubicBezTo>
                    <a:pt x="154" y="55"/>
                    <a:pt x="154" y="55"/>
                    <a:pt x="154" y="55"/>
                  </a:cubicBezTo>
                  <a:cubicBezTo>
                    <a:pt x="159" y="58"/>
                    <a:pt x="164" y="61"/>
                    <a:pt x="169" y="66"/>
                  </a:cubicBezTo>
                  <a:cubicBezTo>
                    <a:pt x="173" y="70"/>
                    <a:pt x="176" y="74"/>
                    <a:pt x="178" y="79"/>
                  </a:cubicBezTo>
                  <a:lnTo>
                    <a:pt x="108" y="148"/>
                  </a:lnTo>
                  <a:close/>
                  <a:moveTo>
                    <a:pt x="77" y="121"/>
                  </a:moveTo>
                  <a:cubicBezTo>
                    <a:pt x="70" y="119"/>
                    <a:pt x="63" y="117"/>
                    <a:pt x="56" y="117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21" y="52"/>
                    <a:pt x="133" y="50"/>
                    <a:pt x="146" y="53"/>
                  </a:cubicBezTo>
                  <a:lnTo>
                    <a:pt x="77" y="121"/>
                  </a:lnTo>
                  <a:close/>
                  <a:moveTo>
                    <a:pt x="31" y="219"/>
                  </a:moveTo>
                  <a:cubicBezTo>
                    <a:pt x="30" y="219"/>
                    <a:pt x="28" y="219"/>
                    <a:pt x="26" y="220"/>
                  </a:cubicBezTo>
                  <a:cubicBezTo>
                    <a:pt x="20" y="219"/>
                    <a:pt x="15" y="215"/>
                    <a:pt x="15" y="209"/>
                  </a:cubicBezTo>
                  <a:cubicBezTo>
                    <a:pt x="15" y="207"/>
                    <a:pt x="16" y="205"/>
                    <a:pt x="16" y="204"/>
                  </a:cubicBezTo>
                  <a:cubicBezTo>
                    <a:pt x="23" y="177"/>
                    <a:pt x="23" y="177"/>
                    <a:pt x="23" y="177"/>
                  </a:cubicBezTo>
                  <a:cubicBezTo>
                    <a:pt x="32" y="176"/>
                    <a:pt x="41" y="180"/>
                    <a:pt x="48" y="187"/>
                  </a:cubicBezTo>
                  <a:cubicBezTo>
                    <a:pt x="55" y="194"/>
                    <a:pt x="58" y="203"/>
                    <a:pt x="58" y="211"/>
                  </a:cubicBezTo>
                  <a:lnTo>
                    <a:pt x="31" y="219"/>
                  </a:lnTo>
                  <a:close/>
                  <a:moveTo>
                    <a:pt x="65" y="210"/>
                  </a:moveTo>
                  <a:cubicBezTo>
                    <a:pt x="65" y="200"/>
                    <a:pt x="61" y="190"/>
                    <a:pt x="53" y="182"/>
                  </a:cubicBezTo>
                  <a:cubicBezTo>
                    <a:pt x="45" y="174"/>
                    <a:pt x="35" y="170"/>
                    <a:pt x="26" y="169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3" y="141"/>
                    <a:pt x="34" y="139"/>
                    <a:pt x="36" y="138"/>
                  </a:cubicBezTo>
                  <a:cubicBezTo>
                    <a:pt x="50" y="127"/>
                    <a:pt x="73" y="130"/>
                    <a:pt x="88" y="146"/>
                  </a:cubicBezTo>
                  <a:cubicBezTo>
                    <a:pt x="105" y="163"/>
                    <a:pt x="108" y="187"/>
                    <a:pt x="95" y="201"/>
                  </a:cubicBezTo>
                  <a:cubicBezTo>
                    <a:pt x="94" y="202"/>
                    <a:pt x="93" y="202"/>
                    <a:pt x="92" y="202"/>
                  </a:cubicBezTo>
                  <a:lnTo>
                    <a:pt x="65" y="210"/>
                  </a:lnTo>
                  <a:close/>
                  <a:moveTo>
                    <a:pt x="210" y="86"/>
                  </a:moveTo>
                  <a:cubicBezTo>
                    <a:pt x="198" y="99"/>
                    <a:pt x="198" y="99"/>
                    <a:pt x="198" y="99"/>
                  </a:cubicBezTo>
                  <a:cubicBezTo>
                    <a:pt x="198" y="97"/>
                    <a:pt x="198" y="96"/>
                    <a:pt x="198" y="94"/>
                  </a:cubicBezTo>
                  <a:cubicBezTo>
                    <a:pt x="196" y="80"/>
                    <a:pt x="190" y="66"/>
                    <a:pt x="179" y="55"/>
                  </a:cubicBezTo>
                  <a:cubicBezTo>
                    <a:pt x="167" y="44"/>
                    <a:pt x="151" y="37"/>
                    <a:pt x="136" y="37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4" y="18"/>
                    <a:pt x="162" y="15"/>
                    <a:pt x="172" y="15"/>
                  </a:cubicBezTo>
                  <a:cubicBezTo>
                    <a:pt x="183" y="15"/>
                    <a:pt x="196" y="20"/>
                    <a:pt x="205" y="30"/>
                  </a:cubicBezTo>
                  <a:cubicBezTo>
                    <a:pt x="214" y="38"/>
                    <a:pt x="219" y="49"/>
                    <a:pt x="219" y="60"/>
                  </a:cubicBezTo>
                  <a:cubicBezTo>
                    <a:pt x="220" y="70"/>
                    <a:pt x="217" y="80"/>
                    <a:pt x="21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700" dirty="0"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93" name="TextBox 77"/>
          <p:cNvSpPr txBox="1"/>
          <p:nvPr/>
        </p:nvSpPr>
        <p:spPr>
          <a:xfrm>
            <a:off x="9866895" y="3467486"/>
            <a:ext cx="1766392" cy="1126465"/>
          </a:xfrm>
          <a:prstGeom prst="rect">
            <a:avLst/>
          </a:prstGeom>
          <a:noFill/>
        </p:spPr>
        <p:txBody>
          <a:bodyPr wrap="square" lIns="0" tIns="60963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</a:rPr>
              <a:t>添加标题</a:t>
            </a:r>
            <a:endParaRPr lang="id-ID" altLang="zh-CN" dirty="0">
              <a:solidFill>
                <a:srgbClr val="B02434"/>
              </a:solidFill>
              <a:latin typeface="inpin heiti" charset="-122"/>
              <a:ea typeface="inpin heiti" charset="-122"/>
            </a:endParaRPr>
          </a:p>
          <a:p>
            <a:pPr defTabSz="609600">
              <a:lnSpc>
                <a:spcPct val="120000"/>
              </a:lnSpc>
              <a:defRPr/>
            </a:pPr>
            <a:r>
              <a:rPr lang="zh-CN" altLang="en-US" sz="1200" dirty="0">
                <a:latin typeface="inpin heiti" charset="-122"/>
                <a:ea typeface="inpin heiti" charset="-122"/>
                <a:cs typeface="inpin heiti" charset="-122"/>
              </a:rPr>
              <a:t>此处添加详细文本描述，建议与标题相关并符合整体语言风格</a:t>
            </a:r>
            <a:endParaRPr lang="en-US" sz="1200" dirty="0"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94" name="TextBox 78"/>
          <p:cNvSpPr txBox="1"/>
          <p:nvPr/>
        </p:nvSpPr>
        <p:spPr>
          <a:xfrm>
            <a:off x="559811" y="5009929"/>
            <a:ext cx="1766392" cy="1107679"/>
          </a:xfrm>
          <a:prstGeom prst="rect">
            <a:avLst/>
          </a:prstGeom>
          <a:noFill/>
        </p:spPr>
        <p:txBody>
          <a:bodyPr wrap="square" lIns="0" tIns="60963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</a:rPr>
              <a:t>添加标题</a:t>
            </a:r>
            <a:endParaRPr lang="id-ID" altLang="zh-CN" dirty="0">
              <a:solidFill>
                <a:srgbClr val="B02434"/>
              </a:solidFill>
              <a:latin typeface="inpin heiti" charset="-122"/>
              <a:ea typeface="inpin heiti" charset="-122"/>
            </a:endParaRPr>
          </a:p>
          <a:p>
            <a:pPr algn="r" defTabSz="609600">
              <a:lnSpc>
                <a:spcPct val="120000"/>
              </a:lnSpc>
              <a:defRPr/>
            </a:pPr>
            <a:r>
              <a:rPr lang="zh-CN" altLang="en-US" sz="1200" dirty="0">
                <a:latin typeface="inpin heiti" charset="-122"/>
                <a:ea typeface="inpin heiti" charset="-122"/>
                <a:cs typeface="inpin heiti" charset="-122"/>
              </a:rPr>
              <a:t>此处添加详细文本描述，建议与标题相关并符合整体语言风格</a:t>
            </a:r>
            <a:endParaRPr lang="en-US" sz="1200" dirty="0"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95" name="TextBox 79"/>
          <p:cNvSpPr txBox="1"/>
          <p:nvPr/>
        </p:nvSpPr>
        <p:spPr>
          <a:xfrm>
            <a:off x="9866895" y="5009929"/>
            <a:ext cx="1766392" cy="1107679"/>
          </a:xfrm>
          <a:prstGeom prst="rect">
            <a:avLst/>
          </a:prstGeom>
          <a:noFill/>
        </p:spPr>
        <p:txBody>
          <a:bodyPr wrap="square" lIns="0" tIns="60963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B02434"/>
                </a:solidFill>
                <a:latin typeface="inpin heiti" charset="-122"/>
                <a:ea typeface="inpin heiti" charset="-122"/>
              </a:rPr>
              <a:t>添加标题</a:t>
            </a:r>
            <a:endParaRPr lang="id-ID" altLang="zh-CN" dirty="0">
              <a:solidFill>
                <a:srgbClr val="B02434"/>
              </a:solidFill>
              <a:latin typeface="inpin heiti" charset="-122"/>
              <a:ea typeface="inpin heiti" charset="-122"/>
            </a:endParaRPr>
          </a:p>
          <a:p>
            <a:pPr defTabSz="609600">
              <a:lnSpc>
                <a:spcPct val="120000"/>
              </a:lnSpc>
              <a:defRPr/>
            </a:pPr>
            <a:r>
              <a:rPr lang="zh-CN" altLang="en-US" sz="1200" dirty="0">
                <a:latin typeface="inpin heiti" charset="-122"/>
                <a:ea typeface="inpin heiti" charset="-122"/>
                <a:cs typeface="inpin heiti" charset="-122"/>
              </a:rPr>
              <a:t>此处添加详细文本描述，建议与标题相关并符合整体语言风格</a:t>
            </a:r>
            <a:endParaRPr lang="en-US" sz="1200" dirty="0">
              <a:latin typeface="inpin heiti" charset="-122"/>
              <a:ea typeface="inpin heiti" charset="-122"/>
              <a:cs typeface="inpin heiti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4258737" y="3319046"/>
            <a:ext cx="3725000" cy="2513505"/>
            <a:chOff x="4258737" y="3319046"/>
            <a:chExt cx="3725000" cy="2513505"/>
          </a:xfrm>
        </p:grpSpPr>
        <p:grpSp>
          <p:nvGrpSpPr>
            <p:cNvPr id="97" name="Group 1104"/>
            <p:cNvGrpSpPr>
              <a:grpSpLocks noChangeAspect="1"/>
            </p:cNvGrpSpPr>
            <p:nvPr/>
          </p:nvGrpSpPr>
          <p:grpSpPr>
            <a:xfrm rot="5400000">
              <a:off x="4864484" y="2713299"/>
              <a:ext cx="2513505" cy="3725000"/>
              <a:chOff x="0" y="0"/>
              <a:chExt cx="6591305" cy="9765731"/>
            </a:xfrm>
          </p:grpSpPr>
          <p:grpSp>
            <p:nvGrpSpPr>
              <p:cNvPr id="99" name="Group 1102"/>
              <p:cNvGrpSpPr/>
              <p:nvPr/>
            </p:nvGrpSpPr>
            <p:grpSpPr>
              <a:xfrm>
                <a:off x="0" y="0"/>
                <a:ext cx="6591305" cy="9765731"/>
                <a:chOff x="0" y="0"/>
                <a:chExt cx="6591304" cy="9765730"/>
              </a:xfrm>
            </p:grpSpPr>
            <p:pic>
              <p:nvPicPr>
                <p:cNvPr id="101" name="Mini-iPad-B&amp;W-Mockup.png"/>
                <p:cNvPicPr/>
                <p:nvPr/>
              </p:nvPicPr>
              <p:blipFill>
                <a:blip r:embed="rId3" cstate="screen"/>
                <a:stretch>
                  <a:fillRect/>
                </a:stretch>
              </p:blipFill>
              <p:spPr>
                <a:xfrm>
                  <a:off x="0" y="0"/>
                  <a:ext cx="6591304" cy="9765730"/>
                </a:xfrm>
                <a:prstGeom prst="rect">
                  <a:avLst/>
                </a:prstGeom>
                <a:ln w="12700" cap="flat">
                  <a:noFill/>
                  <a:miter lim="400000"/>
                  <a:headEnd/>
                  <a:tailEnd/>
                </a:ln>
                <a:effectLst/>
              </p:spPr>
            </p:pic>
            <p:sp>
              <p:nvSpPr>
                <p:cNvPr id="102" name="Shape 1101"/>
                <p:cNvSpPr/>
                <p:nvPr/>
              </p:nvSpPr>
              <p:spPr>
                <a:xfrm>
                  <a:off x="363079" y="954047"/>
                  <a:ext cx="5879097" cy="7806214"/>
                </a:xfrm>
                <a:prstGeom prst="rect">
                  <a:avLst/>
                </a:prstGeom>
                <a:solidFill>
                  <a:srgbClr val="606060"/>
                </a:solidFill>
                <a:ln w="25400" cap="flat">
                  <a:solidFill>
                    <a:srgbClr val="000000">
                      <a:alpha val="0"/>
                    </a:srgbClr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292100">
                    <a:defRPr sz="4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000" dirty="0">
                    <a:latin typeface="inpin heiti" charset="-122"/>
                    <a:ea typeface="inpin heiti" charset="-122"/>
                  </a:endParaRPr>
                </a:p>
              </p:txBody>
            </p:sp>
          </p:grpSp>
          <p:pic>
            <p:nvPicPr>
              <p:cNvPr id="100" name="placeholder.png"/>
              <p:cNvPicPr/>
              <p:nvPr/>
            </p:nvPicPr>
            <p:blipFill>
              <a:blip r:embed="rId4" cstate="screen"/>
              <a:srcRect/>
              <a:stretch>
                <a:fillRect/>
              </a:stretch>
            </p:blipFill>
            <p:spPr>
              <a:xfrm>
                <a:off x="337669" y="969500"/>
                <a:ext cx="5911543" cy="7924801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</p:grpSp>
        <p:sp>
          <p:nvSpPr>
            <p:cNvPr id="98" name="矩形 97"/>
            <p:cNvSpPr/>
            <p:nvPr/>
          </p:nvSpPr>
          <p:spPr>
            <a:xfrm>
              <a:off x="4582485" y="3420697"/>
              <a:ext cx="3031449" cy="2278719"/>
            </a:xfrm>
            <a:prstGeom prst="rect">
              <a:avLst/>
            </a:prstGeom>
            <a:blipFill>
              <a:blip r:embed="rId5" cstate="screen"/>
              <a:stretch>
                <a:fillRect/>
              </a:stretch>
            </a:blip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5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70" grpId="0"/>
      <p:bldP spid="71" grpId="0"/>
      <p:bldP spid="72" grpId="0"/>
      <p:bldP spid="93" grpId="0"/>
      <p:bldP spid="94" grpId="0"/>
      <p:bldP spid="95" grpId="0"/>
    </p:bld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2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9.xml><?xml version="1.0" encoding="utf-8"?>
<p:tagLst xmlns:p="http://schemas.openxmlformats.org/presentationml/2006/main">
  <p:tag name="ISPRING_PRESENTATION_TITLE" val="PowerPoint 演示文稿"/>
  <p:tag name="KSO_WPP_MARK_KEY" val="0f463d18-9c77-4907-b0da-c2756e7ab5c6"/>
  <p:tag name="COMMONDATA" val="eyJoZGlkIjoiYWZlNGNiNjAyNjBkNWIwYTMyZDk3N2Y1MDZlYjJlYzIifQ=="/>
</p:tagLst>
</file>

<file path=ppt/tags/tag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4600</Words>
  <Application>WPS 演示</Application>
  <PresentationFormat>宽屏</PresentationFormat>
  <Paragraphs>366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inpin heiti</vt:lpstr>
      <vt:lpstr>微软雅黑</vt:lpstr>
      <vt:lpstr>Calibri</vt:lpstr>
      <vt:lpstr>Gill Sans</vt:lpstr>
      <vt:lpstr>Arial Unicode MS</vt:lpstr>
      <vt:lpstr>Century Gothic</vt:lpstr>
      <vt:lpstr>Lato Light</vt:lpstr>
      <vt:lpstr>MS PGothic</vt:lpstr>
      <vt:lpstr>汉仪中圆简</vt:lpstr>
      <vt:lpstr>Arial</vt:lpstr>
      <vt:lpstr>Segoe Print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红色墨迹</dc:title>
  <dc:creator>第一PPT</dc:creator>
  <cp:keywords>www.1ppt.com</cp:keywords>
  <dc:description>www.1ppt.com</dc:description>
  <cp:lastModifiedBy>吴为</cp:lastModifiedBy>
  <cp:revision>18</cp:revision>
  <dcterms:created xsi:type="dcterms:W3CDTF">2017-10-07T12:03:00Z</dcterms:created>
  <dcterms:modified xsi:type="dcterms:W3CDTF">2023-02-28T06:05:02Z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68EC5A41D2F54D209F7DAE7B51FD1D25</vt:lpwstr>
  </property>
  <property fmtid="{D5CDD505-2E9C-101B-9397-08002B2CF9AE}" pid="3" name="KSOProductBuildVer">
    <vt:lpwstr>2052-11.1.0.13703</vt:lpwstr>
  </property>
</Properties>
</file>