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10.xml" ContentType="application/vnd.openxmlformats-officedocument.drawingml.diagramColors+xml"/>
  <Override PartName="/ppt/diagrams/colors11.xml" ContentType="application/vnd.openxmlformats-officedocument.drawingml.diagramColors+xml"/>
  <Override PartName="/ppt/diagrams/colors12.xml" ContentType="application/vnd.openxmlformats-officedocument.drawingml.diagramColors+xml"/>
  <Override PartName="/ppt/diagrams/colors13.xml" ContentType="application/vnd.openxmlformats-officedocument.drawingml.diagramColors+xml"/>
  <Override PartName="/ppt/diagrams/colors14.xml" ContentType="application/vnd.openxmlformats-officedocument.drawingml.diagramColors+xml"/>
  <Override PartName="/ppt/diagrams/colors15.xml" ContentType="application/vnd.openxmlformats-officedocument.drawingml.diagramColors+xml"/>
  <Override PartName="/ppt/diagrams/colors16.xml" ContentType="application/vnd.openxmlformats-officedocument.drawingml.diagramColors+xml"/>
  <Override PartName="/ppt/diagrams/colors17.xml" ContentType="application/vnd.openxmlformats-officedocument.drawingml.diagramColors+xml"/>
  <Override PartName="/ppt/diagrams/colors18.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colors9.xml" ContentType="application/vnd.openxmlformats-officedocument.drawingml.diagramColors+xml"/>
  <Override PartName="/ppt/diagrams/data1.xml" ContentType="application/vnd.openxmlformats-officedocument.drawingml.diagramData+xml"/>
  <Override PartName="/ppt/diagrams/data10.xml" ContentType="application/vnd.openxmlformats-officedocument.drawingml.diagramData+xml"/>
  <Override PartName="/ppt/diagrams/data11.xml" ContentType="application/vnd.openxmlformats-officedocument.drawingml.diagramData+xml"/>
  <Override PartName="/ppt/diagrams/data12.xml" ContentType="application/vnd.openxmlformats-officedocument.drawingml.diagramData+xml"/>
  <Override PartName="/ppt/diagrams/data13.xml" ContentType="application/vnd.openxmlformats-officedocument.drawingml.diagramData+xml"/>
  <Override PartName="/ppt/diagrams/data14.xml" ContentType="application/vnd.openxmlformats-officedocument.drawingml.diagramData+xml"/>
  <Override PartName="/ppt/diagrams/data15.xml" ContentType="application/vnd.openxmlformats-officedocument.drawingml.diagramData+xml"/>
  <Override PartName="/ppt/diagrams/data16.xml" ContentType="application/vnd.openxmlformats-officedocument.drawingml.diagramData+xml"/>
  <Override PartName="/ppt/diagrams/data17.xml" ContentType="application/vnd.openxmlformats-officedocument.drawingml.diagramData+xml"/>
  <Override PartName="/ppt/diagrams/data18.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rawing1.xml" ContentType="application/vnd.ms-office.drawingml.diagramDrawing+xml"/>
  <Override PartName="/ppt/diagrams/drawing10.xml" ContentType="application/vnd.ms-office.drawingml.diagramDrawing+xml"/>
  <Override PartName="/ppt/diagrams/drawing11.xml" ContentType="application/vnd.ms-office.drawingml.diagramDrawing+xml"/>
  <Override PartName="/ppt/diagrams/drawing12.xml" ContentType="application/vnd.ms-office.drawingml.diagramDrawing+xml"/>
  <Override PartName="/ppt/diagrams/drawing13.xml" ContentType="application/vnd.ms-office.drawingml.diagramDrawing+xml"/>
  <Override PartName="/ppt/diagrams/drawing14.xml" ContentType="application/vnd.ms-office.drawingml.diagramDrawing+xml"/>
  <Override PartName="/ppt/diagrams/drawing15.xml" ContentType="application/vnd.ms-office.drawingml.diagramDrawing+xml"/>
  <Override PartName="/ppt/diagrams/drawing16.xml" ContentType="application/vnd.ms-office.drawingml.diagramDrawing+xml"/>
  <Override PartName="/ppt/diagrams/drawing17.xml" ContentType="application/vnd.ms-office.drawingml.diagramDrawing+xml"/>
  <Override PartName="/ppt/diagrams/drawing18.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layout10.xml" ContentType="application/vnd.openxmlformats-officedocument.drawingml.diagramLayout+xml"/>
  <Override PartName="/ppt/diagrams/layout11.xml" ContentType="application/vnd.openxmlformats-officedocument.drawingml.diagramLayout+xml"/>
  <Override PartName="/ppt/diagrams/layout12.xml" ContentType="application/vnd.openxmlformats-officedocument.drawingml.diagramLayout+xml"/>
  <Override PartName="/ppt/diagrams/layout13.xml" ContentType="application/vnd.openxmlformats-officedocument.drawingml.diagramLayout+xml"/>
  <Override PartName="/ppt/diagrams/layout14.xml" ContentType="application/vnd.openxmlformats-officedocument.drawingml.diagramLayout+xml"/>
  <Override PartName="/ppt/diagrams/layout15.xml" ContentType="application/vnd.openxmlformats-officedocument.drawingml.diagramLayout+xml"/>
  <Override PartName="/ppt/diagrams/layout16.xml" ContentType="application/vnd.openxmlformats-officedocument.drawingml.diagramLayout+xml"/>
  <Override PartName="/ppt/diagrams/layout17.xml" ContentType="application/vnd.openxmlformats-officedocument.drawingml.diagramLayout+xml"/>
  <Override PartName="/ppt/diagrams/layout18.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layout9.xml" ContentType="application/vnd.openxmlformats-officedocument.drawingml.diagramLayout+xml"/>
  <Override PartName="/ppt/diagrams/quickStyle1.xml" ContentType="application/vnd.openxmlformats-officedocument.drawingml.diagramStyle+xml"/>
  <Override PartName="/ppt/diagrams/quickStyle10.xml" ContentType="application/vnd.openxmlformats-officedocument.drawingml.diagramStyle+xml"/>
  <Override PartName="/ppt/diagrams/quickStyle11.xml" ContentType="application/vnd.openxmlformats-officedocument.drawingml.diagramStyle+xml"/>
  <Override PartName="/ppt/diagrams/quickStyle12.xml" ContentType="application/vnd.openxmlformats-officedocument.drawingml.diagramStyle+xml"/>
  <Override PartName="/ppt/diagrams/quickStyle13.xml" ContentType="application/vnd.openxmlformats-officedocument.drawingml.diagramStyle+xml"/>
  <Override PartName="/ppt/diagrams/quickStyle14.xml" ContentType="application/vnd.openxmlformats-officedocument.drawingml.diagramStyle+xml"/>
  <Override PartName="/ppt/diagrams/quickStyle15.xml" ContentType="application/vnd.openxmlformats-officedocument.drawingml.diagramStyle+xml"/>
  <Override PartName="/ppt/diagrams/quickStyle16.xml" ContentType="application/vnd.openxmlformats-officedocument.drawingml.diagramStyle+xml"/>
  <Override PartName="/ppt/diagrams/quickStyle17.xml" ContentType="application/vnd.openxmlformats-officedocument.drawingml.diagramStyle+xml"/>
  <Override PartName="/ppt/diagrams/quickStyle18.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diagrams/quickStyle9.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9" r:id="rId4"/>
    <p:sldId id="279" r:id="rId6"/>
    <p:sldId id="287" r:id="rId7"/>
    <p:sldId id="390" r:id="rId8"/>
    <p:sldId id="321" r:id="rId9"/>
    <p:sldId id="372" r:id="rId10"/>
    <p:sldId id="349" r:id="rId11"/>
    <p:sldId id="391" r:id="rId12"/>
    <p:sldId id="269" r:id="rId13"/>
    <p:sldId id="369" r:id="rId14"/>
    <p:sldId id="280" r:id="rId15"/>
    <p:sldId id="275" r:id="rId16"/>
    <p:sldId id="392" r:id="rId17"/>
    <p:sldId id="281" r:id="rId18"/>
    <p:sldId id="257" r:id="rId19"/>
    <p:sldId id="324" r:id="rId20"/>
    <p:sldId id="266" r:id="rId21"/>
    <p:sldId id="393" r:id="rId22"/>
    <p:sldId id="262" r:id="rId23"/>
    <p:sldId id="322" r:id="rId24"/>
    <p:sldId id="282" r:id="rId25"/>
    <p:sldId id="267" r:id="rId26"/>
    <p:sldId id="268" r:id="rId27"/>
    <p:sldId id="394" r:id="rId28"/>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85B6"/>
    <a:srgbClr val="0192C9"/>
    <a:srgbClr val="CECFDA"/>
    <a:srgbClr val="F2F2F2"/>
    <a:srgbClr val="6E2605"/>
    <a:srgbClr val="414D8C"/>
    <a:srgbClr val="E7E6E6"/>
    <a:srgbClr val="192A20"/>
    <a:srgbClr val="EAEAEA"/>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100" d="100"/>
          <a:sy n="100" d="100"/>
        </p:scale>
        <p:origin x="1260" y="81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46.jpeg"/></Relationships>
</file>

<file path=ppt/diagrams/_rels/data10.xml.rels><?xml version="1.0" encoding="UTF-8" standalone="yes"?>
<Relationships xmlns="http://schemas.openxmlformats.org/package/2006/relationships"><Relationship Id="rId1" Type="http://schemas.openxmlformats.org/officeDocument/2006/relationships/image" Target="../media/image55.jpeg"/></Relationships>
</file>

<file path=ppt/diagrams/_rels/data11.xml.rels><?xml version="1.0" encoding="UTF-8" standalone="yes"?>
<Relationships xmlns="http://schemas.openxmlformats.org/package/2006/relationships"><Relationship Id="rId1" Type="http://schemas.openxmlformats.org/officeDocument/2006/relationships/image" Target="../media/image56.jpeg"/></Relationships>
</file>

<file path=ppt/diagrams/_rels/data12.xml.rels><?xml version="1.0" encoding="UTF-8" standalone="yes"?>
<Relationships xmlns="http://schemas.openxmlformats.org/package/2006/relationships"><Relationship Id="rId1" Type="http://schemas.openxmlformats.org/officeDocument/2006/relationships/image" Target="../media/image57.jpeg"/></Relationships>
</file>

<file path=ppt/diagrams/_rels/data13.xml.rels><?xml version="1.0" encoding="UTF-8" standalone="yes"?>
<Relationships xmlns="http://schemas.openxmlformats.org/package/2006/relationships"><Relationship Id="rId1" Type="http://schemas.openxmlformats.org/officeDocument/2006/relationships/image" Target="../media/image58.jpeg"/></Relationships>
</file>

<file path=ppt/diagrams/_rels/data14.xml.rels><?xml version="1.0" encoding="UTF-8" standalone="yes"?>
<Relationships xmlns="http://schemas.openxmlformats.org/package/2006/relationships"><Relationship Id="rId1" Type="http://schemas.openxmlformats.org/officeDocument/2006/relationships/image" Target="../media/image59.jpeg"/></Relationships>
</file>

<file path=ppt/diagrams/_rels/data15.xml.rels><?xml version="1.0" encoding="UTF-8" standalone="yes"?>
<Relationships xmlns="http://schemas.openxmlformats.org/package/2006/relationships"><Relationship Id="rId1" Type="http://schemas.openxmlformats.org/officeDocument/2006/relationships/image" Target="../media/image60.jpeg"/></Relationships>
</file>

<file path=ppt/diagrams/_rels/data16.xml.rels><?xml version="1.0" encoding="UTF-8" standalone="yes"?>
<Relationships xmlns="http://schemas.openxmlformats.org/package/2006/relationships"><Relationship Id="rId1" Type="http://schemas.openxmlformats.org/officeDocument/2006/relationships/image" Target="../media/image61.jpeg"/></Relationships>
</file>

<file path=ppt/diagrams/_rels/data17.xml.rels><?xml version="1.0" encoding="UTF-8" standalone="yes"?>
<Relationships xmlns="http://schemas.openxmlformats.org/package/2006/relationships"><Relationship Id="rId1" Type="http://schemas.openxmlformats.org/officeDocument/2006/relationships/image" Target="../media/image62.jpeg"/></Relationships>
</file>

<file path=ppt/diagrams/_rels/data18.xml.rels><?xml version="1.0" encoding="UTF-8" standalone="yes"?>
<Relationships xmlns="http://schemas.openxmlformats.org/package/2006/relationships"><Relationship Id="rId1" Type="http://schemas.openxmlformats.org/officeDocument/2006/relationships/image" Target="../media/image63.jpeg"/></Relationships>
</file>

<file path=ppt/diagrams/_rels/data2.xml.rels><?xml version="1.0" encoding="UTF-8" standalone="yes"?>
<Relationships xmlns="http://schemas.openxmlformats.org/package/2006/relationships"><Relationship Id="rId1" Type="http://schemas.openxmlformats.org/officeDocument/2006/relationships/image" Target="../media/image47.jpeg"/></Relationships>
</file>

<file path=ppt/diagrams/_rels/data3.xml.rels><?xml version="1.0" encoding="UTF-8" standalone="yes"?>
<Relationships xmlns="http://schemas.openxmlformats.org/package/2006/relationships"><Relationship Id="rId1" Type="http://schemas.openxmlformats.org/officeDocument/2006/relationships/image" Target="../media/image48.jpeg"/></Relationships>
</file>

<file path=ppt/diagrams/_rels/data4.xml.rels><?xml version="1.0" encoding="UTF-8" standalone="yes"?>
<Relationships xmlns="http://schemas.openxmlformats.org/package/2006/relationships"><Relationship Id="rId1" Type="http://schemas.openxmlformats.org/officeDocument/2006/relationships/image" Target="../media/image49.jpeg"/></Relationships>
</file>

<file path=ppt/diagrams/_rels/data5.xml.rels><?xml version="1.0" encoding="UTF-8" standalone="yes"?>
<Relationships xmlns="http://schemas.openxmlformats.org/package/2006/relationships"><Relationship Id="rId1" Type="http://schemas.openxmlformats.org/officeDocument/2006/relationships/image" Target="../media/image50.jpeg"/></Relationships>
</file>

<file path=ppt/diagrams/_rels/data6.xml.rels><?xml version="1.0" encoding="UTF-8" standalone="yes"?>
<Relationships xmlns="http://schemas.openxmlformats.org/package/2006/relationships"><Relationship Id="rId1" Type="http://schemas.openxmlformats.org/officeDocument/2006/relationships/image" Target="../media/image51.jpeg"/></Relationships>
</file>

<file path=ppt/diagrams/_rels/data7.xml.rels><?xml version="1.0" encoding="UTF-8" standalone="yes"?>
<Relationships xmlns="http://schemas.openxmlformats.org/package/2006/relationships"><Relationship Id="rId1" Type="http://schemas.openxmlformats.org/officeDocument/2006/relationships/image" Target="../media/image52.jpeg"/></Relationships>
</file>

<file path=ppt/diagrams/_rels/data8.xml.rels><?xml version="1.0" encoding="UTF-8" standalone="yes"?>
<Relationships xmlns="http://schemas.openxmlformats.org/package/2006/relationships"><Relationship Id="rId1" Type="http://schemas.openxmlformats.org/officeDocument/2006/relationships/image" Target="../media/image53.jpeg"/></Relationships>
</file>

<file path=ppt/diagrams/_rels/data9.xml.rels><?xml version="1.0" encoding="UTF-8" standalone="yes"?>
<Relationships xmlns="http://schemas.openxmlformats.org/package/2006/relationships"><Relationship Id="rId1" Type="http://schemas.openxmlformats.org/officeDocument/2006/relationships/image" Target="../media/image54.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6.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55.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56.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57.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58.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59.jpeg"/></Relationships>
</file>

<file path=ppt/diagrams/_rels/drawing15.xml.rels><?xml version="1.0" encoding="UTF-8" standalone="yes"?>
<Relationships xmlns="http://schemas.openxmlformats.org/package/2006/relationships"><Relationship Id="rId1" Type="http://schemas.openxmlformats.org/officeDocument/2006/relationships/image" Target="../media/image60.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61.jpeg"/></Relationships>
</file>

<file path=ppt/diagrams/_rels/drawing17.xml.rels><?xml version="1.0" encoding="UTF-8" standalone="yes"?>
<Relationships xmlns="http://schemas.openxmlformats.org/package/2006/relationships"><Relationship Id="rId1" Type="http://schemas.openxmlformats.org/officeDocument/2006/relationships/image" Target="../media/image62.jpeg"/></Relationships>
</file>

<file path=ppt/diagrams/_rels/drawing18.xml.rels><?xml version="1.0" encoding="UTF-8" standalone="yes"?>
<Relationships xmlns="http://schemas.openxmlformats.org/package/2006/relationships"><Relationship Id="rId1" Type="http://schemas.openxmlformats.org/officeDocument/2006/relationships/image" Target="../media/image63.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47.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8.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49.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50.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5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52.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53.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5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36053430" custScaleY="33608205" custLinFactX="-119487" custLinFactY="-1654704" custLinFactNeighborX="-200000" custLinFactNeighborY="-1700000"/>
      <dgm:spPr>
        <a:blipFill>
          <a:blip xmlns:r="http://schemas.openxmlformats.org/officeDocument/2006/relationships" r:embed="rId1" cstate="screen"/>
          <a:srcRect/>
          <a:stretch>
            <a:fillRect/>
          </a:stretch>
        </a:blipFill>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7C012B12-45C8-4707-81D2-C47516AF2BD5}" type="presOf" srcId="{B3E39A80-D6B7-4E26-B22E-327D37299CB1}" destId="{BDA71D6A-C3D1-411E-9EAC-6386FFEE52C2}" srcOrd="0" destOrd="0" presId="urn:microsoft.com/office/officeart/2008/layout/BendingPictureSemiTransparentText"/>
    <dgm:cxn modelId="{64CFED3A-CA4B-4485-9F9D-6F6784CEAA7F}"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EA11A31-C5A3-4A53-B445-1FDFA4C2FF11}" type="presParOf" srcId="{BDA71D6A-C3D1-411E-9EAC-6386FFEE52C2}" destId="{0B2273E3-B9E3-4A02-93CF-275511BE0699}" srcOrd="0" destOrd="0" presId="urn:microsoft.com/office/officeart/2008/layout/BendingPictureSemiTransparentText"/>
    <dgm:cxn modelId="{023C9E16-2D52-425A-9699-DD79E40BF538}" type="presParOf" srcId="{0B2273E3-B9E3-4A02-93CF-275511BE0699}" destId="{367DAC4B-08E7-4BA7-A970-D0115453FB5A}" srcOrd="0" destOrd="0" presId="urn:microsoft.com/office/officeart/2008/layout/BendingPictureSemiTransparentText"/>
    <dgm:cxn modelId="{172C95FD-D0D5-4D0C-95BC-436EC992053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56F41502-214F-4111-98D2-01E9F1FBBF0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3DD2D85-145C-4B8B-974F-2C069F504A54}" type="presOf" srcId="{F4DCAFF9-3CD8-4192-92EC-2050EBC96D81}" destId="{7AC81859-B11C-4EE9-8379-B9AF70890D88}" srcOrd="0" destOrd="0" presId="urn:microsoft.com/office/officeart/2008/layout/BendingPictureSemiTransparentText"/>
    <dgm:cxn modelId="{7406A452-FA1B-4CA5-93FE-3A53BB5D251A}" type="presParOf" srcId="{BDA71D6A-C3D1-411E-9EAC-6386FFEE52C2}" destId="{0B2273E3-B9E3-4A02-93CF-275511BE0699}" srcOrd="0" destOrd="0" presId="urn:microsoft.com/office/officeart/2008/layout/BendingPictureSemiTransparentText"/>
    <dgm:cxn modelId="{1343923C-8286-44BE-8518-03EA61E77C47}" type="presParOf" srcId="{0B2273E3-B9E3-4A02-93CF-275511BE0699}" destId="{367DAC4B-08E7-4BA7-A970-D0115453FB5A}" srcOrd="0" destOrd="0" presId="urn:microsoft.com/office/officeart/2008/layout/BendingPictureSemiTransparentText"/>
    <dgm:cxn modelId="{97B40121-B806-4B72-8361-10A433EC659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2A678D74-5D28-4772-9694-380BDCB05326}" srcId="{B3E39A80-D6B7-4E26-B22E-327D37299CB1}" destId="{F4DCAFF9-3CD8-4192-92EC-2050EBC96D81}" srcOrd="0" destOrd="0" parTransId="{896C2910-71E4-4E18-81DA-428510306E45}" sibTransId="{5670A9B4-EF79-4194-B2F8-D0D0B5D9F166}"/>
    <dgm:cxn modelId="{B3538AA5-7541-42D7-938B-B695E4699071}" type="presOf" srcId="{F4DCAFF9-3CD8-4192-92EC-2050EBC96D81}" destId="{7AC81859-B11C-4EE9-8379-B9AF70890D88}" srcOrd="0" destOrd="0" presId="urn:microsoft.com/office/officeart/2008/layout/BendingPictureSemiTransparentText"/>
    <dgm:cxn modelId="{0E0C6EC0-D2EC-4065-886B-A6D34CAA9201}" type="presOf" srcId="{B3E39A80-D6B7-4E26-B22E-327D37299CB1}" destId="{BDA71D6A-C3D1-411E-9EAC-6386FFEE52C2}" srcOrd="0" destOrd="0" presId="urn:microsoft.com/office/officeart/2008/layout/BendingPictureSemiTransparentText"/>
    <dgm:cxn modelId="{80373857-A4E6-46ED-A9A1-3BA887524E80}" type="presParOf" srcId="{BDA71D6A-C3D1-411E-9EAC-6386FFEE52C2}" destId="{0B2273E3-B9E3-4A02-93CF-275511BE0699}" srcOrd="0" destOrd="0" presId="urn:microsoft.com/office/officeart/2008/layout/BendingPictureSemiTransparentText"/>
    <dgm:cxn modelId="{F9BE563B-679C-48E8-AF73-08529FF1C97B}" type="presParOf" srcId="{0B2273E3-B9E3-4A02-93CF-275511BE0699}" destId="{367DAC4B-08E7-4BA7-A970-D0115453FB5A}" srcOrd="0" destOrd="0" presId="urn:microsoft.com/office/officeart/2008/layout/BendingPictureSemiTransparentText"/>
    <dgm:cxn modelId="{5A87E6B6-58E9-4F6A-9036-45EA2CD2142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2A678D74-5D28-4772-9694-380BDCB05326}" srcId="{B3E39A80-D6B7-4E26-B22E-327D37299CB1}" destId="{F4DCAFF9-3CD8-4192-92EC-2050EBC96D81}" srcOrd="0" destOrd="0" parTransId="{896C2910-71E4-4E18-81DA-428510306E45}" sibTransId="{5670A9B4-EF79-4194-B2F8-D0D0B5D9F166}"/>
    <dgm:cxn modelId="{19A43199-2877-4259-A1CA-A614DB795C5B}" type="presOf" srcId="{B3E39A80-D6B7-4E26-B22E-327D37299CB1}" destId="{BDA71D6A-C3D1-411E-9EAC-6386FFEE52C2}" srcOrd="0" destOrd="0" presId="urn:microsoft.com/office/officeart/2008/layout/BendingPictureSemiTransparentText"/>
    <dgm:cxn modelId="{774EEBF1-9637-41A7-8044-E1A031B4FF20}" type="presOf" srcId="{F4DCAFF9-3CD8-4192-92EC-2050EBC96D81}" destId="{7AC81859-B11C-4EE9-8379-B9AF70890D88}" srcOrd="0" destOrd="0" presId="urn:microsoft.com/office/officeart/2008/layout/BendingPictureSemiTransparentText"/>
    <dgm:cxn modelId="{F5B86520-5257-4388-9FFE-55725D8DBA37}" type="presParOf" srcId="{BDA71D6A-C3D1-411E-9EAC-6386FFEE52C2}" destId="{0B2273E3-B9E3-4A02-93CF-275511BE0699}" srcOrd="0" destOrd="0" presId="urn:microsoft.com/office/officeart/2008/layout/BendingPictureSemiTransparentText"/>
    <dgm:cxn modelId="{ED23078F-7A09-4062-8D58-37FB8F1E6693}" type="presParOf" srcId="{0B2273E3-B9E3-4A02-93CF-275511BE0699}" destId="{367DAC4B-08E7-4BA7-A970-D0115453FB5A}" srcOrd="0" destOrd="0" presId="urn:microsoft.com/office/officeart/2008/layout/BendingPictureSemiTransparentText"/>
    <dgm:cxn modelId="{DB9E3E97-1882-4B71-9FFE-7A9E564EB5F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15AF3373-FD28-4ADD-9AF4-0CAEE44A2B0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F19E8F5-AD3E-4AE6-98AD-F023E7BEF416}" type="presOf" srcId="{B3E39A80-D6B7-4E26-B22E-327D37299CB1}" destId="{BDA71D6A-C3D1-411E-9EAC-6386FFEE52C2}" srcOrd="0" destOrd="0" presId="urn:microsoft.com/office/officeart/2008/layout/BendingPictureSemiTransparentText"/>
    <dgm:cxn modelId="{8DD445D7-EDB3-46E7-AEB3-F30CB31166E9}" type="presParOf" srcId="{BDA71D6A-C3D1-411E-9EAC-6386FFEE52C2}" destId="{0B2273E3-B9E3-4A02-93CF-275511BE0699}" srcOrd="0" destOrd="0" presId="urn:microsoft.com/office/officeart/2008/layout/BendingPictureSemiTransparentText"/>
    <dgm:cxn modelId="{03AFD09E-4345-4717-8D28-06261379E886}" type="presParOf" srcId="{0B2273E3-B9E3-4A02-93CF-275511BE0699}" destId="{367DAC4B-08E7-4BA7-A970-D0115453FB5A}" srcOrd="0" destOrd="0" presId="urn:microsoft.com/office/officeart/2008/layout/BendingPictureSemiTransparentText"/>
    <dgm:cxn modelId="{C17C25B8-1358-4F0D-B60A-F7A6098F1D6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A284E468-8DEF-4165-872B-3FBD861F8A1A}"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E25BCBC-734E-452D-864E-388EF9D79010}" type="presOf" srcId="{B3E39A80-D6B7-4E26-B22E-327D37299CB1}" destId="{BDA71D6A-C3D1-411E-9EAC-6386FFEE52C2}" srcOrd="0" destOrd="0" presId="urn:microsoft.com/office/officeart/2008/layout/BendingPictureSemiTransparentText"/>
    <dgm:cxn modelId="{445BEDE5-EAFB-47F1-BB54-18E12E1D5D09}" type="presParOf" srcId="{BDA71D6A-C3D1-411E-9EAC-6386FFEE52C2}" destId="{0B2273E3-B9E3-4A02-93CF-275511BE0699}" srcOrd="0" destOrd="0" presId="urn:microsoft.com/office/officeart/2008/layout/BendingPictureSemiTransparentText"/>
    <dgm:cxn modelId="{53417B20-CF65-438A-BB8E-35AB41C7A672}" type="presParOf" srcId="{0B2273E3-B9E3-4A02-93CF-275511BE0699}" destId="{367DAC4B-08E7-4BA7-A970-D0115453FB5A}" srcOrd="0" destOrd="0" presId="urn:microsoft.com/office/officeart/2008/layout/BendingPictureSemiTransparentText"/>
    <dgm:cxn modelId="{E1F924EE-50BE-4C25-9A41-5982FA62E99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D4AB9C3A-57DF-4F7C-9910-B5ACDBDC3FA2}" type="presOf" srcId="{F4DCAFF9-3CD8-4192-92EC-2050EBC96D81}" destId="{7AC81859-B11C-4EE9-8379-B9AF70890D88}" srcOrd="0" destOrd="0" presId="urn:microsoft.com/office/officeart/2008/layout/BendingPictureSemiTransparentText"/>
    <dgm:cxn modelId="{16EA1653-FFEC-4590-8872-CFA17B0F7A5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AA474B4-BB04-45FC-BB48-B04AD7CF932B}" type="presParOf" srcId="{BDA71D6A-C3D1-411E-9EAC-6386FFEE52C2}" destId="{0B2273E3-B9E3-4A02-93CF-275511BE0699}" srcOrd="0" destOrd="0" presId="urn:microsoft.com/office/officeart/2008/layout/BendingPictureSemiTransparentText"/>
    <dgm:cxn modelId="{CDC6A24C-D8DF-4D31-A4BB-63B6F60A198E}" type="presParOf" srcId="{0B2273E3-B9E3-4A02-93CF-275511BE0699}" destId="{367DAC4B-08E7-4BA7-A970-D0115453FB5A}" srcOrd="0" destOrd="0" presId="urn:microsoft.com/office/officeart/2008/layout/BendingPictureSemiTransparentText"/>
    <dgm:cxn modelId="{00AF85B7-0FE0-43D5-AF97-B763F29787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B117EB69-9E51-46C6-AE1C-7C4F4C12F4D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4E8A3F1-925F-4BF6-88E1-1D31FDB27B0B}" type="presOf" srcId="{B3E39A80-D6B7-4E26-B22E-327D37299CB1}" destId="{BDA71D6A-C3D1-411E-9EAC-6386FFEE52C2}" srcOrd="0" destOrd="0" presId="urn:microsoft.com/office/officeart/2008/layout/BendingPictureSemiTransparentText"/>
    <dgm:cxn modelId="{FD6CF735-CF4D-40BA-AA29-0DBEB5695E33}" type="presParOf" srcId="{BDA71D6A-C3D1-411E-9EAC-6386FFEE52C2}" destId="{0B2273E3-B9E3-4A02-93CF-275511BE0699}" srcOrd="0" destOrd="0" presId="urn:microsoft.com/office/officeart/2008/layout/BendingPictureSemiTransparentText"/>
    <dgm:cxn modelId="{2EF7C579-1DFE-479B-98CA-BF1426CE589D}" type="presParOf" srcId="{0B2273E3-B9E3-4A02-93CF-275511BE0699}" destId="{367DAC4B-08E7-4BA7-A970-D0115453FB5A}" srcOrd="0" destOrd="0" presId="urn:microsoft.com/office/officeart/2008/layout/BendingPictureSemiTransparentText"/>
    <dgm:cxn modelId="{888359BA-8E52-4DEB-8645-8389714D925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5"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F1B74760-0ECE-48FD-937D-6DFFDB3BF7C2}" type="presOf" srcId="{B3E39A80-D6B7-4E26-B22E-327D37299CB1}" destId="{BDA71D6A-C3D1-411E-9EAC-6386FFEE52C2}" srcOrd="0" destOrd="0" presId="urn:microsoft.com/office/officeart/2008/layout/BendingPictureSemiTransparentText"/>
    <dgm:cxn modelId="{B229224C-D21B-49F0-9EF1-B784A290473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CE71E4D-27FA-436D-800A-D609FDE1E7E6}" type="presParOf" srcId="{BDA71D6A-C3D1-411E-9EAC-6386FFEE52C2}" destId="{0B2273E3-B9E3-4A02-93CF-275511BE0699}" srcOrd="0" destOrd="0" presId="urn:microsoft.com/office/officeart/2008/layout/BendingPictureSemiTransparentText"/>
    <dgm:cxn modelId="{4DB51963-B014-4763-9664-FABA6139485D}" type="presParOf" srcId="{0B2273E3-B9E3-4A02-93CF-275511BE0699}" destId="{367DAC4B-08E7-4BA7-A970-D0115453FB5A}" srcOrd="0" destOrd="0" presId="urn:microsoft.com/office/officeart/2008/layout/BendingPictureSemiTransparentText"/>
    <dgm:cxn modelId="{8FD1C834-F397-411D-9380-D157F4158F9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40"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6090829" custScaleY="20258423" custLinFactY="-900000" custLinFactNeighborX="-1856" custLinFactNeighborY="-96291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2A678D74-5D28-4772-9694-380BDCB05326}" srcId="{B3E39A80-D6B7-4E26-B22E-327D37299CB1}" destId="{F4DCAFF9-3CD8-4192-92EC-2050EBC96D81}" srcOrd="0" destOrd="0" parTransId="{896C2910-71E4-4E18-81DA-428510306E45}" sibTransId="{5670A9B4-EF79-4194-B2F8-D0D0B5D9F166}"/>
    <dgm:cxn modelId="{9EFD13A4-5D7E-4F56-AB3B-8E64E5EA0A9E}" type="presOf" srcId="{B3E39A80-D6B7-4E26-B22E-327D37299CB1}" destId="{BDA71D6A-C3D1-411E-9EAC-6386FFEE52C2}" srcOrd="0" destOrd="0" presId="urn:microsoft.com/office/officeart/2008/layout/BendingPictureSemiTransparentText"/>
    <dgm:cxn modelId="{82912BAC-7A07-4045-A13C-786052436755}" type="presOf" srcId="{F4DCAFF9-3CD8-4192-92EC-2050EBC96D81}" destId="{7AC81859-B11C-4EE9-8379-B9AF70890D88}" srcOrd="0" destOrd="0" presId="urn:microsoft.com/office/officeart/2008/layout/BendingPictureSemiTransparentText"/>
    <dgm:cxn modelId="{B2709B8C-1A19-4605-A45D-9F9D4B5A4778}" type="presParOf" srcId="{BDA71D6A-C3D1-411E-9EAC-6386FFEE52C2}" destId="{0B2273E3-B9E3-4A02-93CF-275511BE0699}" srcOrd="0" destOrd="0" presId="urn:microsoft.com/office/officeart/2008/layout/BendingPictureSemiTransparentText"/>
    <dgm:cxn modelId="{75BFA8F3-C3E3-4796-BD38-C214E5EF0241}" type="presParOf" srcId="{0B2273E3-B9E3-4A02-93CF-275511BE0699}" destId="{367DAC4B-08E7-4BA7-A970-D0115453FB5A}" srcOrd="0" destOrd="0" presId="urn:microsoft.com/office/officeart/2008/layout/BendingPictureSemiTransparentText"/>
    <dgm:cxn modelId="{DF08F5B0-5881-4ACC-A181-DE88307548E0}"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4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33410920" custScaleY="26586613" custLinFactX="-119487" custLinFactY="-1654704" custLinFactNeighborX="-200000" custLinFactNeighborY="-1700000"/>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B6AA3C08-6889-4476-BEF7-DE67E1EBD8AB}" type="presOf" srcId="{F4DCAFF9-3CD8-4192-92EC-2050EBC96D81}" destId="{7AC81859-B11C-4EE9-8379-B9AF70890D88}" srcOrd="0" destOrd="0" presId="urn:microsoft.com/office/officeart/2008/layout/BendingPictureSemiTransparentText"/>
    <dgm:cxn modelId="{089A5819-D344-43E9-A4C3-2A072F89053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1EE3E32-7983-40ED-AC0D-B4BA9F2B02B2}" type="presParOf" srcId="{BDA71D6A-C3D1-411E-9EAC-6386FFEE52C2}" destId="{0B2273E3-B9E3-4A02-93CF-275511BE0699}" srcOrd="0" destOrd="0" presId="urn:microsoft.com/office/officeart/2008/layout/BendingPictureSemiTransparentText"/>
    <dgm:cxn modelId="{C628AC80-81B7-485E-8E48-942402FEBAA3}" type="presParOf" srcId="{0B2273E3-B9E3-4A02-93CF-275511BE0699}" destId="{367DAC4B-08E7-4BA7-A970-D0115453FB5A}" srcOrd="0" destOrd="0" presId="urn:microsoft.com/office/officeart/2008/layout/BendingPictureSemiTransparentText"/>
    <dgm:cxn modelId="{57B085D7-390C-4BA8-8514-8B4E0E80E3D1}" type="presParOf" srcId="{0B2273E3-B9E3-4A02-93CF-275511BE0699}" destId="{7AC81859-B11C-4EE9-8379-B9AF70890D88}" srcOrd="1" destOrd="0" presId="urn:microsoft.com/office/officeart/2008/layout/BendingPictureSemiTransparentText"/>
  </dgm:cxnLst>
  <dgm:bg>
    <a:effectLst/>
  </dgm:bg>
  <dgm:whole>
    <a:ln>
      <a:noFill/>
    </a:ln>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35593753" custScaleY="44206408" custLinFactX="-912435" custLinFactY="-2000000" custLinFactNeighborX="-1000000" custLinFactNeighborY="-2058238"/>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2A678D74-5D28-4772-9694-380BDCB05326}" srcId="{B3E39A80-D6B7-4E26-B22E-327D37299CB1}" destId="{F4DCAFF9-3CD8-4192-92EC-2050EBC96D81}" srcOrd="0" destOrd="0" parTransId="{896C2910-71E4-4E18-81DA-428510306E45}" sibTransId="{5670A9B4-EF79-4194-B2F8-D0D0B5D9F166}"/>
    <dgm:cxn modelId="{6F380899-A526-4134-B306-F0ECE8BFB969}" type="presOf" srcId="{B3E39A80-D6B7-4E26-B22E-327D37299CB1}" destId="{BDA71D6A-C3D1-411E-9EAC-6386FFEE52C2}" srcOrd="0" destOrd="0" presId="urn:microsoft.com/office/officeart/2008/layout/BendingPictureSemiTransparentText"/>
    <dgm:cxn modelId="{A2ED32F7-3852-4F7F-BAB9-1EF1D4D6F4D2}" type="presOf" srcId="{F4DCAFF9-3CD8-4192-92EC-2050EBC96D81}" destId="{7AC81859-B11C-4EE9-8379-B9AF70890D88}" srcOrd="0" destOrd="0" presId="urn:microsoft.com/office/officeart/2008/layout/BendingPictureSemiTransparentText"/>
    <dgm:cxn modelId="{7EDC0378-DDEE-49B7-8F2C-F4211BB0CA7D}" type="presParOf" srcId="{BDA71D6A-C3D1-411E-9EAC-6386FFEE52C2}" destId="{0B2273E3-B9E3-4A02-93CF-275511BE0699}" srcOrd="0" destOrd="0" presId="urn:microsoft.com/office/officeart/2008/layout/BendingPictureSemiTransparentText"/>
    <dgm:cxn modelId="{868092BF-DEC9-4AFF-ADB3-4C0E6756973C}" type="presParOf" srcId="{0B2273E3-B9E3-4A02-93CF-275511BE0699}" destId="{367DAC4B-08E7-4BA7-A970-D0115453FB5A}" srcOrd="0" destOrd="0" presId="urn:microsoft.com/office/officeart/2008/layout/BendingPictureSemiTransparentText"/>
    <dgm:cxn modelId="{2E3F1E6B-7806-466F-8437-5CB40836F0A2}" type="presParOf" srcId="{0B2273E3-B9E3-4A02-93CF-275511BE0699}" destId="{7AC81859-B11C-4EE9-8379-B9AF70890D88}" srcOrd="1" destOrd="0" presId="urn:microsoft.com/office/officeart/2008/layout/BendingPictureSemiTransparentText"/>
  </dgm:cxnLst>
  <dgm:bg>
    <a:effectLst/>
  </dgm:bg>
  <dgm:whole>
    <a:ln>
      <a:noFill/>
    </a:ln>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50150459" custScaleY="41876038" custLinFactX="-119487" custLinFactY="-1654704" custLinFactNeighborX="-200000" custLinFactNeighborY="-1700000"/>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17B20113-AD6E-416A-8BB8-1718DD77BCD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F6E8F6-71FA-4E80-A52D-FCB916059F6A}" type="presOf" srcId="{F4DCAFF9-3CD8-4192-92EC-2050EBC96D81}" destId="{7AC81859-B11C-4EE9-8379-B9AF70890D88}" srcOrd="0" destOrd="0" presId="urn:microsoft.com/office/officeart/2008/layout/BendingPictureSemiTransparentText"/>
    <dgm:cxn modelId="{85C2103A-581D-40EE-A035-E474327BE712}" type="presParOf" srcId="{BDA71D6A-C3D1-411E-9EAC-6386FFEE52C2}" destId="{0B2273E3-B9E3-4A02-93CF-275511BE0699}" srcOrd="0" destOrd="0" presId="urn:microsoft.com/office/officeart/2008/layout/BendingPictureSemiTransparentText"/>
    <dgm:cxn modelId="{AE01CA66-C65F-4598-A402-BB6A164D0B21}" type="presParOf" srcId="{0B2273E3-B9E3-4A02-93CF-275511BE0699}" destId="{367DAC4B-08E7-4BA7-A970-D0115453FB5A}" srcOrd="0" destOrd="0" presId="urn:microsoft.com/office/officeart/2008/layout/BendingPictureSemiTransparentText"/>
    <dgm:cxn modelId="{4B044600-BBF9-4598-9858-83CFB941B19E}" type="presParOf" srcId="{0B2273E3-B9E3-4A02-93CF-275511BE0699}" destId="{7AC81859-B11C-4EE9-8379-B9AF70890D88}" srcOrd="1" destOrd="0" presId="urn:microsoft.com/office/officeart/2008/layout/BendingPictureSemiTransparentText"/>
  </dgm:cxnLst>
  <dgm:bg>
    <a:effectLst/>
  </dgm:bg>
  <dgm:whole>
    <a:ln>
      <a:noFill/>
    </a:ln>
  </dgm:whole>
  <dgm:extLst>
    <a:ext uri="http://schemas.microsoft.com/office/drawing/2008/diagram">
      <dsp:dataModelExt xmlns:dsp="http://schemas.microsoft.com/office/drawing/2008/diagram" relId="rId2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42814108" custScaleY="26586613" custLinFactX="-119487" custLinFactY="-1654704" custLinFactNeighborX="-200000" custLinFactNeighborY="-1700000"/>
      <dgm:spPr>
        <a:blipFill>
          <a:blip xmlns:r="http://schemas.openxmlformats.org/officeDocument/2006/relationships" r:embed="rId1" cstate="screen"/>
          <a:srcRect/>
          <a:stretch>
            <a:fillRect/>
          </a:stretch>
        </a:blipFill>
        <a:ln w="28575">
          <a:solidFill>
            <a:schemeClr val="bg1"/>
          </a:solid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E0A1B55D-1E96-4E7B-92BA-A44DF1705396}"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4533583-ABBB-4B41-BEA7-917031538550}" type="presOf" srcId="{F4DCAFF9-3CD8-4192-92EC-2050EBC96D81}" destId="{7AC81859-B11C-4EE9-8379-B9AF70890D88}" srcOrd="0" destOrd="0" presId="urn:microsoft.com/office/officeart/2008/layout/BendingPictureSemiTransparentText"/>
    <dgm:cxn modelId="{C910FA0B-4D38-49DF-ACE0-B237CAA5BE63}" type="presParOf" srcId="{BDA71D6A-C3D1-411E-9EAC-6386FFEE52C2}" destId="{0B2273E3-B9E3-4A02-93CF-275511BE0699}" srcOrd="0" destOrd="0" presId="urn:microsoft.com/office/officeart/2008/layout/BendingPictureSemiTransparentText"/>
    <dgm:cxn modelId="{E6F33E73-0602-4C93-A364-04F1F885C432}" type="presParOf" srcId="{0B2273E3-B9E3-4A02-93CF-275511BE0699}" destId="{367DAC4B-08E7-4BA7-A970-D0115453FB5A}" srcOrd="0" destOrd="0" presId="urn:microsoft.com/office/officeart/2008/layout/BendingPictureSemiTransparentText"/>
    <dgm:cxn modelId="{AE82BE87-6E41-4FC8-951E-4564DFDF77CA}" type="presParOf" srcId="{0B2273E3-B9E3-4A02-93CF-275511BE0699}" destId="{7AC81859-B11C-4EE9-8379-B9AF70890D88}" srcOrd="1" destOrd="0" presId="urn:microsoft.com/office/officeart/2008/layout/BendingPictureSemiTransparentText"/>
  </dgm:cxnLst>
  <dgm:bg>
    <a:effectLst/>
  </dgm:bg>
  <dgm:whole>
    <a:ln>
      <a:noFill/>
    </a:ln>
  </dgm:whole>
  <dgm:extLst>
    <a:ext uri="http://schemas.microsoft.com/office/drawing/2008/diagram">
      <dsp:dataModelExt xmlns:dsp="http://schemas.microsoft.com/office/drawing/2008/diagram" relId="rId2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9813262" custScaleY="36561227" custLinFactX="200000" custLinFactNeighborX="250700" custLinFactNeighborY="0"/>
      <dgm:spPr>
        <a:blipFill>
          <a:blip xmlns:r="http://schemas.openxmlformats.org/officeDocument/2006/relationships" r:embed="rId1" cstate="screen"/>
          <a:srcRect/>
          <a:stretch>
            <a:fillRect/>
          </a:stretch>
        </a:blipFill>
        <a:ln>
          <a:no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B415802E-0DCC-4DC8-9034-1776540CCDD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0E7617F-9561-43A0-A60C-3A0FD4EA73EF}" type="presOf" srcId="{B3E39A80-D6B7-4E26-B22E-327D37299CB1}" destId="{BDA71D6A-C3D1-411E-9EAC-6386FFEE52C2}" srcOrd="0" destOrd="0" presId="urn:microsoft.com/office/officeart/2008/layout/BendingPictureSemiTransparentText"/>
    <dgm:cxn modelId="{562137F5-51AE-4CD3-B636-F7B647168705}" type="presParOf" srcId="{BDA71D6A-C3D1-411E-9EAC-6386FFEE52C2}" destId="{0B2273E3-B9E3-4A02-93CF-275511BE0699}" srcOrd="0" destOrd="0" presId="urn:microsoft.com/office/officeart/2008/layout/BendingPictureSemiTransparentText"/>
    <dgm:cxn modelId="{16D28EBB-7D72-490B-9A9C-EED98DF232EB}" type="presParOf" srcId="{0B2273E3-B9E3-4A02-93CF-275511BE0699}" destId="{367DAC4B-08E7-4BA7-A970-D0115453FB5A}" srcOrd="0" destOrd="0" presId="urn:microsoft.com/office/officeart/2008/layout/BendingPictureSemiTransparentText"/>
    <dgm:cxn modelId="{B26528D3-157E-43B2-A1BE-655870EC6CC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9793109" custScaleY="36561227" custLinFactX="200000" custLinFactNeighborX="250700" custLinFactNeighborY="0"/>
      <dgm:spPr>
        <a:blipFill>
          <a:blip xmlns:r="http://schemas.openxmlformats.org/officeDocument/2006/relationships" r:embed="rId1" cstate="screen"/>
          <a:srcRect/>
          <a:stretch>
            <a:fillRect/>
          </a:stretch>
        </a:blipFill>
        <a:ln>
          <a:no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A58D2116-FFA7-4E1C-B956-702A92477F22}" type="presOf" srcId="{F4DCAFF9-3CD8-4192-92EC-2050EBC96D81}" destId="{7AC81859-B11C-4EE9-8379-B9AF70890D88}" srcOrd="0" destOrd="0" presId="urn:microsoft.com/office/officeart/2008/layout/BendingPictureSemiTransparentText"/>
    <dgm:cxn modelId="{E6C21C36-0F42-4068-9CEB-283E0ACC567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42141D8-17E8-4C5B-A016-1093143EB319}" type="presParOf" srcId="{BDA71D6A-C3D1-411E-9EAC-6386FFEE52C2}" destId="{0B2273E3-B9E3-4A02-93CF-275511BE0699}" srcOrd="0" destOrd="0" presId="urn:microsoft.com/office/officeart/2008/layout/BendingPictureSemiTransparentText"/>
    <dgm:cxn modelId="{67ABCFB4-C17C-4492-A7E7-5CA618F6A210}" type="presParOf" srcId="{0B2273E3-B9E3-4A02-93CF-275511BE0699}" destId="{367DAC4B-08E7-4BA7-A970-D0115453FB5A}" srcOrd="0" destOrd="0" presId="urn:microsoft.com/office/officeart/2008/layout/BendingPictureSemiTransparentText"/>
    <dgm:cxn modelId="{2C13B656-A245-4329-8B0B-71D206A5C23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9793109" custScaleY="36561227" custLinFactY="-900000" custLinFactNeighborX="-1856" custLinFactNeighborY="-962918"/>
      <dgm:spPr>
        <a:blipFill>
          <a:blip xmlns:r="http://schemas.openxmlformats.org/officeDocument/2006/relationships" r:embed="rId1" cstate="screen"/>
          <a:srcRect/>
          <a:stretch>
            <a:fillRect/>
          </a:stretch>
        </a:blipFill>
        <a:ln>
          <a:no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26263444-A64D-4B4C-AD69-068B49B1A2D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70FB289-F96B-4B9D-9FD1-C950DC74E581}" type="presOf" srcId="{B3E39A80-D6B7-4E26-B22E-327D37299CB1}" destId="{BDA71D6A-C3D1-411E-9EAC-6386FFEE52C2}" srcOrd="0" destOrd="0" presId="urn:microsoft.com/office/officeart/2008/layout/BendingPictureSemiTransparentText"/>
    <dgm:cxn modelId="{7EDB8299-96E1-4B6B-A9A2-CA646B3C64C0}" type="presParOf" srcId="{BDA71D6A-C3D1-411E-9EAC-6386FFEE52C2}" destId="{0B2273E3-B9E3-4A02-93CF-275511BE0699}" srcOrd="0" destOrd="0" presId="urn:microsoft.com/office/officeart/2008/layout/BendingPictureSemiTransparentText"/>
    <dgm:cxn modelId="{2521CB09-4179-4A92-8563-DD8B95F06D40}" type="presParOf" srcId="{0B2273E3-B9E3-4A02-93CF-275511BE0699}" destId="{367DAC4B-08E7-4BA7-A970-D0115453FB5A}" srcOrd="0" destOrd="0" presId="urn:microsoft.com/office/officeart/2008/layout/BendingPictureSemiTransparentText"/>
    <dgm:cxn modelId="{A10FB54B-4A95-47BC-AB05-521C1E1758E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latin typeface="+mn-lt"/>
            <a:ea typeface="+mn-ea"/>
            <a:cs typeface="+mn-ea"/>
            <a:sym typeface="+mn-lt"/>
          </a:endParaRPr>
        </a:p>
      </dgm:t>
    </dgm:pt>
    <dgm:pt modelId="{896C2910-71E4-4E18-81DA-428510306E45}" cxnId="{2A678D74-5D28-4772-9694-380BDCB05326}" type="parTrans">
      <dgm:prSet/>
      <dgm:spPr/>
      <dgm:t>
        <a:bodyPr/>
        <a:lstStyle/>
        <a:p>
          <a:endParaRPr lang="en-US"/>
        </a:p>
      </dgm:t>
    </dgm:pt>
    <dgm:pt modelId="{5670A9B4-EF79-4194-B2F8-D0D0B5D9F166}" cxnId="{2A678D74-5D28-4772-9694-380BDCB05326}" type="sibTrans">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19793109" custScaleY="36561227" custLinFactY="-900000" custLinFactNeighborX="-1856" custLinFactNeighborY="-962918"/>
      <dgm:spPr>
        <a:blipFill>
          <a:blip xmlns:r="http://schemas.openxmlformats.org/officeDocument/2006/relationships" r:embed="rId1" cstate="screen"/>
          <a:srcRect/>
          <a:stretch>
            <a:fillRect/>
          </a:stretch>
        </a:blipFill>
        <a:ln>
          <a:noFill/>
        </a:ln>
      </dgm:spPr>
    </dgm:pt>
    <dgm:pt modelId="{7AC81859-B11C-4EE9-8379-B9AF70890D88}" type="pres">
      <dgm:prSet presAssocID="{F4DCAFF9-3CD8-4192-92EC-2050EBC96D81}" presName="rect2" presStyleLbl="trBgShp" presStyleIdx="0" presStyleCnt="1">
        <dgm:presLayoutVars>
          <dgm:bulletEnabled val="1"/>
        </dgm:presLayoutVars>
      </dgm:prSet>
      <dgm:spPr/>
    </dgm:pt>
  </dgm:ptLst>
  <dgm:cxnLst>
    <dgm:cxn modelId="{0032AB3E-06BF-4B23-A3AA-BC937D38B23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B4776A4-06DE-496B-A250-6BEE6E7775A5}" type="presOf" srcId="{F4DCAFF9-3CD8-4192-92EC-2050EBC96D81}" destId="{7AC81859-B11C-4EE9-8379-B9AF70890D88}" srcOrd="0" destOrd="0" presId="urn:microsoft.com/office/officeart/2008/layout/BendingPictureSemiTransparentText"/>
    <dgm:cxn modelId="{E13A051B-2FA1-415F-B098-8FED5203D8FC}" type="presParOf" srcId="{BDA71D6A-C3D1-411E-9EAC-6386FFEE52C2}" destId="{0B2273E3-B9E3-4A02-93CF-275511BE0699}" srcOrd="0" destOrd="0" presId="urn:microsoft.com/office/officeart/2008/layout/BendingPictureSemiTransparentText"/>
    <dgm:cxn modelId="{41382501-2832-4A25-8755-E926E4F2D38F}" type="presParOf" srcId="{0B2273E3-B9E3-4A02-93CF-275511BE0699}" destId="{367DAC4B-08E7-4BA7-A970-D0115453FB5A}" srcOrd="0" destOrd="0" presId="urn:microsoft.com/office/officeart/2008/layout/BendingPictureSemiTransparentText"/>
    <dgm:cxn modelId="{1C3E7B90-918F-4769-96B0-69CBA157C68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226898" cy="3377236"/>
        <a:chOff x="0" y="0"/>
        <a:chExt cx="4226898" cy="3377236"/>
      </a:xfrm>
    </dsp:grpSpPr>
    <dsp:sp modelId="{367DAC4B-08E7-4BA7-A970-D0115453FB5A}">
      <dsp:nvSpPr>
        <dsp:cNvPr id="3" name="矩形 2"/>
        <dsp:cNvSpPr/>
      </dsp:nvSpPr>
      <dsp:spPr bwMode="white">
        <a:xfrm>
          <a:off x="108422" y="0"/>
          <a:ext cx="3940221" cy="3377236"/>
        </a:xfrm>
        <a:prstGeom prst="rect">
          <a:avLst/>
        </a:prstGeom>
        <a:blipFill>
          <a:blip r:embed="rId1" cstate="screen"/>
          <a:srcRect/>
          <a:stretch>
            <a:fillRect/>
          </a:stretch>
        </a:blipFill>
      </dsp:spPr>
      <dsp:style>
        <a:lnRef idx="0">
          <a:schemeClr val="accent1"/>
        </a:lnRef>
        <a:fillRef idx="1">
          <a:schemeClr val="accent1">
            <a:tint val="40000"/>
          </a:schemeClr>
        </a:fillRef>
        <a:effectRef idx="0">
          <a:scrgbClr r="0" g="0" b="0"/>
        </a:effectRef>
        <a:fontRef idx="minor"/>
      </dsp:style>
      <dsp:txXfrm>
        <a:off x="108422" y="0"/>
        <a:ext cx="3940221" cy="3377236"/>
      </dsp:txXfrm>
    </dsp:sp>
    <dsp:sp modelId="{7AC81859-B11C-4EE9-8379-B9AF70890D88}">
      <dsp:nvSpPr>
        <dsp:cNvPr id="4" name="矩形 3"/>
        <dsp:cNvSpPr/>
      </dsp:nvSpPr>
      <dsp:spPr bwMode="white">
        <a:xfrm>
          <a:off x="143338" y="2364065"/>
          <a:ext cx="3940221" cy="810537"/>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99060" tIns="99060" rIns="99060" bIns="99060" anchor="ctr"/>
        <a:lstStyle>
          <a:lvl1pPr algn="ctr">
            <a:defRPr sz="3900"/>
          </a:lvl1pPr>
          <a:lvl2pPr marL="285750" indent="-285750" algn="ctr">
            <a:defRPr sz="3000"/>
          </a:lvl2pPr>
          <a:lvl3pPr marL="571500" indent="-285750" algn="ctr">
            <a:defRPr sz="3000"/>
          </a:lvl3pPr>
          <a:lvl4pPr marL="857250" indent="-285750" algn="ctr">
            <a:defRPr sz="3000"/>
          </a:lvl4pPr>
          <a:lvl5pPr marL="1143000" indent="-285750" algn="ctr">
            <a:defRPr sz="3000"/>
          </a:lvl5pPr>
          <a:lvl6pPr marL="1428750" indent="-285750" algn="ctr">
            <a:defRPr sz="3000"/>
          </a:lvl6pPr>
          <a:lvl7pPr marL="1714500" indent="-285750" algn="ctr">
            <a:defRPr sz="3000"/>
          </a:lvl7pPr>
          <a:lvl8pPr marL="2000250" indent="-285750" algn="ctr">
            <a:defRPr sz="3000"/>
          </a:lvl8pPr>
          <a:lvl9pPr marL="2286000" indent="-285750" algn="ctr">
            <a:defRPr sz="30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143338" y="2364065"/>
        <a:ext cx="3940221" cy="8105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600415" cy="1726965"/>
        <a:chOff x="0" y="0"/>
        <a:chExt cx="1600415" cy="1726965"/>
      </a:xfrm>
    </dsp:grpSpPr>
    <dsp:sp modelId="{367DAC4B-08E7-4BA7-A970-D0115453FB5A}">
      <dsp:nvSpPr>
        <dsp:cNvPr id="3" name="矩形 2"/>
        <dsp:cNvSpPr/>
      </dsp:nvSpPr>
      <dsp:spPr bwMode="white">
        <a:xfrm>
          <a:off x="-250" y="51341"/>
          <a:ext cx="1600665" cy="137195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50" y="51341"/>
        <a:ext cx="1600665" cy="1371959"/>
      </dsp:txXfrm>
    </dsp:sp>
    <dsp:sp modelId="{7AC81859-B11C-4EE9-8379-B9AF70890D88}">
      <dsp:nvSpPr>
        <dsp:cNvPr id="4" name="矩形 3"/>
        <dsp:cNvSpPr/>
      </dsp:nvSpPr>
      <dsp:spPr bwMode="white">
        <a:xfrm>
          <a:off x="367" y="1137874"/>
          <a:ext cx="1600665" cy="329270"/>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67" y="1137874"/>
        <a:ext cx="1600665" cy="32927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07342" cy="2113449"/>
        <a:chOff x="0" y="0"/>
        <a:chExt cx="3107342" cy="2113449"/>
      </a:xfrm>
    </dsp:grpSpPr>
    <dsp:sp modelId="{367DAC4B-08E7-4BA7-A970-D0115453FB5A}">
      <dsp:nvSpPr>
        <dsp:cNvPr id="3" name="矩形 2"/>
        <dsp:cNvSpPr/>
      </dsp:nvSpPr>
      <dsp:spPr bwMode="white">
        <a:xfrm>
          <a:off x="297212" y="0"/>
          <a:ext cx="2465761" cy="2113449"/>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297212" y="0"/>
        <a:ext cx="2465761" cy="2113449"/>
      </dsp:txXfrm>
    </dsp:sp>
    <dsp:sp modelId="{7AC81859-B11C-4EE9-8379-B9AF70890D88}">
      <dsp:nvSpPr>
        <dsp:cNvPr id="4" name="矩形 3"/>
        <dsp:cNvSpPr/>
      </dsp:nvSpPr>
      <dsp:spPr bwMode="white">
        <a:xfrm>
          <a:off x="320791" y="1479414"/>
          <a:ext cx="2465761" cy="507228"/>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60960" tIns="60960" rIns="60960" bIns="60960" anchor="ctr"/>
        <a:lstStyle>
          <a:lvl1pPr algn="ctr">
            <a:defRPr sz="24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320791" y="1479414"/>
        <a:ext cx="2465761" cy="507228"/>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770728" cy="1884968"/>
        <a:chOff x="0" y="0"/>
        <a:chExt cx="1770728" cy="1884968"/>
      </a:xfrm>
    </dsp:grpSpPr>
    <dsp:sp modelId="{367DAC4B-08E7-4BA7-A970-D0115453FB5A}">
      <dsp:nvSpPr>
        <dsp:cNvPr id="3" name="矩形 2"/>
        <dsp:cNvSpPr/>
      </dsp:nvSpPr>
      <dsp:spPr bwMode="white">
        <a:xfrm>
          <a:off x="0" y="44016"/>
          <a:ext cx="1771273" cy="1518191"/>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0" y="44016"/>
        <a:ext cx="1771273" cy="1518191"/>
      </dsp:txXfrm>
    </dsp:sp>
    <dsp:sp modelId="{7AC81859-B11C-4EE9-8379-B9AF70890D88}">
      <dsp:nvSpPr>
        <dsp:cNvPr id="4" name="矩形 3"/>
        <dsp:cNvSpPr/>
      </dsp:nvSpPr>
      <dsp:spPr bwMode="white">
        <a:xfrm>
          <a:off x="-4" y="1246122"/>
          <a:ext cx="1771273" cy="364366"/>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3180" tIns="43180" rIns="43180" bIns="4318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4" y="1246122"/>
        <a:ext cx="1771273" cy="364366"/>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992069" cy="1428006"/>
        <a:chOff x="0" y="0"/>
        <a:chExt cx="1992069" cy="1428006"/>
      </a:xfrm>
    </dsp:grpSpPr>
    <dsp:sp modelId="{367DAC4B-08E7-4BA7-A970-D0115453FB5A}">
      <dsp:nvSpPr>
        <dsp:cNvPr id="3" name="矩形 2"/>
        <dsp:cNvSpPr/>
      </dsp:nvSpPr>
      <dsp:spPr bwMode="white">
        <a:xfrm>
          <a:off x="152393" y="0"/>
          <a:ext cx="1666055" cy="1428006"/>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152393" y="0"/>
        <a:ext cx="1666055" cy="1428006"/>
      </dsp:txXfrm>
    </dsp:sp>
    <dsp:sp modelId="{7AC81859-B11C-4EE9-8379-B9AF70890D88}">
      <dsp:nvSpPr>
        <dsp:cNvPr id="4" name="矩形 3"/>
        <dsp:cNvSpPr/>
      </dsp:nvSpPr>
      <dsp:spPr bwMode="white">
        <a:xfrm>
          <a:off x="163007" y="999604"/>
          <a:ext cx="1666055" cy="342721"/>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0640" tIns="40640" rIns="40640" bIns="4064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163007" y="999604"/>
        <a:ext cx="1666055" cy="342721"/>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427215" cy="1827848"/>
        <a:chOff x="0" y="0"/>
        <a:chExt cx="3427215" cy="1827848"/>
      </a:xfrm>
    </dsp:grpSpPr>
    <dsp:sp modelId="{367DAC4B-08E7-4BA7-A970-D0115453FB5A}">
      <dsp:nvSpPr>
        <dsp:cNvPr id="3" name="矩形 2"/>
        <dsp:cNvSpPr/>
      </dsp:nvSpPr>
      <dsp:spPr bwMode="white">
        <a:xfrm>
          <a:off x="631419" y="0"/>
          <a:ext cx="2132550" cy="1827848"/>
        </a:xfrm>
        <a:prstGeom prst="rect">
          <a:avLst/>
        </a:prstGeom>
        <a:blipFill>
          <a:blip r:embed="rId1" cstate="screen"/>
          <a:srcRect/>
          <a:stretch>
            <a:fillRect/>
          </a:stretch>
        </a:blipFill>
        <a:ln w="28575">
          <a:solidFill>
            <a:schemeClr val="bg1"/>
          </a:solidFill>
        </a:ln>
      </dsp:spPr>
      <dsp:style>
        <a:lnRef idx="0">
          <a:schemeClr val="accent1"/>
        </a:lnRef>
        <a:fillRef idx="1">
          <a:schemeClr val="accent1">
            <a:tint val="40000"/>
          </a:schemeClr>
        </a:fillRef>
        <a:effectRef idx="0">
          <a:scrgbClr r="0" g="0" b="0"/>
        </a:effectRef>
        <a:fontRef idx="minor"/>
      </dsp:style>
      <dsp:txXfrm>
        <a:off x="631419" y="0"/>
        <a:ext cx="2132550" cy="1827848"/>
      </dsp:txXfrm>
    </dsp:sp>
    <dsp:sp modelId="{7AC81859-B11C-4EE9-8379-B9AF70890D88}">
      <dsp:nvSpPr>
        <dsp:cNvPr id="4" name="矩形 3"/>
        <dsp:cNvSpPr/>
      </dsp:nvSpPr>
      <dsp:spPr bwMode="white">
        <a:xfrm>
          <a:off x="647332" y="1279494"/>
          <a:ext cx="2132550" cy="438684"/>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53340" tIns="53340" rIns="53340" bIns="53340" anchor="ctr"/>
        <a:lstStyle>
          <a:lvl1pPr algn="ctr">
            <a:defRPr sz="2100"/>
          </a:lvl1pPr>
          <a:lvl2pPr marL="171450" indent="-171450" algn="ctr">
            <a:defRPr sz="1600"/>
          </a:lvl2pPr>
          <a:lvl3pPr marL="342900" indent="-171450" algn="ctr">
            <a:defRPr sz="1600"/>
          </a:lvl3pPr>
          <a:lvl4pPr marL="514350" indent="-171450" algn="ctr">
            <a:defRPr sz="1600"/>
          </a:lvl4pPr>
          <a:lvl5pPr marL="685800" indent="-171450" algn="ctr">
            <a:defRPr sz="1600"/>
          </a:lvl5pPr>
          <a:lvl6pPr marL="857250" indent="-171450" algn="ctr">
            <a:defRPr sz="1600"/>
          </a:lvl6pPr>
          <a:lvl7pPr marL="1028700" indent="-171450" algn="ctr">
            <a:defRPr sz="1600"/>
          </a:lvl7pPr>
          <a:lvl8pPr marL="1200150" indent="-171450" algn="ctr">
            <a:defRPr sz="1600"/>
          </a:lvl8pPr>
          <a:lvl9pPr marL="1371600" indent="-171450" algn="ctr">
            <a:defRPr sz="1600"/>
          </a:lvl9pPr>
        </a:lstStyle>
        <a:p>
          <a:pPr lvl="0">
            <a:lnSpc>
              <a:spcPct val="100000"/>
            </a:lnSpc>
            <a:spcBef>
              <a:spcPct val="0"/>
            </a:spcBef>
            <a:spcAft>
              <a:spcPct val="35000"/>
            </a:spcAft>
          </a:pPr>
          <a:endParaRPr lang="en-US" dirty="0">
            <a:solidFill>
              <a:schemeClr val="lt1"/>
            </a:solidFill>
            <a:latin typeface="+mn-lt"/>
            <a:ea typeface="+mn-ea"/>
            <a:cs typeface="+mn-ea"/>
            <a:sym typeface="+mn-lt"/>
          </a:endParaRPr>
        </a:p>
      </dsp:txBody>
      <dsp:txXfrm>
        <a:off x="647332" y="1279494"/>
        <a:ext cx="2132550" cy="438684"/>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953931" cy="3090401"/>
        <a:chOff x="0" y="0"/>
        <a:chExt cx="1953931" cy="3090401"/>
      </a:xfrm>
    </dsp:grpSpPr>
    <dsp:sp modelId="{367DAC4B-08E7-4BA7-A970-D0115453FB5A}">
      <dsp:nvSpPr>
        <dsp:cNvPr id="3" name="矩形 2"/>
        <dsp:cNvSpPr/>
      </dsp:nvSpPr>
      <dsp:spPr bwMode="white">
        <a:xfrm>
          <a:off x="620" y="708091"/>
          <a:ext cx="1953311" cy="1674218"/>
        </a:xfrm>
        <a:prstGeom prst="rect">
          <a:avLst/>
        </a:prstGeom>
        <a:blipFill>
          <a:blip r:embed="rId1" cstate="screen"/>
          <a:srcRect/>
          <a:stretch>
            <a:fillRect/>
          </a:stretch>
        </a:blipFill>
        <a:ln>
          <a:noFill/>
        </a:ln>
      </dsp:spPr>
      <dsp:style>
        <a:lnRef idx="0">
          <a:schemeClr val="accent1"/>
        </a:lnRef>
        <a:fillRef idx="1">
          <a:schemeClr val="accent1">
            <a:tint val="40000"/>
          </a:schemeClr>
        </a:fillRef>
        <a:effectRef idx="0">
          <a:scrgbClr r="0" g="0" b="0"/>
        </a:effectRef>
        <a:fontRef idx="minor"/>
      </dsp:style>
      <dsp:txXfrm>
        <a:off x="620" y="708091"/>
        <a:ext cx="1953311" cy="1674218"/>
      </dsp:txXfrm>
    </dsp:sp>
    <dsp:sp modelId="{7AC81859-B11C-4EE9-8379-B9AF70890D88}">
      <dsp:nvSpPr>
        <dsp:cNvPr id="4" name="矩形 3"/>
        <dsp:cNvSpPr/>
      </dsp:nvSpPr>
      <dsp:spPr bwMode="white">
        <a:xfrm>
          <a:off x="750" y="1880044"/>
          <a:ext cx="1953311" cy="401812"/>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8260" tIns="48260" rIns="48260" bIns="48260" anchor="ctr"/>
        <a:lstStyle>
          <a:lvl1pPr algn="ctr">
            <a:defRPr sz="19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750" y="1880044"/>
        <a:ext cx="1953311" cy="401812"/>
      </dsp:txXfrm>
    </dsp:sp>
  </dsp:spTree>
</dsp:drawing>
</file>

<file path=ppt/diagrams/drawing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953931" cy="3090400"/>
        <a:chOff x="0" y="0"/>
        <a:chExt cx="1953931" cy="3090400"/>
      </a:xfrm>
    </dsp:grpSpPr>
    <dsp:sp modelId="{367DAC4B-08E7-4BA7-A970-D0115453FB5A}">
      <dsp:nvSpPr>
        <dsp:cNvPr id="3" name="矩形 2"/>
        <dsp:cNvSpPr/>
      </dsp:nvSpPr>
      <dsp:spPr bwMode="white">
        <a:xfrm>
          <a:off x="621" y="708091"/>
          <a:ext cx="1953310" cy="1674218"/>
        </a:xfrm>
        <a:prstGeom prst="rect">
          <a:avLst/>
        </a:prstGeom>
        <a:blipFill>
          <a:blip r:embed="rId1" cstate="screen"/>
          <a:srcRect/>
          <a:stretch>
            <a:fillRect/>
          </a:stretch>
        </a:blipFill>
        <a:ln>
          <a:noFill/>
        </a:ln>
      </dsp:spPr>
      <dsp:style>
        <a:lnRef idx="0">
          <a:schemeClr val="accent1"/>
        </a:lnRef>
        <a:fillRef idx="1">
          <a:schemeClr val="accent1">
            <a:tint val="40000"/>
          </a:schemeClr>
        </a:fillRef>
        <a:effectRef idx="0">
          <a:scrgbClr r="0" g="0" b="0"/>
        </a:effectRef>
        <a:fontRef idx="minor"/>
      </dsp:style>
      <dsp:txXfrm>
        <a:off x="621" y="708091"/>
        <a:ext cx="1953310" cy="1674218"/>
      </dsp:txXfrm>
    </dsp:sp>
    <dsp:sp modelId="{7AC81859-B11C-4EE9-8379-B9AF70890D88}">
      <dsp:nvSpPr>
        <dsp:cNvPr id="4" name="矩形 3"/>
        <dsp:cNvSpPr/>
      </dsp:nvSpPr>
      <dsp:spPr bwMode="white">
        <a:xfrm>
          <a:off x="750" y="1880044"/>
          <a:ext cx="1953310" cy="401812"/>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8260" tIns="48260" rIns="48260" bIns="48260" anchor="ctr"/>
        <a:lstStyle>
          <a:lvl1pPr algn="ctr">
            <a:defRPr sz="19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750" y="1880044"/>
        <a:ext cx="1953310" cy="401812"/>
      </dsp:txXfrm>
    </dsp:sp>
  </dsp:spTree>
</dsp:drawing>
</file>

<file path=ppt/diagrams/drawing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953931" cy="3090400"/>
        <a:chOff x="0" y="0"/>
        <a:chExt cx="1953931" cy="3090400"/>
      </a:xfrm>
    </dsp:grpSpPr>
    <dsp:sp modelId="{367DAC4B-08E7-4BA7-A970-D0115453FB5A}">
      <dsp:nvSpPr>
        <dsp:cNvPr id="3" name="矩形 2"/>
        <dsp:cNvSpPr/>
      </dsp:nvSpPr>
      <dsp:spPr bwMode="white">
        <a:xfrm>
          <a:off x="567" y="622784"/>
          <a:ext cx="1953310" cy="1674218"/>
        </a:xfrm>
        <a:prstGeom prst="rect">
          <a:avLst/>
        </a:prstGeom>
        <a:blipFill>
          <a:blip r:embed="rId1" cstate="screen"/>
          <a:srcRect/>
          <a:stretch>
            <a:fillRect/>
          </a:stretch>
        </a:blipFill>
        <a:ln>
          <a:noFill/>
        </a:ln>
      </dsp:spPr>
      <dsp:style>
        <a:lnRef idx="0">
          <a:schemeClr val="accent1"/>
        </a:lnRef>
        <a:fillRef idx="1">
          <a:schemeClr val="accent1">
            <a:tint val="40000"/>
          </a:schemeClr>
        </a:fillRef>
        <a:effectRef idx="0">
          <a:scrgbClr r="0" g="0" b="0"/>
        </a:effectRef>
        <a:fontRef idx="minor"/>
      </dsp:style>
      <dsp:txXfrm>
        <a:off x="567" y="622784"/>
        <a:ext cx="1953310" cy="1674218"/>
      </dsp:txXfrm>
    </dsp:sp>
    <dsp:sp modelId="{7AC81859-B11C-4EE9-8379-B9AF70890D88}">
      <dsp:nvSpPr>
        <dsp:cNvPr id="4" name="矩形 3"/>
        <dsp:cNvSpPr/>
      </dsp:nvSpPr>
      <dsp:spPr bwMode="white">
        <a:xfrm>
          <a:off x="750" y="1880044"/>
          <a:ext cx="1953310" cy="401812"/>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8260" tIns="48260" rIns="48260" bIns="48260" anchor="ctr"/>
        <a:lstStyle>
          <a:lvl1pPr algn="ctr">
            <a:defRPr sz="19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endParaRPr lang="en-US" dirty="0">
            <a:solidFill>
              <a:schemeClr val="lt1"/>
            </a:solidFill>
            <a:latin typeface="+mn-lt"/>
            <a:ea typeface="+mn-ea"/>
            <a:cs typeface="+mn-ea"/>
            <a:sym typeface="+mn-lt"/>
          </a:endParaRPr>
        </a:p>
      </dsp:txBody>
      <dsp:txXfrm>
        <a:off x="750" y="1880044"/>
        <a:ext cx="1953310" cy="401812"/>
      </dsp:txXfrm>
    </dsp:sp>
  </dsp:spTree>
</dsp:drawing>
</file>

<file path=ppt/diagrams/drawing9.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953931" cy="3090400"/>
        <a:chOff x="0" y="0"/>
        <a:chExt cx="1953931" cy="3090400"/>
      </a:xfrm>
    </dsp:grpSpPr>
    <dsp:sp modelId="{367DAC4B-08E7-4BA7-A970-D0115453FB5A}">
      <dsp:nvSpPr>
        <dsp:cNvPr id="3" name="矩形 2"/>
        <dsp:cNvSpPr/>
      </dsp:nvSpPr>
      <dsp:spPr bwMode="white">
        <a:xfrm>
          <a:off x="567" y="622784"/>
          <a:ext cx="1953310" cy="1674218"/>
        </a:xfrm>
        <a:prstGeom prst="rect">
          <a:avLst/>
        </a:prstGeom>
        <a:blipFill>
          <a:blip r:embed="rId1" cstate="screen"/>
          <a:srcRect/>
          <a:stretch>
            <a:fillRect/>
          </a:stretch>
        </a:blipFill>
        <a:ln>
          <a:noFill/>
        </a:ln>
      </dsp:spPr>
      <dsp:style>
        <a:lnRef idx="0">
          <a:schemeClr val="accent1"/>
        </a:lnRef>
        <a:fillRef idx="1">
          <a:schemeClr val="accent1">
            <a:tint val="40000"/>
          </a:schemeClr>
        </a:fillRef>
        <a:effectRef idx="0">
          <a:scrgbClr r="0" g="0" b="0"/>
        </a:effectRef>
        <a:fontRef idx="minor"/>
      </dsp:style>
      <dsp:txXfrm>
        <a:off x="567" y="622784"/>
        <a:ext cx="1953310" cy="1674218"/>
      </dsp:txXfrm>
    </dsp:sp>
    <dsp:sp modelId="{7AC81859-B11C-4EE9-8379-B9AF70890D88}">
      <dsp:nvSpPr>
        <dsp:cNvPr id="4" name="矩形 3"/>
        <dsp:cNvSpPr/>
      </dsp:nvSpPr>
      <dsp:spPr bwMode="white">
        <a:xfrm>
          <a:off x="750" y="1880044"/>
          <a:ext cx="1953310" cy="401812"/>
        </a:xfrm>
        <a:prstGeom prst="rect">
          <a:avLst/>
        </a:prstGeom>
        <a:noFill/>
      </dsp:spPr>
      <dsp:style>
        <a:lnRef idx="0">
          <a:schemeClr val="accent1"/>
        </a:lnRef>
        <a:fillRef idx="1">
          <a:schemeClr val="accent1">
            <a:tint val="50000"/>
            <a:alpha val="40000"/>
          </a:schemeClr>
        </a:fillRef>
        <a:effectRef idx="0">
          <a:scrgbClr r="0" g="0" b="0"/>
        </a:effectRef>
        <a:fontRef idx="minor"/>
      </dsp:style>
      <dsp:txBody>
        <a:bodyPr lIns="48260" tIns="48260" rIns="48260" bIns="48260" anchor="ctr"/>
        <a:lstStyle>
          <a:lvl1pPr algn="ctr">
            <a:defRPr sz="19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endParaRPr lang="en-US">
            <a:solidFill>
              <a:schemeClr val="lt1"/>
            </a:solidFill>
            <a:latin typeface="+mn-lt"/>
            <a:ea typeface="+mn-ea"/>
            <a:cs typeface="+mn-ea"/>
            <a:sym typeface="+mn-lt"/>
          </a:endParaRPr>
        </a:p>
      </dsp:txBody>
      <dsp:txXfrm>
        <a:off x="750" y="1880044"/>
        <a:ext cx="1953310" cy="401812"/>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727C13-F128-4C80-B233-0897A9B7643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25557-2267-49CA-B3F2-48BDCDB5493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B68624-630B-4744-BCCD-C1E38D15EDD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0C1EB8-81F2-435F-A431-95F3C5442F2C}"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B68624-630B-4744-BCCD-C1E38D15EDD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0C1EB8-81F2-435F-A431-95F3C5442F2C}"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0C1EB8-81F2-435F-A431-95F3C5442F2C}"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4DDAD74B-4254-4A15-B920-236F271C9A39}" type="slidenum">
              <a:rPr lang="id-ID" smtClean="0"/>
            </a:fld>
            <a:endParaRPr lang="id-I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8CE7B1-EEFF-4325-B8A5-590AB514CB10}"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325557-2267-49CA-B3F2-48BDCDB5493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transition spd="med" advClick="0" advTm="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med" advClick="0" advTm="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798BDAE-A562-4667-82DD-5BE61974BD31}" type="datetimeFigureOut">
              <a:rPr lang="id-ID" smtClean="0"/>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9F2E319-0919-499D-AD1F-7963255D1003}" type="slidenum">
              <a:rPr lang="id-ID" smtClean="0"/>
            </a:fld>
            <a:endParaRPr lang="id-ID"/>
          </a:p>
        </p:txBody>
      </p:sp>
    </p:spTree>
  </p:cSld>
  <p:clrMapOvr>
    <a:masterClrMapping/>
  </p:clrMapOvr>
  <p:transition spd="med" advClick="0" advTm="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transition spd="med" advClick="0" advTm="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20" name="Title 19"/>
          <p:cNvSpPr>
            <a:spLocks noGrp="1"/>
          </p:cNvSpPr>
          <p:nvPr>
            <p:ph type="title"/>
          </p:nvPr>
        </p:nvSpPr>
        <p:spPr/>
        <p:txBody>
          <a:bodyPr/>
          <a:lstStyle/>
          <a:p>
            <a:r>
              <a:rPr lang="en-US"/>
              <a:t>Click to edit Master title style</a:t>
            </a:r>
            <a:endParaRPr lang="en-US"/>
          </a:p>
        </p:txBody>
      </p:sp>
    </p:spTree>
  </p:cSld>
  <p:clrMapOvr>
    <a:masterClrMapping/>
  </p:clrMapOvr>
  <p:transition spd="med" advClick="0" advTm="5000">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20" name="Title 19"/>
          <p:cNvSpPr>
            <a:spLocks noGrp="1"/>
          </p:cNvSpPr>
          <p:nvPr>
            <p:ph type="title"/>
          </p:nvPr>
        </p:nvSpPr>
        <p:spPr/>
        <p:txBody>
          <a:bodyPr/>
          <a:lstStyle/>
          <a:p>
            <a:r>
              <a:rPr lang="en-US"/>
              <a:t>Click to edit Master title style</a:t>
            </a:r>
            <a:endParaRPr lang="en-US"/>
          </a:p>
        </p:txBody>
      </p:sp>
      <p:sp>
        <p:nvSpPr>
          <p:cNvPr id="4" name="TextBox 4"/>
          <p:cNvSpPr txBox="1"/>
          <p:nvPr userDrawn="1"/>
        </p:nvSpPr>
        <p:spPr>
          <a:xfrm>
            <a:off x="1155229" y="3568389"/>
            <a:ext cx="1440159" cy="118430"/>
          </a:xfrm>
          <a:prstGeom prst="rect">
            <a:avLst/>
          </a:prstGeom>
          <a:noFill/>
        </p:spPr>
        <p:txBody>
          <a:bodyPr wrap="square" rtlCol="0">
            <a:spAutoFit/>
          </a:bodyPr>
          <a:lstStyle/>
          <a:p>
            <a:pPr defTabSz="914400">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a:solidFill>
                <a:prstClr val="black"/>
              </a:solidFill>
              <a:latin typeface="微软雅黑" panose="020B0503020204020204" pitchFamily="34" charset="-122"/>
            </a:endParaRPr>
          </a:p>
        </p:txBody>
      </p:sp>
    </p:spTree>
  </p:cSld>
  <p:clrMapOvr>
    <a:masterClrMapping/>
  </p:clrMapOvr>
  <p:transition spd="med" advClick="0" advTm="5000">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2C2BC78-54BE-49E5-A660-7816D3B2D17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366146-B04F-4A75-968A-1E471B1AF322}" type="slidenum">
              <a:rPr lang="zh-CN" altLang="en-US" smtClean="0"/>
            </a:fld>
            <a:endParaRPr lang="zh-CN" altLang="en-US"/>
          </a:p>
        </p:txBody>
      </p:sp>
    </p:spTree>
  </p:cSld>
  <p:clrMapOvr>
    <a:masterClrMapping/>
  </p:clrMapOvr>
  <p:transition spd="med" advClick="0" advTm="5000">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alphaModFix amt="35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2C2BC78-54BE-49E5-A660-7816D3B2D17F}"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9366146-B04F-4A75-968A-1E471B1AF32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Click="0" advTm="5000">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diagramColors" Target="../diagrams/colors11.xml"/><Relationship Id="rId8" Type="http://schemas.openxmlformats.org/officeDocument/2006/relationships/diagramQuickStyle" Target="../diagrams/quickStyle11.xml"/><Relationship Id="rId7" Type="http://schemas.openxmlformats.org/officeDocument/2006/relationships/diagramLayout" Target="../diagrams/layout11.xml"/><Relationship Id="rId6" Type="http://schemas.openxmlformats.org/officeDocument/2006/relationships/diagramData" Target="../diagrams/data11.xml"/><Relationship Id="rId5" Type="http://schemas.microsoft.com/office/2007/relationships/diagramDrawing" Target="../diagrams/drawing10.xml"/><Relationship Id="rId47" Type="http://schemas.openxmlformats.org/officeDocument/2006/relationships/notesSlide" Target="../notesSlides/notesSlide10.xml"/><Relationship Id="rId46" Type="http://schemas.openxmlformats.org/officeDocument/2006/relationships/slideLayout" Target="../slideLayouts/slideLayout5.xml"/><Relationship Id="rId45" Type="http://schemas.microsoft.com/office/2007/relationships/diagramDrawing" Target="../diagrams/drawing18.xml"/><Relationship Id="rId44" Type="http://schemas.openxmlformats.org/officeDocument/2006/relationships/diagramColors" Target="../diagrams/colors18.xml"/><Relationship Id="rId43" Type="http://schemas.openxmlformats.org/officeDocument/2006/relationships/diagramQuickStyle" Target="../diagrams/quickStyle18.xml"/><Relationship Id="rId42" Type="http://schemas.openxmlformats.org/officeDocument/2006/relationships/diagramLayout" Target="../diagrams/layout18.xml"/><Relationship Id="rId41" Type="http://schemas.openxmlformats.org/officeDocument/2006/relationships/diagramData" Target="../diagrams/data18.xml"/><Relationship Id="rId40" Type="http://schemas.microsoft.com/office/2007/relationships/diagramDrawing" Target="../diagrams/drawing17.xml"/><Relationship Id="rId4" Type="http://schemas.openxmlformats.org/officeDocument/2006/relationships/diagramColors" Target="../diagrams/colors10.xml"/><Relationship Id="rId39" Type="http://schemas.openxmlformats.org/officeDocument/2006/relationships/diagramColors" Target="../diagrams/colors17.xml"/><Relationship Id="rId38" Type="http://schemas.openxmlformats.org/officeDocument/2006/relationships/diagramQuickStyle" Target="../diagrams/quickStyle17.xml"/><Relationship Id="rId37" Type="http://schemas.openxmlformats.org/officeDocument/2006/relationships/diagramLayout" Target="../diagrams/layout17.xml"/><Relationship Id="rId36" Type="http://schemas.openxmlformats.org/officeDocument/2006/relationships/diagramData" Target="../diagrams/data17.xml"/><Relationship Id="rId35" Type="http://schemas.microsoft.com/office/2007/relationships/diagramDrawing" Target="../diagrams/drawing16.xml"/><Relationship Id="rId34" Type="http://schemas.openxmlformats.org/officeDocument/2006/relationships/diagramColors" Target="../diagrams/colors16.xml"/><Relationship Id="rId33" Type="http://schemas.openxmlformats.org/officeDocument/2006/relationships/diagramQuickStyle" Target="../diagrams/quickStyle16.xml"/><Relationship Id="rId32" Type="http://schemas.openxmlformats.org/officeDocument/2006/relationships/diagramLayout" Target="../diagrams/layout16.xml"/><Relationship Id="rId31" Type="http://schemas.openxmlformats.org/officeDocument/2006/relationships/diagramData" Target="../diagrams/data16.xml"/><Relationship Id="rId30" Type="http://schemas.microsoft.com/office/2007/relationships/diagramDrawing" Target="../diagrams/drawing15.xml"/><Relationship Id="rId3" Type="http://schemas.openxmlformats.org/officeDocument/2006/relationships/diagramQuickStyle" Target="../diagrams/quickStyle10.xml"/><Relationship Id="rId29" Type="http://schemas.openxmlformats.org/officeDocument/2006/relationships/diagramColors" Target="../diagrams/colors15.xml"/><Relationship Id="rId28" Type="http://schemas.openxmlformats.org/officeDocument/2006/relationships/diagramQuickStyle" Target="../diagrams/quickStyle15.xml"/><Relationship Id="rId27" Type="http://schemas.openxmlformats.org/officeDocument/2006/relationships/diagramLayout" Target="../diagrams/layout15.xml"/><Relationship Id="rId26" Type="http://schemas.openxmlformats.org/officeDocument/2006/relationships/diagramData" Target="../diagrams/data15.xml"/><Relationship Id="rId25" Type="http://schemas.microsoft.com/office/2007/relationships/diagramDrawing" Target="../diagrams/drawing14.xml"/><Relationship Id="rId24" Type="http://schemas.openxmlformats.org/officeDocument/2006/relationships/diagramColors" Target="../diagrams/colors14.xml"/><Relationship Id="rId23" Type="http://schemas.openxmlformats.org/officeDocument/2006/relationships/diagramQuickStyle" Target="../diagrams/quickStyle14.xml"/><Relationship Id="rId22" Type="http://schemas.openxmlformats.org/officeDocument/2006/relationships/diagramLayout" Target="../diagrams/layout14.xml"/><Relationship Id="rId21" Type="http://schemas.openxmlformats.org/officeDocument/2006/relationships/diagramData" Target="../diagrams/data14.xml"/><Relationship Id="rId20" Type="http://schemas.microsoft.com/office/2007/relationships/diagramDrawing" Target="../diagrams/drawing13.xml"/><Relationship Id="rId2" Type="http://schemas.openxmlformats.org/officeDocument/2006/relationships/diagramLayout" Target="../diagrams/layout10.xml"/><Relationship Id="rId19" Type="http://schemas.openxmlformats.org/officeDocument/2006/relationships/diagramColors" Target="../diagrams/colors13.xml"/><Relationship Id="rId18" Type="http://schemas.openxmlformats.org/officeDocument/2006/relationships/diagramQuickStyle" Target="../diagrams/quickStyle13.xml"/><Relationship Id="rId17" Type="http://schemas.openxmlformats.org/officeDocument/2006/relationships/diagramLayout" Target="../diagrams/layout13.xml"/><Relationship Id="rId16" Type="http://schemas.openxmlformats.org/officeDocument/2006/relationships/diagramData" Target="../diagrams/data13.xml"/><Relationship Id="rId15" Type="http://schemas.microsoft.com/office/2007/relationships/diagramDrawing" Target="../diagrams/drawing12.xml"/><Relationship Id="rId14" Type="http://schemas.openxmlformats.org/officeDocument/2006/relationships/diagramColors" Target="../diagrams/colors12.xml"/><Relationship Id="rId13" Type="http://schemas.openxmlformats.org/officeDocument/2006/relationships/diagramQuickStyle" Target="../diagrams/quickStyle12.xml"/><Relationship Id="rId12" Type="http://schemas.openxmlformats.org/officeDocument/2006/relationships/diagramLayout" Target="../diagrams/layout12.xml"/><Relationship Id="rId11" Type="http://schemas.openxmlformats.org/officeDocument/2006/relationships/diagramData" Target="../diagrams/data12.xml"/><Relationship Id="rId10" Type="http://schemas.microsoft.com/office/2007/relationships/diagramDrawing" Target="../diagrams/drawing11.xml"/><Relationship Id="rId1" Type="http://schemas.openxmlformats.org/officeDocument/2006/relationships/diagramData" Target="../diagrams/data10.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28.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6.xml"/><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image" Target="../media/image16.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image" Target="../media/image43.jpeg"/><Relationship Id="rId8" Type="http://schemas.openxmlformats.org/officeDocument/2006/relationships/image" Target="../media/image9.jpeg"/><Relationship Id="rId7" Type="http://schemas.openxmlformats.org/officeDocument/2006/relationships/image" Target="../media/image42.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1" Type="http://schemas.openxmlformats.org/officeDocument/2006/relationships/notesSlide" Target="../notesSlides/notesSlide20.xml"/><Relationship Id="rId10" Type="http://schemas.openxmlformats.org/officeDocument/2006/relationships/slideLayout" Target="../slideLayouts/slideLayout6.xml"/><Relationship Id="rId1"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4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9" Type="http://schemas.openxmlformats.org/officeDocument/2006/relationships/diagramColors" Target="../diagrams/colors2.xml"/><Relationship Id="rId8" Type="http://schemas.openxmlformats.org/officeDocument/2006/relationships/diagramQuickStyle" Target="../diagrams/quickStyle2.xml"/><Relationship Id="rId7" Type="http://schemas.openxmlformats.org/officeDocument/2006/relationships/diagramLayout" Target="../diagrams/layout2.xml"/><Relationship Id="rId6" Type="http://schemas.openxmlformats.org/officeDocument/2006/relationships/diagramData" Target="../diagrams/data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7" Type="http://schemas.openxmlformats.org/officeDocument/2006/relationships/notesSlide" Target="../notesSlides/notesSlide4.xml"/><Relationship Id="rId26" Type="http://schemas.openxmlformats.org/officeDocument/2006/relationships/slideLayout" Target="../slideLayouts/slideLayout5.xml"/><Relationship Id="rId25" Type="http://schemas.microsoft.com/office/2007/relationships/diagramDrawing" Target="../diagrams/drawing5.xml"/><Relationship Id="rId24" Type="http://schemas.openxmlformats.org/officeDocument/2006/relationships/diagramColors" Target="../diagrams/colors5.xml"/><Relationship Id="rId23" Type="http://schemas.openxmlformats.org/officeDocument/2006/relationships/diagramQuickStyle" Target="../diagrams/quickStyle5.xml"/><Relationship Id="rId22" Type="http://schemas.openxmlformats.org/officeDocument/2006/relationships/diagramLayout" Target="../diagrams/layout5.xml"/><Relationship Id="rId21" Type="http://schemas.openxmlformats.org/officeDocument/2006/relationships/diagramData" Target="../diagrams/data5.xml"/><Relationship Id="rId20" Type="http://schemas.microsoft.com/office/2007/relationships/diagramDrawing" Target="../diagrams/drawing4.xml"/><Relationship Id="rId2" Type="http://schemas.openxmlformats.org/officeDocument/2006/relationships/diagramLayout" Target="../diagrams/layout1.xml"/><Relationship Id="rId19" Type="http://schemas.openxmlformats.org/officeDocument/2006/relationships/diagramColors" Target="../diagrams/colors4.xml"/><Relationship Id="rId18" Type="http://schemas.openxmlformats.org/officeDocument/2006/relationships/diagramQuickStyle" Target="../diagrams/quickStyle4.xml"/><Relationship Id="rId17" Type="http://schemas.openxmlformats.org/officeDocument/2006/relationships/diagramLayout" Target="../diagrams/layout4.xml"/><Relationship Id="rId16" Type="http://schemas.openxmlformats.org/officeDocument/2006/relationships/diagramData" Target="../diagrams/data4.xml"/><Relationship Id="rId15" Type="http://schemas.microsoft.com/office/2007/relationships/diagramDrawing" Target="../diagrams/drawing3.xml"/><Relationship Id="rId14" Type="http://schemas.openxmlformats.org/officeDocument/2006/relationships/diagramColors" Target="../diagrams/colors3.xml"/><Relationship Id="rId13" Type="http://schemas.openxmlformats.org/officeDocument/2006/relationships/diagramQuickStyle" Target="../diagrams/quickStyle3.xml"/><Relationship Id="rId12" Type="http://schemas.openxmlformats.org/officeDocument/2006/relationships/diagramLayout" Target="../diagrams/layout3.xml"/><Relationship Id="rId11" Type="http://schemas.openxmlformats.org/officeDocument/2006/relationships/diagramData" Target="../diagrams/data3.xml"/><Relationship Id="rId10" Type="http://schemas.microsoft.com/office/2007/relationships/diagramDrawing" Target="../diagrams/drawing2.xml"/><Relationship Id="rId1"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12.jpeg"/><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0" Type="http://schemas.openxmlformats.org/officeDocument/2006/relationships/notesSlide" Target="../notesSlides/notesSlide5.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9" Type="http://schemas.openxmlformats.org/officeDocument/2006/relationships/diagramColors" Target="../diagrams/colors7.xml"/><Relationship Id="rId8" Type="http://schemas.openxmlformats.org/officeDocument/2006/relationships/diagramQuickStyle" Target="../diagrams/quickStyle7.xml"/><Relationship Id="rId7" Type="http://schemas.openxmlformats.org/officeDocument/2006/relationships/diagramLayout" Target="../diagrams/layout7.xml"/><Relationship Id="rId6" Type="http://schemas.openxmlformats.org/officeDocument/2006/relationships/diagramData" Target="../diagrams/data7.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2" Type="http://schemas.openxmlformats.org/officeDocument/2006/relationships/notesSlide" Target="../notesSlides/notesSlide6.xml"/><Relationship Id="rId21" Type="http://schemas.openxmlformats.org/officeDocument/2006/relationships/slideLayout" Target="../slideLayouts/slideLayout1.xml"/><Relationship Id="rId20" Type="http://schemas.microsoft.com/office/2007/relationships/diagramDrawing" Target="../diagrams/drawing9.xml"/><Relationship Id="rId2" Type="http://schemas.openxmlformats.org/officeDocument/2006/relationships/diagramLayout" Target="../diagrams/layout6.xml"/><Relationship Id="rId19" Type="http://schemas.openxmlformats.org/officeDocument/2006/relationships/diagramColors" Target="../diagrams/colors9.xml"/><Relationship Id="rId18" Type="http://schemas.openxmlformats.org/officeDocument/2006/relationships/diagramQuickStyle" Target="../diagrams/quickStyle9.xml"/><Relationship Id="rId17" Type="http://schemas.openxmlformats.org/officeDocument/2006/relationships/diagramLayout" Target="../diagrams/layout9.xml"/><Relationship Id="rId16" Type="http://schemas.openxmlformats.org/officeDocument/2006/relationships/diagramData" Target="../diagrams/data9.xml"/><Relationship Id="rId15" Type="http://schemas.microsoft.com/office/2007/relationships/diagramDrawing" Target="../diagrams/drawing8.xml"/><Relationship Id="rId14" Type="http://schemas.openxmlformats.org/officeDocument/2006/relationships/diagramColors" Target="../diagrams/colors8.xml"/><Relationship Id="rId13" Type="http://schemas.openxmlformats.org/officeDocument/2006/relationships/diagramQuickStyle" Target="../diagrams/quickStyle8.xml"/><Relationship Id="rId12" Type="http://schemas.openxmlformats.org/officeDocument/2006/relationships/diagramLayout" Target="../diagrams/layout8.xml"/><Relationship Id="rId11" Type="http://schemas.openxmlformats.org/officeDocument/2006/relationships/diagramData" Target="../diagrams/data8.xml"/><Relationship Id="rId10" Type="http://schemas.microsoft.com/office/2007/relationships/diagramDrawing" Target="../diagrams/drawing7.xml"/><Relationship Id="rId1" Type="http://schemas.openxmlformats.org/officeDocument/2006/relationships/diagramData" Target="../diagrams/data6.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image" Target="../media/image16.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64" name="矩形 63"/>
          <p:cNvSpPr/>
          <p:nvPr/>
        </p:nvSpPr>
        <p:spPr>
          <a:xfrm>
            <a:off x="0" y="1117106"/>
            <a:ext cx="9144000" cy="2534660"/>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5" name="文本框 24"/>
          <p:cNvSpPr txBox="1"/>
          <p:nvPr/>
        </p:nvSpPr>
        <p:spPr>
          <a:xfrm>
            <a:off x="2355432" y="2939203"/>
            <a:ext cx="4743200" cy="441275"/>
          </a:xfrm>
          <a:prstGeom prst="rect">
            <a:avLst/>
          </a:prstGeom>
          <a:noFill/>
          <a:effectLst/>
        </p:spPr>
        <p:txBody>
          <a:bodyPr wrap="square" rtlCol="0">
            <a:spAutoFit/>
          </a:bodyPr>
          <a:lstStyle/>
          <a:p>
            <a:pPr algn="ctr">
              <a:lnSpc>
                <a:spcPct val="150000"/>
              </a:lnSpc>
            </a:pPr>
            <a:r>
              <a:rPr lang="zh-CN" altLang="en-US" sz="800" dirty="0">
                <a:solidFill>
                  <a:schemeClr val="tx1">
                    <a:lumMod val="75000"/>
                    <a:lumOff val="25000"/>
                  </a:schemeClr>
                </a:solidFill>
                <a:cs typeface="+mn-ea"/>
                <a:sym typeface="+mn-lt"/>
              </a:rPr>
              <a:t>I love you more than I've ever loved any woman. And I've waited longer for you than I've waited for any woman.I love you more than I've ever loved any woman. </a:t>
            </a:r>
            <a:endParaRPr lang="zh-CN" altLang="en-US" sz="2000" dirty="0">
              <a:solidFill>
                <a:schemeClr val="tx1">
                  <a:lumMod val="75000"/>
                  <a:lumOff val="25000"/>
                </a:schemeClr>
              </a:solidFill>
              <a:cs typeface="+mn-ea"/>
              <a:sym typeface="+mn-lt"/>
            </a:endParaRPr>
          </a:p>
        </p:txBody>
      </p:sp>
      <p:grpSp>
        <p:nvGrpSpPr>
          <p:cNvPr id="68" name="组合 67"/>
          <p:cNvGrpSpPr/>
          <p:nvPr/>
        </p:nvGrpSpPr>
        <p:grpSpPr>
          <a:xfrm>
            <a:off x="3139497" y="1582983"/>
            <a:ext cx="2896707" cy="688739"/>
            <a:chOff x="6217218" y="1724024"/>
            <a:chExt cx="2643993" cy="628651"/>
          </a:xfrm>
        </p:grpSpPr>
        <p:sp>
          <p:nvSpPr>
            <p:cNvPr id="69" name="椭圆 68"/>
            <p:cNvSpPr/>
            <p:nvPr/>
          </p:nvSpPr>
          <p:spPr>
            <a:xfrm>
              <a:off x="6217218" y="17240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70" name="椭圆 69"/>
            <p:cNvSpPr/>
            <p:nvPr/>
          </p:nvSpPr>
          <p:spPr>
            <a:xfrm>
              <a:off x="6888843"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1" name="椭圆 70"/>
            <p:cNvSpPr/>
            <p:nvPr/>
          </p:nvSpPr>
          <p:spPr>
            <a:xfrm>
              <a:off x="7561036"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2" name="椭圆 71"/>
            <p:cNvSpPr/>
            <p:nvPr/>
          </p:nvSpPr>
          <p:spPr>
            <a:xfrm>
              <a:off x="8232561"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3" name="文本框 72"/>
            <p:cNvSpPr txBox="1"/>
            <p:nvPr/>
          </p:nvSpPr>
          <p:spPr>
            <a:xfrm>
              <a:off x="6253387" y="1776740"/>
              <a:ext cx="447675" cy="533757"/>
            </a:xfrm>
            <a:prstGeom prst="rect">
              <a:avLst/>
            </a:prstGeom>
            <a:noFill/>
          </p:spPr>
          <p:txBody>
            <a:bodyPr wrap="square" rtlCol="0">
              <a:spAutoFit/>
            </a:bodyPr>
            <a:lstStyle/>
            <a:p>
              <a:r>
                <a:rPr lang="zh-CN" altLang="en-US" sz="3200" dirty="0">
                  <a:cs typeface="+mn-ea"/>
                  <a:sym typeface="+mn-lt"/>
                </a:rPr>
                <a:t>时</a:t>
              </a:r>
              <a:endParaRPr lang="zh-CN" altLang="en-US" sz="3200" dirty="0">
                <a:cs typeface="+mn-ea"/>
                <a:sym typeface="+mn-lt"/>
              </a:endParaRPr>
            </a:p>
          </p:txBody>
        </p:sp>
        <p:sp>
          <p:nvSpPr>
            <p:cNvPr id="74" name="文本框 73"/>
            <p:cNvSpPr txBox="1"/>
            <p:nvPr/>
          </p:nvSpPr>
          <p:spPr>
            <a:xfrm>
              <a:off x="6931250" y="1776740"/>
              <a:ext cx="447675" cy="533758"/>
            </a:xfrm>
            <a:prstGeom prst="rect">
              <a:avLst/>
            </a:prstGeom>
            <a:noFill/>
          </p:spPr>
          <p:txBody>
            <a:bodyPr wrap="square" rtlCol="0">
              <a:spAutoFit/>
            </a:bodyPr>
            <a:lstStyle/>
            <a:p>
              <a:r>
                <a:rPr lang="zh-CN" altLang="en-US" sz="3200" dirty="0">
                  <a:cs typeface="+mn-ea"/>
                  <a:sym typeface="+mn-lt"/>
                </a:rPr>
                <a:t>光</a:t>
              </a:r>
              <a:endParaRPr lang="zh-CN" altLang="en-US" sz="3200" dirty="0">
                <a:cs typeface="+mn-ea"/>
                <a:sym typeface="+mn-lt"/>
              </a:endParaRPr>
            </a:p>
          </p:txBody>
        </p:sp>
        <p:sp>
          <p:nvSpPr>
            <p:cNvPr id="75" name="文本框 74"/>
            <p:cNvSpPr txBox="1"/>
            <p:nvPr/>
          </p:nvSpPr>
          <p:spPr>
            <a:xfrm>
              <a:off x="7601176" y="1776740"/>
              <a:ext cx="447675" cy="533757"/>
            </a:xfrm>
            <a:prstGeom prst="rect">
              <a:avLst/>
            </a:prstGeom>
            <a:noFill/>
          </p:spPr>
          <p:txBody>
            <a:bodyPr wrap="square" rtlCol="0">
              <a:spAutoFit/>
            </a:bodyPr>
            <a:lstStyle/>
            <a:p>
              <a:r>
                <a:rPr lang="zh-CN" altLang="en-US" sz="3200" dirty="0">
                  <a:cs typeface="+mn-ea"/>
                  <a:sym typeface="+mn-lt"/>
                </a:rPr>
                <a:t>旅</a:t>
              </a:r>
              <a:endParaRPr lang="zh-CN" altLang="en-US" sz="3200" dirty="0">
                <a:cs typeface="+mn-ea"/>
                <a:sym typeface="+mn-lt"/>
              </a:endParaRPr>
            </a:p>
          </p:txBody>
        </p:sp>
        <p:sp>
          <p:nvSpPr>
            <p:cNvPr id="76" name="文本框 75"/>
            <p:cNvSpPr txBox="1"/>
            <p:nvPr/>
          </p:nvSpPr>
          <p:spPr>
            <a:xfrm>
              <a:off x="8266115" y="1776740"/>
              <a:ext cx="447675" cy="533758"/>
            </a:xfrm>
            <a:prstGeom prst="rect">
              <a:avLst/>
            </a:prstGeom>
            <a:noFill/>
          </p:spPr>
          <p:txBody>
            <a:bodyPr wrap="square" rtlCol="0">
              <a:spAutoFit/>
            </a:bodyPr>
            <a:lstStyle/>
            <a:p>
              <a:r>
                <a:rPr lang="zh-CN" altLang="en-US" sz="3200" dirty="0">
                  <a:cs typeface="+mn-ea"/>
                  <a:sym typeface="+mn-lt"/>
                </a:rPr>
                <a:t>人</a:t>
              </a:r>
              <a:endParaRPr lang="zh-CN" altLang="en-US" sz="3200" dirty="0">
                <a:cs typeface="+mn-ea"/>
                <a:sym typeface="+mn-lt"/>
              </a:endParaRPr>
            </a:p>
          </p:txBody>
        </p:sp>
      </p:grpSp>
      <p:grpSp>
        <p:nvGrpSpPr>
          <p:cNvPr id="78" name="组合 77"/>
          <p:cNvGrpSpPr/>
          <p:nvPr/>
        </p:nvGrpSpPr>
        <p:grpSpPr>
          <a:xfrm>
            <a:off x="3659847" y="2631096"/>
            <a:ext cx="1800493" cy="338554"/>
            <a:chOff x="4336704" y="2590873"/>
            <a:chExt cx="1800493" cy="338554"/>
          </a:xfrm>
        </p:grpSpPr>
        <p:sp>
          <p:nvSpPr>
            <p:cNvPr id="80" name="矩形 79"/>
            <p:cNvSpPr/>
            <p:nvPr/>
          </p:nvSpPr>
          <p:spPr>
            <a:xfrm>
              <a:off x="4448217" y="2590873"/>
              <a:ext cx="1588897" cy="338554"/>
            </a:xfrm>
            <a:prstGeom prst="rect">
              <a:avLst/>
            </a:prstGeom>
            <a:noFill/>
          </p:spPr>
          <p:txBody>
            <a:bodyPr vert="horz" wrap="none" anchor="ctr">
              <a:spAutoFit/>
            </a:bodyPr>
            <a:lstStyle/>
            <a:p>
              <a:pPr algn="ctr"/>
              <a:r>
                <a:rPr lang="zh-CN" altLang="en-US" sz="1600" spc="600" dirty="0">
                  <a:solidFill>
                    <a:schemeClr val="bg2">
                      <a:lumMod val="25000"/>
                    </a:schemeClr>
                  </a:solidFill>
                  <a:cs typeface="+mn-ea"/>
                  <a:sym typeface="+mn-lt"/>
                </a:rPr>
                <a:t> 旅行相册 </a:t>
              </a:r>
              <a:endParaRPr lang="en-US" altLang="zh-CN" sz="1600" spc="600" dirty="0">
                <a:solidFill>
                  <a:schemeClr val="bg2">
                    <a:lumMod val="25000"/>
                  </a:schemeClr>
                </a:solidFill>
                <a:cs typeface="+mn-ea"/>
                <a:sym typeface="+mn-lt"/>
              </a:endParaRPr>
            </a:p>
          </p:txBody>
        </p:sp>
        <p:sp>
          <p:nvSpPr>
            <p:cNvPr id="81" name="矩形 80"/>
            <p:cNvSpPr/>
            <p:nvPr/>
          </p:nvSpPr>
          <p:spPr>
            <a:xfrm>
              <a:off x="4336704" y="2590873"/>
              <a:ext cx="1800493" cy="338554"/>
            </a:xfrm>
            <a:prstGeom prst="rect">
              <a:avLst/>
            </a:prstGeom>
            <a:noFill/>
          </p:spPr>
          <p:txBody>
            <a:bodyPr vert="horz" wrap="none" anchor="ctr">
              <a:spAutoFit/>
            </a:bodyPr>
            <a:lstStyle/>
            <a:p>
              <a:pPr algn="ctr"/>
              <a:r>
                <a:rPr lang="en-US" altLang="zh-CN" sz="1600" spc="600" dirty="0">
                  <a:solidFill>
                    <a:schemeClr val="bg2">
                      <a:lumMod val="25000"/>
                    </a:schemeClr>
                  </a:solidFill>
                  <a:cs typeface="+mn-ea"/>
                  <a:sym typeface="+mn-lt"/>
                </a:rPr>
                <a:t>【</a:t>
              </a:r>
              <a:r>
                <a:rPr lang="zh-CN" altLang="en-US" sz="1600" spc="600" dirty="0">
                  <a:solidFill>
                    <a:schemeClr val="bg2">
                      <a:lumMod val="25000"/>
                    </a:schemeClr>
                  </a:solidFill>
                  <a:cs typeface="+mn-ea"/>
                  <a:sym typeface="+mn-lt"/>
                </a:rPr>
                <a:t>        </a:t>
              </a:r>
              <a:r>
                <a:rPr lang="en-US" altLang="zh-CN" sz="1600" spc="600" dirty="0">
                  <a:solidFill>
                    <a:schemeClr val="bg2">
                      <a:lumMod val="25000"/>
                    </a:schemeClr>
                  </a:solidFill>
                  <a:cs typeface="+mn-ea"/>
                  <a:sym typeface="+mn-lt"/>
                </a:rPr>
                <a:t>】</a:t>
              </a:r>
              <a:endParaRPr lang="en-US" altLang="zh-CN" sz="1600" spc="600" dirty="0">
                <a:solidFill>
                  <a:schemeClr val="bg2">
                    <a:lumMod val="25000"/>
                  </a:schemeClr>
                </a:solidFill>
                <a:cs typeface="+mn-ea"/>
                <a:sym typeface="+mn-lt"/>
              </a:endParaRPr>
            </a:p>
          </p:txBody>
        </p:sp>
      </p:grpSp>
      <p:sp>
        <p:nvSpPr>
          <p:cNvPr id="82" name="矩形 81"/>
          <p:cNvSpPr/>
          <p:nvPr/>
        </p:nvSpPr>
        <p:spPr>
          <a:xfrm>
            <a:off x="3343732" y="2289121"/>
            <a:ext cx="2440642" cy="276999"/>
          </a:xfrm>
          <a:prstGeom prst="rect">
            <a:avLst/>
          </a:prstGeom>
        </p:spPr>
        <p:txBody>
          <a:bodyPr vert="horz" wrap="square">
            <a:spAutoFit/>
          </a:bodyPr>
          <a:lstStyle/>
          <a:p>
            <a:pPr algn="dist"/>
            <a:r>
              <a:rPr lang="en-US" altLang="zh-CN" sz="1200" dirty="0">
                <a:solidFill>
                  <a:schemeClr val="accent1">
                    <a:lumMod val="60000"/>
                    <a:lumOff val="40000"/>
                  </a:schemeClr>
                </a:solidFill>
                <a:cs typeface="+mn-ea"/>
                <a:sym typeface="+mn-lt"/>
              </a:rPr>
              <a:t>BU FU SHI GUANG</a:t>
            </a:r>
            <a:endParaRPr lang="en-US" altLang="zh-CN" sz="1200" dirty="0">
              <a:solidFill>
                <a:schemeClr val="accent1">
                  <a:lumMod val="60000"/>
                  <a:lumOff val="40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dissolve">
                                      <p:cBhvr>
                                        <p:cTn id="7" dur="500"/>
                                        <p:tgtEl>
                                          <p:spTgt spid="6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anim calcmode="lin" valueType="num">
                                      <p:cBhvr>
                                        <p:cTn id="16" dur="500" fill="hold"/>
                                        <p:tgtEl>
                                          <p:spTgt spid="82"/>
                                        </p:tgtEl>
                                        <p:attrNameLst>
                                          <p:attrName>ppt_x</p:attrName>
                                        </p:attrNameLst>
                                      </p:cBhvr>
                                      <p:tavLst>
                                        <p:tav tm="0">
                                          <p:val>
                                            <p:strVal val="#ppt_x"/>
                                          </p:val>
                                        </p:tav>
                                        <p:tav tm="100000">
                                          <p:val>
                                            <p:strVal val="#ppt_x"/>
                                          </p:val>
                                        </p:tav>
                                      </p:tavLst>
                                    </p:anim>
                                    <p:anim calcmode="lin" valueType="num">
                                      <p:cBhvr>
                                        <p:cTn id="17" dur="500" fill="hold"/>
                                        <p:tgtEl>
                                          <p:spTgt spid="8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randombar(horizontal)">
                                      <p:cBhvr>
                                        <p:cTn id="2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p:bldP spid="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0" y="3423675"/>
          <a:ext cx="1600415" cy="17269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3" name="Diagram 2"/>
          <p:cNvGraphicFramePr/>
          <p:nvPr/>
        </p:nvGraphicFramePr>
        <p:xfrm>
          <a:off x="1575509" y="3423675"/>
          <a:ext cx="1600415" cy="172696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4" name="Diagram 3"/>
          <p:cNvGraphicFramePr/>
          <p:nvPr/>
        </p:nvGraphicFramePr>
        <p:xfrm>
          <a:off x="3145326" y="3423675"/>
          <a:ext cx="1600415" cy="172696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5" name="Diagram 4"/>
          <p:cNvGraphicFramePr/>
          <p:nvPr/>
        </p:nvGraphicFramePr>
        <p:xfrm>
          <a:off x="0" y="1714947"/>
          <a:ext cx="1600415" cy="1726965"/>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6" name="Diagram 5"/>
          <p:cNvGraphicFramePr/>
          <p:nvPr/>
        </p:nvGraphicFramePr>
        <p:xfrm>
          <a:off x="1575509" y="1714947"/>
          <a:ext cx="1600415" cy="1726965"/>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aphicFrame>
        <p:nvGraphicFramePr>
          <p:cNvPr id="7" name="Diagram 6"/>
          <p:cNvGraphicFramePr/>
          <p:nvPr/>
        </p:nvGraphicFramePr>
        <p:xfrm>
          <a:off x="3145326" y="1714947"/>
          <a:ext cx="1600415" cy="1726965"/>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graphicFrame>
        <p:nvGraphicFramePr>
          <p:cNvPr id="8" name="Diagram 7"/>
          <p:cNvGraphicFramePr/>
          <p:nvPr/>
        </p:nvGraphicFramePr>
        <p:xfrm>
          <a:off x="0" y="1339"/>
          <a:ext cx="1600415" cy="1726965"/>
        </p:xfrm>
        <a:graphic>
          <a:graphicData uri="http://schemas.openxmlformats.org/drawingml/2006/diagram">
            <dgm:relIds xmlns:dgm="http://schemas.openxmlformats.org/drawingml/2006/diagram" xmlns:r="http://schemas.openxmlformats.org/officeDocument/2006/relationships" r:dm="rId31" r:lo="rId32" r:qs="rId33" r:cs="rId34"/>
          </a:graphicData>
        </a:graphic>
      </p:graphicFrame>
      <p:graphicFrame>
        <p:nvGraphicFramePr>
          <p:cNvPr id="9" name="Diagram 8"/>
          <p:cNvGraphicFramePr/>
          <p:nvPr/>
        </p:nvGraphicFramePr>
        <p:xfrm>
          <a:off x="1575509" y="1339"/>
          <a:ext cx="1600415" cy="1726965"/>
        </p:xfrm>
        <a:graphic>
          <a:graphicData uri="http://schemas.openxmlformats.org/drawingml/2006/diagram">
            <dgm:relIds xmlns:dgm="http://schemas.openxmlformats.org/drawingml/2006/diagram" xmlns:r="http://schemas.openxmlformats.org/officeDocument/2006/relationships" r:dm="rId36" r:lo="rId37" r:qs="rId38" r:cs="rId39"/>
          </a:graphicData>
        </a:graphic>
      </p:graphicFrame>
      <p:graphicFrame>
        <p:nvGraphicFramePr>
          <p:cNvPr id="10" name="Diagram 9"/>
          <p:cNvGraphicFramePr/>
          <p:nvPr/>
        </p:nvGraphicFramePr>
        <p:xfrm>
          <a:off x="3145325" y="1339"/>
          <a:ext cx="1600415" cy="1726965"/>
        </p:xfrm>
        <a:graphic>
          <a:graphicData uri="http://schemas.openxmlformats.org/drawingml/2006/diagram">
            <dgm:relIds xmlns:dgm="http://schemas.openxmlformats.org/drawingml/2006/diagram" xmlns:r="http://schemas.openxmlformats.org/officeDocument/2006/relationships" r:dm="rId41" r:lo="rId42" r:qs="rId43" r:cs="rId44"/>
          </a:graphicData>
        </a:graphic>
      </p:graphicFrame>
      <p:sp>
        <p:nvSpPr>
          <p:cNvPr id="19" name="矩形 18"/>
          <p:cNvSpPr/>
          <p:nvPr/>
        </p:nvSpPr>
        <p:spPr>
          <a:xfrm>
            <a:off x="6331462" y="960887"/>
            <a:ext cx="523220" cy="3282145"/>
          </a:xfrm>
          <a:prstGeom prst="rect">
            <a:avLst/>
          </a:prstGeom>
        </p:spPr>
        <p:txBody>
          <a:bodyPr vert="eaVert" wrap="square">
            <a:spAutoFit/>
          </a:bodyPr>
          <a:lstStyle/>
          <a:p>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20" name="矩形 19"/>
          <p:cNvSpPr/>
          <p:nvPr/>
        </p:nvSpPr>
        <p:spPr>
          <a:xfrm>
            <a:off x="6648566" y="960887"/>
            <a:ext cx="895245" cy="2960446"/>
          </a:xfrm>
          <a:prstGeom prst="rect">
            <a:avLst/>
          </a:prstGeom>
          <a:noFill/>
          <a:ln w="12700">
            <a:noFill/>
            <a:prstDash val="sysDash"/>
          </a:ln>
        </p:spPr>
        <p:txBody>
          <a:bodyPr vert="wordArtVertRtl" wrap="square">
            <a:spAutoFit/>
          </a:bodyPr>
          <a:lstStyle/>
          <a:p>
            <a:r>
              <a:rPr lang="zh-CN" altLang="en-US" sz="1200" b="1" spc="300" dirty="0">
                <a:solidFill>
                  <a:schemeClr val="tx1">
                    <a:lumMod val="85000"/>
                    <a:lumOff val="15000"/>
                  </a:schemeClr>
                </a:solidFill>
                <a:cs typeface="+mn-ea"/>
                <a:sym typeface="+mn-lt"/>
              </a:rPr>
              <a:t>人生最好的旅行，就是你在一个陌生的地方，发现一种久违的感动。</a:t>
            </a:r>
            <a:endParaRPr lang="en-US" altLang="zh-CN" sz="1200" b="1" spc="300" dirty="0">
              <a:solidFill>
                <a:schemeClr val="tx1">
                  <a:lumMod val="85000"/>
                  <a:lumOff val="15000"/>
                </a:schemeClr>
              </a:solidFill>
              <a:cs typeface="+mn-ea"/>
              <a:sym typeface="+mn-lt"/>
            </a:endParaRPr>
          </a:p>
        </p:txBody>
      </p:sp>
      <p:grpSp>
        <p:nvGrpSpPr>
          <p:cNvPr id="21" name="组合 20"/>
          <p:cNvGrpSpPr/>
          <p:nvPr/>
        </p:nvGrpSpPr>
        <p:grpSpPr>
          <a:xfrm>
            <a:off x="7636088" y="1222145"/>
            <a:ext cx="677108" cy="2455000"/>
            <a:chOff x="7636088" y="1222145"/>
            <a:chExt cx="677108" cy="2455000"/>
          </a:xfrm>
        </p:grpSpPr>
        <p:sp>
          <p:nvSpPr>
            <p:cNvPr id="22" name="矩形 21"/>
            <p:cNvSpPr/>
            <p:nvPr/>
          </p:nvSpPr>
          <p:spPr>
            <a:xfrm>
              <a:off x="7636088" y="1222145"/>
              <a:ext cx="677108" cy="1252907"/>
            </a:xfrm>
            <a:prstGeom prst="rect">
              <a:avLst/>
            </a:prstGeom>
          </p:spPr>
          <p:txBody>
            <a:bodyPr vert="eaVert" wrap="none">
              <a:spAutoFit/>
            </a:bodyPr>
            <a:lstStyle/>
            <a:p>
              <a:r>
                <a:rPr lang="zh-CN" altLang="en-US" sz="3200" b="1" spc="600" dirty="0">
                  <a:solidFill>
                    <a:schemeClr val="tx1">
                      <a:lumMod val="85000"/>
                      <a:lumOff val="15000"/>
                    </a:schemeClr>
                  </a:solidFill>
                  <a:cs typeface="+mn-ea"/>
                  <a:sym typeface="+mn-lt"/>
                </a:rPr>
                <a:t>回 味</a:t>
              </a:r>
              <a:endParaRPr lang="en-US" altLang="zh-CN" sz="3200" b="1" spc="600" dirty="0">
                <a:solidFill>
                  <a:schemeClr val="tx1">
                    <a:lumMod val="85000"/>
                    <a:lumOff val="15000"/>
                  </a:schemeClr>
                </a:solidFill>
                <a:cs typeface="+mn-ea"/>
                <a:sym typeface="+mn-lt"/>
              </a:endParaRPr>
            </a:p>
          </p:txBody>
        </p:sp>
        <p:sp>
          <p:nvSpPr>
            <p:cNvPr id="23" name="椭圆 22"/>
            <p:cNvSpPr/>
            <p:nvPr/>
          </p:nvSpPr>
          <p:spPr>
            <a:xfrm>
              <a:off x="7719281" y="1222145"/>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719281" y="2002933"/>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7636088" y="2610186"/>
              <a:ext cx="677108" cy="1066959"/>
            </a:xfrm>
            <a:prstGeom prst="rect">
              <a:avLst/>
            </a:prstGeom>
          </p:spPr>
          <p:txBody>
            <a:bodyPr vert="eaVert" wrap="none">
              <a:spAutoFit/>
            </a:bodyPr>
            <a:lstStyle/>
            <a:p>
              <a:r>
                <a:rPr lang="zh-CN" altLang="en-US" sz="3200" b="1" spc="600" dirty="0">
                  <a:solidFill>
                    <a:schemeClr val="tx1">
                      <a:lumMod val="85000"/>
                      <a:lumOff val="15000"/>
                    </a:schemeClr>
                  </a:solidFill>
                  <a:cs typeface="+mn-ea"/>
                  <a:sym typeface="+mn-lt"/>
                </a:rPr>
                <a:t>人生</a:t>
              </a:r>
              <a:endParaRPr lang="en-US" altLang="zh-CN" sz="3200" b="1" spc="600" dirty="0">
                <a:solidFill>
                  <a:schemeClr val="tx1">
                    <a:lumMod val="85000"/>
                    <a:lumOff val="15000"/>
                  </a:schemeClr>
                </a:solidFill>
                <a:cs typeface="+mn-ea"/>
                <a:sym typeface="+mn-lt"/>
              </a:endParaRPr>
            </a:p>
          </p:txBody>
        </p:sp>
      </p:grpSp>
      <p:sp>
        <p:nvSpPr>
          <p:cNvPr id="26" name="矩形 25"/>
          <p:cNvSpPr/>
          <p:nvPr/>
        </p:nvSpPr>
        <p:spPr>
          <a:xfrm>
            <a:off x="5632476" y="560183"/>
            <a:ext cx="2958276" cy="410000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0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500"/>
                            </p:stCondLst>
                            <p:childTnLst>
                              <p:par>
                                <p:cTn id="33" presetID="21"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1000"/>
                                        <p:tgtEl>
                                          <p:spTgt spid="26"/>
                                        </p:tgtEl>
                                      </p:cBhvr>
                                    </p:animEffect>
                                  </p:childTnLst>
                                </p:cTn>
                              </p:par>
                            </p:childTnLst>
                          </p:cTn>
                        </p:par>
                        <p:par>
                          <p:cTn id="36" fill="hold">
                            <p:stCondLst>
                              <p:cond delay="1500"/>
                            </p:stCondLst>
                            <p:childTnLst>
                              <p:par>
                                <p:cTn id="37" presetID="22" presetClass="entr" presetSubtype="1"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par>
                          <p:cTn id="40" fill="hold">
                            <p:stCondLst>
                              <p:cond delay="200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3450"/>
                            </p:stCondLst>
                            <p:childTnLst>
                              <p:par>
                                <p:cTn id="45" presetID="10"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Graphic spid="6" grpId="0">
        <p:bldAsOne/>
      </p:bldGraphic>
      <p:bldGraphic spid="7" grpId="0">
        <p:bldAsOne/>
      </p:bldGraphic>
      <p:bldGraphic spid="8" grpId="0">
        <p:bldAsOne/>
      </p:bldGraphic>
      <p:bldGraphic spid="9" grpId="0">
        <p:bldAsOne/>
      </p:bldGraphic>
      <p:bldGraphic spid="10" grpId="0">
        <p:bldAsOne/>
      </p:bldGraphic>
      <p:bldP spid="19" grpId="0"/>
      <p:bldP spid="20" grpId="0"/>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491123" y="625502"/>
            <a:ext cx="2337097" cy="3116130"/>
          </a:xfrm>
          <a:prstGeom prst="rect">
            <a:avLst/>
          </a:prstGeom>
        </p:spPr>
      </p:pic>
      <p:pic>
        <p:nvPicPr>
          <p:cNvPr id="5" name="图片 4"/>
          <p:cNvPicPr>
            <a:picLocks noChangeAspect="1"/>
          </p:cNvPicPr>
          <p:nvPr/>
        </p:nvPicPr>
        <p:blipFill>
          <a:blip r:embed="rId2" cstate="screen"/>
          <a:stretch>
            <a:fillRect/>
          </a:stretch>
        </p:blipFill>
        <p:spPr>
          <a:xfrm>
            <a:off x="3395207" y="625502"/>
            <a:ext cx="2234316" cy="3116130"/>
          </a:xfrm>
          <a:prstGeom prst="rect">
            <a:avLst/>
          </a:prstGeom>
        </p:spPr>
      </p:pic>
      <p:pic>
        <p:nvPicPr>
          <p:cNvPr id="7" name="图片 6"/>
          <p:cNvPicPr>
            <a:picLocks noChangeAspect="1"/>
          </p:cNvPicPr>
          <p:nvPr/>
        </p:nvPicPr>
        <p:blipFill>
          <a:blip r:embed="rId3" cstate="screen"/>
          <a:stretch>
            <a:fillRect/>
          </a:stretch>
        </p:blipFill>
        <p:spPr>
          <a:xfrm>
            <a:off x="6400880" y="625502"/>
            <a:ext cx="2234316" cy="3116129"/>
          </a:xfrm>
          <a:prstGeom prst="rect">
            <a:avLst/>
          </a:prstGeom>
        </p:spPr>
      </p:pic>
      <p:grpSp>
        <p:nvGrpSpPr>
          <p:cNvPr id="9" name="组合 8"/>
          <p:cNvGrpSpPr/>
          <p:nvPr/>
        </p:nvGrpSpPr>
        <p:grpSpPr>
          <a:xfrm>
            <a:off x="6575063" y="4153981"/>
            <a:ext cx="1885950" cy="471488"/>
            <a:chOff x="6267450" y="1724025"/>
            <a:chExt cx="2514600" cy="628650"/>
          </a:xfrm>
        </p:grpSpPr>
        <p:sp>
          <p:nvSpPr>
            <p:cNvPr id="10" name="椭圆 9"/>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椭圆 10"/>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2" name="椭圆 11"/>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3" name="椭圆 12"/>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4" name="文本框 13"/>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15" name="文本框 14"/>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16" name="文本框 15"/>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17" name="文本框 16"/>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
        <p:nvSpPr>
          <p:cNvPr id="19" name="矩形 18"/>
          <p:cNvSpPr/>
          <p:nvPr/>
        </p:nvSpPr>
        <p:spPr>
          <a:xfrm>
            <a:off x="558685" y="4494664"/>
            <a:ext cx="5305402" cy="261610"/>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22" name="矩形 21"/>
          <p:cNvSpPr/>
          <p:nvPr/>
        </p:nvSpPr>
        <p:spPr>
          <a:xfrm>
            <a:off x="564319" y="4227739"/>
            <a:ext cx="4368799" cy="307777"/>
          </a:xfrm>
          <a:prstGeom prst="rect">
            <a:avLst/>
          </a:prstGeom>
          <a:noFill/>
          <a:ln w="12700">
            <a:noFill/>
            <a:prstDash val="sysDash"/>
          </a:ln>
        </p:spPr>
        <p:txBody>
          <a:bodyPr vert="horz" wrap="square">
            <a:spAutoFit/>
          </a:bodyPr>
          <a:lstStyle/>
          <a:p>
            <a:pPr algn="ctr"/>
            <a:r>
              <a:rPr lang="zh-CN" altLang="en-US" sz="1400" b="1" spc="300" dirty="0">
                <a:solidFill>
                  <a:schemeClr val="tx1">
                    <a:lumMod val="85000"/>
                    <a:lumOff val="15000"/>
                  </a:schemeClr>
                </a:solidFill>
                <a:cs typeface="+mn-ea"/>
                <a:sym typeface="+mn-lt"/>
              </a:rPr>
              <a:t>在一个陌生的地方，发现一种久违的感动。</a:t>
            </a:r>
            <a:endParaRPr lang="en-US" altLang="zh-CN" sz="1400" b="1" spc="30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3400"/>
                            </p:stCondLst>
                            <p:childTnLst>
                              <p:par>
                                <p:cTn id="25" presetID="10" presetClass="entr" presetSubtype="0" fill="hold" grpId="0" nodeType="afterEffect">
                                  <p:stCondLst>
                                    <p:cond delay="0"/>
                                  </p:stCondLst>
                                  <p:iterate type="lt">
                                    <p:tmPct val="3793"/>
                                  </p:iterate>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
          <p:cNvSpPr/>
          <p:nvPr/>
        </p:nvSpPr>
        <p:spPr>
          <a:xfrm>
            <a:off x="2090511" y="90261"/>
            <a:ext cx="4962979" cy="4962979"/>
          </a:xfrm>
          <a:prstGeom prst="ellipse">
            <a:avLst/>
          </a:prstGeom>
          <a:solidFill>
            <a:schemeClr val="bg1">
              <a:lumMod val="95000"/>
              <a:alpha val="36000"/>
            </a:schemeClr>
          </a:solid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 name="矩形 3"/>
          <p:cNvSpPr/>
          <p:nvPr/>
        </p:nvSpPr>
        <p:spPr>
          <a:xfrm>
            <a:off x="0" y="2400052"/>
            <a:ext cx="9144001" cy="2743447"/>
          </a:xfrm>
          <a:prstGeom prst="rect">
            <a:avLst/>
          </a:prstGeom>
          <a:blipFill dpi="0" rotWithShape="1">
            <a:blip r:embed="rId1"/>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sng">
              <a:cs typeface="+mn-ea"/>
              <a:sym typeface="+mn-lt"/>
            </a:endParaRPr>
          </a:p>
        </p:txBody>
      </p:sp>
      <p:sp>
        <p:nvSpPr>
          <p:cNvPr id="29" name="矩形 28"/>
          <p:cNvSpPr/>
          <p:nvPr/>
        </p:nvSpPr>
        <p:spPr>
          <a:xfrm>
            <a:off x="2381967" y="1797255"/>
            <a:ext cx="4380066" cy="430887"/>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30" name="矩形 29"/>
          <p:cNvSpPr/>
          <p:nvPr/>
        </p:nvSpPr>
        <p:spPr>
          <a:xfrm>
            <a:off x="3469776" y="1160998"/>
            <a:ext cx="2204450" cy="400110"/>
          </a:xfrm>
          <a:prstGeom prst="rect">
            <a:avLst/>
          </a:prstGeom>
          <a:ln>
            <a:solidFill>
              <a:schemeClr val="bg1">
                <a:lumMod val="95000"/>
              </a:schemeClr>
            </a:solidFill>
            <a:prstDash val="sysDash"/>
          </a:ln>
        </p:spPr>
        <p:txBody>
          <a:bodyPr vert="horz" wrap="none">
            <a:spAutoFit/>
          </a:bodyPr>
          <a:lstStyle/>
          <a:p>
            <a:pPr algn="just"/>
            <a:r>
              <a:rPr lang="en-US" altLang="zh-CN" sz="2000" b="1" spc="600" dirty="0">
                <a:solidFill>
                  <a:schemeClr val="tx1">
                    <a:lumMod val="85000"/>
                    <a:lumOff val="15000"/>
                  </a:schemeClr>
                </a:solidFill>
                <a:cs typeface="+mn-ea"/>
                <a:sym typeface="+mn-lt"/>
              </a:rPr>
              <a:t>[</a:t>
            </a:r>
            <a:r>
              <a:rPr lang="zh-CN" altLang="en-US" sz="2000" b="1" spc="600" dirty="0">
                <a:solidFill>
                  <a:schemeClr val="tx1">
                    <a:lumMod val="85000"/>
                    <a:lumOff val="15000"/>
                  </a:schemeClr>
                </a:solidFill>
                <a:cs typeface="+mn-ea"/>
                <a:sym typeface="+mn-lt"/>
              </a:rPr>
              <a:t>美好的一天</a:t>
            </a:r>
            <a:r>
              <a:rPr lang="en-US" altLang="zh-CN" sz="2000" b="1" spc="600" dirty="0">
                <a:solidFill>
                  <a:schemeClr val="tx1">
                    <a:lumMod val="85000"/>
                    <a:lumOff val="15000"/>
                  </a:schemeClr>
                </a:solidFill>
                <a:cs typeface="+mn-ea"/>
                <a:sym typeface="+mn-lt"/>
              </a:rPr>
              <a:t>]</a:t>
            </a:r>
            <a:endParaRPr lang="en-US" altLang="zh-CN" sz="2000" b="1" spc="600" dirty="0">
              <a:solidFill>
                <a:schemeClr val="tx1">
                  <a:lumMod val="85000"/>
                  <a:lumOff val="15000"/>
                </a:schemeClr>
              </a:solidFill>
              <a:cs typeface="+mn-ea"/>
              <a:sym typeface="+mn-lt"/>
            </a:endParaRPr>
          </a:p>
        </p:txBody>
      </p:sp>
      <p:sp>
        <p:nvSpPr>
          <p:cNvPr id="31" name="矩形 30"/>
          <p:cNvSpPr/>
          <p:nvPr/>
        </p:nvSpPr>
        <p:spPr>
          <a:xfrm>
            <a:off x="2387601" y="1530330"/>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tx1">
                    <a:lumMod val="85000"/>
                    <a:lumOff val="15000"/>
                  </a:schemeClr>
                </a:solidFill>
                <a:cs typeface="+mn-ea"/>
                <a:sym typeface="+mn-lt"/>
              </a:rPr>
              <a:t>在一个陌生的地方，发现一种久违的感动。</a:t>
            </a:r>
            <a:endParaRPr lang="en-US" altLang="zh-CN" sz="1200" b="1" spc="300" dirty="0">
              <a:solidFill>
                <a:schemeClr val="tx1">
                  <a:lumMod val="85000"/>
                  <a:lumOff val="15000"/>
                </a:schemeClr>
              </a:solidFill>
              <a:cs typeface="+mn-ea"/>
              <a:sym typeface="+mn-lt"/>
            </a:endParaRPr>
          </a:p>
        </p:txBody>
      </p:sp>
      <p:cxnSp>
        <p:nvCxnSpPr>
          <p:cNvPr id="33" name="直接连接符 32"/>
          <p:cNvCxnSpPr/>
          <p:nvPr/>
        </p:nvCxnSpPr>
        <p:spPr>
          <a:xfrm>
            <a:off x="2583543" y="2177143"/>
            <a:ext cx="3976915"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2799"/>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4199"/>
                            </p:stCondLst>
                            <p:childTnLst>
                              <p:par>
                                <p:cTn id="23" presetID="10" presetClass="entr" presetSubtype="0" fill="hold" grpId="0" nodeType="afterEffect">
                                  <p:stCondLst>
                                    <p:cond delay="0"/>
                                  </p:stCondLst>
                                  <p:iterate type="lt">
                                    <p:tmPct val="3793"/>
                                  </p:iterate>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6084"/>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9" grpId="0"/>
      <p:bldP spid="30"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2952750"/>
            <a:ext cx="9144000" cy="16002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4" name="组合 13"/>
          <p:cNvGrpSpPr/>
          <p:nvPr/>
        </p:nvGrpSpPr>
        <p:grpSpPr>
          <a:xfrm>
            <a:off x="943210" y="3269979"/>
            <a:ext cx="2896707" cy="688739"/>
            <a:chOff x="6217218" y="1724024"/>
            <a:chExt cx="2643993" cy="628651"/>
          </a:xfrm>
        </p:grpSpPr>
        <p:sp>
          <p:nvSpPr>
            <p:cNvPr id="15" name="椭圆 14"/>
            <p:cNvSpPr/>
            <p:nvPr/>
          </p:nvSpPr>
          <p:spPr>
            <a:xfrm>
              <a:off x="6217218" y="17240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sp>
          <p:nvSpPr>
            <p:cNvPr id="16" name="椭圆 15"/>
            <p:cNvSpPr/>
            <p:nvPr/>
          </p:nvSpPr>
          <p:spPr>
            <a:xfrm>
              <a:off x="6888843"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7" name="椭圆 16"/>
            <p:cNvSpPr/>
            <p:nvPr/>
          </p:nvSpPr>
          <p:spPr>
            <a:xfrm>
              <a:off x="7561036"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8" name="椭圆 17"/>
            <p:cNvSpPr/>
            <p:nvPr/>
          </p:nvSpPr>
          <p:spPr>
            <a:xfrm>
              <a:off x="8232561"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9" name="文本框 18"/>
            <p:cNvSpPr txBox="1"/>
            <p:nvPr/>
          </p:nvSpPr>
          <p:spPr>
            <a:xfrm>
              <a:off x="6253387"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时</a:t>
              </a:r>
              <a:endParaRPr lang="zh-CN" altLang="en-US" sz="3200" dirty="0">
                <a:solidFill>
                  <a:schemeClr val="bg1"/>
                </a:solidFill>
                <a:cs typeface="+mn-ea"/>
                <a:sym typeface="+mn-lt"/>
              </a:endParaRPr>
            </a:p>
          </p:txBody>
        </p:sp>
        <p:sp>
          <p:nvSpPr>
            <p:cNvPr id="20" name="文本框 19"/>
            <p:cNvSpPr txBox="1"/>
            <p:nvPr/>
          </p:nvSpPr>
          <p:spPr>
            <a:xfrm>
              <a:off x="6931250"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光</a:t>
              </a:r>
              <a:endParaRPr lang="zh-CN" altLang="en-US" sz="3200" dirty="0">
                <a:solidFill>
                  <a:schemeClr val="bg1"/>
                </a:solidFill>
                <a:cs typeface="+mn-ea"/>
                <a:sym typeface="+mn-lt"/>
              </a:endParaRPr>
            </a:p>
          </p:txBody>
        </p:sp>
        <p:sp>
          <p:nvSpPr>
            <p:cNvPr id="21" name="文本框 20"/>
            <p:cNvSpPr txBox="1"/>
            <p:nvPr/>
          </p:nvSpPr>
          <p:spPr>
            <a:xfrm>
              <a:off x="7601176"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旅</a:t>
              </a:r>
              <a:endParaRPr lang="zh-CN" altLang="en-US" sz="3200" dirty="0">
                <a:solidFill>
                  <a:schemeClr val="bg1"/>
                </a:solidFill>
                <a:cs typeface="+mn-ea"/>
                <a:sym typeface="+mn-lt"/>
              </a:endParaRPr>
            </a:p>
          </p:txBody>
        </p:sp>
        <p:sp>
          <p:nvSpPr>
            <p:cNvPr id="22" name="文本框 21"/>
            <p:cNvSpPr txBox="1"/>
            <p:nvPr/>
          </p:nvSpPr>
          <p:spPr>
            <a:xfrm>
              <a:off x="8266115"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人</a:t>
              </a:r>
              <a:endParaRPr lang="zh-CN" altLang="en-US" sz="3200" dirty="0">
                <a:solidFill>
                  <a:schemeClr val="bg1"/>
                </a:solidFill>
                <a:cs typeface="+mn-ea"/>
                <a:sym typeface="+mn-lt"/>
              </a:endParaRPr>
            </a:p>
          </p:txBody>
        </p:sp>
      </p:grpSp>
      <p:sp>
        <p:nvSpPr>
          <p:cNvPr id="23" name="矩形 22"/>
          <p:cNvSpPr/>
          <p:nvPr/>
        </p:nvSpPr>
        <p:spPr>
          <a:xfrm>
            <a:off x="4062552" y="3697108"/>
            <a:ext cx="4380066" cy="261610"/>
          </a:xfrm>
          <a:prstGeom prst="rect">
            <a:avLst/>
          </a:prstGeom>
        </p:spPr>
        <p:txBody>
          <a:bodyPr wrap="square">
            <a:spAutoFit/>
          </a:bodyPr>
          <a:lstStyle/>
          <a:p>
            <a:r>
              <a:rPr lang="en-US" altLang="zh-CN" sz="1100" dirty="0">
                <a:solidFill>
                  <a:schemeClr val="bg1"/>
                </a:solidFill>
                <a:cs typeface="+mn-ea"/>
                <a:sym typeface="+mn-lt"/>
              </a:rPr>
              <a:t>The best travel in life is you in a strange place, find a long time moved.</a:t>
            </a:r>
            <a:endParaRPr lang="zh-CN" altLang="en-US" sz="1100" dirty="0">
              <a:solidFill>
                <a:schemeClr val="bg1"/>
              </a:solidFill>
              <a:cs typeface="+mn-ea"/>
              <a:sym typeface="+mn-lt"/>
            </a:endParaRPr>
          </a:p>
        </p:txBody>
      </p:sp>
      <p:sp>
        <p:nvSpPr>
          <p:cNvPr id="24" name="矩形 23"/>
          <p:cNvSpPr/>
          <p:nvPr/>
        </p:nvSpPr>
        <p:spPr>
          <a:xfrm>
            <a:off x="3956868" y="3475850"/>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bg1"/>
                </a:solidFill>
                <a:cs typeface="+mn-ea"/>
                <a:sym typeface="+mn-lt"/>
              </a:rPr>
              <a:t>在一个陌生的地方，发现一种久违的感动。</a:t>
            </a:r>
            <a:endParaRPr lang="en-US" altLang="zh-CN" sz="1200" b="1" spc="300" dirty="0">
              <a:solidFill>
                <a:schemeClr val="bg1"/>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2400"/>
                            </p:stCondLst>
                            <p:childTnLst>
                              <p:par>
                                <p:cTn id="18" presetID="10" presetClass="entr" presetSubtype="0" fill="hold" grpId="0" nodeType="afterEffect">
                                  <p:stCondLst>
                                    <p:cond delay="0"/>
                                  </p:stCondLst>
                                  <p:iterate type="lt">
                                    <p:tmPct val="3793"/>
                                  </p:iterate>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p:nvPr/>
        </p:nvSpPr>
        <p:spPr>
          <a:xfrm>
            <a:off x="387706" y="1887992"/>
            <a:ext cx="1883420" cy="2736764"/>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5">
              <a:cs typeface="+mn-ea"/>
              <a:sym typeface="+mn-lt"/>
            </a:endParaRPr>
          </a:p>
        </p:txBody>
      </p:sp>
      <p:sp>
        <p:nvSpPr>
          <p:cNvPr id="11" name="Rectangle 3"/>
          <p:cNvSpPr/>
          <p:nvPr/>
        </p:nvSpPr>
        <p:spPr>
          <a:xfrm>
            <a:off x="2549754" y="1887992"/>
            <a:ext cx="1883420" cy="2736764"/>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5">
              <a:cs typeface="+mn-ea"/>
              <a:sym typeface="+mn-lt"/>
            </a:endParaRPr>
          </a:p>
        </p:txBody>
      </p:sp>
      <p:sp>
        <p:nvSpPr>
          <p:cNvPr id="12" name="Rectangle 3"/>
          <p:cNvSpPr/>
          <p:nvPr/>
        </p:nvSpPr>
        <p:spPr>
          <a:xfrm>
            <a:off x="4711803" y="1887992"/>
            <a:ext cx="1883420" cy="2736764"/>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5">
              <a:cs typeface="+mn-ea"/>
              <a:sym typeface="+mn-lt"/>
            </a:endParaRPr>
          </a:p>
        </p:txBody>
      </p:sp>
      <p:sp>
        <p:nvSpPr>
          <p:cNvPr id="13" name="Rectangle 3"/>
          <p:cNvSpPr/>
          <p:nvPr/>
        </p:nvSpPr>
        <p:spPr>
          <a:xfrm>
            <a:off x="6873852" y="1887992"/>
            <a:ext cx="1883420" cy="2736764"/>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5">
              <a:cs typeface="+mn-ea"/>
              <a:sym typeface="+mn-lt"/>
            </a:endParaRPr>
          </a:p>
        </p:txBody>
      </p:sp>
      <p:pic>
        <p:nvPicPr>
          <p:cNvPr id="14" name="图片 13"/>
          <p:cNvPicPr>
            <a:picLocks noChangeAspect="1"/>
          </p:cNvPicPr>
          <p:nvPr/>
        </p:nvPicPr>
        <p:blipFill>
          <a:blip r:embed="rId1" cstate="screen"/>
          <a:stretch>
            <a:fillRect/>
          </a:stretch>
        </p:blipFill>
        <p:spPr>
          <a:xfrm>
            <a:off x="479422" y="1990220"/>
            <a:ext cx="1698752" cy="2488912"/>
          </a:xfrm>
          <a:prstGeom prst="rect">
            <a:avLst/>
          </a:prstGeom>
        </p:spPr>
      </p:pic>
      <p:pic>
        <p:nvPicPr>
          <p:cNvPr id="15" name="图片 14"/>
          <p:cNvPicPr>
            <a:picLocks noChangeAspect="1"/>
          </p:cNvPicPr>
          <p:nvPr/>
        </p:nvPicPr>
        <p:blipFill>
          <a:blip r:embed="rId2" cstate="screen"/>
          <a:stretch>
            <a:fillRect/>
          </a:stretch>
        </p:blipFill>
        <p:spPr>
          <a:xfrm>
            <a:off x="2659871" y="1979752"/>
            <a:ext cx="1666253" cy="2499380"/>
          </a:xfrm>
          <a:prstGeom prst="rect">
            <a:avLst/>
          </a:prstGeom>
        </p:spPr>
      </p:pic>
      <p:pic>
        <p:nvPicPr>
          <p:cNvPr id="16" name="图片 15"/>
          <p:cNvPicPr>
            <a:picLocks noChangeAspect="1"/>
          </p:cNvPicPr>
          <p:nvPr/>
        </p:nvPicPr>
        <p:blipFill>
          <a:blip r:embed="rId3" cstate="screen"/>
          <a:stretch>
            <a:fillRect/>
          </a:stretch>
        </p:blipFill>
        <p:spPr>
          <a:xfrm>
            <a:off x="4803669" y="1979752"/>
            <a:ext cx="1697736" cy="2499380"/>
          </a:xfrm>
          <a:prstGeom prst="rect">
            <a:avLst/>
          </a:prstGeom>
        </p:spPr>
      </p:pic>
      <p:pic>
        <p:nvPicPr>
          <p:cNvPr id="17" name="图片 16"/>
          <p:cNvPicPr>
            <a:picLocks noChangeAspect="1"/>
          </p:cNvPicPr>
          <p:nvPr/>
        </p:nvPicPr>
        <p:blipFill>
          <a:blip r:embed="rId4" cstate="screen"/>
          <a:stretch>
            <a:fillRect/>
          </a:stretch>
        </p:blipFill>
        <p:spPr>
          <a:xfrm>
            <a:off x="6960779" y="1996214"/>
            <a:ext cx="1679346" cy="2519019"/>
          </a:xfrm>
          <a:prstGeom prst="rect">
            <a:avLst/>
          </a:prstGeom>
        </p:spPr>
      </p:pic>
      <p:sp>
        <p:nvSpPr>
          <p:cNvPr id="27" name="文本框 26"/>
          <p:cNvSpPr txBox="1"/>
          <p:nvPr/>
        </p:nvSpPr>
        <p:spPr>
          <a:xfrm>
            <a:off x="964405" y="1190578"/>
            <a:ext cx="7517857" cy="307777"/>
          </a:xfrm>
          <a:prstGeom prst="rect">
            <a:avLst/>
          </a:prstGeom>
          <a:noFill/>
        </p:spPr>
        <p:txBody>
          <a:bodyPr wrap="square" rtlCol="0">
            <a:spAutoFit/>
          </a:bodyPr>
          <a:lstStyle/>
          <a:p>
            <a:pPr algn="ctr"/>
            <a:r>
              <a:rPr lang="zh-CN" altLang="en-US" sz="1400" dirty="0">
                <a:cs typeface="+mn-ea"/>
                <a:sym typeface="+mn-lt"/>
              </a:rPr>
              <a:t>人生就像一场旅行，不必在乎目的地，在乎的是沿途的风景以及看风景的心情，让心灵去旅行！</a:t>
            </a:r>
            <a:endParaRPr lang="zh-CN" altLang="en-US" sz="1400" dirty="0">
              <a:cs typeface="+mn-ea"/>
              <a:sym typeface="+mn-lt"/>
            </a:endParaRPr>
          </a:p>
        </p:txBody>
      </p:sp>
      <p:grpSp>
        <p:nvGrpSpPr>
          <p:cNvPr id="28" name="组合 27"/>
          <p:cNvGrpSpPr/>
          <p:nvPr/>
        </p:nvGrpSpPr>
        <p:grpSpPr>
          <a:xfrm>
            <a:off x="3768828" y="384248"/>
            <a:ext cx="1885950" cy="471488"/>
            <a:chOff x="6267450" y="1724025"/>
            <a:chExt cx="2514600" cy="628650"/>
          </a:xfrm>
        </p:grpSpPr>
        <p:sp>
          <p:nvSpPr>
            <p:cNvPr id="29" name="椭圆 28"/>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0" name="椭圆 29"/>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1" name="椭圆 30"/>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2" name="椭圆 31"/>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3" name="文本框 32"/>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34" name="文本框 33"/>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35" name="文本框 34"/>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36" name="文本框 35"/>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250"/>
                                        <p:tgtEl>
                                          <p:spTgt spid="27"/>
                                        </p:tgtEl>
                                      </p:cBhvr>
                                    </p:animEffect>
                                  </p:childTnLst>
                                </p:cTn>
                              </p:par>
                            </p:childTnLst>
                          </p:cTn>
                        </p:par>
                        <p:par>
                          <p:cTn id="8" fill="hold">
                            <p:stCondLst>
                              <p:cond delay="1500"/>
                            </p:stCondLst>
                            <p:childTnLst>
                              <p:par>
                                <p:cTn id="9" presetID="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par>
                          <p:cTn id="44" fill="hold">
                            <p:stCondLst>
                              <p:cond delay="3500"/>
                            </p:stCondLst>
                            <p:childTnLst>
                              <p:par>
                                <p:cTn id="45" presetID="9"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dissolve">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31491" y="934232"/>
            <a:ext cx="1536700" cy="3365500"/>
          </a:xfrm>
          <a:prstGeom prst="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830009" y="1625600"/>
            <a:ext cx="3162591" cy="2336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4976038" y="0"/>
            <a:ext cx="4167962" cy="514350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177115" y="2498224"/>
            <a:ext cx="2612361" cy="276999"/>
          </a:xfrm>
          <a:prstGeom prst="rect">
            <a:avLst/>
          </a:prstGeom>
        </p:spPr>
        <p:txBody>
          <a:bodyPr vert="horz" wrap="square">
            <a:spAutoFit/>
          </a:bodyPr>
          <a:lstStyle/>
          <a:p>
            <a:pPr algn="ctr"/>
            <a:r>
              <a:rPr lang="en-US" altLang="zh-CN" sz="1200" b="1" spc="300" dirty="0">
                <a:solidFill>
                  <a:schemeClr val="bg2">
                    <a:lumMod val="25000"/>
                  </a:schemeClr>
                </a:solidFill>
                <a:cs typeface="+mn-ea"/>
                <a:sym typeface="+mn-lt"/>
              </a:rPr>
              <a:t>NATURAL TIME</a:t>
            </a:r>
            <a:endParaRPr lang="en-US" altLang="zh-CN" sz="1200" b="1" spc="300" dirty="0">
              <a:solidFill>
                <a:schemeClr val="bg2">
                  <a:lumMod val="25000"/>
                </a:schemeClr>
              </a:solidFill>
              <a:cs typeface="+mn-ea"/>
              <a:sym typeface="+mn-lt"/>
            </a:endParaRPr>
          </a:p>
        </p:txBody>
      </p:sp>
      <p:sp>
        <p:nvSpPr>
          <p:cNvPr id="12" name="矩形 11"/>
          <p:cNvSpPr/>
          <p:nvPr/>
        </p:nvSpPr>
        <p:spPr>
          <a:xfrm>
            <a:off x="1099456" y="2760668"/>
            <a:ext cx="2929610" cy="307777"/>
          </a:xfrm>
          <a:prstGeom prst="rect">
            <a:avLst/>
          </a:prstGeom>
          <a:noFill/>
          <a:ln w="12700">
            <a:noFill/>
            <a:prstDash val="sysDash"/>
          </a:ln>
        </p:spPr>
        <p:txBody>
          <a:bodyPr vert="horz" wrap="square">
            <a:spAutoFit/>
          </a:bodyPr>
          <a:lstStyle/>
          <a:p>
            <a:r>
              <a:rPr lang="zh-CN" altLang="en-US" sz="1400" b="1" spc="600" dirty="0">
                <a:solidFill>
                  <a:schemeClr val="bg2">
                    <a:lumMod val="25000"/>
                  </a:schemeClr>
                </a:solidFill>
                <a:cs typeface="+mn-ea"/>
                <a:sym typeface="+mn-lt"/>
              </a:rPr>
              <a:t>来一场说走就走的旅行</a:t>
            </a:r>
            <a:endParaRPr lang="en-US" altLang="zh-CN" sz="1400" b="1" spc="600" dirty="0">
              <a:solidFill>
                <a:schemeClr val="bg2">
                  <a:lumMod val="25000"/>
                </a:schemeClr>
              </a:solidFill>
              <a:cs typeface="+mn-ea"/>
              <a:sym typeface="+mn-lt"/>
            </a:endParaRPr>
          </a:p>
        </p:txBody>
      </p:sp>
      <p:sp>
        <p:nvSpPr>
          <p:cNvPr id="14" name="矩形 13"/>
          <p:cNvSpPr/>
          <p:nvPr/>
        </p:nvSpPr>
        <p:spPr>
          <a:xfrm>
            <a:off x="835900" y="3021668"/>
            <a:ext cx="3106817" cy="430887"/>
          </a:xfrm>
          <a:prstGeom prst="rect">
            <a:avLst/>
          </a:prstGeom>
        </p:spPr>
        <p:txBody>
          <a:bodyPr wrap="square">
            <a:spAutoFit/>
          </a:bodyPr>
          <a:lstStyle/>
          <a:p>
            <a:pPr algn="ctr"/>
            <a:r>
              <a:rPr lang="en-US" altLang="zh-CN" sz="1100" dirty="0">
                <a:solidFill>
                  <a:schemeClr val="bg2">
                    <a:lumMod val="25000"/>
                  </a:schemeClr>
                </a:solidFill>
                <a:cs typeface="+mn-ea"/>
                <a:sym typeface="+mn-lt"/>
              </a:rPr>
              <a:t>The best travel in life is you in a strange place, find a long time moved.</a:t>
            </a:r>
            <a:endParaRPr lang="zh-CN" altLang="en-US" sz="1050" dirty="0">
              <a:solidFill>
                <a:schemeClr val="bg2">
                  <a:lumMod val="25000"/>
                </a:schemeClr>
              </a:solidFill>
              <a:cs typeface="+mn-ea"/>
              <a:sym typeface="+mn-lt"/>
            </a:endParaRPr>
          </a:p>
        </p:txBody>
      </p:sp>
      <p:grpSp>
        <p:nvGrpSpPr>
          <p:cNvPr id="9" name="组合 8"/>
          <p:cNvGrpSpPr/>
          <p:nvPr/>
        </p:nvGrpSpPr>
        <p:grpSpPr>
          <a:xfrm>
            <a:off x="1540320" y="1943496"/>
            <a:ext cx="1885950" cy="471488"/>
            <a:chOff x="6267450" y="1724025"/>
            <a:chExt cx="2514600" cy="628650"/>
          </a:xfrm>
        </p:grpSpPr>
        <p:sp>
          <p:nvSpPr>
            <p:cNvPr id="13" name="椭圆 12"/>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5" name="椭圆 14"/>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6" name="椭圆 15"/>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7" name="椭圆 16"/>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8" name="文本框 17"/>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19" name="文本框 18"/>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20" name="文本框 19"/>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21" name="文本框 20"/>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Effect transition="in" filter="checkerboard(down)">
                                      <p:cBhvr>
                                        <p:cTn id="7" dur="500"/>
                                        <p:tgtEl>
                                          <p:spTgt spid="12"/>
                                        </p:tgtEl>
                                      </p:cBhvr>
                                    </p:animEffect>
                                  </p:childTnLst>
                                </p:cTn>
                              </p:par>
                            </p:childTnLst>
                          </p:cTn>
                        </p:par>
                        <p:par>
                          <p:cTn id="8" fill="hold">
                            <p:stCondLst>
                              <p:cond delay="949"/>
                            </p:stCondLst>
                            <p:childTnLst>
                              <p:par>
                                <p:cTn id="9" presetID="5" presetClass="entr" presetSubtype="5"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Effect transition="in" filter="checkerboard(down)">
                                      <p:cBhvr>
                                        <p:cTn id="11" dur="500"/>
                                        <p:tgtEl>
                                          <p:spTgt spid="11"/>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2500"/>
                            </p:stCondLst>
                            <p:childTnLst>
                              <p:par>
                                <p:cTn id="17" presetID="5" presetClass="entr" presetSubtype="5" fill="hold" grpId="0" nodeType="afterEffect">
                                  <p:stCondLst>
                                    <p:cond delay="0"/>
                                  </p:stCondLst>
                                  <p:iterate type="lt">
                                    <p:tmPct val="10000"/>
                                  </p:iterate>
                                  <p:childTnLst>
                                    <p:set>
                                      <p:cBhvr>
                                        <p:cTn id="18" dur="1" fill="hold">
                                          <p:stCondLst>
                                            <p:cond delay="0"/>
                                          </p:stCondLst>
                                        </p:cTn>
                                        <p:tgtEl>
                                          <p:spTgt spid="2"/>
                                        </p:tgtEl>
                                        <p:attrNameLst>
                                          <p:attrName>style.visibility</p:attrName>
                                        </p:attrNameLst>
                                      </p:cBhvr>
                                      <p:to>
                                        <p:strVal val="visible"/>
                                      </p:to>
                                    </p:set>
                                    <p:animEffect transition="in" filter="checkerboard(down)">
                                      <p:cBhvr>
                                        <p:cTn id="19" dur="500"/>
                                        <p:tgtEl>
                                          <p:spTgt spid="2"/>
                                        </p:tgtEl>
                                      </p:cBhvr>
                                    </p:animEffect>
                                  </p:childTnLst>
                                </p:cTn>
                              </p:par>
                            </p:childTnLst>
                          </p:cTn>
                        </p:par>
                        <p:par>
                          <p:cTn id="20" fill="hold">
                            <p:stCondLst>
                              <p:cond delay="30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3500"/>
                            </p:stCondLst>
                            <p:childTnLst>
                              <p:par>
                                <p:cTn id="25" presetID="9"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1" grpId="0"/>
      <p:bldP spid="1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52600" y="1200150"/>
            <a:ext cx="2819400" cy="2666999"/>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7" name="Rectangle 6"/>
          <p:cNvSpPr/>
          <p:nvPr/>
        </p:nvSpPr>
        <p:spPr>
          <a:xfrm>
            <a:off x="0" y="1200150"/>
            <a:ext cx="1752600" cy="26670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8" name="Rectangle 7"/>
          <p:cNvSpPr/>
          <p:nvPr/>
        </p:nvSpPr>
        <p:spPr>
          <a:xfrm>
            <a:off x="4572000" y="1200149"/>
            <a:ext cx="2819400" cy="2666999"/>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Rectangle 8"/>
          <p:cNvSpPr/>
          <p:nvPr/>
        </p:nvSpPr>
        <p:spPr>
          <a:xfrm>
            <a:off x="7391400" y="1200150"/>
            <a:ext cx="1752600" cy="26670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7" name="组合 16"/>
          <p:cNvGrpSpPr/>
          <p:nvPr/>
        </p:nvGrpSpPr>
        <p:grpSpPr>
          <a:xfrm>
            <a:off x="7930182" y="1352550"/>
            <a:ext cx="677108" cy="2455000"/>
            <a:chOff x="7636088" y="1222145"/>
            <a:chExt cx="677108" cy="2455000"/>
          </a:xfrm>
        </p:grpSpPr>
        <p:sp>
          <p:nvSpPr>
            <p:cNvPr id="21" name="矩形 20"/>
            <p:cNvSpPr/>
            <p:nvPr/>
          </p:nvSpPr>
          <p:spPr>
            <a:xfrm>
              <a:off x="7636088" y="1222145"/>
              <a:ext cx="677108" cy="1252907"/>
            </a:xfrm>
            <a:prstGeom prst="rect">
              <a:avLst/>
            </a:prstGeom>
          </p:spPr>
          <p:txBody>
            <a:bodyPr vert="eaVert" wrap="none">
              <a:spAutoFit/>
            </a:bodyPr>
            <a:lstStyle/>
            <a:p>
              <a:r>
                <a:rPr lang="zh-CN" altLang="en-US" sz="3200" b="1" spc="600" dirty="0">
                  <a:solidFill>
                    <a:schemeClr val="bg1"/>
                  </a:solidFill>
                  <a:cs typeface="+mn-ea"/>
                  <a:sym typeface="+mn-lt"/>
                </a:rPr>
                <a:t>回 味</a:t>
              </a:r>
              <a:endParaRPr lang="en-US" altLang="zh-CN" sz="3200" b="1" spc="600" dirty="0">
                <a:solidFill>
                  <a:schemeClr val="bg1"/>
                </a:solidFill>
                <a:cs typeface="+mn-ea"/>
                <a:sym typeface="+mn-lt"/>
              </a:endParaRPr>
            </a:p>
          </p:txBody>
        </p:sp>
        <p:sp>
          <p:nvSpPr>
            <p:cNvPr id="22" name="椭圆 21"/>
            <p:cNvSpPr/>
            <p:nvPr/>
          </p:nvSpPr>
          <p:spPr>
            <a:xfrm>
              <a:off x="7719281" y="1222145"/>
              <a:ext cx="510722" cy="5090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椭圆 23"/>
            <p:cNvSpPr/>
            <p:nvPr/>
          </p:nvSpPr>
          <p:spPr>
            <a:xfrm>
              <a:off x="7719281" y="2002933"/>
              <a:ext cx="510722" cy="5090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矩形 24"/>
            <p:cNvSpPr/>
            <p:nvPr/>
          </p:nvSpPr>
          <p:spPr>
            <a:xfrm>
              <a:off x="7636088" y="2610186"/>
              <a:ext cx="677108" cy="1066959"/>
            </a:xfrm>
            <a:prstGeom prst="rect">
              <a:avLst/>
            </a:prstGeom>
          </p:spPr>
          <p:txBody>
            <a:bodyPr vert="eaVert" wrap="none">
              <a:spAutoFit/>
            </a:bodyPr>
            <a:lstStyle/>
            <a:p>
              <a:r>
                <a:rPr lang="zh-CN" altLang="en-US" sz="3200" b="1" spc="600" dirty="0">
                  <a:solidFill>
                    <a:schemeClr val="bg1"/>
                  </a:solidFill>
                  <a:cs typeface="+mn-ea"/>
                  <a:sym typeface="+mn-lt"/>
                </a:rPr>
                <a:t>人生</a:t>
              </a:r>
              <a:endParaRPr lang="en-US" altLang="zh-CN" sz="3200" b="1" spc="600" dirty="0">
                <a:solidFill>
                  <a:schemeClr val="bg1"/>
                </a:solidFill>
                <a:cs typeface="+mn-ea"/>
                <a:sym typeface="+mn-lt"/>
              </a:endParaRPr>
            </a:p>
          </p:txBody>
        </p:sp>
      </p:grpSp>
      <p:grpSp>
        <p:nvGrpSpPr>
          <p:cNvPr id="26" name="组合 25"/>
          <p:cNvGrpSpPr/>
          <p:nvPr/>
        </p:nvGrpSpPr>
        <p:grpSpPr>
          <a:xfrm>
            <a:off x="1752600" y="359195"/>
            <a:ext cx="1885950" cy="471488"/>
            <a:chOff x="6267450" y="1724025"/>
            <a:chExt cx="2514600" cy="628650"/>
          </a:xfrm>
        </p:grpSpPr>
        <p:sp>
          <p:nvSpPr>
            <p:cNvPr id="27" name="椭圆 26"/>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8" name="椭圆 27"/>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9" name="椭圆 28"/>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0" name="椭圆 29"/>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1" name="文本框 30"/>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32" name="文本框 31"/>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33" name="文本框 32"/>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34" name="文本框 33"/>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
        <p:nvSpPr>
          <p:cNvPr id="35" name="文本框 34"/>
          <p:cNvSpPr txBox="1"/>
          <p:nvPr/>
        </p:nvSpPr>
        <p:spPr>
          <a:xfrm>
            <a:off x="160569" y="1349896"/>
            <a:ext cx="1366081" cy="581057"/>
          </a:xfrm>
          <a:prstGeom prst="rect">
            <a:avLst/>
          </a:prstGeom>
          <a:noFill/>
        </p:spPr>
        <p:txBody>
          <a:bodyPr wrap="square" rtlCol="0">
            <a:spAutoFit/>
          </a:bodyPr>
          <a:lstStyle/>
          <a:p>
            <a:pPr>
              <a:lnSpc>
                <a:spcPct val="150000"/>
              </a:lnSpc>
            </a:pPr>
            <a:r>
              <a:rPr lang="zh-CN" altLang="en-US" sz="2400" dirty="0">
                <a:solidFill>
                  <a:schemeClr val="bg1"/>
                </a:solidFill>
                <a:cs typeface="+mn-ea"/>
                <a:sym typeface="+mn-lt"/>
              </a:rPr>
              <a:t>旅行</a:t>
            </a:r>
            <a:endParaRPr lang="zh-CN" altLang="en-US" sz="2400" dirty="0">
              <a:solidFill>
                <a:schemeClr val="bg1"/>
              </a:solidFill>
              <a:cs typeface="+mn-ea"/>
              <a:sym typeface="+mn-lt"/>
            </a:endParaRPr>
          </a:p>
        </p:txBody>
      </p:sp>
      <p:sp>
        <p:nvSpPr>
          <p:cNvPr id="36" name="文本框 35"/>
          <p:cNvSpPr txBox="1"/>
          <p:nvPr/>
        </p:nvSpPr>
        <p:spPr>
          <a:xfrm>
            <a:off x="118972" y="1894341"/>
            <a:ext cx="1633628" cy="1513941"/>
          </a:xfrm>
          <a:prstGeom prst="rect">
            <a:avLst/>
          </a:prstGeom>
          <a:noFill/>
        </p:spPr>
        <p:txBody>
          <a:bodyPr vert="horz" wrap="square" rtlCol="0">
            <a:spAutoFit/>
          </a:bodyPr>
          <a:lstStyle/>
          <a:p>
            <a:pPr>
              <a:lnSpc>
                <a:spcPts val="1400"/>
              </a:lnSpc>
            </a:pPr>
            <a:r>
              <a:rPr lang="zh-CN" altLang="en-US" sz="1000" dirty="0">
                <a:solidFill>
                  <a:schemeClr val="bg1"/>
                </a:solidFill>
                <a:cs typeface="+mn-ea"/>
                <a:sym typeface="+mn-lt"/>
              </a:rPr>
              <a:t>一直觉得人应该去旅行，在年轻的时候，趁着有脾气装潇洒，有本钱耍个性，离开睁眼闭眼看见的城市，逃离身边的纷纷扰扰，找一个让心里安静和干净的地方，自己变得跟水晶一般透明。</a:t>
            </a:r>
            <a:endParaRPr lang="zh-CN" altLang="en-US" sz="1000" dirty="0">
              <a:solidFill>
                <a:schemeClr val="bg1"/>
              </a:solidFill>
              <a:cs typeface="+mn-ea"/>
              <a:sym typeface="+mn-lt"/>
            </a:endParaRPr>
          </a:p>
        </p:txBody>
      </p:sp>
      <p:sp>
        <p:nvSpPr>
          <p:cNvPr id="37" name="矩形 36"/>
          <p:cNvSpPr/>
          <p:nvPr/>
        </p:nvSpPr>
        <p:spPr>
          <a:xfrm>
            <a:off x="1280346" y="4401519"/>
            <a:ext cx="4380066" cy="261610"/>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38" name="矩形 37"/>
          <p:cNvSpPr/>
          <p:nvPr/>
        </p:nvSpPr>
        <p:spPr>
          <a:xfrm>
            <a:off x="1285980" y="4134594"/>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tx1">
                    <a:lumMod val="85000"/>
                    <a:lumOff val="15000"/>
                  </a:schemeClr>
                </a:solidFill>
                <a:cs typeface="+mn-ea"/>
                <a:sym typeface="+mn-lt"/>
              </a:rPr>
              <a:t>在一个陌生的地方，发现一种久违的感动。</a:t>
            </a:r>
            <a:endParaRPr lang="en-US" altLang="zh-CN" sz="1200" b="1" spc="30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5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5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decel="5000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par>
                          <p:cTn id="28" fill="hold">
                            <p:stCondLst>
                              <p:cond delay="2500"/>
                            </p:stCondLst>
                            <p:childTnLst>
                              <p:par>
                                <p:cTn id="29" presetID="9"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dissolve">
                                      <p:cBhvr>
                                        <p:cTn id="31" dur="500"/>
                                        <p:tgtEl>
                                          <p:spTgt spid="26"/>
                                        </p:tgtEl>
                                      </p:cBhvr>
                                    </p:animEffect>
                                  </p:childTnLst>
                                </p:cTn>
                              </p:par>
                            </p:childTnLst>
                          </p:cTn>
                        </p:par>
                        <p:par>
                          <p:cTn id="32" fill="hold">
                            <p:stCondLst>
                              <p:cond delay="3000"/>
                            </p:stCondLst>
                            <p:childTnLst>
                              <p:par>
                                <p:cTn id="33" presetID="2" presetClass="entr" presetSubtype="1" decel="3000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1000" fill="hold"/>
                                        <p:tgtEl>
                                          <p:spTgt spid="35"/>
                                        </p:tgtEl>
                                        <p:attrNameLst>
                                          <p:attrName>ppt_x</p:attrName>
                                        </p:attrNameLst>
                                      </p:cBhvr>
                                      <p:tavLst>
                                        <p:tav tm="0">
                                          <p:val>
                                            <p:strVal val="#ppt_x"/>
                                          </p:val>
                                        </p:tav>
                                        <p:tav tm="100000">
                                          <p:val>
                                            <p:strVal val="#ppt_x"/>
                                          </p:val>
                                        </p:tav>
                                      </p:tavLst>
                                    </p:anim>
                                    <p:anim calcmode="lin" valueType="num">
                                      <p:cBhvr additive="base">
                                        <p:cTn id="36" dur="1000" fill="hold"/>
                                        <p:tgtEl>
                                          <p:spTgt spid="35"/>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 presetClass="entr" presetSubtype="4" decel="3000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1000" fill="hold"/>
                                        <p:tgtEl>
                                          <p:spTgt spid="36"/>
                                        </p:tgtEl>
                                        <p:attrNameLst>
                                          <p:attrName>ppt_x</p:attrName>
                                        </p:attrNameLst>
                                      </p:cBhvr>
                                      <p:tavLst>
                                        <p:tav tm="0">
                                          <p:val>
                                            <p:strVal val="#ppt_x"/>
                                          </p:val>
                                        </p:tav>
                                        <p:tav tm="100000">
                                          <p:val>
                                            <p:strVal val="#ppt_x"/>
                                          </p:val>
                                        </p:tav>
                                      </p:tavLst>
                                    </p:anim>
                                    <p:anim calcmode="lin" valueType="num">
                                      <p:cBhvr additive="base">
                                        <p:cTn id="41" dur="1000" fill="hold"/>
                                        <p:tgtEl>
                                          <p:spTgt spid="36"/>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childTnLst>
                          </p:cTn>
                        </p:par>
                        <p:par>
                          <p:cTn id="46" fill="hold">
                            <p:stCondLst>
                              <p:cond delay="6400"/>
                            </p:stCondLst>
                            <p:childTnLst>
                              <p:par>
                                <p:cTn id="47" presetID="10" presetClass="entr" presetSubtype="0" fill="hold" grpId="0" nodeType="afterEffect">
                                  <p:stCondLst>
                                    <p:cond delay="0"/>
                                  </p:stCondLst>
                                  <p:iterate type="lt">
                                    <p:tmPct val="3793"/>
                                  </p:iterate>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5"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331462" y="960887"/>
            <a:ext cx="523220" cy="3282145"/>
          </a:xfrm>
          <a:prstGeom prst="rect">
            <a:avLst/>
          </a:prstGeom>
        </p:spPr>
        <p:txBody>
          <a:bodyPr vert="eaVert" wrap="square">
            <a:spAutoFit/>
          </a:bodyPr>
          <a:lstStyle/>
          <a:p>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8" name="矩形 7"/>
          <p:cNvSpPr/>
          <p:nvPr/>
        </p:nvSpPr>
        <p:spPr>
          <a:xfrm>
            <a:off x="6648566" y="960887"/>
            <a:ext cx="895245" cy="2960446"/>
          </a:xfrm>
          <a:prstGeom prst="rect">
            <a:avLst/>
          </a:prstGeom>
          <a:noFill/>
          <a:ln w="12700">
            <a:noFill/>
            <a:prstDash val="sysDash"/>
          </a:ln>
        </p:spPr>
        <p:txBody>
          <a:bodyPr vert="wordArtVertRtl" wrap="square">
            <a:spAutoFit/>
          </a:bodyPr>
          <a:lstStyle/>
          <a:p>
            <a:r>
              <a:rPr lang="zh-CN" altLang="en-US" sz="1200" b="1" spc="300" dirty="0">
                <a:solidFill>
                  <a:schemeClr val="tx1">
                    <a:lumMod val="85000"/>
                    <a:lumOff val="15000"/>
                  </a:schemeClr>
                </a:solidFill>
                <a:cs typeface="+mn-ea"/>
                <a:sym typeface="+mn-lt"/>
              </a:rPr>
              <a:t>人生最好的旅行，就是你在一个陌生的地方，发现一种久违的感动。</a:t>
            </a:r>
            <a:endParaRPr lang="en-US" altLang="zh-CN" sz="1200" b="1" spc="300" dirty="0">
              <a:solidFill>
                <a:schemeClr val="tx1">
                  <a:lumMod val="85000"/>
                  <a:lumOff val="15000"/>
                </a:schemeClr>
              </a:solidFill>
              <a:cs typeface="+mn-ea"/>
              <a:sym typeface="+mn-lt"/>
            </a:endParaRPr>
          </a:p>
        </p:txBody>
      </p:sp>
      <p:grpSp>
        <p:nvGrpSpPr>
          <p:cNvPr id="2" name="组合 1"/>
          <p:cNvGrpSpPr/>
          <p:nvPr/>
        </p:nvGrpSpPr>
        <p:grpSpPr>
          <a:xfrm>
            <a:off x="7636088" y="1222145"/>
            <a:ext cx="677108" cy="2455000"/>
            <a:chOff x="7636088" y="1222145"/>
            <a:chExt cx="677108" cy="2455000"/>
          </a:xfrm>
        </p:grpSpPr>
        <p:sp>
          <p:nvSpPr>
            <p:cNvPr id="9" name="矩形 8"/>
            <p:cNvSpPr/>
            <p:nvPr/>
          </p:nvSpPr>
          <p:spPr>
            <a:xfrm>
              <a:off x="7636088" y="1222145"/>
              <a:ext cx="677108" cy="1252907"/>
            </a:xfrm>
            <a:prstGeom prst="rect">
              <a:avLst/>
            </a:prstGeom>
          </p:spPr>
          <p:txBody>
            <a:bodyPr vert="eaVert" wrap="none">
              <a:spAutoFit/>
            </a:bodyPr>
            <a:lstStyle/>
            <a:p>
              <a:r>
                <a:rPr lang="zh-CN" altLang="en-US" sz="3200" b="1" spc="600" dirty="0">
                  <a:solidFill>
                    <a:schemeClr val="tx1">
                      <a:lumMod val="85000"/>
                      <a:lumOff val="15000"/>
                    </a:schemeClr>
                  </a:solidFill>
                  <a:cs typeface="+mn-ea"/>
                  <a:sym typeface="+mn-lt"/>
                </a:rPr>
                <a:t>回 味</a:t>
              </a:r>
              <a:endParaRPr lang="en-US" altLang="zh-CN" sz="3200" b="1" spc="600" dirty="0">
                <a:solidFill>
                  <a:schemeClr val="tx1">
                    <a:lumMod val="85000"/>
                    <a:lumOff val="15000"/>
                  </a:schemeClr>
                </a:solidFill>
                <a:cs typeface="+mn-ea"/>
                <a:sym typeface="+mn-lt"/>
              </a:endParaRPr>
            </a:p>
          </p:txBody>
        </p:sp>
        <p:sp>
          <p:nvSpPr>
            <p:cNvPr id="10" name="椭圆 9"/>
            <p:cNvSpPr/>
            <p:nvPr/>
          </p:nvSpPr>
          <p:spPr>
            <a:xfrm>
              <a:off x="7719281" y="1222145"/>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7719281" y="2002933"/>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7636088" y="2610186"/>
              <a:ext cx="677108" cy="1066959"/>
            </a:xfrm>
            <a:prstGeom prst="rect">
              <a:avLst/>
            </a:prstGeom>
          </p:spPr>
          <p:txBody>
            <a:bodyPr vert="eaVert" wrap="none">
              <a:spAutoFit/>
            </a:bodyPr>
            <a:lstStyle/>
            <a:p>
              <a:r>
                <a:rPr lang="zh-CN" altLang="en-US" sz="3200" b="1" spc="600" dirty="0">
                  <a:solidFill>
                    <a:schemeClr val="tx1">
                      <a:lumMod val="85000"/>
                      <a:lumOff val="15000"/>
                    </a:schemeClr>
                  </a:solidFill>
                  <a:cs typeface="+mn-ea"/>
                  <a:sym typeface="+mn-lt"/>
                </a:rPr>
                <a:t>人生</a:t>
              </a:r>
              <a:endParaRPr lang="en-US" altLang="zh-CN" sz="3200" b="1" spc="600" dirty="0">
                <a:solidFill>
                  <a:schemeClr val="tx1">
                    <a:lumMod val="85000"/>
                    <a:lumOff val="15000"/>
                  </a:schemeClr>
                </a:solidFill>
                <a:cs typeface="+mn-ea"/>
                <a:sym typeface="+mn-lt"/>
              </a:endParaRPr>
            </a:p>
          </p:txBody>
        </p:sp>
      </p:grpSp>
      <p:sp>
        <p:nvSpPr>
          <p:cNvPr id="15" name="矩形 14"/>
          <p:cNvSpPr/>
          <p:nvPr/>
        </p:nvSpPr>
        <p:spPr>
          <a:xfrm>
            <a:off x="5632476" y="560183"/>
            <a:ext cx="2958276" cy="410000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3441753" y="560183"/>
            <a:ext cx="2006168" cy="4100005"/>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9" name="矩形 18"/>
          <p:cNvSpPr/>
          <p:nvPr/>
        </p:nvSpPr>
        <p:spPr>
          <a:xfrm>
            <a:off x="534128" y="560184"/>
            <a:ext cx="2703632" cy="1704045"/>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20" name="矩形 19"/>
          <p:cNvSpPr/>
          <p:nvPr/>
        </p:nvSpPr>
        <p:spPr>
          <a:xfrm>
            <a:off x="534128" y="2386974"/>
            <a:ext cx="2703632" cy="2273214"/>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21" name="椭圆 20"/>
          <p:cNvSpPr/>
          <p:nvPr/>
        </p:nvSpPr>
        <p:spPr>
          <a:xfrm>
            <a:off x="2798893" y="1792202"/>
            <a:ext cx="1066800" cy="1066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p:tgtEl>
                                          <p:spTgt spid="19"/>
                                        </p:tgtEl>
                                        <p:attrNameLst>
                                          <p:attrName>ppt_x</p:attrName>
                                        </p:attrNameLst>
                                      </p:cBhvr>
                                      <p:tavLst>
                                        <p:tav tm="0">
                                          <p:val>
                                            <p:strVal val="#ppt_x+#ppt_w*1.125000"/>
                                          </p:val>
                                        </p:tav>
                                        <p:tav tm="100000">
                                          <p:val>
                                            <p:strVal val="#ppt_x"/>
                                          </p:val>
                                        </p:tav>
                                      </p:tavLst>
                                    </p:anim>
                                    <p:animEffect transition="in" filter="wipe(left)">
                                      <p:cBhvr>
                                        <p:cTn id="8" dur="1000"/>
                                        <p:tgtEl>
                                          <p:spTgt spid="1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p:tgtEl>
                                          <p:spTgt spid="20"/>
                                        </p:tgtEl>
                                        <p:attrNameLst>
                                          <p:attrName>ppt_x</p:attrName>
                                        </p:attrNameLst>
                                      </p:cBhvr>
                                      <p:tavLst>
                                        <p:tav tm="0">
                                          <p:val>
                                            <p:strVal val="#ppt_x+#ppt_w*1.125000"/>
                                          </p:val>
                                        </p:tav>
                                        <p:tav tm="100000">
                                          <p:val>
                                            <p:strVal val="#ppt_x"/>
                                          </p:val>
                                        </p:tav>
                                      </p:tavLst>
                                    </p:anim>
                                    <p:animEffect transition="in" filter="wipe(left)">
                                      <p:cBhvr>
                                        <p:cTn id="12" dur="10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p:tgtEl>
                                          <p:spTgt spid="17"/>
                                        </p:tgtEl>
                                        <p:attrNameLst>
                                          <p:attrName>ppt_x</p:attrName>
                                        </p:attrNameLst>
                                      </p:cBhvr>
                                      <p:tavLst>
                                        <p:tav tm="0">
                                          <p:val>
                                            <p:strVal val="#ppt_x-#ppt_w*1.125000"/>
                                          </p:val>
                                        </p:tav>
                                        <p:tav tm="100000">
                                          <p:val>
                                            <p:strVal val="#ppt_x"/>
                                          </p:val>
                                        </p:tav>
                                      </p:tavLst>
                                    </p:anim>
                                    <p:animEffect transition="in" filter="wipe(right)">
                                      <p:cBhvr>
                                        <p:cTn id="16" dur="1000"/>
                                        <p:tgtEl>
                                          <p:spTgt spid="1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000"/>
                                        <p:tgtEl>
                                          <p:spTgt spid="21"/>
                                        </p:tgtEl>
                                      </p:cBhvr>
                                    </p:animEffect>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1000"/>
                                        <p:tgtEl>
                                          <p:spTgt spid="15"/>
                                        </p:tgtEl>
                                      </p:cBhvr>
                                    </p:animEffect>
                                  </p:childTnLst>
                                </p:cTn>
                              </p:par>
                            </p:childTnLst>
                          </p:cTn>
                        </p:par>
                        <p:par>
                          <p:cTn id="25" fill="hold">
                            <p:stCondLst>
                              <p:cond delay="30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par>
                          <p:cTn id="29" fill="hold">
                            <p:stCondLst>
                              <p:cond delay="35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5449"/>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animBg="1"/>
      <p:bldP spid="17" grpId="0" animBg="1"/>
      <p:bldP spid="19" grpId="0" animBg="1"/>
      <p:bldP spid="20"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2952750"/>
            <a:ext cx="9144000" cy="16002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4" name="组合 13"/>
          <p:cNvGrpSpPr/>
          <p:nvPr/>
        </p:nvGrpSpPr>
        <p:grpSpPr>
          <a:xfrm>
            <a:off x="943210" y="3269979"/>
            <a:ext cx="2896707" cy="688739"/>
            <a:chOff x="6217218" y="1724024"/>
            <a:chExt cx="2643993" cy="628651"/>
          </a:xfrm>
        </p:grpSpPr>
        <p:sp>
          <p:nvSpPr>
            <p:cNvPr id="15" name="椭圆 14"/>
            <p:cNvSpPr/>
            <p:nvPr/>
          </p:nvSpPr>
          <p:spPr>
            <a:xfrm>
              <a:off x="6217218" y="17240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sp>
          <p:nvSpPr>
            <p:cNvPr id="16" name="椭圆 15"/>
            <p:cNvSpPr/>
            <p:nvPr/>
          </p:nvSpPr>
          <p:spPr>
            <a:xfrm>
              <a:off x="6888843"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7" name="椭圆 16"/>
            <p:cNvSpPr/>
            <p:nvPr/>
          </p:nvSpPr>
          <p:spPr>
            <a:xfrm>
              <a:off x="7561036"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8" name="椭圆 17"/>
            <p:cNvSpPr/>
            <p:nvPr/>
          </p:nvSpPr>
          <p:spPr>
            <a:xfrm>
              <a:off x="8232561"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9" name="文本框 18"/>
            <p:cNvSpPr txBox="1"/>
            <p:nvPr/>
          </p:nvSpPr>
          <p:spPr>
            <a:xfrm>
              <a:off x="6253387"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时</a:t>
              </a:r>
              <a:endParaRPr lang="zh-CN" altLang="en-US" sz="3200" dirty="0">
                <a:solidFill>
                  <a:schemeClr val="bg1"/>
                </a:solidFill>
                <a:cs typeface="+mn-ea"/>
                <a:sym typeface="+mn-lt"/>
              </a:endParaRPr>
            </a:p>
          </p:txBody>
        </p:sp>
        <p:sp>
          <p:nvSpPr>
            <p:cNvPr id="20" name="文本框 19"/>
            <p:cNvSpPr txBox="1"/>
            <p:nvPr/>
          </p:nvSpPr>
          <p:spPr>
            <a:xfrm>
              <a:off x="6931250"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光</a:t>
              </a:r>
              <a:endParaRPr lang="zh-CN" altLang="en-US" sz="3200" dirty="0">
                <a:solidFill>
                  <a:schemeClr val="bg1"/>
                </a:solidFill>
                <a:cs typeface="+mn-ea"/>
                <a:sym typeface="+mn-lt"/>
              </a:endParaRPr>
            </a:p>
          </p:txBody>
        </p:sp>
        <p:sp>
          <p:nvSpPr>
            <p:cNvPr id="21" name="文本框 20"/>
            <p:cNvSpPr txBox="1"/>
            <p:nvPr/>
          </p:nvSpPr>
          <p:spPr>
            <a:xfrm>
              <a:off x="7601176"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旅</a:t>
              </a:r>
              <a:endParaRPr lang="zh-CN" altLang="en-US" sz="3200" dirty="0">
                <a:solidFill>
                  <a:schemeClr val="bg1"/>
                </a:solidFill>
                <a:cs typeface="+mn-ea"/>
                <a:sym typeface="+mn-lt"/>
              </a:endParaRPr>
            </a:p>
          </p:txBody>
        </p:sp>
        <p:sp>
          <p:nvSpPr>
            <p:cNvPr id="22" name="文本框 21"/>
            <p:cNvSpPr txBox="1"/>
            <p:nvPr/>
          </p:nvSpPr>
          <p:spPr>
            <a:xfrm>
              <a:off x="8266115"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人</a:t>
              </a:r>
              <a:endParaRPr lang="zh-CN" altLang="en-US" sz="3200" dirty="0">
                <a:solidFill>
                  <a:schemeClr val="bg1"/>
                </a:solidFill>
                <a:cs typeface="+mn-ea"/>
                <a:sym typeface="+mn-lt"/>
              </a:endParaRPr>
            </a:p>
          </p:txBody>
        </p:sp>
      </p:grpSp>
      <p:sp>
        <p:nvSpPr>
          <p:cNvPr id="23" name="矩形 22"/>
          <p:cNvSpPr/>
          <p:nvPr/>
        </p:nvSpPr>
        <p:spPr>
          <a:xfrm>
            <a:off x="4062552" y="3697108"/>
            <a:ext cx="4380066" cy="261610"/>
          </a:xfrm>
          <a:prstGeom prst="rect">
            <a:avLst/>
          </a:prstGeom>
        </p:spPr>
        <p:txBody>
          <a:bodyPr wrap="square">
            <a:spAutoFit/>
          </a:bodyPr>
          <a:lstStyle/>
          <a:p>
            <a:r>
              <a:rPr lang="en-US" altLang="zh-CN" sz="1100" dirty="0">
                <a:solidFill>
                  <a:schemeClr val="bg1"/>
                </a:solidFill>
                <a:cs typeface="+mn-ea"/>
                <a:sym typeface="+mn-lt"/>
              </a:rPr>
              <a:t>The best travel in life is you in a strange place, find a long time moved.</a:t>
            </a:r>
            <a:endParaRPr lang="zh-CN" altLang="en-US" sz="1100" dirty="0">
              <a:solidFill>
                <a:schemeClr val="bg1"/>
              </a:solidFill>
              <a:cs typeface="+mn-ea"/>
              <a:sym typeface="+mn-lt"/>
            </a:endParaRPr>
          </a:p>
        </p:txBody>
      </p:sp>
      <p:sp>
        <p:nvSpPr>
          <p:cNvPr id="24" name="矩形 23"/>
          <p:cNvSpPr/>
          <p:nvPr/>
        </p:nvSpPr>
        <p:spPr>
          <a:xfrm>
            <a:off x="3956868" y="3475850"/>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bg1"/>
                </a:solidFill>
                <a:cs typeface="+mn-ea"/>
                <a:sym typeface="+mn-lt"/>
              </a:rPr>
              <a:t>在一个陌生的地方，发现一种久违的感动。</a:t>
            </a:r>
            <a:endParaRPr lang="en-US" altLang="zh-CN" sz="1200" b="1" spc="300" dirty="0">
              <a:solidFill>
                <a:schemeClr val="bg1"/>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2400"/>
                            </p:stCondLst>
                            <p:childTnLst>
                              <p:par>
                                <p:cTn id="18" presetID="10" presetClass="entr" presetSubtype="0" fill="hold" grpId="0" nodeType="afterEffect">
                                  <p:stCondLst>
                                    <p:cond delay="0"/>
                                  </p:stCondLst>
                                  <p:iterate type="lt">
                                    <p:tmPct val="3793"/>
                                  </p:iterate>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79404" y="787400"/>
            <a:ext cx="2971800" cy="3670300"/>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3" name="矩形 2"/>
          <p:cNvSpPr/>
          <p:nvPr/>
        </p:nvSpPr>
        <p:spPr>
          <a:xfrm>
            <a:off x="3954404" y="787400"/>
            <a:ext cx="2971800" cy="157480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7129404" y="787400"/>
            <a:ext cx="1570686" cy="1574800"/>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3954404" y="2552700"/>
            <a:ext cx="4745686" cy="1879600"/>
          </a:xfrm>
          <a:prstGeom prst="rect">
            <a:avLst/>
          </a:prstGeom>
          <a:blipFill dpi="0" rotWithShape="1">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201912" y="1696256"/>
            <a:ext cx="492443" cy="1759456"/>
          </a:xfrm>
          <a:prstGeom prst="rect">
            <a:avLst/>
          </a:prstGeom>
        </p:spPr>
        <p:txBody>
          <a:bodyPr vert="eaVert" wrap="none">
            <a:spAutoFit/>
          </a:bodyPr>
          <a:lstStyle/>
          <a:p>
            <a:r>
              <a:rPr lang="zh-CN" altLang="en-US" sz="2000" b="1" spc="600" dirty="0">
                <a:solidFill>
                  <a:schemeClr val="tx1">
                    <a:lumMod val="85000"/>
                    <a:lumOff val="15000"/>
                  </a:schemeClr>
                </a:solidFill>
                <a:cs typeface="+mn-ea"/>
                <a:sym typeface="+mn-lt"/>
              </a:rPr>
              <a:t>美好的一天</a:t>
            </a:r>
            <a:endParaRPr lang="en-US" altLang="zh-CN" sz="2000" b="1" spc="600" dirty="0">
              <a:solidFill>
                <a:schemeClr val="tx1">
                  <a:lumMod val="85000"/>
                  <a:lumOff val="15000"/>
                </a:schemeClr>
              </a:solidFill>
              <a:cs typeface="+mn-ea"/>
              <a:sym typeface="+mn-lt"/>
            </a:endParaRPr>
          </a:p>
        </p:txBody>
      </p:sp>
      <p:sp>
        <p:nvSpPr>
          <p:cNvPr id="10" name="椭圆 9"/>
          <p:cNvSpPr/>
          <p:nvPr/>
        </p:nvSpPr>
        <p:spPr>
          <a:xfrm>
            <a:off x="367792" y="1435395"/>
            <a:ext cx="160670" cy="160670"/>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750" fill="hold"/>
                                        <p:tgtEl>
                                          <p:spTgt spid="4"/>
                                        </p:tgtEl>
                                        <p:attrNameLst>
                                          <p:attrName>ppt_x</p:attrName>
                                        </p:attrNameLst>
                                      </p:cBhvr>
                                      <p:tavLst>
                                        <p:tav tm="0">
                                          <p:val>
                                            <p:strVal val="#ppt_x"/>
                                          </p:val>
                                        </p:tav>
                                        <p:tav tm="100000">
                                          <p:val>
                                            <p:strVal val="#ppt_x"/>
                                          </p:val>
                                        </p:tav>
                                      </p:tavLst>
                                    </p:anim>
                                    <p:anim calcmode="lin" valueType="num">
                                      <p:cBhvr additive="base">
                                        <p:cTn id="18" dur="75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fill="hold"/>
                                        <p:tgtEl>
                                          <p:spTgt spid="5"/>
                                        </p:tgtEl>
                                        <p:attrNameLst>
                                          <p:attrName>ppt_x</p:attrName>
                                        </p:attrNameLst>
                                      </p:cBhvr>
                                      <p:tavLst>
                                        <p:tav tm="0">
                                          <p:val>
                                            <p:strVal val="#ppt_x"/>
                                          </p:val>
                                        </p:tav>
                                        <p:tav tm="100000">
                                          <p:val>
                                            <p:strVal val="#ppt_x"/>
                                          </p:val>
                                        </p:tav>
                                      </p:tavLst>
                                    </p:anim>
                                    <p:anim calcmode="lin" valueType="num">
                                      <p:cBhvr additive="base">
                                        <p:cTn id="23" dur="75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564356" y="1443244"/>
            <a:ext cx="3571875" cy="2381250"/>
          </a:xfrm>
          <a:prstGeom prst="rect">
            <a:avLst/>
          </a:prstGeom>
        </p:spPr>
      </p:pic>
      <p:grpSp>
        <p:nvGrpSpPr>
          <p:cNvPr id="2" name="组合 1"/>
          <p:cNvGrpSpPr/>
          <p:nvPr/>
        </p:nvGrpSpPr>
        <p:grpSpPr>
          <a:xfrm>
            <a:off x="4482703" y="546497"/>
            <a:ext cx="78581" cy="3993356"/>
            <a:chOff x="4482703" y="546497"/>
            <a:chExt cx="78581" cy="3993356"/>
          </a:xfrm>
        </p:grpSpPr>
        <p:cxnSp>
          <p:nvCxnSpPr>
            <p:cNvPr id="5" name="直接连接符 4"/>
            <p:cNvCxnSpPr/>
            <p:nvPr/>
          </p:nvCxnSpPr>
          <p:spPr>
            <a:xfrm>
              <a:off x="4521994" y="546497"/>
              <a:ext cx="0" cy="39933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482703" y="1796652"/>
              <a:ext cx="78581" cy="14930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grpSp>
        <p:nvGrpSpPr>
          <p:cNvPr id="8" name="组合 7"/>
          <p:cNvGrpSpPr/>
          <p:nvPr/>
        </p:nvGrpSpPr>
        <p:grpSpPr>
          <a:xfrm>
            <a:off x="4980402" y="1328604"/>
            <a:ext cx="2143729" cy="338554"/>
            <a:chOff x="4980402" y="1328604"/>
            <a:chExt cx="2143729" cy="338554"/>
          </a:xfrm>
        </p:grpSpPr>
        <p:sp>
          <p:nvSpPr>
            <p:cNvPr id="10" name="椭圆 9"/>
            <p:cNvSpPr/>
            <p:nvPr/>
          </p:nvSpPr>
          <p:spPr>
            <a:xfrm>
              <a:off x="5055411" y="1497881"/>
              <a:ext cx="57150" cy="571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grpSp>
          <p:nvGrpSpPr>
            <p:cNvPr id="4" name="组合 3"/>
            <p:cNvGrpSpPr/>
            <p:nvPr/>
          </p:nvGrpSpPr>
          <p:grpSpPr>
            <a:xfrm>
              <a:off x="4980402" y="1328604"/>
              <a:ext cx="2143729" cy="338554"/>
              <a:chOff x="4980402" y="1328604"/>
              <a:chExt cx="2143729" cy="338554"/>
            </a:xfrm>
          </p:grpSpPr>
          <p:sp>
            <p:nvSpPr>
              <p:cNvPr id="7" name="椭圆 6"/>
              <p:cNvSpPr/>
              <p:nvPr/>
            </p:nvSpPr>
            <p:spPr>
              <a:xfrm>
                <a:off x="4980402" y="1422873"/>
                <a:ext cx="207169" cy="2071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7" name="文本框 16"/>
              <p:cNvSpPr txBox="1"/>
              <p:nvPr/>
            </p:nvSpPr>
            <p:spPr>
              <a:xfrm>
                <a:off x="5300045" y="1328604"/>
                <a:ext cx="1824086" cy="338554"/>
              </a:xfrm>
              <a:prstGeom prst="rect">
                <a:avLst/>
              </a:prstGeom>
              <a:noFill/>
            </p:spPr>
            <p:txBody>
              <a:bodyPr wrap="square" rtlCol="0">
                <a:spAutoFit/>
              </a:bodyPr>
              <a:lstStyle/>
              <a:p>
                <a:r>
                  <a:rPr lang="zh-CN" altLang="en-US" sz="1600" dirty="0">
                    <a:cs typeface="+mn-ea"/>
                    <a:sym typeface="+mn-lt"/>
                  </a:rPr>
                  <a:t>一个人的旅行</a:t>
                </a:r>
                <a:endParaRPr lang="zh-CN" altLang="en-US" sz="1600" dirty="0">
                  <a:cs typeface="+mn-ea"/>
                  <a:sym typeface="+mn-lt"/>
                </a:endParaRPr>
              </a:p>
            </p:txBody>
          </p:sp>
        </p:grpSp>
      </p:grpSp>
      <p:grpSp>
        <p:nvGrpSpPr>
          <p:cNvPr id="9" name="组合 8"/>
          <p:cNvGrpSpPr/>
          <p:nvPr/>
        </p:nvGrpSpPr>
        <p:grpSpPr>
          <a:xfrm>
            <a:off x="4980402" y="2027172"/>
            <a:ext cx="2143729" cy="338554"/>
            <a:chOff x="4980402" y="2027172"/>
            <a:chExt cx="2143729" cy="338554"/>
          </a:xfrm>
        </p:grpSpPr>
        <p:sp>
          <p:nvSpPr>
            <p:cNvPr id="11" name="椭圆 10"/>
            <p:cNvSpPr/>
            <p:nvPr/>
          </p:nvSpPr>
          <p:spPr>
            <a:xfrm>
              <a:off x="4980402" y="2086526"/>
              <a:ext cx="207169" cy="2071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2" name="椭圆 11"/>
            <p:cNvSpPr/>
            <p:nvPr/>
          </p:nvSpPr>
          <p:spPr>
            <a:xfrm>
              <a:off x="5055411" y="2161535"/>
              <a:ext cx="57150" cy="571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8" name="文本框 17"/>
            <p:cNvSpPr txBox="1"/>
            <p:nvPr/>
          </p:nvSpPr>
          <p:spPr>
            <a:xfrm>
              <a:off x="5300045" y="2027172"/>
              <a:ext cx="1824086" cy="338554"/>
            </a:xfrm>
            <a:prstGeom prst="rect">
              <a:avLst/>
            </a:prstGeom>
            <a:noFill/>
          </p:spPr>
          <p:txBody>
            <a:bodyPr wrap="square" rtlCol="0">
              <a:spAutoFit/>
            </a:bodyPr>
            <a:lstStyle/>
            <a:p>
              <a:r>
                <a:rPr lang="zh-CN" altLang="en-US" sz="1600" dirty="0">
                  <a:cs typeface="+mn-ea"/>
                  <a:sym typeface="+mn-lt"/>
                </a:rPr>
                <a:t>旅行的意义</a:t>
              </a:r>
              <a:endParaRPr lang="zh-CN" altLang="en-US" sz="1600" dirty="0">
                <a:cs typeface="+mn-ea"/>
                <a:sym typeface="+mn-lt"/>
              </a:endParaRPr>
            </a:p>
          </p:txBody>
        </p:sp>
      </p:grpSp>
      <p:grpSp>
        <p:nvGrpSpPr>
          <p:cNvPr id="21" name="组合 20"/>
          <p:cNvGrpSpPr/>
          <p:nvPr/>
        </p:nvGrpSpPr>
        <p:grpSpPr>
          <a:xfrm>
            <a:off x="4980402" y="2676538"/>
            <a:ext cx="2143729" cy="338554"/>
            <a:chOff x="4980402" y="2676538"/>
            <a:chExt cx="2143729" cy="338554"/>
          </a:xfrm>
        </p:grpSpPr>
        <p:sp>
          <p:nvSpPr>
            <p:cNvPr id="13" name="椭圆 12"/>
            <p:cNvSpPr/>
            <p:nvPr/>
          </p:nvSpPr>
          <p:spPr>
            <a:xfrm>
              <a:off x="4980402" y="2750179"/>
              <a:ext cx="207169" cy="2071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4" name="椭圆 13"/>
            <p:cNvSpPr/>
            <p:nvPr/>
          </p:nvSpPr>
          <p:spPr>
            <a:xfrm>
              <a:off x="5055411" y="2825188"/>
              <a:ext cx="57150" cy="571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9" name="文本框 18"/>
            <p:cNvSpPr txBox="1"/>
            <p:nvPr/>
          </p:nvSpPr>
          <p:spPr>
            <a:xfrm>
              <a:off x="5300045" y="2676538"/>
              <a:ext cx="1824086" cy="338554"/>
            </a:xfrm>
            <a:prstGeom prst="rect">
              <a:avLst/>
            </a:prstGeom>
            <a:noFill/>
          </p:spPr>
          <p:txBody>
            <a:bodyPr wrap="square" rtlCol="0">
              <a:spAutoFit/>
            </a:bodyPr>
            <a:lstStyle/>
            <a:p>
              <a:r>
                <a:rPr lang="zh-CN" altLang="en-US" sz="1600" dirty="0">
                  <a:cs typeface="+mn-ea"/>
                  <a:sym typeface="+mn-lt"/>
                </a:rPr>
                <a:t>时光旅人</a:t>
              </a:r>
              <a:endParaRPr lang="zh-CN" altLang="en-US" sz="1600" dirty="0">
                <a:cs typeface="+mn-ea"/>
                <a:sym typeface="+mn-lt"/>
              </a:endParaRPr>
            </a:p>
          </p:txBody>
        </p:sp>
      </p:grpSp>
      <p:grpSp>
        <p:nvGrpSpPr>
          <p:cNvPr id="31" name="组合 30"/>
          <p:cNvGrpSpPr/>
          <p:nvPr/>
        </p:nvGrpSpPr>
        <p:grpSpPr>
          <a:xfrm>
            <a:off x="4980402" y="3351303"/>
            <a:ext cx="2133587" cy="338554"/>
            <a:chOff x="4980402" y="3351303"/>
            <a:chExt cx="2133587" cy="338554"/>
          </a:xfrm>
        </p:grpSpPr>
        <p:sp>
          <p:nvSpPr>
            <p:cNvPr id="15" name="椭圆 14"/>
            <p:cNvSpPr/>
            <p:nvPr/>
          </p:nvSpPr>
          <p:spPr>
            <a:xfrm>
              <a:off x="4980402" y="3413832"/>
              <a:ext cx="207169" cy="2071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16" name="椭圆 15"/>
            <p:cNvSpPr/>
            <p:nvPr/>
          </p:nvSpPr>
          <p:spPr>
            <a:xfrm>
              <a:off x="5055411" y="3488841"/>
              <a:ext cx="57150" cy="571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cs typeface="+mn-ea"/>
                <a:sym typeface="+mn-lt"/>
              </a:endParaRPr>
            </a:p>
          </p:txBody>
        </p:sp>
        <p:sp>
          <p:nvSpPr>
            <p:cNvPr id="20" name="文本框 19"/>
            <p:cNvSpPr txBox="1"/>
            <p:nvPr/>
          </p:nvSpPr>
          <p:spPr>
            <a:xfrm>
              <a:off x="5289903" y="3351303"/>
              <a:ext cx="1824086" cy="338554"/>
            </a:xfrm>
            <a:prstGeom prst="rect">
              <a:avLst/>
            </a:prstGeom>
            <a:noFill/>
          </p:spPr>
          <p:txBody>
            <a:bodyPr wrap="square" rtlCol="0">
              <a:spAutoFit/>
            </a:bodyPr>
            <a:lstStyle/>
            <a:p>
              <a:r>
                <a:rPr lang="zh-CN" altLang="en-US" sz="1600" dirty="0">
                  <a:cs typeface="+mn-ea"/>
                  <a:sym typeface="+mn-lt"/>
                </a:rPr>
                <a:t>还有诗和远方</a:t>
              </a:r>
              <a:endParaRPr lang="zh-CN" altLang="en-US" sz="1600" dirty="0">
                <a:cs typeface="+mn-ea"/>
                <a:sym typeface="+mn-lt"/>
              </a:endParaRPr>
            </a:p>
          </p:txBody>
        </p:sp>
      </p:grpSp>
      <p:grpSp>
        <p:nvGrpSpPr>
          <p:cNvPr id="32" name="组合 31"/>
          <p:cNvGrpSpPr/>
          <p:nvPr/>
        </p:nvGrpSpPr>
        <p:grpSpPr>
          <a:xfrm>
            <a:off x="7509895" y="1252446"/>
            <a:ext cx="471488" cy="471488"/>
            <a:chOff x="7509895" y="1252446"/>
            <a:chExt cx="471488" cy="471488"/>
          </a:xfrm>
        </p:grpSpPr>
        <p:sp>
          <p:nvSpPr>
            <p:cNvPr id="22" name="椭圆 21"/>
            <p:cNvSpPr/>
            <p:nvPr/>
          </p:nvSpPr>
          <p:spPr>
            <a:xfrm>
              <a:off x="7509895" y="1252446"/>
              <a:ext cx="471488" cy="47148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6" name="文本框 25"/>
            <p:cNvSpPr txBox="1"/>
            <p:nvPr/>
          </p:nvSpPr>
          <p:spPr>
            <a:xfrm>
              <a:off x="7509895" y="1301791"/>
              <a:ext cx="335757" cy="415498"/>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grpSp>
      <p:grpSp>
        <p:nvGrpSpPr>
          <p:cNvPr id="33" name="组合 32"/>
          <p:cNvGrpSpPr/>
          <p:nvPr/>
        </p:nvGrpSpPr>
        <p:grpSpPr>
          <a:xfrm>
            <a:off x="7509894" y="1851255"/>
            <a:ext cx="471489" cy="471488"/>
            <a:chOff x="7509894" y="1851255"/>
            <a:chExt cx="471489" cy="471488"/>
          </a:xfrm>
        </p:grpSpPr>
        <p:sp>
          <p:nvSpPr>
            <p:cNvPr id="23" name="椭圆 22"/>
            <p:cNvSpPr/>
            <p:nvPr/>
          </p:nvSpPr>
          <p:spPr>
            <a:xfrm>
              <a:off x="7509895" y="1851255"/>
              <a:ext cx="471488" cy="47148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7" name="文本框 26"/>
            <p:cNvSpPr txBox="1"/>
            <p:nvPr/>
          </p:nvSpPr>
          <p:spPr>
            <a:xfrm>
              <a:off x="7509894" y="1890791"/>
              <a:ext cx="335757" cy="415498"/>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grpSp>
      <p:grpSp>
        <p:nvGrpSpPr>
          <p:cNvPr id="34" name="组合 33"/>
          <p:cNvGrpSpPr/>
          <p:nvPr/>
        </p:nvGrpSpPr>
        <p:grpSpPr>
          <a:xfrm>
            <a:off x="7509895" y="2450064"/>
            <a:ext cx="471488" cy="471488"/>
            <a:chOff x="7509895" y="2450064"/>
            <a:chExt cx="471488" cy="471488"/>
          </a:xfrm>
        </p:grpSpPr>
        <p:sp>
          <p:nvSpPr>
            <p:cNvPr id="24" name="椭圆 23"/>
            <p:cNvSpPr/>
            <p:nvPr/>
          </p:nvSpPr>
          <p:spPr>
            <a:xfrm>
              <a:off x="7509895" y="2450064"/>
              <a:ext cx="471488" cy="47148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8" name="文本框 27"/>
            <p:cNvSpPr txBox="1"/>
            <p:nvPr/>
          </p:nvSpPr>
          <p:spPr>
            <a:xfrm>
              <a:off x="7515559" y="2473436"/>
              <a:ext cx="335757" cy="415498"/>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grpSp>
      <p:grpSp>
        <p:nvGrpSpPr>
          <p:cNvPr id="35" name="组合 34"/>
          <p:cNvGrpSpPr/>
          <p:nvPr/>
        </p:nvGrpSpPr>
        <p:grpSpPr>
          <a:xfrm>
            <a:off x="7509893" y="3095054"/>
            <a:ext cx="471490" cy="471488"/>
            <a:chOff x="7509893" y="3095054"/>
            <a:chExt cx="471490" cy="471488"/>
          </a:xfrm>
        </p:grpSpPr>
        <p:sp>
          <p:nvSpPr>
            <p:cNvPr id="25" name="椭圆 24"/>
            <p:cNvSpPr/>
            <p:nvPr/>
          </p:nvSpPr>
          <p:spPr>
            <a:xfrm>
              <a:off x="7509895" y="3095054"/>
              <a:ext cx="471488" cy="47148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9" name="文本框 28"/>
            <p:cNvSpPr txBox="1"/>
            <p:nvPr/>
          </p:nvSpPr>
          <p:spPr>
            <a:xfrm>
              <a:off x="7509893" y="3151044"/>
              <a:ext cx="335757" cy="415498"/>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
        <p:nvSpPr>
          <p:cNvPr id="36" name="TextBox 4"/>
          <p:cNvSpPr txBox="1"/>
          <p:nvPr/>
        </p:nvSpPr>
        <p:spPr>
          <a:xfrm>
            <a:off x="564356" y="4959038"/>
            <a:ext cx="492919" cy="118430"/>
          </a:xfrm>
          <a:prstGeom prst="rect">
            <a:avLst/>
          </a:prstGeom>
          <a:noFill/>
        </p:spPr>
        <p:txBody>
          <a:bodyPr wrap="square" rtlCol="0">
            <a:spAutoFit/>
          </a:bodyPr>
          <a:lstStyle/>
          <a:p>
            <a:pPr defTabSz="914400">
              <a:lnSpc>
                <a:spcPct val="200000"/>
              </a:lnSpc>
            </a:pPr>
            <a:r>
              <a:rPr lang="zh-CN" altLang="en-US" sz="100" dirty="0">
                <a:solidFill>
                  <a:schemeClr val="accent6">
                    <a:lumMod val="20000"/>
                    <a:lumOff val="80000"/>
                  </a:schemeClr>
                </a:solidFill>
                <a:latin typeface="微软雅黑" panose="020B0503020204020204" pitchFamily="34" charset="-122"/>
              </a:rPr>
              <a:t>行业</a:t>
            </a:r>
            <a:r>
              <a:rPr lang="en-US" altLang="zh-CN" sz="100" dirty="0">
                <a:solidFill>
                  <a:schemeClr val="accent6">
                    <a:lumMod val="20000"/>
                    <a:lumOff val="80000"/>
                  </a:schemeClr>
                </a:solidFill>
                <a:latin typeface="微软雅黑" panose="020B0503020204020204" pitchFamily="34" charset="-122"/>
              </a:rPr>
              <a:t>PPT</a:t>
            </a:r>
            <a:r>
              <a:rPr lang="zh-CN" altLang="en-US" sz="100" dirty="0">
                <a:solidFill>
                  <a:schemeClr val="accent6">
                    <a:lumMod val="20000"/>
                    <a:lumOff val="80000"/>
                  </a:schemeClr>
                </a:solidFill>
                <a:latin typeface="微软雅黑" panose="020B0503020204020204" pitchFamily="34" charset="-122"/>
              </a:rPr>
              <a:t>模板</a:t>
            </a:r>
            <a:r>
              <a:rPr lang="en-US" altLang="zh-CN" sz="100" dirty="0">
                <a:solidFill>
                  <a:schemeClr val="accent6">
                    <a:lumMod val="20000"/>
                    <a:lumOff val="80000"/>
                  </a:schemeClr>
                </a:solidFill>
                <a:latin typeface="微软雅黑" panose="020B0503020204020204" pitchFamily="34" charset="-122"/>
              </a:rPr>
              <a:t>http://www.1ppt.com/hangye/</a:t>
            </a:r>
            <a:endParaRPr lang="en-US" altLang="zh-CN" sz="100" dirty="0">
              <a:solidFill>
                <a:schemeClr val="accent6">
                  <a:lumMod val="20000"/>
                  <a:lumOff val="80000"/>
                </a:schemeClr>
              </a:solidFill>
              <a:latin typeface="微软雅黑" panose="020B0503020204020204" pitchFamily="34" charset="-122"/>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21" presetClass="entr" presetSubtype="1"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heel(1)">
                                      <p:cBhvr>
                                        <p:cTn id="31" dur="750"/>
                                        <p:tgtEl>
                                          <p:spTgt spid="32"/>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heel(1)">
                                      <p:cBhvr>
                                        <p:cTn id="35" dur="750"/>
                                        <p:tgtEl>
                                          <p:spTgt spid="33"/>
                                        </p:tgtEl>
                                      </p:cBhvr>
                                    </p:animEffect>
                                  </p:childTnLst>
                                </p:cTn>
                              </p:par>
                            </p:childTnLst>
                          </p:cTn>
                        </p:par>
                        <p:par>
                          <p:cTn id="36" fill="hold">
                            <p:stCondLst>
                              <p:cond delay="5000"/>
                            </p:stCondLst>
                            <p:childTnLst>
                              <p:par>
                                <p:cTn id="37" presetID="21" presetClass="entr" presetSubtype="1"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heel(1)">
                                      <p:cBhvr>
                                        <p:cTn id="39" dur="750"/>
                                        <p:tgtEl>
                                          <p:spTgt spid="34"/>
                                        </p:tgtEl>
                                      </p:cBhvr>
                                    </p:animEffect>
                                  </p:childTnLst>
                                </p:cTn>
                              </p:par>
                            </p:childTnLst>
                          </p:cTn>
                        </p:par>
                        <p:par>
                          <p:cTn id="40" fill="hold">
                            <p:stCondLst>
                              <p:cond delay="6000"/>
                            </p:stCondLst>
                            <p:childTnLst>
                              <p:par>
                                <p:cTn id="41" presetID="21" presetClass="entr" presetSubtype="1"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heel(1)">
                                      <p:cBhvr>
                                        <p:cTn id="43"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7314940" y="0"/>
            <a:ext cx="1829060" cy="2647950"/>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 name="Rectangle 5"/>
          <p:cNvSpPr/>
          <p:nvPr/>
        </p:nvSpPr>
        <p:spPr>
          <a:xfrm>
            <a:off x="0" y="1295402"/>
            <a:ext cx="1829060" cy="1295399"/>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Rectangle 8"/>
          <p:cNvSpPr/>
          <p:nvPr/>
        </p:nvSpPr>
        <p:spPr>
          <a:xfrm>
            <a:off x="5486397" y="1295402"/>
            <a:ext cx="1829060" cy="1295399"/>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Rectangle 10"/>
          <p:cNvSpPr/>
          <p:nvPr/>
        </p:nvSpPr>
        <p:spPr>
          <a:xfrm>
            <a:off x="-258" y="2590801"/>
            <a:ext cx="3734057" cy="1295399"/>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3" name="Rectangle 12"/>
          <p:cNvSpPr/>
          <p:nvPr/>
        </p:nvSpPr>
        <p:spPr>
          <a:xfrm>
            <a:off x="3657341" y="2590801"/>
            <a:ext cx="1829060" cy="1295399"/>
          </a:xfrm>
          <a:prstGeom prst="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4" name="Rectangle 13"/>
          <p:cNvSpPr/>
          <p:nvPr/>
        </p:nvSpPr>
        <p:spPr>
          <a:xfrm>
            <a:off x="5486140" y="2590801"/>
            <a:ext cx="1829060" cy="1295399"/>
          </a:xfrm>
          <a:prstGeom prst="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5" name="Rectangle 14"/>
          <p:cNvSpPr/>
          <p:nvPr/>
        </p:nvSpPr>
        <p:spPr>
          <a:xfrm>
            <a:off x="7314940" y="2590801"/>
            <a:ext cx="1829060" cy="1295399"/>
          </a:xfrm>
          <a:prstGeom prst="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7" name="Rectangle 6"/>
          <p:cNvSpPr/>
          <p:nvPr/>
        </p:nvSpPr>
        <p:spPr>
          <a:xfrm>
            <a:off x="1828798" y="1295402"/>
            <a:ext cx="3657601" cy="1295399"/>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3" name="Rectangle 22"/>
          <p:cNvSpPr/>
          <p:nvPr/>
        </p:nvSpPr>
        <p:spPr>
          <a:xfrm>
            <a:off x="0" y="1"/>
            <a:ext cx="1829060" cy="1295399"/>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4" name="Rectangle 23"/>
          <p:cNvSpPr/>
          <p:nvPr/>
        </p:nvSpPr>
        <p:spPr>
          <a:xfrm>
            <a:off x="1828799" y="1"/>
            <a:ext cx="1829060" cy="1295399"/>
          </a:xfrm>
          <a:prstGeom prst="rect">
            <a:avLst/>
          </a:prstGeom>
          <a:blipFill>
            <a:blip r:embed="rId8"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5" name="Rectangle 24"/>
          <p:cNvSpPr/>
          <p:nvPr/>
        </p:nvSpPr>
        <p:spPr>
          <a:xfrm>
            <a:off x="3657598" y="1"/>
            <a:ext cx="3657602" cy="1295399"/>
          </a:xfrm>
          <a:prstGeom prst="rect">
            <a:avLst/>
          </a:prstGeom>
          <a:blipFill>
            <a:blip r:embed="rId9"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7" name="组合 16"/>
          <p:cNvGrpSpPr/>
          <p:nvPr/>
        </p:nvGrpSpPr>
        <p:grpSpPr>
          <a:xfrm>
            <a:off x="2579536" y="1707357"/>
            <a:ext cx="1885950" cy="471488"/>
            <a:chOff x="6267450" y="1724025"/>
            <a:chExt cx="2514600" cy="628650"/>
          </a:xfrm>
        </p:grpSpPr>
        <p:sp>
          <p:nvSpPr>
            <p:cNvPr id="18" name="椭圆 17"/>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9" name="椭圆 18"/>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26" name="椭圆 25"/>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28" name="椭圆 27"/>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30" name="文本框 29"/>
            <p:cNvSpPr txBox="1"/>
            <p:nvPr/>
          </p:nvSpPr>
          <p:spPr>
            <a:xfrm>
              <a:off x="6287469" y="1776740"/>
              <a:ext cx="447675" cy="553997"/>
            </a:xfrm>
            <a:prstGeom prst="rect">
              <a:avLst/>
            </a:prstGeom>
            <a:noFill/>
          </p:spPr>
          <p:txBody>
            <a:bodyPr wrap="square" rtlCol="0">
              <a:spAutoFit/>
            </a:bodyPr>
            <a:lstStyle/>
            <a:p>
              <a:r>
                <a:rPr lang="zh-CN" altLang="en-US" sz="2100" dirty="0">
                  <a:solidFill>
                    <a:schemeClr val="bg1"/>
                  </a:solidFill>
                  <a:cs typeface="+mn-ea"/>
                  <a:sym typeface="+mn-lt"/>
                </a:rPr>
                <a:t>旅</a:t>
              </a:r>
              <a:endParaRPr lang="zh-CN" altLang="en-US" sz="2100" dirty="0">
                <a:solidFill>
                  <a:schemeClr val="bg1"/>
                </a:solidFill>
                <a:cs typeface="+mn-ea"/>
                <a:sym typeface="+mn-lt"/>
              </a:endParaRPr>
            </a:p>
          </p:txBody>
        </p:sp>
        <p:sp>
          <p:nvSpPr>
            <p:cNvPr id="31" name="文本框 30"/>
            <p:cNvSpPr txBox="1"/>
            <p:nvPr/>
          </p:nvSpPr>
          <p:spPr>
            <a:xfrm>
              <a:off x="6914530" y="1776740"/>
              <a:ext cx="447675" cy="553997"/>
            </a:xfrm>
            <a:prstGeom prst="rect">
              <a:avLst/>
            </a:prstGeom>
            <a:noFill/>
          </p:spPr>
          <p:txBody>
            <a:bodyPr wrap="square" rtlCol="0">
              <a:spAutoFit/>
            </a:bodyPr>
            <a:lstStyle/>
            <a:p>
              <a:r>
                <a:rPr lang="zh-CN" altLang="en-US" sz="2100" dirty="0">
                  <a:solidFill>
                    <a:schemeClr val="bg1"/>
                  </a:solidFill>
                  <a:cs typeface="+mn-ea"/>
                  <a:sym typeface="+mn-lt"/>
                </a:rPr>
                <a:t>行</a:t>
              </a:r>
              <a:endParaRPr lang="zh-CN" altLang="en-US" sz="2100" dirty="0">
                <a:solidFill>
                  <a:schemeClr val="bg1"/>
                </a:solidFill>
                <a:cs typeface="+mn-ea"/>
                <a:sym typeface="+mn-lt"/>
              </a:endParaRPr>
            </a:p>
          </p:txBody>
        </p:sp>
        <p:sp>
          <p:nvSpPr>
            <p:cNvPr id="32" name="文本框 31"/>
            <p:cNvSpPr txBox="1"/>
            <p:nvPr/>
          </p:nvSpPr>
          <p:spPr>
            <a:xfrm>
              <a:off x="7544255" y="1776740"/>
              <a:ext cx="447675" cy="553997"/>
            </a:xfrm>
            <a:prstGeom prst="rect">
              <a:avLst/>
            </a:prstGeom>
            <a:noFill/>
          </p:spPr>
          <p:txBody>
            <a:bodyPr wrap="square" rtlCol="0">
              <a:spAutoFit/>
            </a:bodyPr>
            <a:lstStyle/>
            <a:p>
              <a:r>
                <a:rPr lang="zh-CN" altLang="en-US" sz="2100" dirty="0">
                  <a:solidFill>
                    <a:schemeClr val="bg1"/>
                  </a:solidFill>
                  <a:cs typeface="+mn-ea"/>
                  <a:sym typeface="+mn-lt"/>
                </a:rPr>
                <a:t>日</a:t>
              </a:r>
              <a:endParaRPr lang="zh-CN" altLang="en-US" sz="2100" dirty="0">
                <a:solidFill>
                  <a:schemeClr val="bg1"/>
                </a:solidFill>
                <a:cs typeface="+mn-ea"/>
                <a:sym typeface="+mn-lt"/>
              </a:endParaRPr>
            </a:p>
          </p:txBody>
        </p:sp>
        <p:sp>
          <p:nvSpPr>
            <p:cNvPr id="33" name="文本框 32"/>
            <p:cNvSpPr txBox="1"/>
            <p:nvPr/>
          </p:nvSpPr>
          <p:spPr>
            <a:xfrm>
              <a:off x="8194110" y="1776740"/>
              <a:ext cx="447675" cy="553997"/>
            </a:xfrm>
            <a:prstGeom prst="rect">
              <a:avLst/>
            </a:prstGeom>
            <a:noFill/>
          </p:spPr>
          <p:txBody>
            <a:bodyPr wrap="square" rtlCol="0">
              <a:spAutoFit/>
            </a:bodyPr>
            <a:lstStyle/>
            <a:p>
              <a:r>
                <a:rPr lang="zh-CN" altLang="en-US" sz="2100" dirty="0">
                  <a:solidFill>
                    <a:schemeClr val="bg1"/>
                  </a:solidFill>
                  <a:cs typeface="+mn-ea"/>
                  <a:sym typeface="+mn-lt"/>
                </a:rPr>
                <a:t>记</a:t>
              </a:r>
              <a:endParaRPr lang="zh-CN" altLang="en-US" sz="2100" dirty="0">
                <a:solidFill>
                  <a:schemeClr val="bg1"/>
                </a:solidFill>
                <a:cs typeface="+mn-ea"/>
                <a:sym typeface="+mn-lt"/>
              </a:endParaRPr>
            </a:p>
          </p:txBody>
        </p:sp>
      </p:grpSp>
      <p:sp>
        <p:nvSpPr>
          <p:cNvPr id="34" name="矩形 33"/>
          <p:cNvSpPr/>
          <p:nvPr/>
        </p:nvSpPr>
        <p:spPr>
          <a:xfrm>
            <a:off x="1260538" y="4176876"/>
            <a:ext cx="7117691" cy="307777"/>
          </a:xfrm>
          <a:prstGeom prst="rect">
            <a:avLst/>
          </a:prstGeom>
          <a:noFill/>
          <a:ln w="12700">
            <a:noFill/>
            <a:prstDash val="sysDash"/>
          </a:ln>
        </p:spPr>
        <p:txBody>
          <a:bodyPr vert="horz" wrap="square">
            <a:spAutoFit/>
          </a:bodyPr>
          <a:lstStyle/>
          <a:p>
            <a:r>
              <a:rPr lang="zh-CN" altLang="en-US" sz="1400" b="1" spc="300" dirty="0">
                <a:solidFill>
                  <a:schemeClr val="tx1">
                    <a:lumMod val="85000"/>
                    <a:lumOff val="15000"/>
                  </a:schemeClr>
                </a:solidFill>
                <a:cs typeface="+mn-ea"/>
                <a:sym typeface="+mn-lt"/>
              </a:rPr>
              <a:t>人生最好的旅行，就是你在一个陌生的地方，发现一种久违的感动。</a:t>
            </a:r>
            <a:endParaRPr lang="en-US" altLang="zh-CN" sz="1400" b="1" spc="300" dirty="0">
              <a:solidFill>
                <a:schemeClr val="tx1">
                  <a:lumMod val="85000"/>
                  <a:lumOff val="15000"/>
                </a:schemeClr>
              </a:solidFill>
              <a:cs typeface="+mn-ea"/>
              <a:sym typeface="+mn-lt"/>
            </a:endParaRPr>
          </a:p>
        </p:txBody>
      </p:sp>
      <p:sp>
        <p:nvSpPr>
          <p:cNvPr id="35" name="矩形 34"/>
          <p:cNvSpPr/>
          <p:nvPr/>
        </p:nvSpPr>
        <p:spPr>
          <a:xfrm>
            <a:off x="2381967" y="4478677"/>
            <a:ext cx="4380066" cy="261610"/>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5000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5000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1+#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1" decel="5000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decel="5000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decel="5000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decel="5000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decel="5000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1+#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decel="5000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9" presetClass="entr" presetSubtype="0"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dissolve">
                                      <p:cBhvr>
                                        <p:cTn id="57" dur="500"/>
                                        <p:tgtEl>
                                          <p:spTgt spid="17"/>
                                        </p:tgtEl>
                                      </p:cBhvr>
                                    </p:animEffect>
                                  </p:childTnLst>
                                </p:cTn>
                              </p:par>
                            </p:childTnLst>
                          </p:cTn>
                        </p:par>
                        <p:par>
                          <p:cTn id="58" fill="hold">
                            <p:stCondLst>
                              <p:cond delay="5500"/>
                            </p:stCondLst>
                            <p:childTnLst>
                              <p:par>
                                <p:cTn id="59" presetID="22" presetClass="entr" presetSubtype="8" fill="hold" grpId="0" nodeType="afterEffect">
                                  <p:stCondLst>
                                    <p:cond delay="0"/>
                                  </p:stCondLst>
                                  <p:iterate type="lt">
                                    <p:tmPct val="10000"/>
                                  </p:iterate>
                                  <p:childTnLst>
                                    <p:set>
                                      <p:cBhvr>
                                        <p:cTn id="60" dur="1" fill="hold">
                                          <p:stCondLst>
                                            <p:cond delay="0"/>
                                          </p:stCondLst>
                                        </p:cTn>
                                        <p:tgtEl>
                                          <p:spTgt spid="34"/>
                                        </p:tgtEl>
                                        <p:attrNameLst>
                                          <p:attrName>style.visibility</p:attrName>
                                        </p:attrNameLst>
                                      </p:cBhvr>
                                      <p:to>
                                        <p:strVal val="visible"/>
                                      </p:to>
                                    </p:set>
                                    <p:animEffect transition="in" filter="wipe(left)">
                                      <p:cBhvr>
                                        <p:cTn id="61" dur="500"/>
                                        <p:tgtEl>
                                          <p:spTgt spid="34"/>
                                        </p:tgtEl>
                                      </p:cBhvr>
                                    </p:animEffect>
                                  </p:childTnLst>
                                </p:cTn>
                              </p:par>
                            </p:childTnLst>
                          </p:cTn>
                        </p:par>
                        <p:par>
                          <p:cTn id="62" fill="hold">
                            <p:stCondLst>
                              <p:cond delay="7449"/>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animBg="1"/>
      <p:bldP spid="9" grpId="0" animBg="1"/>
      <p:bldP spid="11" grpId="0" animBg="1"/>
      <p:bldP spid="13" grpId="0" animBg="1"/>
      <p:bldP spid="14" grpId="0" animBg="1"/>
      <p:bldP spid="15" grpId="0" animBg="1"/>
      <p:bldP spid="23" grpId="0" animBg="1"/>
      <p:bldP spid="24" grpId="0" animBg="1"/>
      <p:bldP spid="25" grpId="0" animBg="1"/>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tretch>
            <a:fillRect/>
          </a:stretch>
        </p:blipFill>
        <p:spPr>
          <a:xfrm>
            <a:off x="1226738" y="1150144"/>
            <a:ext cx="1942491" cy="2913737"/>
          </a:xfrm>
          <a:prstGeom prst="rect">
            <a:avLst/>
          </a:prstGeom>
        </p:spPr>
      </p:pic>
      <p:sp>
        <p:nvSpPr>
          <p:cNvPr id="5" name="矩形 4"/>
          <p:cNvSpPr/>
          <p:nvPr/>
        </p:nvSpPr>
        <p:spPr>
          <a:xfrm>
            <a:off x="3450432" y="1150144"/>
            <a:ext cx="4822031" cy="294322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nvGrpSpPr>
          <p:cNvPr id="8" name="组合 7"/>
          <p:cNvGrpSpPr/>
          <p:nvPr/>
        </p:nvGrpSpPr>
        <p:grpSpPr>
          <a:xfrm>
            <a:off x="377606" y="1449963"/>
            <a:ext cx="471488" cy="2314096"/>
            <a:chOff x="9281867" y="1597124"/>
            <a:chExt cx="628650" cy="3085461"/>
          </a:xfrm>
        </p:grpSpPr>
        <p:sp>
          <p:nvSpPr>
            <p:cNvPr id="9" name="椭圆 8"/>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椭圆 9"/>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椭圆 10"/>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2" name="椭圆 11"/>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3" name="文本框 12"/>
            <p:cNvSpPr txBox="1"/>
            <p:nvPr/>
          </p:nvSpPr>
          <p:spPr>
            <a:xfrm>
              <a:off x="9354892" y="1649839"/>
              <a:ext cx="447676"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14" name="文本框 13"/>
            <p:cNvSpPr txBox="1"/>
            <p:nvPr/>
          </p:nvSpPr>
          <p:spPr>
            <a:xfrm>
              <a:off x="9353304" y="2448251"/>
              <a:ext cx="447676"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15" name="文本框 14"/>
            <p:cNvSpPr txBox="1"/>
            <p:nvPr/>
          </p:nvSpPr>
          <p:spPr>
            <a:xfrm>
              <a:off x="9343778" y="3246662"/>
              <a:ext cx="447676"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16" name="文本框 15"/>
            <p:cNvSpPr txBox="1"/>
            <p:nvPr/>
          </p:nvSpPr>
          <p:spPr>
            <a:xfrm>
              <a:off x="9343779" y="4106650"/>
              <a:ext cx="447676"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grpSp>
        <p:nvGrpSpPr>
          <p:cNvPr id="2" name="组合 1"/>
          <p:cNvGrpSpPr/>
          <p:nvPr/>
        </p:nvGrpSpPr>
        <p:grpSpPr>
          <a:xfrm>
            <a:off x="3693319" y="1312908"/>
            <a:ext cx="4468416" cy="2677656"/>
            <a:chOff x="3693319" y="1312908"/>
            <a:chExt cx="4468416" cy="2677656"/>
          </a:xfrm>
        </p:grpSpPr>
        <p:sp>
          <p:nvSpPr>
            <p:cNvPr id="6" name="文本框 5"/>
            <p:cNvSpPr txBox="1"/>
            <p:nvPr/>
          </p:nvSpPr>
          <p:spPr>
            <a:xfrm>
              <a:off x="3693319" y="1312908"/>
              <a:ext cx="2121694" cy="2677656"/>
            </a:xfrm>
            <a:prstGeom prst="rect">
              <a:avLst/>
            </a:prstGeom>
            <a:noFill/>
          </p:spPr>
          <p:txBody>
            <a:bodyPr wrap="square" rtlCol="0">
              <a:spAutoFit/>
            </a:bodyPr>
            <a:lstStyle/>
            <a:p>
              <a:pPr>
                <a:lnSpc>
                  <a:spcPct val="200000"/>
                </a:lnSpc>
              </a:pPr>
              <a:r>
                <a:rPr lang="zh-CN" altLang="en-US" sz="1400" dirty="0">
                  <a:cs typeface="+mn-ea"/>
                  <a:sym typeface="+mn-lt"/>
                </a:rPr>
                <a:t>旅行是一种病。一旦感染了，你就再也无法摆脱。它还是一种传染病，最后你可能把这种病传染给其他人而你自己根本就不想从中解脱出来！</a:t>
              </a:r>
              <a:endParaRPr lang="zh-CN" altLang="en-US" sz="1400" dirty="0">
                <a:cs typeface="+mn-ea"/>
                <a:sym typeface="+mn-lt"/>
              </a:endParaRPr>
            </a:p>
          </p:txBody>
        </p:sp>
        <p:cxnSp>
          <p:nvCxnSpPr>
            <p:cNvPr id="18" name="直接连接符 17"/>
            <p:cNvCxnSpPr/>
            <p:nvPr/>
          </p:nvCxnSpPr>
          <p:spPr>
            <a:xfrm>
              <a:off x="5929313" y="1312908"/>
              <a:ext cx="0" cy="26590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040041" y="1312908"/>
              <a:ext cx="2121694" cy="2677656"/>
            </a:xfrm>
            <a:prstGeom prst="rect">
              <a:avLst/>
            </a:prstGeom>
            <a:noFill/>
          </p:spPr>
          <p:txBody>
            <a:bodyPr wrap="square" rtlCol="0">
              <a:spAutoFit/>
            </a:bodyPr>
            <a:lstStyle/>
            <a:p>
              <a:pPr>
                <a:lnSpc>
                  <a:spcPct val="200000"/>
                </a:lnSpc>
              </a:pPr>
              <a:r>
                <a:rPr lang="zh-CN" altLang="en-US" sz="1400" dirty="0">
                  <a:cs typeface="+mn-ea"/>
                  <a:sym typeface="+mn-lt"/>
                </a:rPr>
                <a:t>旅行是一种病。一旦感染了，你就再也无法摆脱。它还是一种传染病，最后你可能把这种病传染给其他人而你自己根本就不想从中解脱出来！</a:t>
              </a:r>
              <a:endParaRPr lang="zh-CN" altLang="en-US" sz="1400" dirty="0">
                <a:cs typeface="+mn-ea"/>
                <a:sym typeface="+mn-lt"/>
              </a:endParaRPr>
            </a:p>
          </p:txBody>
        </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499">
                                          <p:stCondLst>
                                            <p:cond delay="0"/>
                                          </p:stCondLst>
                                        </p:cTn>
                                        <p:tgtEl>
                                          <p:spTgt spid="8"/>
                                        </p:tgtEl>
                                      </p:cBhvr>
                                    </p:animEffect>
                                    <p:anim calcmode="lin" valueType="num">
                                      <p:cBhvr>
                                        <p:cTn id="8" dur="1568"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571"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571" tmFilter="0, 0; 0.125,0.2665; 0.25,0.4; 0.375,0.465; 0.5,0.5;  0.625,0.535; 0.75,0.6; 0.875,0.7335; 1,1">
                                          <p:stCondLst>
                                            <p:cond delay="571"/>
                                          </p:stCondLst>
                                        </p:cTn>
                                        <p:tgtEl>
                                          <p:spTgt spid="8"/>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139"/>
                                          </p:stCondLst>
                                        </p:cTn>
                                        <p:tgtEl>
                                          <p:spTgt spid="8"/>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1749"/>
                                          </p:stCondLst>
                                        </p:cTn>
                                        <p:tgtEl>
                                          <p:spTgt spid="8"/>
                                        </p:tgtEl>
                                        <p:attrNameLst>
                                          <p:attrName>ppt_y</p:attrName>
                                        </p:attrNameLst>
                                      </p:cBhvr>
                                      <p:tavLst>
                                        <p:tav tm="0" fmla="#ppt_y-sin(pi*$)/81">
                                          <p:val>
                                            <p:fltVal val="0"/>
                                          </p:val>
                                        </p:tav>
                                        <p:tav tm="100000">
                                          <p:val>
                                            <p:fltVal val="1"/>
                                          </p:val>
                                        </p:tav>
                                      </p:tavLst>
                                    </p:anim>
                                    <p:animScale>
                                      <p:cBhvr>
                                        <p:cTn id="13" dur="1">
                                          <p:stCondLst>
                                            <p:cond delay="559"/>
                                          </p:stCondLst>
                                        </p:cTn>
                                        <p:tgtEl>
                                          <p:spTgt spid="8"/>
                                        </p:tgtEl>
                                      </p:cBhvr>
                                      <p:to x="100000" y="60000"/>
                                    </p:animScale>
                                    <p:animScale>
                                      <p:cBhvr>
                                        <p:cTn id="14" dur="1" decel="50000">
                                          <p:stCondLst>
                                            <p:cond delay="582"/>
                                          </p:stCondLst>
                                        </p:cTn>
                                        <p:tgtEl>
                                          <p:spTgt spid="8"/>
                                        </p:tgtEl>
                                      </p:cBhvr>
                                      <p:to x="100000" y="100000"/>
                                    </p:animScale>
                                    <p:animScale>
                                      <p:cBhvr>
                                        <p:cTn id="15" dur="1">
                                          <p:stCondLst>
                                            <p:cond delay="1129"/>
                                          </p:stCondLst>
                                        </p:cTn>
                                        <p:tgtEl>
                                          <p:spTgt spid="8"/>
                                        </p:tgtEl>
                                      </p:cBhvr>
                                      <p:to x="100000" y="80000"/>
                                    </p:animScale>
                                    <p:animScale>
                                      <p:cBhvr>
                                        <p:cTn id="16" dur="1" decel="50000">
                                          <p:stCondLst>
                                            <p:cond delay="1151"/>
                                          </p:stCondLst>
                                        </p:cTn>
                                        <p:tgtEl>
                                          <p:spTgt spid="8"/>
                                        </p:tgtEl>
                                      </p:cBhvr>
                                      <p:to x="100000" y="100000"/>
                                    </p:animScale>
                                    <p:animScale>
                                      <p:cBhvr>
                                        <p:cTn id="17" dur="1">
                                          <p:stCondLst>
                                            <p:cond delay="1749"/>
                                          </p:stCondLst>
                                        </p:cTn>
                                        <p:tgtEl>
                                          <p:spTgt spid="8"/>
                                        </p:tgtEl>
                                      </p:cBhvr>
                                      <p:to x="100000" y="90000"/>
                                    </p:animScale>
                                    <p:animScale>
                                      <p:cBhvr>
                                        <p:cTn id="18" dur="1" decel="50000">
                                          <p:stCondLst>
                                            <p:cond delay="1749"/>
                                          </p:stCondLst>
                                        </p:cTn>
                                        <p:tgtEl>
                                          <p:spTgt spid="8"/>
                                        </p:tgtEl>
                                      </p:cBhvr>
                                      <p:to x="100000" y="100000"/>
                                    </p:animScale>
                                    <p:animScale>
                                      <p:cBhvr>
                                        <p:cTn id="19" dur="1">
                                          <p:stCondLst>
                                            <p:cond delay="1749"/>
                                          </p:stCondLst>
                                        </p:cTn>
                                        <p:tgtEl>
                                          <p:spTgt spid="8"/>
                                        </p:tgtEl>
                                      </p:cBhvr>
                                      <p:to x="100000" y="95000"/>
                                    </p:animScale>
                                    <p:animScale>
                                      <p:cBhvr>
                                        <p:cTn id="20" dur="1" decel="50000">
                                          <p:stCondLst>
                                            <p:cond delay="1749"/>
                                          </p:stCondLst>
                                        </p:cTn>
                                        <p:tgtEl>
                                          <p:spTgt spid="8"/>
                                        </p:tgtEl>
                                      </p:cBhvr>
                                      <p:to x="100000" y="100000"/>
                                    </p:animScale>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500"/>
                                        <p:tgtEl>
                                          <p:spTgt spid="4"/>
                                        </p:tgtEl>
                                      </p:cBhvr>
                                    </p:animEffect>
                                  </p:childTnLst>
                                </p:cTn>
                              </p:par>
                            </p:childTnLst>
                          </p:cTn>
                        </p:par>
                        <p:par>
                          <p:cTn id="25" fill="hold">
                            <p:stCondLst>
                              <p:cond delay="2500"/>
                            </p:stCondLst>
                            <p:childTnLst>
                              <p:par>
                                <p:cTn id="26" presetID="21" presetClass="entr" presetSubtype="1"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heel(1)">
                                      <p:cBhvr>
                                        <p:cTn id="28" dur="2000"/>
                                        <p:tgtEl>
                                          <p:spTgt spid="5"/>
                                        </p:tgtEl>
                                      </p:cBhvr>
                                    </p:animEffect>
                                  </p:childTnLst>
                                </p:cTn>
                              </p:par>
                            </p:childTnLst>
                          </p:cTn>
                        </p:par>
                        <p:par>
                          <p:cTn id="29" fill="hold">
                            <p:stCondLst>
                              <p:cond delay="4500"/>
                            </p:stCondLst>
                            <p:childTnLst>
                              <p:par>
                                <p:cTn id="30" presetID="42"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825343"/>
            <a:ext cx="9144000" cy="2830285"/>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48" name="矩形 47"/>
          <p:cNvSpPr/>
          <p:nvPr/>
        </p:nvSpPr>
        <p:spPr>
          <a:xfrm>
            <a:off x="5419953" y="560184"/>
            <a:ext cx="2958276" cy="3491863"/>
          </a:xfrm>
          <a:prstGeom prst="rect">
            <a:avLst/>
          </a:prstGeom>
          <a:solidFill>
            <a:srgbClr val="F2F2F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260538" y="4176876"/>
            <a:ext cx="7117691" cy="307777"/>
          </a:xfrm>
          <a:prstGeom prst="rect">
            <a:avLst/>
          </a:prstGeom>
          <a:noFill/>
          <a:ln w="12700">
            <a:noFill/>
            <a:prstDash val="sysDash"/>
          </a:ln>
        </p:spPr>
        <p:txBody>
          <a:bodyPr vert="horz" wrap="square">
            <a:spAutoFit/>
          </a:bodyPr>
          <a:lstStyle/>
          <a:p>
            <a:r>
              <a:rPr lang="zh-CN" altLang="en-US" sz="1400" b="1" spc="300" dirty="0">
                <a:solidFill>
                  <a:schemeClr val="tx1">
                    <a:lumMod val="85000"/>
                    <a:lumOff val="15000"/>
                  </a:schemeClr>
                </a:solidFill>
                <a:cs typeface="+mn-ea"/>
                <a:sym typeface="+mn-lt"/>
              </a:rPr>
              <a:t>人生最好的旅行，就是你在一个陌生的地方，发现一种久违的感动。</a:t>
            </a:r>
            <a:endParaRPr lang="en-US" altLang="zh-CN" sz="1400" b="1" spc="300" dirty="0">
              <a:solidFill>
                <a:schemeClr val="tx1">
                  <a:lumMod val="85000"/>
                  <a:lumOff val="15000"/>
                </a:schemeClr>
              </a:solidFill>
              <a:cs typeface="+mn-ea"/>
              <a:sym typeface="+mn-lt"/>
            </a:endParaRPr>
          </a:p>
        </p:txBody>
      </p:sp>
      <p:sp>
        <p:nvSpPr>
          <p:cNvPr id="7" name="矩形 6"/>
          <p:cNvSpPr/>
          <p:nvPr/>
        </p:nvSpPr>
        <p:spPr>
          <a:xfrm>
            <a:off x="5979429" y="860823"/>
            <a:ext cx="523220" cy="2716258"/>
          </a:xfrm>
          <a:prstGeom prst="rect">
            <a:avLst/>
          </a:prstGeom>
        </p:spPr>
        <p:txBody>
          <a:bodyPr vert="eaVert" wrap="square">
            <a:spAutoFit/>
          </a:bodyPr>
          <a:lstStyle/>
          <a:p>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050" dirty="0">
              <a:solidFill>
                <a:schemeClr val="tx1">
                  <a:lumMod val="85000"/>
                  <a:lumOff val="15000"/>
                </a:schemeClr>
              </a:solidFill>
              <a:cs typeface="+mn-ea"/>
              <a:sym typeface="+mn-lt"/>
            </a:endParaRPr>
          </a:p>
        </p:txBody>
      </p:sp>
      <p:sp>
        <p:nvSpPr>
          <p:cNvPr id="8" name="矩形 7"/>
          <p:cNvSpPr/>
          <p:nvPr/>
        </p:nvSpPr>
        <p:spPr>
          <a:xfrm>
            <a:off x="6334633" y="860822"/>
            <a:ext cx="895245" cy="2960446"/>
          </a:xfrm>
          <a:prstGeom prst="rect">
            <a:avLst/>
          </a:prstGeom>
          <a:noFill/>
          <a:ln w="12700">
            <a:noFill/>
            <a:prstDash val="sysDash"/>
          </a:ln>
        </p:spPr>
        <p:txBody>
          <a:bodyPr vert="wordArtVertRtl" wrap="square">
            <a:spAutoFit/>
          </a:bodyPr>
          <a:lstStyle/>
          <a:p>
            <a:r>
              <a:rPr lang="zh-CN" altLang="en-US" sz="1200" b="1" spc="300" dirty="0">
                <a:solidFill>
                  <a:schemeClr val="tx1">
                    <a:lumMod val="85000"/>
                    <a:lumOff val="15000"/>
                  </a:schemeClr>
                </a:solidFill>
                <a:cs typeface="+mn-ea"/>
                <a:sym typeface="+mn-lt"/>
              </a:rPr>
              <a:t>人生最好的旅行，就是你在一个陌生的地方，发现一种久违的感动。</a:t>
            </a:r>
            <a:endParaRPr lang="en-US" altLang="zh-CN" sz="1200" b="1" spc="300" dirty="0">
              <a:solidFill>
                <a:schemeClr val="tx1">
                  <a:lumMod val="85000"/>
                  <a:lumOff val="15000"/>
                </a:schemeClr>
              </a:solidFill>
              <a:cs typeface="+mn-ea"/>
              <a:sym typeface="+mn-lt"/>
            </a:endParaRPr>
          </a:p>
        </p:txBody>
      </p:sp>
      <p:grpSp>
        <p:nvGrpSpPr>
          <p:cNvPr id="9" name="组合 8"/>
          <p:cNvGrpSpPr/>
          <p:nvPr/>
        </p:nvGrpSpPr>
        <p:grpSpPr>
          <a:xfrm>
            <a:off x="7322155" y="1122080"/>
            <a:ext cx="677108" cy="2455000"/>
            <a:chOff x="7636088" y="1222145"/>
            <a:chExt cx="677108" cy="2455000"/>
          </a:xfrm>
        </p:grpSpPr>
        <p:sp>
          <p:nvSpPr>
            <p:cNvPr id="11" name="矩形 10"/>
            <p:cNvSpPr/>
            <p:nvPr/>
          </p:nvSpPr>
          <p:spPr>
            <a:xfrm>
              <a:off x="7636088" y="1222145"/>
              <a:ext cx="677108" cy="1252907"/>
            </a:xfrm>
            <a:prstGeom prst="rect">
              <a:avLst/>
            </a:prstGeom>
          </p:spPr>
          <p:txBody>
            <a:bodyPr vert="eaVert" wrap="square">
              <a:spAutoFit/>
            </a:bodyPr>
            <a:lstStyle/>
            <a:p>
              <a:r>
                <a:rPr lang="zh-CN" altLang="en-US" sz="3200" b="1" spc="600" dirty="0">
                  <a:solidFill>
                    <a:schemeClr val="tx1">
                      <a:lumMod val="85000"/>
                      <a:lumOff val="15000"/>
                    </a:schemeClr>
                  </a:solidFill>
                  <a:cs typeface="+mn-ea"/>
                  <a:sym typeface="+mn-lt"/>
                </a:rPr>
                <a:t>回 味</a:t>
              </a:r>
              <a:endParaRPr lang="en-US" altLang="zh-CN" sz="3200" b="1" spc="600" dirty="0">
                <a:solidFill>
                  <a:schemeClr val="tx1">
                    <a:lumMod val="85000"/>
                    <a:lumOff val="15000"/>
                  </a:schemeClr>
                </a:solidFill>
                <a:cs typeface="+mn-ea"/>
                <a:sym typeface="+mn-lt"/>
              </a:endParaRPr>
            </a:p>
          </p:txBody>
        </p:sp>
        <p:sp>
          <p:nvSpPr>
            <p:cNvPr id="12" name="椭圆 11"/>
            <p:cNvSpPr/>
            <p:nvPr/>
          </p:nvSpPr>
          <p:spPr>
            <a:xfrm>
              <a:off x="7719281" y="1222145"/>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719281" y="1888633"/>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7636088" y="2610186"/>
              <a:ext cx="677108" cy="1066959"/>
            </a:xfrm>
            <a:prstGeom prst="rect">
              <a:avLst/>
            </a:prstGeom>
          </p:spPr>
          <p:txBody>
            <a:bodyPr vert="eaVert" wrap="none">
              <a:spAutoFit/>
            </a:bodyPr>
            <a:lstStyle/>
            <a:p>
              <a:r>
                <a:rPr lang="zh-CN" altLang="en-US" sz="3200" b="1" spc="600" dirty="0">
                  <a:solidFill>
                    <a:schemeClr val="tx1">
                      <a:lumMod val="85000"/>
                      <a:lumOff val="15000"/>
                    </a:schemeClr>
                  </a:solidFill>
                  <a:cs typeface="+mn-ea"/>
                  <a:sym typeface="+mn-lt"/>
                </a:rPr>
                <a:t>人生</a:t>
              </a:r>
              <a:endParaRPr lang="en-US" altLang="zh-CN" sz="3200" b="1" spc="600" dirty="0">
                <a:solidFill>
                  <a:schemeClr val="tx1">
                    <a:lumMod val="85000"/>
                    <a:lumOff val="15000"/>
                  </a:schemeClr>
                </a:solidFill>
                <a:cs typeface="+mn-ea"/>
                <a:sym typeface="+mn-lt"/>
              </a:endParaRPr>
            </a:p>
          </p:txBody>
        </p:sp>
      </p:grpSp>
      <p:sp>
        <p:nvSpPr>
          <p:cNvPr id="16" name="矩形 15"/>
          <p:cNvSpPr/>
          <p:nvPr/>
        </p:nvSpPr>
        <p:spPr>
          <a:xfrm>
            <a:off x="2381967" y="4478677"/>
            <a:ext cx="4380066" cy="430887"/>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05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2500"/>
                                        <p:tgtEl>
                                          <p:spTgt spid="14"/>
                                        </p:tgtEl>
                                      </p:cBhvr>
                                    </p:animEffect>
                                  </p:childTnLst>
                                </p:cTn>
                              </p:par>
                            </p:childTnLst>
                          </p:cTn>
                        </p:par>
                        <p:par>
                          <p:cTn id="8" fill="hold">
                            <p:stCondLst>
                              <p:cond delay="2500"/>
                            </p:stCondLst>
                            <p:childTnLst>
                              <p:par>
                                <p:cTn id="9" presetID="22" presetClass="entr" presetSubtype="8" fill="hold" grpId="0" nodeType="afterEffect">
                                  <p:stCondLst>
                                    <p:cond delay="0"/>
                                  </p:stCondLst>
                                  <p:iterate type="lt">
                                    <p:tmPct val="10000"/>
                                  </p:iterate>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par>
                          <p:cTn id="12" fill="hold">
                            <p:stCondLst>
                              <p:cond delay="4449"/>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4949"/>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69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74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6" grpId="0"/>
      <p:bldP spid="7" grpId="0"/>
      <p:bldP spid="8"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1"/>
            <a:ext cx="6404685" cy="5143501"/>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4" name="矩形 13"/>
          <p:cNvSpPr/>
          <p:nvPr/>
        </p:nvSpPr>
        <p:spPr>
          <a:xfrm>
            <a:off x="5130800" y="-1"/>
            <a:ext cx="4028820" cy="5143501"/>
          </a:xfrm>
          <a:prstGeom prst="rect">
            <a:avLst/>
          </a:prstGeom>
          <a:solidFill>
            <a:srgbClr val="EAEAE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6" name="矩形 5"/>
          <p:cNvSpPr/>
          <p:nvPr/>
        </p:nvSpPr>
        <p:spPr>
          <a:xfrm>
            <a:off x="7742830" y="419096"/>
            <a:ext cx="540148" cy="4286253"/>
          </a:xfrm>
          <a:prstGeom prst="rect">
            <a:avLst/>
          </a:prstGeom>
        </p:spPr>
        <p:txBody>
          <a:bodyPr vert="eaVert" wrap="square">
            <a:spAutoFit/>
          </a:bodyPr>
          <a:lstStyle/>
          <a:p>
            <a:r>
              <a:rPr lang="en-US" altLang="zh-CN" sz="1100" dirty="0">
                <a:solidFill>
                  <a:schemeClr val="tx1">
                    <a:lumMod val="85000"/>
                    <a:lumOff val="15000"/>
                  </a:schemeClr>
                </a:solidFill>
                <a:cs typeface="+mn-ea"/>
                <a:sym typeface="+mn-lt"/>
              </a:rPr>
              <a:t>The best travel in life is you in a strange place, find</a:t>
            </a:r>
            <a:endParaRPr lang="zh-CN" altLang="en-US" sz="1100" dirty="0">
              <a:solidFill>
                <a:schemeClr val="tx1">
                  <a:lumMod val="85000"/>
                  <a:lumOff val="15000"/>
                </a:schemeClr>
              </a:solidFill>
              <a:cs typeface="+mn-ea"/>
              <a:sym typeface="+mn-lt"/>
            </a:endParaRPr>
          </a:p>
        </p:txBody>
      </p:sp>
      <p:sp>
        <p:nvSpPr>
          <p:cNvPr id="7" name="矩形 6"/>
          <p:cNvSpPr/>
          <p:nvPr/>
        </p:nvSpPr>
        <p:spPr>
          <a:xfrm>
            <a:off x="8193330" y="438148"/>
            <a:ext cx="553998" cy="4267201"/>
          </a:xfrm>
          <a:prstGeom prst="rect">
            <a:avLst/>
          </a:prstGeom>
          <a:noFill/>
          <a:ln w="12700">
            <a:noFill/>
            <a:prstDash val="sysDash"/>
          </a:ln>
        </p:spPr>
        <p:txBody>
          <a:bodyPr vert="eaVert" wrap="square">
            <a:spAutoFit/>
          </a:bodyPr>
          <a:lstStyle/>
          <a:p>
            <a:r>
              <a:rPr lang="zh-CN" altLang="en-US" sz="1200" b="1" spc="300" dirty="0">
                <a:solidFill>
                  <a:schemeClr val="bg2">
                    <a:lumMod val="25000"/>
                  </a:schemeClr>
                </a:solidFill>
                <a:cs typeface="+mn-ea"/>
                <a:sym typeface="+mn-lt"/>
              </a:rPr>
              <a:t>人生最好的旅行，就是你在一个陌生的地方，发现一种久违的感动。</a:t>
            </a:r>
            <a:endParaRPr lang="en-US" altLang="zh-CN" sz="1200" b="1" spc="300" dirty="0">
              <a:solidFill>
                <a:schemeClr val="bg2">
                  <a:lumMod val="25000"/>
                </a:schemeClr>
              </a:solidFill>
              <a:cs typeface="+mn-ea"/>
              <a:sym typeface="+mn-lt"/>
            </a:endParaRPr>
          </a:p>
        </p:txBody>
      </p:sp>
      <p:sp>
        <p:nvSpPr>
          <p:cNvPr id="15" name="椭圆 14"/>
          <p:cNvSpPr/>
          <p:nvPr/>
        </p:nvSpPr>
        <p:spPr>
          <a:xfrm>
            <a:off x="6486327" y="1349037"/>
            <a:ext cx="1273698" cy="122372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cs typeface="+mn-ea"/>
              <a:sym typeface="+mn-lt"/>
            </a:endParaRPr>
          </a:p>
        </p:txBody>
      </p:sp>
      <p:sp>
        <p:nvSpPr>
          <p:cNvPr id="16" name="矩形 15"/>
          <p:cNvSpPr/>
          <p:nvPr/>
        </p:nvSpPr>
        <p:spPr>
          <a:xfrm>
            <a:off x="6869037" y="419096"/>
            <a:ext cx="553998" cy="2875799"/>
          </a:xfrm>
          <a:prstGeom prst="rect">
            <a:avLst/>
          </a:prstGeom>
        </p:spPr>
        <p:txBody>
          <a:bodyPr vert="eaVert" wrap="square">
            <a:spAutoFit/>
          </a:bodyPr>
          <a:lstStyle/>
          <a:p>
            <a:pPr algn="r"/>
            <a:r>
              <a:rPr lang="zh-CN" altLang="en-US" sz="2400" b="1" spc="600" dirty="0">
                <a:solidFill>
                  <a:schemeClr val="bg2">
                    <a:lumMod val="25000"/>
                  </a:schemeClr>
                </a:solidFill>
                <a:cs typeface="+mn-ea"/>
                <a:sym typeface="+mn-lt"/>
              </a:rPr>
              <a:t>感受</a:t>
            </a:r>
            <a:r>
              <a:rPr lang="en-US" altLang="zh-CN" sz="2400" b="1" spc="600" dirty="0">
                <a:solidFill>
                  <a:schemeClr val="bg2">
                    <a:lumMod val="25000"/>
                  </a:schemeClr>
                </a:solidFill>
                <a:cs typeface="+mn-ea"/>
                <a:sym typeface="+mn-lt"/>
              </a:rPr>
              <a:t>/</a:t>
            </a:r>
            <a:r>
              <a:rPr lang="zh-CN" altLang="en-US" sz="2400" b="1" spc="600" dirty="0">
                <a:solidFill>
                  <a:schemeClr val="bg2">
                    <a:lumMod val="25000"/>
                  </a:schemeClr>
                </a:solidFill>
                <a:cs typeface="+mn-ea"/>
                <a:sym typeface="+mn-lt"/>
              </a:rPr>
              <a:t>阳光</a:t>
            </a:r>
            <a:endParaRPr lang="en-US" altLang="zh-CN" sz="2400" b="1" spc="600" dirty="0">
              <a:solidFill>
                <a:schemeClr val="bg2">
                  <a:lumMod val="2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1+#ppt_w/2"/>
                                          </p:val>
                                        </p:tav>
                                        <p:tav tm="100000">
                                          <p:val>
                                            <p:strVal val="#ppt_x"/>
                                          </p:val>
                                        </p:tav>
                                      </p:tavLst>
                                    </p:anim>
                                    <p:anim calcmode="lin" valueType="num">
                                      <p:cBhvr additive="base">
                                        <p:cTn id="12" dur="1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395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7150"/>
                            </p:stCondLst>
                            <p:childTnLst>
                              <p:par>
                                <p:cTn id="22" presetID="47"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6" grpId="0"/>
      <p:bldP spid="7" grpId="0"/>
      <p:bldP spid="15" grpId="0" animBg="1"/>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64" name="矩形 63"/>
          <p:cNvSpPr/>
          <p:nvPr/>
        </p:nvSpPr>
        <p:spPr>
          <a:xfrm>
            <a:off x="0" y="1117106"/>
            <a:ext cx="9144000" cy="2534660"/>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5" name="文本框 24"/>
          <p:cNvSpPr txBox="1"/>
          <p:nvPr/>
        </p:nvSpPr>
        <p:spPr>
          <a:xfrm>
            <a:off x="2230562" y="2939203"/>
            <a:ext cx="4992940" cy="442044"/>
          </a:xfrm>
          <a:prstGeom prst="rect">
            <a:avLst/>
          </a:prstGeom>
          <a:noFill/>
          <a:effectLst/>
        </p:spPr>
        <p:txBody>
          <a:bodyPr wrap="square" rtlCol="0">
            <a:spAutoFit/>
          </a:bodyPr>
          <a:lstStyle/>
          <a:p>
            <a:pPr algn="ctr">
              <a:lnSpc>
                <a:spcPct val="150000"/>
              </a:lnSpc>
            </a:pPr>
            <a:r>
              <a:rPr lang="zh-CN" altLang="en-US" sz="800" dirty="0">
                <a:solidFill>
                  <a:schemeClr val="tx1">
                    <a:lumMod val="75000"/>
                    <a:lumOff val="25000"/>
                  </a:schemeClr>
                </a:solidFill>
                <a:cs typeface="+mn-ea"/>
                <a:sym typeface="+mn-lt"/>
              </a:rPr>
              <a:t>I love you more than I've ever loved any woman. And I've waited longer for you than I've waited for any woman.I love you more than I've ever loved any woman. </a:t>
            </a:r>
            <a:endParaRPr lang="zh-CN" altLang="en-US" sz="2000" dirty="0">
              <a:solidFill>
                <a:schemeClr val="tx1">
                  <a:lumMod val="75000"/>
                  <a:lumOff val="25000"/>
                </a:schemeClr>
              </a:solidFill>
              <a:cs typeface="+mn-ea"/>
              <a:sym typeface="+mn-lt"/>
            </a:endParaRPr>
          </a:p>
        </p:txBody>
      </p:sp>
      <p:grpSp>
        <p:nvGrpSpPr>
          <p:cNvPr id="68" name="组合 67"/>
          <p:cNvGrpSpPr/>
          <p:nvPr/>
        </p:nvGrpSpPr>
        <p:grpSpPr>
          <a:xfrm>
            <a:off x="3139497" y="1582983"/>
            <a:ext cx="2896707" cy="688739"/>
            <a:chOff x="6217218" y="1724024"/>
            <a:chExt cx="2643993" cy="628651"/>
          </a:xfrm>
        </p:grpSpPr>
        <p:sp>
          <p:nvSpPr>
            <p:cNvPr id="69" name="椭圆 68"/>
            <p:cNvSpPr/>
            <p:nvPr/>
          </p:nvSpPr>
          <p:spPr>
            <a:xfrm>
              <a:off x="6217218" y="17240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70" name="椭圆 69"/>
            <p:cNvSpPr/>
            <p:nvPr/>
          </p:nvSpPr>
          <p:spPr>
            <a:xfrm>
              <a:off x="6888843"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1" name="椭圆 70"/>
            <p:cNvSpPr/>
            <p:nvPr/>
          </p:nvSpPr>
          <p:spPr>
            <a:xfrm>
              <a:off x="7561036"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2" name="椭圆 71"/>
            <p:cNvSpPr/>
            <p:nvPr/>
          </p:nvSpPr>
          <p:spPr>
            <a:xfrm>
              <a:off x="8232561"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3" name="文本框 72"/>
            <p:cNvSpPr txBox="1"/>
            <p:nvPr/>
          </p:nvSpPr>
          <p:spPr>
            <a:xfrm>
              <a:off x="6253387" y="1776740"/>
              <a:ext cx="447675" cy="533757"/>
            </a:xfrm>
            <a:prstGeom prst="rect">
              <a:avLst/>
            </a:prstGeom>
            <a:noFill/>
          </p:spPr>
          <p:txBody>
            <a:bodyPr wrap="square" rtlCol="0">
              <a:spAutoFit/>
            </a:bodyPr>
            <a:lstStyle/>
            <a:p>
              <a:r>
                <a:rPr lang="zh-CN" altLang="en-US" sz="3200" dirty="0">
                  <a:cs typeface="+mn-ea"/>
                  <a:sym typeface="+mn-lt"/>
                </a:rPr>
                <a:t>感</a:t>
              </a:r>
              <a:endParaRPr lang="zh-CN" altLang="en-US" sz="3200" dirty="0">
                <a:cs typeface="+mn-ea"/>
                <a:sym typeface="+mn-lt"/>
              </a:endParaRPr>
            </a:p>
          </p:txBody>
        </p:sp>
        <p:sp>
          <p:nvSpPr>
            <p:cNvPr id="74" name="文本框 73"/>
            <p:cNvSpPr txBox="1"/>
            <p:nvPr/>
          </p:nvSpPr>
          <p:spPr>
            <a:xfrm>
              <a:off x="6931250" y="1776740"/>
              <a:ext cx="447675" cy="533758"/>
            </a:xfrm>
            <a:prstGeom prst="rect">
              <a:avLst/>
            </a:prstGeom>
            <a:noFill/>
          </p:spPr>
          <p:txBody>
            <a:bodyPr wrap="square" rtlCol="0">
              <a:spAutoFit/>
            </a:bodyPr>
            <a:lstStyle/>
            <a:p>
              <a:r>
                <a:rPr lang="zh-CN" altLang="en-US" sz="3200" dirty="0">
                  <a:cs typeface="+mn-ea"/>
                  <a:sym typeface="+mn-lt"/>
                </a:rPr>
                <a:t>谢</a:t>
              </a:r>
              <a:endParaRPr lang="zh-CN" altLang="en-US" sz="3200" dirty="0">
                <a:cs typeface="+mn-ea"/>
                <a:sym typeface="+mn-lt"/>
              </a:endParaRPr>
            </a:p>
          </p:txBody>
        </p:sp>
        <p:sp>
          <p:nvSpPr>
            <p:cNvPr id="75" name="文本框 74"/>
            <p:cNvSpPr txBox="1"/>
            <p:nvPr/>
          </p:nvSpPr>
          <p:spPr>
            <a:xfrm>
              <a:off x="7601176" y="1776740"/>
              <a:ext cx="447675" cy="533757"/>
            </a:xfrm>
            <a:prstGeom prst="rect">
              <a:avLst/>
            </a:prstGeom>
            <a:noFill/>
          </p:spPr>
          <p:txBody>
            <a:bodyPr wrap="square" rtlCol="0">
              <a:spAutoFit/>
            </a:bodyPr>
            <a:lstStyle/>
            <a:p>
              <a:r>
                <a:rPr lang="zh-CN" altLang="en-US" sz="3200" dirty="0">
                  <a:cs typeface="+mn-ea"/>
                  <a:sym typeface="+mn-lt"/>
                </a:rPr>
                <a:t>观</a:t>
              </a:r>
              <a:endParaRPr lang="zh-CN" altLang="en-US" sz="3200" dirty="0">
                <a:cs typeface="+mn-ea"/>
                <a:sym typeface="+mn-lt"/>
              </a:endParaRPr>
            </a:p>
          </p:txBody>
        </p:sp>
        <p:sp>
          <p:nvSpPr>
            <p:cNvPr id="76" name="文本框 75"/>
            <p:cNvSpPr txBox="1"/>
            <p:nvPr/>
          </p:nvSpPr>
          <p:spPr>
            <a:xfrm>
              <a:off x="8266115" y="1776740"/>
              <a:ext cx="447675" cy="533758"/>
            </a:xfrm>
            <a:prstGeom prst="rect">
              <a:avLst/>
            </a:prstGeom>
            <a:noFill/>
          </p:spPr>
          <p:txBody>
            <a:bodyPr wrap="square" rtlCol="0">
              <a:spAutoFit/>
            </a:bodyPr>
            <a:lstStyle/>
            <a:p>
              <a:r>
                <a:rPr lang="zh-CN" altLang="en-US" sz="3200" dirty="0">
                  <a:cs typeface="+mn-ea"/>
                  <a:sym typeface="+mn-lt"/>
                </a:rPr>
                <a:t>赏</a:t>
              </a:r>
              <a:endParaRPr lang="zh-CN" altLang="en-US" sz="3200" dirty="0">
                <a:cs typeface="+mn-ea"/>
                <a:sym typeface="+mn-lt"/>
              </a:endParaRPr>
            </a:p>
          </p:txBody>
        </p:sp>
      </p:grpSp>
      <p:grpSp>
        <p:nvGrpSpPr>
          <p:cNvPr id="78" name="组合 77"/>
          <p:cNvGrpSpPr/>
          <p:nvPr/>
        </p:nvGrpSpPr>
        <p:grpSpPr>
          <a:xfrm>
            <a:off x="3688422" y="2631096"/>
            <a:ext cx="1800493" cy="338554"/>
            <a:chOff x="4365279" y="2590873"/>
            <a:chExt cx="1800493" cy="338554"/>
          </a:xfrm>
        </p:grpSpPr>
        <p:sp>
          <p:nvSpPr>
            <p:cNvPr id="80" name="矩形 79"/>
            <p:cNvSpPr/>
            <p:nvPr/>
          </p:nvSpPr>
          <p:spPr>
            <a:xfrm>
              <a:off x="4448217" y="2590873"/>
              <a:ext cx="1588897" cy="338554"/>
            </a:xfrm>
            <a:prstGeom prst="rect">
              <a:avLst/>
            </a:prstGeom>
            <a:noFill/>
          </p:spPr>
          <p:txBody>
            <a:bodyPr vert="horz" wrap="none" anchor="ctr">
              <a:spAutoFit/>
            </a:bodyPr>
            <a:lstStyle/>
            <a:p>
              <a:pPr algn="ctr"/>
              <a:r>
                <a:rPr lang="zh-CN" altLang="en-US" sz="1600" spc="600" dirty="0">
                  <a:solidFill>
                    <a:schemeClr val="bg2">
                      <a:lumMod val="25000"/>
                    </a:schemeClr>
                  </a:solidFill>
                  <a:cs typeface="+mn-ea"/>
                  <a:sym typeface="+mn-lt"/>
                </a:rPr>
                <a:t> 旅行相册 </a:t>
              </a:r>
              <a:endParaRPr lang="en-US" altLang="zh-CN" sz="1600" spc="600" dirty="0">
                <a:solidFill>
                  <a:schemeClr val="bg2">
                    <a:lumMod val="25000"/>
                  </a:schemeClr>
                </a:solidFill>
                <a:cs typeface="+mn-ea"/>
                <a:sym typeface="+mn-lt"/>
              </a:endParaRPr>
            </a:p>
          </p:txBody>
        </p:sp>
        <p:sp>
          <p:nvSpPr>
            <p:cNvPr id="81" name="矩形 80"/>
            <p:cNvSpPr/>
            <p:nvPr/>
          </p:nvSpPr>
          <p:spPr>
            <a:xfrm>
              <a:off x="4365279" y="2590873"/>
              <a:ext cx="1800493" cy="338554"/>
            </a:xfrm>
            <a:prstGeom prst="rect">
              <a:avLst/>
            </a:prstGeom>
            <a:noFill/>
          </p:spPr>
          <p:txBody>
            <a:bodyPr vert="horz" wrap="none" anchor="ctr">
              <a:spAutoFit/>
            </a:bodyPr>
            <a:lstStyle/>
            <a:p>
              <a:pPr algn="ctr"/>
              <a:r>
                <a:rPr lang="en-US" altLang="zh-CN" sz="1600" spc="600" dirty="0">
                  <a:solidFill>
                    <a:schemeClr val="bg2">
                      <a:lumMod val="25000"/>
                    </a:schemeClr>
                  </a:solidFill>
                  <a:cs typeface="+mn-ea"/>
                  <a:sym typeface="+mn-lt"/>
                </a:rPr>
                <a:t>【</a:t>
              </a:r>
              <a:r>
                <a:rPr lang="zh-CN" altLang="en-US" sz="1600" spc="600" dirty="0">
                  <a:solidFill>
                    <a:schemeClr val="bg2">
                      <a:lumMod val="25000"/>
                    </a:schemeClr>
                  </a:solidFill>
                  <a:cs typeface="+mn-ea"/>
                  <a:sym typeface="+mn-lt"/>
                </a:rPr>
                <a:t>        </a:t>
              </a:r>
              <a:r>
                <a:rPr lang="en-US" altLang="zh-CN" sz="1600" spc="600" dirty="0">
                  <a:solidFill>
                    <a:schemeClr val="bg2">
                      <a:lumMod val="25000"/>
                    </a:schemeClr>
                  </a:solidFill>
                  <a:cs typeface="+mn-ea"/>
                  <a:sym typeface="+mn-lt"/>
                </a:rPr>
                <a:t>】</a:t>
              </a:r>
              <a:endParaRPr lang="en-US" altLang="zh-CN" sz="1600" spc="600" dirty="0">
                <a:solidFill>
                  <a:schemeClr val="bg2">
                    <a:lumMod val="25000"/>
                  </a:schemeClr>
                </a:solidFill>
                <a:cs typeface="+mn-ea"/>
                <a:sym typeface="+mn-lt"/>
              </a:endParaRPr>
            </a:p>
          </p:txBody>
        </p:sp>
      </p:grpSp>
      <p:sp>
        <p:nvSpPr>
          <p:cNvPr id="82" name="矩形 81"/>
          <p:cNvSpPr/>
          <p:nvPr/>
        </p:nvSpPr>
        <p:spPr>
          <a:xfrm>
            <a:off x="3343732" y="2289121"/>
            <a:ext cx="2440642" cy="276999"/>
          </a:xfrm>
          <a:prstGeom prst="rect">
            <a:avLst/>
          </a:prstGeom>
        </p:spPr>
        <p:txBody>
          <a:bodyPr vert="horz" wrap="square">
            <a:spAutoFit/>
          </a:bodyPr>
          <a:lstStyle/>
          <a:p>
            <a:pPr algn="dist"/>
            <a:r>
              <a:rPr lang="en-US" altLang="zh-CN" sz="1200" dirty="0">
                <a:solidFill>
                  <a:schemeClr val="accent1">
                    <a:lumMod val="60000"/>
                    <a:lumOff val="40000"/>
                  </a:schemeClr>
                </a:solidFill>
                <a:cs typeface="+mn-ea"/>
                <a:sym typeface="+mn-lt"/>
              </a:rPr>
              <a:t>BU FU SHI GUANG</a:t>
            </a:r>
            <a:endParaRPr lang="en-US" altLang="zh-CN" sz="1200" dirty="0">
              <a:solidFill>
                <a:schemeClr val="accent1">
                  <a:lumMod val="60000"/>
                  <a:lumOff val="40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down)">
                                      <p:cBhvr>
                                        <p:cTn id="8" dur="500"/>
                                        <p:tgtEl>
                                          <p:spTgt spid="25"/>
                                        </p:tgtEl>
                                      </p:cBhvr>
                                    </p:animEffect>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dissolve">
                                      <p:cBhvr>
                                        <p:cTn id="12" dur="500"/>
                                        <p:tgtEl>
                                          <p:spTgt spid="6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500"/>
                                        <p:tgtEl>
                                          <p:spTgt spid="7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500"/>
                                        <p:tgtEl>
                                          <p:spTgt spid="82"/>
                                        </p:tgtEl>
                                      </p:cBhvr>
                                    </p:animEffect>
                                    <p:anim calcmode="lin" valueType="num">
                                      <p:cBhvr>
                                        <p:cTn id="21" dur="500" fill="hold"/>
                                        <p:tgtEl>
                                          <p:spTgt spid="82"/>
                                        </p:tgtEl>
                                        <p:attrNameLst>
                                          <p:attrName>ppt_x</p:attrName>
                                        </p:attrNameLst>
                                      </p:cBhvr>
                                      <p:tavLst>
                                        <p:tav tm="0">
                                          <p:val>
                                            <p:strVal val="#ppt_x"/>
                                          </p:val>
                                        </p:tav>
                                        <p:tav tm="100000">
                                          <p:val>
                                            <p:strVal val="#ppt_x"/>
                                          </p:val>
                                        </p:tav>
                                      </p:tavLst>
                                    </p:anim>
                                    <p:anim calcmode="lin" valueType="num">
                                      <p:cBhvr>
                                        <p:cTn id="22" dur="5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p:bldP spid="8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2952750"/>
            <a:ext cx="9144000" cy="16002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4" name="组合 13"/>
          <p:cNvGrpSpPr/>
          <p:nvPr/>
        </p:nvGrpSpPr>
        <p:grpSpPr>
          <a:xfrm>
            <a:off x="943210" y="3269979"/>
            <a:ext cx="2896707" cy="688739"/>
            <a:chOff x="6217218" y="1724024"/>
            <a:chExt cx="2643993" cy="628651"/>
          </a:xfrm>
        </p:grpSpPr>
        <p:sp>
          <p:nvSpPr>
            <p:cNvPr id="15" name="椭圆 14"/>
            <p:cNvSpPr/>
            <p:nvPr/>
          </p:nvSpPr>
          <p:spPr>
            <a:xfrm>
              <a:off x="6217218" y="17240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sp>
          <p:nvSpPr>
            <p:cNvPr id="16" name="椭圆 15"/>
            <p:cNvSpPr/>
            <p:nvPr/>
          </p:nvSpPr>
          <p:spPr>
            <a:xfrm>
              <a:off x="6888843"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7" name="椭圆 16"/>
            <p:cNvSpPr/>
            <p:nvPr/>
          </p:nvSpPr>
          <p:spPr>
            <a:xfrm>
              <a:off x="7561036"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8" name="椭圆 17"/>
            <p:cNvSpPr/>
            <p:nvPr/>
          </p:nvSpPr>
          <p:spPr>
            <a:xfrm>
              <a:off x="8232561"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9" name="文本框 18"/>
            <p:cNvSpPr txBox="1"/>
            <p:nvPr/>
          </p:nvSpPr>
          <p:spPr>
            <a:xfrm>
              <a:off x="6253387"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时</a:t>
              </a:r>
              <a:endParaRPr lang="zh-CN" altLang="en-US" sz="3200" dirty="0">
                <a:solidFill>
                  <a:schemeClr val="bg1"/>
                </a:solidFill>
                <a:cs typeface="+mn-ea"/>
                <a:sym typeface="+mn-lt"/>
              </a:endParaRPr>
            </a:p>
          </p:txBody>
        </p:sp>
        <p:sp>
          <p:nvSpPr>
            <p:cNvPr id="20" name="文本框 19"/>
            <p:cNvSpPr txBox="1"/>
            <p:nvPr/>
          </p:nvSpPr>
          <p:spPr>
            <a:xfrm>
              <a:off x="6931250"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光</a:t>
              </a:r>
              <a:endParaRPr lang="zh-CN" altLang="en-US" sz="3200" dirty="0">
                <a:solidFill>
                  <a:schemeClr val="bg1"/>
                </a:solidFill>
                <a:cs typeface="+mn-ea"/>
                <a:sym typeface="+mn-lt"/>
              </a:endParaRPr>
            </a:p>
          </p:txBody>
        </p:sp>
        <p:sp>
          <p:nvSpPr>
            <p:cNvPr id="21" name="文本框 20"/>
            <p:cNvSpPr txBox="1"/>
            <p:nvPr/>
          </p:nvSpPr>
          <p:spPr>
            <a:xfrm>
              <a:off x="7601176"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旅</a:t>
              </a:r>
              <a:endParaRPr lang="zh-CN" altLang="en-US" sz="3200" dirty="0">
                <a:solidFill>
                  <a:schemeClr val="bg1"/>
                </a:solidFill>
                <a:cs typeface="+mn-ea"/>
                <a:sym typeface="+mn-lt"/>
              </a:endParaRPr>
            </a:p>
          </p:txBody>
        </p:sp>
        <p:sp>
          <p:nvSpPr>
            <p:cNvPr id="22" name="文本框 21"/>
            <p:cNvSpPr txBox="1"/>
            <p:nvPr/>
          </p:nvSpPr>
          <p:spPr>
            <a:xfrm>
              <a:off x="8266115"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人</a:t>
              </a:r>
              <a:endParaRPr lang="zh-CN" altLang="en-US" sz="3200" dirty="0">
                <a:solidFill>
                  <a:schemeClr val="bg1"/>
                </a:solidFill>
                <a:cs typeface="+mn-ea"/>
                <a:sym typeface="+mn-lt"/>
              </a:endParaRPr>
            </a:p>
          </p:txBody>
        </p:sp>
      </p:grpSp>
      <p:sp>
        <p:nvSpPr>
          <p:cNvPr id="23" name="矩形 22"/>
          <p:cNvSpPr/>
          <p:nvPr/>
        </p:nvSpPr>
        <p:spPr>
          <a:xfrm>
            <a:off x="4253797" y="3697108"/>
            <a:ext cx="4380066" cy="430887"/>
          </a:xfrm>
          <a:prstGeom prst="rect">
            <a:avLst/>
          </a:prstGeom>
        </p:spPr>
        <p:txBody>
          <a:bodyPr wrap="square">
            <a:spAutoFit/>
          </a:bodyPr>
          <a:lstStyle/>
          <a:p>
            <a:r>
              <a:rPr lang="en-US" altLang="zh-CN" sz="1100" dirty="0">
                <a:solidFill>
                  <a:schemeClr val="bg1"/>
                </a:solidFill>
                <a:cs typeface="+mn-ea"/>
                <a:sym typeface="+mn-lt"/>
              </a:rPr>
              <a:t>The best travel in life is you in a strange place, find a long time moved.</a:t>
            </a:r>
            <a:endParaRPr lang="zh-CN" altLang="en-US" sz="1050" dirty="0">
              <a:solidFill>
                <a:schemeClr val="bg1"/>
              </a:solidFill>
              <a:cs typeface="+mn-ea"/>
              <a:sym typeface="+mn-lt"/>
            </a:endParaRPr>
          </a:p>
        </p:txBody>
      </p:sp>
      <p:sp>
        <p:nvSpPr>
          <p:cNvPr id="24" name="矩形 23"/>
          <p:cNvSpPr/>
          <p:nvPr/>
        </p:nvSpPr>
        <p:spPr>
          <a:xfrm>
            <a:off x="3956868" y="3475850"/>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bg1"/>
                </a:solidFill>
                <a:cs typeface="+mn-ea"/>
                <a:sym typeface="+mn-lt"/>
              </a:rPr>
              <a:t>在一个陌生的地方，发现一种久违的感动。</a:t>
            </a:r>
            <a:endParaRPr lang="en-US" altLang="zh-CN" sz="1200" b="1" spc="300" dirty="0">
              <a:solidFill>
                <a:schemeClr val="bg1"/>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2400"/>
                            </p:stCondLst>
                            <p:childTnLst>
                              <p:par>
                                <p:cTn id="18" presetID="10" presetClass="entr" presetSubtype="0" fill="hold" grpId="0" nodeType="afterEffect">
                                  <p:stCondLst>
                                    <p:cond delay="0"/>
                                  </p:stCondLst>
                                  <p:iterate type="lt">
                                    <p:tmPct val="3793"/>
                                  </p:iterate>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Diagram 1"/>
          <p:cNvGraphicFramePr/>
          <p:nvPr/>
        </p:nvGraphicFramePr>
        <p:xfrm>
          <a:off x="3201115" y="-5802"/>
          <a:ext cx="4226898" cy="337723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3" name="Diagram 2"/>
          <p:cNvGraphicFramePr/>
          <p:nvPr/>
        </p:nvGraphicFramePr>
        <p:xfrm>
          <a:off x="2801272" y="3028712"/>
          <a:ext cx="3107342" cy="211344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Diagram 6"/>
          <p:cNvGraphicFramePr/>
          <p:nvPr/>
        </p:nvGraphicFramePr>
        <p:xfrm>
          <a:off x="7373272" y="1339"/>
          <a:ext cx="1770728" cy="188496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9" name="Diagram 8"/>
          <p:cNvGraphicFramePr/>
          <p:nvPr/>
        </p:nvGraphicFramePr>
        <p:xfrm>
          <a:off x="7168592" y="1886307"/>
          <a:ext cx="1992069" cy="1428006"/>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10" name="Diagram 9"/>
          <p:cNvGraphicFramePr/>
          <p:nvPr/>
        </p:nvGraphicFramePr>
        <p:xfrm>
          <a:off x="5828645" y="3314313"/>
          <a:ext cx="3427215" cy="1827848"/>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22" name="矩形 21"/>
          <p:cNvSpPr/>
          <p:nvPr/>
        </p:nvSpPr>
        <p:spPr>
          <a:xfrm>
            <a:off x="1988996" y="954172"/>
            <a:ext cx="677108" cy="1022075"/>
          </a:xfrm>
          <a:prstGeom prst="rect">
            <a:avLst/>
          </a:prstGeom>
        </p:spPr>
        <p:txBody>
          <a:bodyPr vert="eaVert" wrap="none">
            <a:spAutoFit/>
          </a:bodyPr>
          <a:lstStyle/>
          <a:p>
            <a:r>
              <a:rPr lang="zh-CN" altLang="en-US" sz="3200" b="1" dirty="0">
                <a:solidFill>
                  <a:schemeClr val="tx1">
                    <a:lumMod val="85000"/>
                    <a:lumOff val="15000"/>
                  </a:schemeClr>
                </a:solidFill>
                <a:cs typeface="+mn-ea"/>
                <a:sym typeface="+mn-lt"/>
              </a:rPr>
              <a:t>美 好</a:t>
            </a:r>
            <a:endParaRPr lang="en-US" altLang="zh-CN" sz="3200" b="1" dirty="0">
              <a:solidFill>
                <a:schemeClr val="tx1">
                  <a:lumMod val="85000"/>
                  <a:lumOff val="15000"/>
                </a:schemeClr>
              </a:solidFill>
              <a:cs typeface="+mn-ea"/>
              <a:sym typeface="+mn-lt"/>
            </a:endParaRPr>
          </a:p>
        </p:txBody>
      </p:sp>
      <p:sp>
        <p:nvSpPr>
          <p:cNvPr id="23" name="椭圆 22"/>
          <p:cNvSpPr/>
          <p:nvPr/>
        </p:nvSpPr>
        <p:spPr>
          <a:xfrm>
            <a:off x="2072189" y="969789"/>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623447" y="986246"/>
            <a:ext cx="523220" cy="3766228"/>
          </a:xfrm>
          <a:prstGeom prst="rect">
            <a:avLst/>
          </a:prstGeom>
        </p:spPr>
        <p:txBody>
          <a:bodyPr vert="eaVert" wrap="square">
            <a:spAutoFit/>
          </a:bodyPr>
          <a:lstStyle/>
          <a:p>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
        <p:nvSpPr>
          <p:cNvPr id="25" name="椭圆 24"/>
          <p:cNvSpPr/>
          <p:nvPr/>
        </p:nvSpPr>
        <p:spPr>
          <a:xfrm>
            <a:off x="2072189" y="1583606"/>
            <a:ext cx="510722" cy="509066"/>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1988996" y="2129598"/>
            <a:ext cx="677108" cy="1323439"/>
          </a:xfrm>
          <a:prstGeom prst="rect">
            <a:avLst/>
          </a:prstGeom>
        </p:spPr>
        <p:txBody>
          <a:bodyPr vert="eaVert" wrap="none">
            <a:spAutoFit/>
          </a:bodyPr>
          <a:lstStyle/>
          <a:p>
            <a:r>
              <a:rPr lang="zh-CN" altLang="en-US" sz="3200" b="1" dirty="0">
                <a:solidFill>
                  <a:schemeClr val="tx1">
                    <a:lumMod val="85000"/>
                    <a:lumOff val="15000"/>
                  </a:schemeClr>
                </a:solidFill>
                <a:cs typeface="+mn-ea"/>
                <a:sym typeface="+mn-lt"/>
              </a:rPr>
              <a:t>的一天</a:t>
            </a:r>
            <a:endParaRPr lang="en-US" altLang="zh-CN" sz="3200" b="1" dirty="0">
              <a:solidFill>
                <a:schemeClr val="tx1">
                  <a:lumMod val="85000"/>
                  <a:lumOff val="15000"/>
                </a:schemeClr>
              </a:solidFill>
              <a:cs typeface="+mn-ea"/>
              <a:sym typeface="+mn-lt"/>
            </a:endParaRPr>
          </a:p>
        </p:txBody>
      </p:sp>
      <p:sp>
        <p:nvSpPr>
          <p:cNvPr id="27" name="矩形 26"/>
          <p:cNvSpPr/>
          <p:nvPr/>
        </p:nvSpPr>
        <p:spPr>
          <a:xfrm>
            <a:off x="948749" y="954172"/>
            <a:ext cx="895245" cy="2960446"/>
          </a:xfrm>
          <a:prstGeom prst="rect">
            <a:avLst/>
          </a:prstGeom>
          <a:noFill/>
          <a:ln w="12700">
            <a:noFill/>
            <a:prstDash val="sysDash"/>
          </a:ln>
        </p:spPr>
        <p:txBody>
          <a:bodyPr vert="wordArtVertRtl" wrap="square">
            <a:spAutoFit/>
          </a:bodyPr>
          <a:lstStyle/>
          <a:p>
            <a:r>
              <a:rPr lang="zh-CN" altLang="en-US" sz="1200" b="1" spc="300" dirty="0">
                <a:solidFill>
                  <a:schemeClr val="tx1">
                    <a:lumMod val="85000"/>
                    <a:lumOff val="15000"/>
                  </a:schemeClr>
                </a:solidFill>
                <a:cs typeface="+mn-ea"/>
                <a:sym typeface="+mn-lt"/>
              </a:rPr>
              <a:t>人生最好的旅行，就是你在一个陌生的地方，发现一种久违的感动。</a:t>
            </a:r>
            <a:endParaRPr lang="en-US" altLang="zh-CN" sz="1200" b="1" spc="30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10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1500"/>
                                        <p:tgtEl>
                                          <p:spTgt spid="2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1500"/>
                                        <p:tgtEl>
                                          <p:spTgt spid="2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1500"/>
                                        <p:tgtEl>
                                          <p:spTgt spid="26"/>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1000"/>
                                        <p:tgtEl>
                                          <p:spTgt spid="24"/>
                                        </p:tgtEl>
                                      </p:cBhvr>
                                    </p:animEffect>
                                  </p:childTnLst>
                                </p:cTn>
                              </p:par>
                            </p:childTnLst>
                          </p:cTn>
                        </p:par>
                        <p:par>
                          <p:cTn id="37" fill="hold">
                            <p:stCondLst>
                              <p:cond delay="2500"/>
                            </p:stCondLst>
                            <p:childTnLst>
                              <p:par>
                                <p:cTn id="38" presetID="10" presetClass="entr" presetSubtype="0" fill="hold" grpId="0" nodeType="afterEffect">
                                  <p:stCondLst>
                                    <p:cond delay="0"/>
                                  </p:stCondLst>
                                  <p:iterate type="lt">
                                    <p:tmPct val="10000"/>
                                  </p:iterate>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7" grpId="0">
        <p:bldAsOne/>
      </p:bldGraphic>
      <p:bldGraphic spid="9" grpId="0">
        <p:bldAsOne/>
      </p:bldGraphic>
      <p:bldGraphic spid="10" grpId="0">
        <p:bldAsOne/>
      </p:bldGraphic>
      <p:bldP spid="22" grpId="0"/>
      <p:bldP spid="23" grpId="0" animBg="1"/>
      <p:bldP spid="24" grpId="0"/>
      <p:bldP spid="25" grpId="0" animBg="1"/>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1200151"/>
            <a:ext cx="1829060" cy="1295399"/>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3" name="Rectangle 12"/>
          <p:cNvSpPr/>
          <p:nvPr/>
        </p:nvSpPr>
        <p:spPr>
          <a:xfrm>
            <a:off x="1828799" y="1200151"/>
            <a:ext cx="1829060" cy="1295399"/>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4" name="Rectangle 13"/>
          <p:cNvSpPr/>
          <p:nvPr/>
        </p:nvSpPr>
        <p:spPr>
          <a:xfrm>
            <a:off x="3657598" y="1200151"/>
            <a:ext cx="1829060" cy="1295399"/>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5" name="Rectangle 14"/>
          <p:cNvSpPr/>
          <p:nvPr/>
        </p:nvSpPr>
        <p:spPr>
          <a:xfrm>
            <a:off x="5486397" y="1200151"/>
            <a:ext cx="1829060" cy="1295399"/>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Rectangle 15"/>
          <p:cNvSpPr/>
          <p:nvPr/>
        </p:nvSpPr>
        <p:spPr>
          <a:xfrm>
            <a:off x="7315197" y="1200151"/>
            <a:ext cx="1829060" cy="1295399"/>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2" name="Rectangle 21"/>
          <p:cNvSpPr/>
          <p:nvPr/>
        </p:nvSpPr>
        <p:spPr>
          <a:xfrm>
            <a:off x="-257" y="2495550"/>
            <a:ext cx="1829060" cy="1295399"/>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3" name="Rectangle 22"/>
          <p:cNvSpPr/>
          <p:nvPr/>
        </p:nvSpPr>
        <p:spPr>
          <a:xfrm>
            <a:off x="1828800" y="2495550"/>
            <a:ext cx="1829060" cy="1295399"/>
          </a:xfrm>
          <a:prstGeom prst="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4" name="Rectangle 23"/>
          <p:cNvSpPr/>
          <p:nvPr/>
        </p:nvSpPr>
        <p:spPr>
          <a:xfrm>
            <a:off x="3657341" y="2495550"/>
            <a:ext cx="1829060" cy="1295399"/>
          </a:xfrm>
          <a:prstGeom prst="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5" name="Rectangle 24"/>
          <p:cNvSpPr/>
          <p:nvPr/>
        </p:nvSpPr>
        <p:spPr>
          <a:xfrm>
            <a:off x="5486140" y="2495550"/>
            <a:ext cx="1829060" cy="1295399"/>
          </a:xfrm>
          <a:prstGeom prst="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6" name="Rectangle 25"/>
          <p:cNvSpPr/>
          <p:nvPr/>
        </p:nvSpPr>
        <p:spPr>
          <a:xfrm>
            <a:off x="7314940" y="2495550"/>
            <a:ext cx="1829060" cy="1295399"/>
          </a:xfrm>
          <a:prstGeom prst="rect">
            <a:avLst/>
          </a:prstGeom>
          <a:blipFill>
            <a:blip r:embed="rId8"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7" name="Rectangle 26"/>
          <p:cNvSpPr/>
          <p:nvPr/>
        </p:nvSpPr>
        <p:spPr>
          <a:xfrm>
            <a:off x="685800" y="4095750"/>
            <a:ext cx="7772400" cy="526491"/>
          </a:xfrm>
          <a:prstGeom prst="rect">
            <a:avLst/>
          </a:prstGeom>
        </p:spPr>
        <p:txBody>
          <a:bodyPr wrap="square">
            <a:spAutoFit/>
          </a:bodyPr>
          <a:lstStyle/>
          <a:p>
            <a:pPr>
              <a:lnSpc>
                <a:spcPct val="150000"/>
              </a:lnSpc>
            </a:pPr>
            <a:r>
              <a:rPr lang="zh-CN" altLang="en-US" sz="1000" dirty="0">
                <a:cs typeface="+mn-ea"/>
                <a:sym typeface="+mn-lt"/>
              </a:rPr>
              <a:t>每个人在他的人生发轫之初，总有一段时光，没有什么可留恋，只有抑制不住的梦想，没有什么可凭仗，只有他的好身体，没有地方可去，只想到处流浪。我喜欢出发。凡是到达了的地方，都属于昨天。哪怕那山再青，那水再秀，那风再温柔。</a:t>
            </a:r>
            <a:endParaRPr lang="zh-CN" altLang="en-US" sz="1000" dirty="0">
              <a:cs typeface="+mn-ea"/>
              <a:sym typeface="+mn-lt"/>
            </a:endParaRPr>
          </a:p>
        </p:txBody>
      </p:sp>
      <p:sp>
        <p:nvSpPr>
          <p:cNvPr id="34" name="Title 1"/>
          <p:cNvSpPr txBox="1"/>
          <p:nvPr/>
        </p:nvSpPr>
        <p:spPr>
          <a:xfrm>
            <a:off x="3477901" y="757003"/>
            <a:ext cx="2168471" cy="272669"/>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050" dirty="0">
                <a:solidFill>
                  <a:schemeClr val="bg2">
                    <a:lumMod val="75000"/>
                  </a:schemeClr>
                </a:solidFill>
                <a:latin typeface="+mn-lt"/>
                <a:ea typeface="+mn-ea"/>
                <a:cs typeface="+mn-ea"/>
                <a:sym typeface="+mn-lt"/>
              </a:rPr>
              <a:t>Put a relevant subtitle</a:t>
            </a:r>
            <a:r>
              <a:rPr lang="en-US" sz="1050" dirty="0">
                <a:solidFill>
                  <a:schemeClr val="accent4"/>
                </a:solidFill>
                <a:latin typeface="+mn-lt"/>
                <a:ea typeface="+mn-ea"/>
                <a:cs typeface="+mn-ea"/>
                <a:sym typeface="+mn-lt"/>
              </a:rPr>
              <a:t> in this line</a:t>
            </a:r>
            <a:endParaRPr lang="en-US" sz="1050" dirty="0">
              <a:solidFill>
                <a:schemeClr val="accent4"/>
              </a:solidFill>
              <a:latin typeface="+mn-lt"/>
              <a:ea typeface="+mn-ea"/>
              <a:cs typeface="+mn-ea"/>
              <a:sym typeface="+mn-lt"/>
            </a:endParaRPr>
          </a:p>
        </p:txBody>
      </p:sp>
      <p:grpSp>
        <p:nvGrpSpPr>
          <p:cNvPr id="35" name="组合 34"/>
          <p:cNvGrpSpPr/>
          <p:nvPr/>
        </p:nvGrpSpPr>
        <p:grpSpPr>
          <a:xfrm>
            <a:off x="3600190" y="285515"/>
            <a:ext cx="1885950" cy="471488"/>
            <a:chOff x="6267450" y="1724025"/>
            <a:chExt cx="2514600" cy="628650"/>
          </a:xfrm>
        </p:grpSpPr>
        <p:sp>
          <p:nvSpPr>
            <p:cNvPr id="36" name="椭圆 35"/>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7" name="椭圆 36"/>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8" name="椭圆 37"/>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9" name="椭圆 38"/>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40" name="文本框 39"/>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41" name="文本框 40"/>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42" name="文本框 41"/>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43" name="文本框 42"/>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5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5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5000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decel="5000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decel="5000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0-#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5000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0-#ppt_w/2"/>
                                          </p:val>
                                        </p:tav>
                                        <p:tav tm="100000">
                                          <p:val>
                                            <p:strVal val="#ppt_x"/>
                                          </p:val>
                                        </p:tav>
                                      </p:tavLst>
                                    </p:anim>
                                    <p:anim calcmode="lin" valueType="num">
                                      <p:cBhvr additive="base">
                                        <p:cTn id="33" dur="500" fill="hold"/>
                                        <p:tgtEl>
                                          <p:spTgt spid="25"/>
                                        </p:tgtEl>
                                        <p:attrNameLst>
                                          <p:attrName>ppt_y</p:attrName>
                                        </p:attrNameLst>
                                      </p:cBhvr>
                                      <p:tavLst>
                                        <p:tav tm="0">
                                          <p:val>
                                            <p:strVal val="#ppt_y"/>
                                          </p:val>
                                        </p:tav>
                                        <p:tav tm="100000">
                                          <p:val>
                                            <p:strVal val="#ppt_y"/>
                                          </p:val>
                                        </p:tav>
                                      </p:tavLst>
                                    </p:anim>
                                  </p:childTnLst>
                                </p:cTn>
                              </p:par>
                              <p:par>
                                <p:cTn id="34" presetID="2" presetClass="entr" presetSubtype="8" decel="5000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5000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0-#ppt_w/2"/>
                                          </p:val>
                                        </p:tav>
                                        <p:tav tm="100000">
                                          <p:val>
                                            <p:strVal val="#ppt_x"/>
                                          </p:val>
                                        </p:tav>
                                      </p:tavLst>
                                    </p:anim>
                                    <p:anim calcmode="lin" valueType="num">
                                      <p:cBhvr additive="base">
                                        <p:cTn id="41" dur="500" fill="hold"/>
                                        <p:tgtEl>
                                          <p:spTgt spid="23"/>
                                        </p:tgtEl>
                                        <p:attrNameLst>
                                          <p:attrName>ppt_y</p:attrName>
                                        </p:attrNameLst>
                                      </p:cBhvr>
                                      <p:tavLst>
                                        <p:tav tm="0">
                                          <p:val>
                                            <p:strVal val="#ppt_y"/>
                                          </p:val>
                                        </p:tav>
                                        <p:tav tm="100000">
                                          <p:val>
                                            <p:strVal val="#ppt_y"/>
                                          </p:val>
                                        </p:tav>
                                      </p:tavLst>
                                    </p:anim>
                                  </p:childTnLst>
                                </p:cTn>
                              </p:par>
                              <p:par>
                                <p:cTn id="42" presetID="2" presetClass="entr" presetSubtype="8" decel="5000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0-#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4" decel="5000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2" presetClass="entr" presetSubtype="4" fill="hold" grpId="0" nodeType="withEffect">
                                  <p:stCondLst>
                                    <p:cond delay="1000"/>
                                  </p:stCondLst>
                                  <p:childTnLst>
                                    <p:set>
                                      <p:cBhvr>
                                        <p:cTn id="52" dur="1" fill="hold">
                                          <p:stCondLst>
                                            <p:cond delay="0"/>
                                          </p:stCondLst>
                                        </p:cTn>
                                        <p:tgtEl>
                                          <p:spTgt spid="34"/>
                                        </p:tgtEl>
                                        <p:attrNameLst>
                                          <p:attrName>style.visibility</p:attrName>
                                        </p:attrNameLst>
                                      </p:cBhvr>
                                      <p:to>
                                        <p:strVal val="visible"/>
                                      </p:to>
                                    </p:set>
                                    <p:animEffect transition="in" filter="wipe(down)">
                                      <p:cBhvr>
                                        <p:cTn id="53" dur="1000"/>
                                        <p:tgtEl>
                                          <p:spTgt spid="34"/>
                                        </p:tgtEl>
                                      </p:cBhvr>
                                    </p:animEffect>
                                  </p:childTnLst>
                                </p:cTn>
                              </p:par>
                            </p:childTnLst>
                          </p:cTn>
                        </p:par>
                        <p:par>
                          <p:cTn id="54" fill="hold">
                            <p:stCondLst>
                              <p:cond delay="1500"/>
                            </p:stCondLst>
                            <p:childTnLst>
                              <p:par>
                                <p:cTn id="55" presetID="9" presetClass="entr" presetSubtype="0"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dissolve">
                                      <p:cBhvr>
                                        <p:cTn id="5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22" grpId="0" animBg="1"/>
      <p:bldP spid="23" grpId="0" animBg="1"/>
      <p:bldP spid="24" grpId="0" animBg="1"/>
      <p:bldP spid="25" grpId="0" animBg="1"/>
      <p:bldP spid="26" grpId="0" animBg="1"/>
      <p:bldP spid="27"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 name="Group 1"/>
          <p:cNvGrpSpPr/>
          <p:nvPr/>
        </p:nvGrpSpPr>
        <p:grpSpPr>
          <a:xfrm>
            <a:off x="4561779" y="900411"/>
            <a:ext cx="1953931" cy="3094312"/>
            <a:chOff x="6085540" y="1199388"/>
            <a:chExt cx="2606598" cy="4127898"/>
          </a:xfrm>
        </p:grpSpPr>
        <p:graphicFrame>
          <p:nvGraphicFramePr>
            <p:cNvPr id="3" name="Diagram 2"/>
            <p:cNvGraphicFramePr/>
            <p:nvPr/>
          </p:nvGraphicFramePr>
          <p:xfrm>
            <a:off x="6085540" y="1199388"/>
            <a:ext cx="2606598" cy="412268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4" name="Group 3"/>
            <p:cNvGrpSpPr/>
            <p:nvPr/>
          </p:nvGrpSpPr>
          <p:grpSpPr>
            <a:xfrm>
              <a:off x="7948092" y="4628527"/>
              <a:ext cx="741776" cy="698759"/>
              <a:chOff x="7948092" y="4628527"/>
              <a:chExt cx="741776" cy="698759"/>
            </a:xfrm>
          </p:grpSpPr>
          <p:sp>
            <p:nvSpPr>
              <p:cNvPr id="5" name="Right Triangle 4"/>
              <p:cNvSpPr/>
              <p:nvPr/>
            </p:nvSpPr>
            <p:spPr>
              <a:xfrm rot="16200000">
                <a:off x="7969600" y="4607019"/>
                <a:ext cx="698759" cy="741776"/>
              </a:xfrm>
              <a:prstGeom prst="rtTriangle">
                <a:avLst/>
              </a:prstGeom>
              <a:solidFill>
                <a:srgbClr val="FFCC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spc="-112" dirty="0">
                  <a:cs typeface="+mn-ea"/>
                  <a:sym typeface="+mn-lt"/>
                </a:endParaRPr>
              </a:p>
            </p:txBody>
          </p:sp>
          <p:sp>
            <p:nvSpPr>
              <p:cNvPr id="6" name="Oval 5"/>
              <p:cNvSpPr/>
              <p:nvPr/>
            </p:nvSpPr>
            <p:spPr>
              <a:xfrm>
                <a:off x="8318979" y="4967530"/>
                <a:ext cx="294321" cy="294321"/>
              </a:xfrm>
              <a:prstGeom prst="ellipse">
                <a:avLst/>
              </a:prstGeom>
              <a:solidFill>
                <a:schemeClr val="tx1">
                  <a:lumMod val="85000"/>
                  <a:lumOff val="1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spc="-112" dirty="0">
                    <a:solidFill>
                      <a:schemeClr val="bg1"/>
                    </a:solidFill>
                    <a:cs typeface="+mn-ea"/>
                    <a:sym typeface="+mn-lt"/>
                  </a:rPr>
                  <a:t>3</a:t>
                </a:r>
                <a:endParaRPr lang="en-US" sz="1500" b="1" spc="-112" dirty="0">
                  <a:solidFill>
                    <a:schemeClr val="bg1"/>
                  </a:solidFill>
                  <a:cs typeface="+mn-ea"/>
                  <a:sym typeface="+mn-lt"/>
                </a:endParaRPr>
              </a:p>
            </p:txBody>
          </p:sp>
        </p:grpSp>
      </p:grpSp>
      <p:grpSp>
        <p:nvGrpSpPr>
          <p:cNvPr id="7" name="Group 6"/>
          <p:cNvGrpSpPr/>
          <p:nvPr/>
        </p:nvGrpSpPr>
        <p:grpSpPr>
          <a:xfrm>
            <a:off x="6519511" y="1895626"/>
            <a:ext cx="1953931" cy="3090400"/>
            <a:chOff x="8697209" y="2527031"/>
            <a:chExt cx="2606598" cy="4122680"/>
          </a:xfrm>
        </p:grpSpPr>
        <p:graphicFrame>
          <p:nvGraphicFramePr>
            <p:cNvPr id="8" name="Diagram 7"/>
            <p:cNvGraphicFramePr/>
            <p:nvPr/>
          </p:nvGraphicFramePr>
          <p:xfrm>
            <a:off x="8697209" y="2527031"/>
            <a:ext cx="2606598" cy="41226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9" name="Group 8"/>
            <p:cNvGrpSpPr/>
            <p:nvPr/>
          </p:nvGrpSpPr>
          <p:grpSpPr>
            <a:xfrm>
              <a:off x="10602191" y="2534635"/>
              <a:ext cx="698759" cy="741776"/>
              <a:chOff x="10602191" y="2534635"/>
              <a:chExt cx="698759" cy="741776"/>
            </a:xfrm>
          </p:grpSpPr>
          <p:sp>
            <p:nvSpPr>
              <p:cNvPr id="10" name="Right Triangle 9"/>
              <p:cNvSpPr/>
              <p:nvPr/>
            </p:nvSpPr>
            <p:spPr>
              <a:xfrm rot="10800000">
                <a:off x="10602191" y="2534635"/>
                <a:ext cx="698759" cy="741776"/>
              </a:xfrm>
              <a:prstGeom prst="rtTriangle">
                <a:avLst/>
              </a:prstGeom>
              <a:solidFill>
                <a:srgbClr val="4C7BB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spc="-112" dirty="0">
                  <a:cs typeface="+mn-ea"/>
                  <a:sym typeface="+mn-lt"/>
                </a:endParaRPr>
              </a:p>
            </p:txBody>
          </p:sp>
          <p:sp>
            <p:nvSpPr>
              <p:cNvPr id="11" name="Oval 10"/>
              <p:cNvSpPr/>
              <p:nvPr/>
            </p:nvSpPr>
            <p:spPr>
              <a:xfrm>
                <a:off x="10951571" y="2611201"/>
                <a:ext cx="294321" cy="294321"/>
              </a:xfrm>
              <a:prstGeom prst="ellipse">
                <a:avLst/>
              </a:prstGeom>
              <a:solidFill>
                <a:schemeClr val="tx1">
                  <a:lumMod val="85000"/>
                  <a:lumOff val="1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spc="-112" dirty="0">
                    <a:solidFill>
                      <a:schemeClr val="bg1"/>
                    </a:solidFill>
                    <a:cs typeface="+mn-ea"/>
                    <a:sym typeface="+mn-lt"/>
                  </a:rPr>
                  <a:t>4</a:t>
                </a:r>
                <a:endParaRPr lang="en-US" sz="1500" b="1" spc="-112" dirty="0">
                  <a:solidFill>
                    <a:schemeClr val="bg1"/>
                  </a:solidFill>
                  <a:cs typeface="+mn-ea"/>
                  <a:sym typeface="+mn-lt"/>
                </a:endParaRPr>
              </a:p>
            </p:txBody>
          </p:sp>
        </p:grpSp>
      </p:grpSp>
      <p:grpSp>
        <p:nvGrpSpPr>
          <p:cNvPr id="12" name="Group 11"/>
          <p:cNvGrpSpPr/>
          <p:nvPr/>
        </p:nvGrpSpPr>
        <p:grpSpPr>
          <a:xfrm>
            <a:off x="657311" y="271855"/>
            <a:ext cx="1959583" cy="3090401"/>
            <a:chOff x="876871" y="360876"/>
            <a:chExt cx="2614138" cy="4122681"/>
          </a:xfrm>
        </p:grpSpPr>
        <p:graphicFrame>
          <p:nvGraphicFramePr>
            <p:cNvPr id="13" name="Diagram 12"/>
            <p:cNvGraphicFramePr/>
            <p:nvPr/>
          </p:nvGraphicFramePr>
          <p:xfrm>
            <a:off x="876871" y="360877"/>
            <a:ext cx="2606598" cy="412268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pSp>
          <p:nvGrpSpPr>
            <p:cNvPr id="14" name="Group 13"/>
            <p:cNvGrpSpPr/>
            <p:nvPr/>
          </p:nvGrpSpPr>
          <p:grpSpPr>
            <a:xfrm>
              <a:off x="2792250" y="360876"/>
              <a:ext cx="698759" cy="741776"/>
              <a:chOff x="2792250" y="360876"/>
              <a:chExt cx="698759" cy="741776"/>
            </a:xfrm>
          </p:grpSpPr>
          <p:sp>
            <p:nvSpPr>
              <p:cNvPr id="15" name="Right Triangle 14"/>
              <p:cNvSpPr/>
              <p:nvPr/>
            </p:nvSpPr>
            <p:spPr>
              <a:xfrm rot="10800000">
                <a:off x="2792250" y="360876"/>
                <a:ext cx="698759" cy="741776"/>
              </a:xfrm>
              <a:prstGeom prst="rtTriangle">
                <a:avLst/>
              </a:prstGeom>
              <a:solidFill>
                <a:srgbClr val="4785B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spc="-112" dirty="0">
                  <a:cs typeface="+mn-ea"/>
                  <a:sym typeface="+mn-lt"/>
                </a:endParaRPr>
              </a:p>
            </p:txBody>
          </p:sp>
          <p:sp>
            <p:nvSpPr>
              <p:cNvPr id="16" name="Oval 15"/>
              <p:cNvSpPr/>
              <p:nvPr/>
            </p:nvSpPr>
            <p:spPr>
              <a:xfrm>
                <a:off x="3143344" y="437442"/>
                <a:ext cx="294321" cy="294321"/>
              </a:xfrm>
              <a:prstGeom prst="ellipse">
                <a:avLst/>
              </a:prstGeom>
              <a:solidFill>
                <a:schemeClr val="tx1">
                  <a:lumMod val="85000"/>
                  <a:lumOff val="1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spc="-112" dirty="0">
                    <a:solidFill>
                      <a:schemeClr val="bg1"/>
                    </a:solidFill>
                    <a:cs typeface="+mn-ea"/>
                    <a:sym typeface="+mn-lt"/>
                  </a:rPr>
                  <a:t>1</a:t>
                </a:r>
                <a:endParaRPr lang="en-US" sz="1500" b="1" spc="-112" dirty="0">
                  <a:solidFill>
                    <a:schemeClr val="bg1"/>
                  </a:solidFill>
                  <a:cs typeface="+mn-ea"/>
                  <a:sym typeface="+mn-lt"/>
                </a:endParaRPr>
              </a:p>
            </p:txBody>
          </p:sp>
        </p:grpSp>
      </p:grpSp>
      <p:sp>
        <p:nvSpPr>
          <p:cNvPr id="17" name="Rectangle 16"/>
          <p:cNvSpPr/>
          <p:nvPr/>
        </p:nvSpPr>
        <p:spPr>
          <a:xfrm>
            <a:off x="687823" y="3735744"/>
            <a:ext cx="1554897" cy="845184"/>
          </a:xfrm>
          <a:prstGeom prst="rect">
            <a:avLst/>
          </a:prstGeom>
        </p:spPr>
        <p:txBody>
          <a:bodyPr wrap="square" lIns="28782" tIns="14391" rIns="28782" bIns="14391">
            <a:spAutoFit/>
          </a:bodyPr>
          <a:lstStyle/>
          <a:p>
            <a:pPr>
              <a:lnSpc>
                <a:spcPts val="1300"/>
              </a:lnSpc>
            </a:pPr>
            <a:r>
              <a:rPr lang="zh-CN" altLang="en-US" sz="800" dirty="0">
                <a:cs typeface="+mn-ea"/>
                <a:sym typeface="+mn-lt"/>
              </a:rPr>
              <a:t>旅行可以放松自己的心情，宽阔自己的心境，忘掉不顺心，迎接新的开心。旅行是在寻找新的美丽，追逐新的感观世界，丢掉多余的自己，遇上最真实的自己。</a:t>
            </a:r>
            <a:endParaRPr lang="zh-CN" altLang="en-US" sz="800" dirty="0">
              <a:cs typeface="+mn-ea"/>
              <a:sym typeface="+mn-lt"/>
            </a:endParaRPr>
          </a:p>
        </p:txBody>
      </p:sp>
      <p:sp>
        <p:nvSpPr>
          <p:cNvPr id="18" name="Rectangle 17"/>
          <p:cNvSpPr/>
          <p:nvPr/>
        </p:nvSpPr>
        <p:spPr>
          <a:xfrm>
            <a:off x="2801272" y="629661"/>
            <a:ext cx="1554897" cy="1014846"/>
          </a:xfrm>
          <a:prstGeom prst="rect">
            <a:avLst/>
          </a:prstGeom>
        </p:spPr>
        <p:txBody>
          <a:bodyPr wrap="square" lIns="28782" tIns="14391" rIns="28782" bIns="14391">
            <a:spAutoFit/>
          </a:bodyPr>
          <a:lstStyle/>
          <a:p>
            <a:pPr>
              <a:lnSpc>
                <a:spcPts val="1300"/>
              </a:lnSpc>
            </a:pPr>
            <a:r>
              <a:rPr lang="zh-CN" altLang="en-US" sz="900" dirty="0">
                <a:cs typeface="+mn-ea"/>
                <a:sym typeface="+mn-lt"/>
              </a:rPr>
              <a:t>旅行可以放松自己的心情，宽阔自己的心境，忘掉不顺心，迎接新的开心。旅行是在寻找新的美丽，追逐新的感观世界，丢掉多余的自己，遇上最真实的自己。</a:t>
            </a:r>
            <a:endParaRPr lang="zh-CN" altLang="en-US" sz="900" dirty="0">
              <a:cs typeface="+mn-ea"/>
              <a:sym typeface="+mn-lt"/>
            </a:endParaRPr>
          </a:p>
        </p:txBody>
      </p:sp>
      <p:sp>
        <p:nvSpPr>
          <p:cNvPr id="19" name="Rectangle 18"/>
          <p:cNvSpPr/>
          <p:nvPr/>
        </p:nvSpPr>
        <p:spPr>
          <a:xfrm>
            <a:off x="6742570" y="686782"/>
            <a:ext cx="1554897" cy="845184"/>
          </a:xfrm>
          <a:prstGeom prst="rect">
            <a:avLst/>
          </a:prstGeom>
        </p:spPr>
        <p:txBody>
          <a:bodyPr wrap="square" lIns="28782" tIns="14391" rIns="28782" bIns="14391">
            <a:spAutoFit/>
          </a:bodyPr>
          <a:lstStyle/>
          <a:p>
            <a:pPr>
              <a:lnSpc>
                <a:spcPts val="1300"/>
              </a:lnSpc>
            </a:pPr>
            <a:r>
              <a:rPr lang="zh-CN" altLang="en-US" sz="800" dirty="0">
                <a:cs typeface="+mn-ea"/>
                <a:sym typeface="+mn-lt"/>
              </a:rPr>
              <a:t>旅行可以放松自己的心情，宽阔自己的心境，忘掉不顺心，迎接新的开心。旅行是在寻找新的美丽，追逐新的感观世界，丢掉多余的自己，遇上最真实的自己。</a:t>
            </a:r>
            <a:endParaRPr lang="zh-CN" altLang="en-US" sz="800" dirty="0">
              <a:cs typeface="+mn-ea"/>
              <a:sym typeface="+mn-lt"/>
            </a:endParaRPr>
          </a:p>
        </p:txBody>
      </p:sp>
      <p:sp>
        <p:nvSpPr>
          <p:cNvPr id="20" name="Rectangle 19"/>
          <p:cNvSpPr/>
          <p:nvPr/>
        </p:nvSpPr>
        <p:spPr>
          <a:xfrm>
            <a:off x="4784936" y="4146998"/>
            <a:ext cx="1554897" cy="845184"/>
          </a:xfrm>
          <a:prstGeom prst="rect">
            <a:avLst/>
          </a:prstGeom>
        </p:spPr>
        <p:txBody>
          <a:bodyPr wrap="square" lIns="28782" tIns="14391" rIns="28782" bIns="14391">
            <a:spAutoFit/>
          </a:bodyPr>
          <a:lstStyle/>
          <a:p>
            <a:pPr>
              <a:lnSpc>
                <a:spcPts val="1300"/>
              </a:lnSpc>
            </a:pPr>
            <a:r>
              <a:rPr lang="zh-CN" altLang="en-US" sz="800" dirty="0">
                <a:cs typeface="+mn-ea"/>
                <a:sym typeface="+mn-lt"/>
              </a:rPr>
              <a:t>旅行可以放松自己的心情，宽阔自己的心境，忘掉不顺心，迎接新的开心。旅行是在寻找新的美丽，追逐新的感观世界，丢掉多余的自己，遇上最真实的自己。</a:t>
            </a:r>
            <a:endParaRPr lang="zh-CN" altLang="en-US" sz="800" dirty="0">
              <a:cs typeface="+mn-ea"/>
              <a:sym typeface="+mn-lt"/>
            </a:endParaRPr>
          </a:p>
        </p:txBody>
      </p:sp>
      <p:grpSp>
        <p:nvGrpSpPr>
          <p:cNvPr id="24" name="Group 23"/>
          <p:cNvGrpSpPr/>
          <p:nvPr/>
        </p:nvGrpSpPr>
        <p:grpSpPr>
          <a:xfrm>
            <a:off x="2613425" y="1895626"/>
            <a:ext cx="1953931" cy="3090400"/>
            <a:chOff x="3486381" y="2527031"/>
            <a:chExt cx="2606598" cy="4122680"/>
          </a:xfrm>
        </p:grpSpPr>
        <p:graphicFrame>
          <p:nvGraphicFramePr>
            <p:cNvPr id="25" name="Diagram 24"/>
            <p:cNvGraphicFramePr/>
            <p:nvPr/>
          </p:nvGraphicFramePr>
          <p:xfrm>
            <a:off x="3486381" y="2527031"/>
            <a:ext cx="2606598" cy="412268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pSp>
          <p:nvGrpSpPr>
            <p:cNvPr id="26" name="Group 25"/>
            <p:cNvGrpSpPr/>
            <p:nvPr/>
          </p:nvGrpSpPr>
          <p:grpSpPr>
            <a:xfrm>
              <a:off x="5386781" y="2527031"/>
              <a:ext cx="698759" cy="741776"/>
              <a:chOff x="5386781" y="2527031"/>
              <a:chExt cx="698759" cy="741776"/>
            </a:xfrm>
          </p:grpSpPr>
          <p:sp>
            <p:nvSpPr>
              <p:cNvPr id="27" name="Right Triangle 26"/>
              <p:cNvSpPr/>
              <p:nvPr/>
            </p:nvSpPr>
            <p:spPr>
              <a:xfrm rot="10800000">
                <a:off x="5386781" y="2527031"/>
                <a:ext cx="698759" cy="741776"/>
              </a:xfrm>
              <a:prstGeom prst="rtTriangle">
                <a:avLst/>
              </a:prstGeom>
              <a:solidFill>
                <a:srgbClr val="99B81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spc="-112" dirty="0">
                  <a:cs typeface="+mn-ea"/>
                  <a:sym typeface="+mn-lt"/>
                </a:endParaRPr>
              </a:p>
            </p:txBody>
          </p:sp>
          <p:sp>
            <p:nvSpPr>
              <p:cNvPr id="28" name="Oval 27"/>
              <p:cNvSpPr/>
              <p:nvPr/>
            </p:nvSpPr>
            <p:spPr>
              <a:xfrm>
                <a:off x="5737148" y="2582090"/>
                <a:ext cx="294321" cy="294321"/>
              </a:xfrm>
              <a:prstGeom prst="ellipse">
                <a:avLst/>
              </a:prstGeom>
              <a:solidFill>
                <a:schemeClr val="tx1">
                  <a:lumMod val="85000"/>
                  <a:lumOff val="1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spc="-112" dirty="0">
                    <a:solidFill>
                      <a:schemeClr val="bg1"/>
                    </a:solidFill>
                    <a:cs typeface="+mn-ea"/>
                    <a:sym typeface="+mn-lt"/>
                  </a:rPr>
                  <a:t>2</a:t>
                </a:r>
                <a:endParaRPr lang="en-US" sz="1500" b="1" spc="-112" dirty="0">
                  <a:solidFill>
                    <a:schemeClr val="bg1"/>
                  </a:solidFill>
                  <a:cs typeface="+mn-ea"/>
                  <a:sym typeface="+mn-lt"/>
                </a:endParaRPr>
              </a:p>
            </p:txBody>
          </p:sp>
        </p:gr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1" name="Rectangle 60"/>
          <p:cNvSpPr/>
          <p:nvPr/>
        </p:nvSpPr>
        <p:spPr>
          <a:xfrm>
            <a:off x="0" y="0"/>
            <a:ext cx="9144000" cy="3988376"/>
          </a:xfrm>
          <a:prstGeom prst="rect">
            <a:avLst/>
          </a:prstGeom>
          <a:blipFill>
            <a:blip r:embed="rId1" cstate="screen"/>
            <a:stretch>
              <a:fillRect/>
            </a:stretch>
          </a:bli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015" dirty="0">
              <a:cs typeface="+mn-ea"/>
              <a:sym typeface="+mn-lt"/>
            </a:endParaRPr>
          </a:p>
        </p:txBody>
      </p:sp>
      <p:cxnSp>
        <p:nvCxnSpPr>
          <p:cNvPr id="401" name="Straight Connector 400"/>
          <p:cNvCxnSpPr/>
          <p:nvPr/>
        </p:nvCxnSpPr>
        <p:spPr>
          <a:xfrm>
            <a:off x="0" y="4845824"/>
            <a:ext cx="9144000" cy="0"/>
          </a:xfrm>
          <a:prstGeom prst="line">
            <a:avLst/>
          </a:prstGeom>
          <a:ln w="12700">
            <a:solidFill>
              <a:schemeClr val="bg1">
                <a:lumMod val="65000"/>
              </a:schemeClr>
            </a:solidFill>
            <a:prstDash val="sysDot"/>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9" name="Content Placeholder 2"/>
          <p:cNvSpPr txBox="1"/>
          <p:nvPr/>
        </p:nvSpPr>
        <p:spPr>
          <a:xfrm>
            <a:off x="4946013" y="1734018"/>
            <a:ext cx="3911740" cy="556181"/>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bg1"/>
                </a:solidFill>
                <a:cs typeface="+mn-ea"/>
                <a:sym typeface="+mn-lt"/>
              </a:rPr>
              <a:t>生活是一段奇妙的旅行，就在那一去无返的火车上。与那些新人和旧人们共同经历吧！也许这就是一个人无法抗拒的命运，有你、有我、也有他。</a:t>
            </a:r>
            <a:endParaRPr lang="zh-CN" altLang="en-US" sz="900" dirty="0">
              <a:solidFill>
                <a:schemeClr val="bg1"/>
              </a:solidFill>
              <a:cs typeface="+mn-ea"/>
              <a:sym typeface="+mn-lt"/>
            </a:endParaRPr>
          </a:p>
        </p:txBody>
      </p:sp>
      <p:sp>
        <p:nvSpPr>
          <p:cNvPr id="60" name="Title 1"/>
          <p:cNvSpPr txBox="1"/>
          <p:nvPr/>
        </p:nvSpPr>
        <p:spPr>
          <a:xfrm>
            <a:off x="3549363" y="648952"/>
            <a:ext cx="2168471" cy="272669"/>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050" dirty="0">
                <a:solidFill>
                  <a:schemeClr val="bg2">
                    <a:lumMod val="75000"/>
                  </a:schemeClr>
                </a:solidFill>
                <a:latin typeface="+mn-lt"/>
                <a:ea typeface="+mn-ea"/>
                <a:cs typeface="+mn-ea"/>
                <a:sym typeface="+mn-lt"/>
              </a:rPr>
              <a:t>Put a relevant subtitle</a:t>
            </a:r>
            <a:r>
              <a:rPr lang="en-US" sz="1050" dirty="0">
                <a:solidFill>
                  <a:schemeClr val="accent4"/>
                </a:solidFill>
                <a:latin typeface="+mn-lt"/>
                <a:ea typeface="+mn-ea"/>
                <a:cs typeface="+mn-ea"/>
                <a:sym typeface="+mn-lt"/>
              </a:rPr>
              <a:t> in this line</a:t>
            </a:r>
            <a:endParaRPr lang="en-US" sz="1050" dirty="0">
              <a:solidFill>
                <a:schemeClr val="accent4"/>
              </a:solidFill>
              <a:latin typeface="+mn-lt"/>
              <a:ea typeface="+mn-ea"/>
              <a:cs typeface="+mn-ea"/>
              <a:sym typeface="+mn-lt"/>
            </a:endParaRPr>
          </a:p>
        </p:txBody>
      </p:sp>
      <p:sp>
        <p:nvSpPr>
          <p:cNvPr id="62" name="Content Placeholder 2"/>
          <p:cNvSpPr txBox="1"/>
          <p:nvPr/>
        </p:nvSpPr>
        <p:spPr>
          <a:xfrm>
            <a:off x="4926117" y="2290199"/>
            <a:ext cx="3383833" cy="1256083"/>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buClr>
                <a:schemeClr val="accent4"/>
              </a:buClr>
              <a:buFont typeface="Wingdings" panose="05000000000000000000" pitchFamily="2" charset="2"/>
              <a:buChar char="Ø"/>
            </a:pPr>
            <a:r>
              <a:rPr lang="zh-CN" altLang="en-US" sz="800" dirty="0">
                <a:solidFill>
                  <a:schemeClr val="bg1"/>
                </a:solidFill>
                <a:cs typeface="+mn-ea"/>
                <a:sym typeface="+mn-lt"/>
              </a:rPr>
              <a:t>点击编辑内容点击编辑内容点击编辑内容</a:t>
            </a:r>
            <a:endParaRPr lang="en-US" sz="800" dirty="0">
              <a:solidFill>
                <a:schemeClr val="bg1"/>
              </a:solidFill>
              <a:cs typeface="+mn-ea"/>
              <a:sym typeface="+mn-lt"/>
            </a:endParaRPr>
          </a:p>
          <a:p>
            <a:pPr>
              <a:lnSpc>
                <a:spcPct val="150000"/>
              </a:lnSpc>
              <a:buClr>
                <a:schemeClr val="accent4"/>
              </a:buClr>
              <a:buFont typeface="Wingdings" panose="05000000000000000000" pitchFamily="2" charset="2"/>
              <a:buChar char="Ø"/>
            </a:pPr>
            <a:r>
              <a:rPr lang="zh-CN" altLang="en-US" sz="800" dirty="0">
                <a:solidFill>
                  <a:schemeClr val="bg1"/>
                </a:solidFill>
                <a:cs typeface="+mn-ea"/>
                <a:sym typeface="+mn-lt"/>
              </a:rPr>
              <a:t>点击编辑内容点击编辑内容点击编辑内容点击编辑内容</a:t>
            </a:r>
            <a:endParaRPr lang="en-US" altLang="zh-CN" sz="800" dirty="0">
              <a:solidFill>
                <a:schemeClr val="bg1"/>
              </a:solidFill>
              <a:cs typeface="+mn-ea"/>
              <a:sym typeface="+mn-lt"/>
            </a:endParaRPr>
          </a:p>
          <a:p>
            <a:pPr>
              <a:lnSpc>
                <a:spcPct val="150000"/>
              </a:lnSpc>
              <a:buClr>
                <a:schemeClr val="accent4"/>
              </a:buClr>
              <a:buFont typeface="Wingdings" panose="05000000000000000000" pitchFamily="2" charset="2"/>
              <a:buChar char="Ø"/>
            </a:pPr>
            <a:r>
              <a:rPr lang="zh-CN" altLang="en-US" sz="800" dirty="0">
                <a:solidFill>
                  <a:schemeClr val="bg1"/>
                </a:solidFill>
                <a:cs typeface="+mn-ea"/>
                <a:sym typeface="+mn-lt"/>
              </a:rPr>
              <a:t>点击编辑内容点击编辑内容点击编辑内容点击编辑</a:t>
            </a:r>
            <a:endParaRPr lang="en-US" sz="800" dirty="0">
              <a:solidFill>
                <a:schemeClr val="bg1"/>
              </a:solidFill>
              <a:cs typeface="+mn-ea"/>
              <a:sym typeface="+mn-lt"/>
            </a:endParaRPr>
          </a:p>
          <a:p>
            <a:pPr>
              <a:lnSpc>
                <a:spcPct val="150000"/>
              </a:lnSpc>
              <a:buClr>
                <a:schemeClr val="accent4"/>
              </a:buClr>
              <a:buFont typeface="Wingdings" panose="05000000000000000000" pitchFamily="2" charset="2"/>
              <a:buChar char="Ø"/>
            </a:pPr>
            <a:r>
              <a:rPr lang="zh-CN" altLang="en-US" sz="800" dirty="0">
                <a:solidFill>
                  <a:schemeClr val="bg1"/>
                </a:solidFill>
                <a:cs typeface="+mn-ea"/>
                <a:sym typeface="+mn-lt"/>
              </a:rPr>
              <a:t>点击编辑内容点击编辑内容点击</a:t>
            </a:r>
            <a:endParaRPr lang="en-US" altLang="zh-CN" sz="800" dirty="0">
              <a:solidFill>
                <a:schemeClr val="bg1"/>
              </a:solidFill>
              <a:cs typeface="+mn-ea"/>
              <a:sym typeface="+mn-lt"/>
            </a:endParaRPr>
          </a:p>
          <a:p>
            <a:pPr>
              <a:lnSpc>
                <a:spcPct val="150000"/>
              </a:lnSpc>
              <a:buClr>
                <a:schemeClr val="accent4"/>
              </a:buClr>
              <a:buFont typeface="Wingdings" panose="05000000000000000000" pitchFamily="2" charset="2"/>
              <a:buChar char="Ø"/>
            </a:pPr>
            <a:r>
              <a:rPr lang="zh-CN" altLang="en-US" sz="800" dirty="0">
                <a:solidFill>
                  <a:schemeClr val="bg1"/>
                </a:solidFill>
                <a:cs typeface="+mn-ea"/>
                <a:sym typeface="+mn-lt"/>
              </a:rPr>
              <a:t>点击编辑内容点击编辑内容点击编辑内容点击编辑内容</a:t>
            </a:r>
            <a:endParaRPr lang="en-US" altLang="zh-CN" sz="800" dirty="0">
              <a:solidFill>
                <a:schemeClr val="bg1"/>
              </a:solidFill>
              <a:cs typeface="+mn-ea"/>
              <a:sym typeface="+mn-lt"/>
            </a:endParaRPr>
          </a:p>
        </p:txBody>
      </p:sp>
      <p:grpSp>
        <p:nvGrpSpPr>
          <p:cNvPr id="63" name="Group 62"/>
          <p:cNvGrpSpPr/>
          <p:nvPr/>
        </p:nvGrpSpPr>
        <p:grpSpPr>
          <a:xfrm>
            <a:off x="2199924" y="4162851"/>
            <a:ext cx="1575712" cy="551027"/>
            <a:chOff x="6627304" y="2163999"/>
            <a:chExt cx="1576132" cy="551027"/>
          </a:xfrm>
        </p:grpSpPr>
        <p:grpSp>
          <p:nvGrpSpPr>
            <p:cNvPr id="64" name="Group 63"/>
            <p:cNvGrpSpPr/>
            <p:nvPr/>
          </p:nvGrpSpPr>
          <p:grpSpPr>
            <a:xfrm>
              <a:off x="6627304" y="2166263"/>
              <a:ext cx="401025" cy="401024"/>
              <a:chOff x="6665323" y="3562825"/>
              <a:chExt cx="587140" cy="587140"/>
            </a:xfrm>
          </p:grpSpPr>
          <p:sp>
            <p:nvSpPr>
              <p:cNvPr id="66"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bg2">
                  <a:lumMod val="50000"/>
                </a:schemeClr>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sp>
            <p:nvSpPr>
              <p:cNvPr id="67" name="Freeform 66"/>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bg2">
                  <a:lumMod val="50000"/>
                </a:schemeClr>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grpSp>
        <p:sp>
          <p:nvSpPr>
            <p:cNvPr id="65" name="Content Placeholder 2"/>
            <p:cNvSpPr txBox="1"/>
            <p:nvPr/>
          </p:nvSpPr>
          <p:spPr>
            <a:xfrm>
              <a:off x="7034330" y="2163999"/>
              <a:ext cx="1169106" cy="55102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b="1" dirty="0">
                  <a:solidFill>
                    <a:schemeClr val="bg1">
                      <a:lumMod val="50000"/>
                    </a:schemeClr>
                  </a:solidFill>
                  <a:cs typeface="+mn-ea"/>
                  <a:sym typeface="+mn-lt"/>
                </a:rPr>
                <a:t>旅行日记</a:t>
              </a:r>
              <a:endParaRPr lang="en-US" altLang="zh-CN" sz="900" b="1" dirty="0">
                <a:solidFill>
                  <a:schemeClr val="bg1">
                    <a:lumMod val="50000"/>
                  </a:schemeClr>
                </a:solidFill>
                <a:cs typeface="+mn-ea"/>
                <a:sym typeface="+mn-lt"/>
              </a:endParaRPr>
            </a:p>
            <a:p>
              <a:pPr marL="0" indent="0">
                <a:buNone/>
              </a:pPr>
              <a:r>
                <a:rPr lang="zh-CN" altLang="en-US" sz="700" dirty="0">
                  <a:solidFill>
                    <a:schemeClr val="tx1">
                      <a:lumMod val="65000"/>
                      <a:lumOff val="35000"/>
                    </a:schemeClr>
                  </a:solidFill>
                  <a:cs typeface="+mn-ea"/>
                  <a:sym typeface="+mn-lt"/>
                </a:rPr>
                <a:t>点击编辑内容点击编辑内容</a:t>
              </a:r>
              <a:r>
                <a:rPr lang="zh-CN" altLang="en-US" sz="600" dirty="0">
                  <a:solidFill>
                    <a:schemeClr val="tx1">
                      <a:lumMod val="65000"/>
                      <a:lumOff val="35000"/>
                    </a:schemeClr>
                  </a:solidFill>
                  <a:cs typeface="+mn-ea"/>
                  <a:sym typeface="+mn-lt"/>
                </a:rPr>
                <a:t>点击编辑内容</a:t>
              </a:r>
              <a:endParaRPr lang="en-US" altLang="zh-CN" sz="700" dirty="0">
                <a:solidFill>
                  <a:schemeClr val="bg1">
                    <a:lumMod val="50000"/>
                  </a:schemeClr>
                </a:solidFill>
                <a:cs typeface="+mn-ea"/>
                <a:sym typeface="+mn-lt"/>
              </a:endParaRPr>
            </a:p>
          </p:txBody>
        </p:sp>
      </p:grpSp>
      <p:grpSp>
        <p:nvGrpSpPr>
          <p:cNvPr id="68" name="Group 67"/>
          <p:cNvGrpSpPr/>
          <p:nvPr/>
        </p:nvGrpSpPr>
        <p:grpSpPr>
          <a:xfrm>
            <a:off x="5357639" y="4131933"/>
            <a:ext cx="1571398" cy="551027"/>
            <a:chOff x="6627304" y="2936279"/>
            <a:chExt cx="1571817" cy="551027"/>
          </a:xfrm>
        </p:grpSpPr>
        <p:grpSp>
          <p:nvGrpSpPr>
            <p:cNvPr id="69" name="Group 68"/>
            <p:cNvGrpSpPr/>
            <p:nvPr/>
          </p:nvGrpSpPr>
          <p:grpSpPr>
            <a:xfrm>
              <a:off x="6627304" y="2959325"/>
              <a:ext cx="401025" cy="401025"/>
              <a:chOff x="7740352" y="3562825"/>
              <a:chExt cx="587140" cy="587140"/>
            </a:xfrm>
          </p:grpSpPr>
          <p:sp>
            <p:nvSpPr>
              <p:cNvPr id="71"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1"/>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sp>
            <p:nvSpPr>
              <p:cNvPr id="72"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solidFill>
                <a:schemeClr val="accent1"/>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grpSp>
        <p:sp>
          <p:nvSpPr>
            <p:cNvPr id="70" name="Content Placeholder 2"/>
            <p:cNvSpPr txBox="1"/>
            <p:nvPr/>
          </p:nvSpPr>
          <p:spPr>
            <a:xfrm>
              <a:off x="7034330" y="2936279"/>
              <a:ext cx="1164791" cy="55102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b="1" dirty="0">
                  <a:solidFill>
                    <a:schemeClr val="bg1">
                      <a:lumMod val="50000"/>
                    </a:schemeClr>
                  </a:solidFill>
                  <a:cs typeface="+mn-ea"/>
                  <a:sym typeface="+mn-lt"/>
                </a:rPr>
                <a:t>旅行日记</a:t>
              </a:r>
              <a:endParaRPr lang="en-US" altLang="zh-CN" sz="900" b="1" dirty="0">
                <a:solidFill>
                  <a:schemeClr val="bg1">
                    <a:lumMod val="50000"/>
                  </a:schemeClr>
                </a:solidFill>
                <a:cs typeface="+mn-ea"/>
                <a:sym typeface="+mn-lt"/>
              </a:endParaRPr>
            </a:p>
            <a:p>
              <a:pPr marL="0" indent="0">
                <a:buNone/>
              </a:pPr>
              <a:r>
                <a:rPr lang="zh-CN" altLang="en-US" sz="700" dirty="0">
                  <a:solidFill>
                    <a:schemeClr val="tx1">
                      <a:lumMod val="65000"/>
                      <a:lumOff val="35000"/>
                    </a:schemeClr>
                  </a:solidFill>
                  <a:cs typeface="+mn-ea"/>
                  <a:sym typeface="+mn-lt"/>
                </a:rPr>
                <a:t>点击编辑内容点击编辑内容</a:t>
              </a:r>
              <a:r>
                <a:rPr lang="zh-CN" altLang="en-US" sz="600" dirty="0">
                  <a:solidFill>
                    <a:schemeClr val="tx1">
                      <a:lumMod val="65000"/>
                      <a:lumOff val="35000"/>
                    </a:schemeClr>
                  </a:solidFill>
                  <a:cs typeface="+mn-ea"/>
                  <a:sym typeface="+mn-lt"/>
                </a:rPr>
                <a:t>点击编辑内容</a:t>
              </a:r>
              <a:endParaRPr lang="en-US" altLang="zh-CN" sz="700" dirty="0">
                <a:solidFill>
                  <a:schemeClr val="bg1">
                    <a:lumMod val="50000"/>
                  </a:schemeClr>
                </a:solidFill>
                <a:cs typeface="+mn-ea"/>
                <a:sym typeface="+mn-lt"/>
              </a:endParaRPr>
            </a:p>
          </p:txBody>
        </p:sp>
      </p:grpSp>
      <p:grpSp>
        <p:nvGrpSpPr>
          <p:cNvPr id="78" name="Group 77"/>
          <p:cNvGrpSpPr/>
          <p:nvPr/>
        </p:nvGrpSpPr>
        <p:grpSpPr>
          <a:xfrm>
            <a:off x="612558" y="4162852"/>
            <a:ext cx="1563542" cy="551027"/>
            <a:chOff x="2133599" y="2164000"/>
            <a:chExt cx="1563958" cy="551027"/>
          </a:xfrm>
        </p:grpSpPr>
        <p:grpSp>
          <p:nvGrpSpPr>
            <p:cNvPr id="79" name="Group 78"/>
            <p:cNvGrpSpPr/>
            <p:nvPr/>
          </p:nvGrpSpPr>
          <p:grpSpPr>
            <a:xfrm>
              <a:off x="2133599" y="2170725"/>
              <a:ext cx="401025" cy="401025"/>
              <a:chOff x="3707904" y="1338582"/>
              <a:chExt cx="587140" cy="587140"/>
            </a:xfrm>
            <a:solidFill>
              <a:schemeClr val="accent2"/>
            </a:solidFill>
          </p:grpSpPr>
          <p:sp>
            <p:nvSpPr>
              <p:cNvPr id="81" name="Freeform 80"/>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accent1"/>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sp>
            <p:nvSpPr>
              <p:cNvPr id="82"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1"/>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grpSp>
        <p:sp>
          <p:nvSpPr>
            <p:cNvPr id="80" name="Content Placeholder 2"/>
            <p:cNvSpPr txBox="1"/>
            <p:nvPr/>
          </p:nvSpPr>
          <p:spPr>
            <a:xfrm>
              <a:off x="2546271" y="2164000"/>
              <a:ext cx="1151286" cy="55102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b="1" dirty="0">
                  <a:solidFill>
                    <a:schemeClr val="bg1">
                      <a:lumMod val="50000"/>
                    </a:schemeClr>
                  </a:solidFill>
                  <a:cs typeface="+mn-ea"/>
                  <a:sym typeface="+mn-lt"/>
                </a:rPr>
                <a:t>旅行日记</a:t>
              </a:r>
              <a:endParaRPr lang="en-US" sz="900" b="1" dirty="0">
                <a:solidFill>
                  <a:schemeClr val="bg1">
                    <a:lumMod val="50000"/>
                  </a:schemeClr>
                </a:solidFill>
                <a:cs typeface="+mn-ea"/>
                <a:sym typeface="+mn-lt"/>
              </a:endParaRPr>
            </a:p>
            <a:p>
              <a:pPr marL="0" indent="0">
                <a:buNone/>
              </a:pPr>
              <a:r>
                <a:rPr lang="zh-CN" altLang="en-US" sz="700" dirty="0">
                  <a:solidFill>
                    <a:schemeClr val="tx1">
                      <a:lumMod val="65000"/>
                      <a:lumOff val="35000"/>
                    </a:schemeClr>
                  </a:solidFill>
                  <a:cs typeface="+mn-ea"/>
                  <a:sym typeface="+mn-lt"/>
                </a:rPr>
                <a:t>点击编辑内容点击编辑内容</a:t>
              </a:r>
              <a:r>
                <a:rPr lang="zh-CN" altLang="en-US" sz="600" dirty="0">
                  <a:solidFill>
                    <a:schemeClr val="tx1">
                      <a:lumMod val="65000"/>
                      <a:lumOff val="35000"/>
                    </a:schemeClr>
                  </a:solidFill>
                  <a:cs typeface="+mn-ea"/>
                  <a:sym typeface="+mn-lt"/>
                </a:rPr>
                <a:t>点击编辑内容</a:t>
              </a:r>
              <a:endParaRPr lang="en-US" sz="675" dirty="0">
                <a:solidFill>
                  <a:schemeClr val="bg1">
                    <a:lumMod val="50000"/>
                  </a:schemeClr>
                </a:solidFill>
                <a:cs typeface="+mn-ea"/>
                <a:sym typeface="+mn-lt"/>
              </a:endParaRPr>
            </a:p>
          </p:txBody>
        </p:sp>
      </p:grpSp>
      <p:grpSp>
        <p:nvGrpSpPr>
          <p:cNvPr id="83" name="Group 82"/>
          <p:cNvGrpSpPr/>
          <p:nvPr/>
        </p:nvGrpSpPr>
        <p:grpSpPr>
          <a:xfrm>
            <a:off x="3780670" y="4142320"/>
            <a:ext cx="1524214" cy="551027"/>
            <a:chOff x="2133600" y="2946670"/>
            <a:chExt cx="1524620" cy="551027"/>
          </a:xfrm>
        </p:grpSpPr>
        <p:sp>
          <p:nvSpPr>
            <p:cNvPr id="84" name="Content Placeholder 2"/>
            <p:cNvSpPr txBox="1"/>
            <p:nvPr/>
          </p:nvSpPr>
          <p:spPr>
            <a:xfrm>
              <a:off x="2535882" y="2946670"/>
              <a:ext cx="1122338" cy="55102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b="1" dirty="0">
                  <a:solidFill>
                    <a:schemeClr val="bg1">
                      <a:lumMod val="50000"/>
                    </a:schemeClr>
                  </a:solidFill>
                  <a:cs typeface="+mn-ea"/>
                  <a:sym typeface="+mn-lt"/>
                </a:rPr>
                <a:t>旅行日记</a:t>
              </a:r>
              <a:endParaRPr lang="en-US" altLang="zh-CN" sz="900" b="1" dirty="0">
                <a:solidFill>
                  <a:schemeClr val="bg1">
                    <a:lumMod val="50000"/>
                  </a:schemeClr>
                </a:solidFill>
                <a:cs typeface="+mn-ea"/>
                <a:sym typeface="+mn-lt"/>
              </a:endParaRPr>
            </a:p>
            <a:p>
              <a:pPr marL="0" indent="0">
                <a:buNone/>
              </a:pPr>
              <a:r>
                <a:rPr lang="zh-CN" altLang="en-US" sz="700" dirty="0">
                  <a:solidFill>
                    <a:schemeClr val="tx1">
                      <a:lumMod val="65000"/>
                      <a:lumOff val="35000"/>
                    </a:schemeClr>
                  </a:solidFill>
                  <a:cs typeface="+mn-ea"/>
                  <a:sym typeface="+mn-lt"/>
                </a:rPr>
                <a:t>点击编辑内容点击编辑内容</a:t>
              </a:r>
              <a:r>
                <a:rPr lang="zh-CN" altLang="en-US" sz="600" dirty="0">
                  <a:solidFill>
                    <a:schemeClr val="tx1">
                      <a:lumMod val="65000"/>
                      <a:lumOff val="35000"/>
                    </a:schemeClr>
                  </a:solidFill>
                  <a:cs typeface="+mn-ea"/>
                  <a:sym typeface="+mn-lt"/>
                </a:rPr>
                <a:t>点击编辑内容</a:t>
              </a:r>
              <a:endParaRPr lang="en-US" altLang="zh-CN" sz="700" dirty="0">
                <a:solidFill>
                  <a:schemeClr val="bg1">
                    <a:lumMod val="50000"/>
                  </a:schemeClr>
                </a:solidFill>
                <a:cs typeface="+mn-ea"/>
                <a:sym typeface="+mn-lt"/>
              </a:endParaRPr>
            </a:p>
          </p:txBody>
        </p:sp>
        <p:grpSp>
          <p:nvGrpSpPr>
            <p:cNvPr id="85" name="Group 84"/>
            <p:cNvGrpSpPr/>
            <p:nvPr/>
          </p:nvGrpSpPr>
          <p:grpSpPr>
            <a:xfrm>
              <a:off x="2133600" y="2959325"/>
              <a:ext cx="401025" cy="401025"/>
              <a:chOff x="2133600" y="2959325"/>
              <a:chExt cx="401025" cy="401025"/>
            </a:xfrm>
            <a:solidFill>
              <a:schemeClr val="accent2"/>
            </a:solidFill>
          </p:grpSpPr>
          <p:sp>
            <p:nvSpPr>
              <p:cNvPr id="86" name="Freeform 23"/>
              <p:cNvSpPr>
                <a:spLocks noEditPoints="1"/>
              </p:cNvSpPr>
              <p:nvPr/>
            </p:nvSpPr>
            <p:spPr bwMode="auto">
              <a:xfrm>
                <a:off x="2133600" y="2959325"/>
                <a:ext cx="401025" cy="401025"/>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4"/>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sp>
            <p:nvSpPr>
              <p:cNvPr id="87" name="Freeform 21"/>
              <p:cNvSpPr>
                <a:spLocks noEditPoints="1"/>
              </p:cNvSpPr>
              <p:nvPr/>
            </p:nvSpPr>
            <p:spPr bwMode="auto">
              <a:xfrm>
                <a:off x="2261806" y="3069313"/>
                <a:ext cx="144612" cy="18105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solidFill>
                    <a:schemeClr val="bg1"/>
                  </a:solidFill>
                  <a:cs typeface="+mn-ea"/>
                  <a:sym typeface="+mn-lt"/>
                </a:endParaRPr>
              </a:p>
            </p:txBody>
          </p:sp>
        </p:grpSp>
      </p:grpSp>
      <p:grpSp>
        <p:nvGrpSpPr>
          <p:cNvPr id="88" name="Group 87"/>
          <p:cNvGrpSpPr/>
          <p:nvPr/>
        </p:nvGrpSpPr>
        <p:grpSpPr>
          <a:xfrm>
            <a:off x="6940676" y="4144245"/>
            <a:ext cx="1590766" cy="551025"/>
            <a:chOff x="2133600" y="3683268"/>
            <a:chExt cx="1591191" cy="551027"/>
          </a:xfrm>
        </p:grpSpPr>
        <p:sp>
          <p:nvSpPr>
            <p:cNvPr id="89" name="Content Placeholder 2"/>
            <p:cNvSpPr txBox="1"/>
            <p:nvPr/>
          </p:nvSpPr>
          <p:spPr>
            <a:xfrm>
              <a:off x="2546265" y="3683268"/>
              <a:ext cx="1178526" cy="55102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b="1" dirty="0">
                  <a:solidFill>
                    <a:schemeClr val="bg1">
                      <a:lumMod val="50000"/>
                    </a:schemeClr>
                  </a:solidFill>
                  <a:cs typeface="+mn-ea"/>
                  <a:sym typeface="+mn-lt"/>
                </a:rPr>
                <a:t>旅行日记</a:t>
              </a:r>
              <a:endParaRPr lang="en-US" altLang="zh-CN" sz="900" b="1" dirty="0">
                <a:solidFill>
                  <a:schemeClr val="bg1">
                    <a:lumMod val="50000"/>
                  </a:schemeClr>
                </a:solidFill>
                <a:cs typeface="+mn-ea"/>
                <a:sym typeface="+mn-lt"/>
              </a:endParaRPr>
            </a:p>
            <a:p>
              <a:pPr marL="0" indent="0">
                <a:buNone/>
              </a:pPr>
              <a:r>
                <a:rPr lang="zh-CN" altLang="en-US" sz="700" dirty="0">
                  <a:solidFill>
                    <a:schemeClr val="tx1">
                      <a:lumMod val="65000"/>
                      <a:lumOff val="35000"/>
                    </a:schemeClr>
                  </a:solidFill>
                  <a:cs typeface="+mn-ea"/>
                  <a:sym typeface="+mn-lt"/>
                </a:rPr>
                <a:t>点击编辑内容点击编辑内容</a:t>
              </a:r>
              <a:r>
                <a:rPr lang="zh-CN" altLang="en-US" sz="600" dirty="0">
                  <a:solidFill>
                    <a:schemeClr val="tx1">
                      <a:lumMod val="65000"/>
                      <a:lumOff val="35000"/>
                    </a:schemeClr>
                  </a:solidFill>
                  <a:cs typeface="+mn-ea"/>
                  <a:sym typeface="+mn-lt"/>
                </a:rPr>
                <a:t>点击编辑内容</a:t>
              </a:r>
              <a:endParaRPr lang="en-US" altLang="zh-CN" sz="700" dirty="0">
                <a:solidFill>
                  <a:schemeClr val="bg1">
                    <a:lumMod val="50000"/>
                  </a:schemeClr>
                </a:solidFill>
                <a:cs typeface="+mn-ea"/>
                <a:sym typeface="+mn-lt"/>
              </a:endParaRPr>
            </a:p>
          </p:txBody>
        </p:sp>
        <p:grpSp>
          <p:nvGrpSpPr>
            <p:cNvPr id="90" name="Group 89"/>
            <p:cNvGrpSpPr/>
            <p:nvPr/>
          </p:nvGrpSpPr>
          <p:grpSpPr>
            <a:xfrm>
              <a:off x="2133600" y="3695926"/>
              <a:ext cx="401025" cy="401024"/>
              <a:chOff x="2133600" y="3695926"/>
              <a:chExt cx="401025" cy="401024"/>
            </a:xfrm>
          </p:grpSpPr>
          <p:sp>
            <p:nvSpPr>
              <p:cNvPr id="91" name="Freeform 23"/>
              <p:cNvSpPr>
                <a:spLocks noEditPoints="1"/>
              </p:cNvSpPr>
              <p:nvPr/>
            </p:nvSpPr>
            <p:spPr bwMode="auto">
              <a:xfrm>
                <a:off x="2133600" y="3695926"/>
                <a:ext cx="401025" cy="40102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6"/>
              </a:solidFill>
              <a:ln>
                <a:noFill/>
              </a:ln>
            </p:spPr>
            <p:txBody>
              <a:bodyPr vert="horz" wrap="square" lIns="68580" tIns="34290" rIns="68580" bIns="34290" numCol="1" anchor="t" anchorCtr="0" compatLnSpc="1"/>
              <a:lstStyle/>
              <a:p>
                <a:endParaRPr lang="en-US" sz="1050" dirty="0">
                  <a:solidFill>
                    <a:schemeClr val="bg1"/>
                  </a:solidFill>
                  <a:cs typeface="+mn-ea"/>
                  <a:sym typeface="+mn-lt"/>
                </a:endParaRPr>
              </a:p>
            </p:txBody>
          </p:sp>
          <p:sp>
            <p:nvSpPr>
              <p:cNvPr id="92" name="Freeform 26"/>
              <p:cNvSpPr>
                <a:spLocks noEditPoints="1"/>
              </p:cNvSpPr>
              <p:nvPr/>
            </p:nvSpPr>
            <p:spPr bwMode="auto">
              <a:xfrm>
                <a:off x="2246237" y="3846283"/>
                <a:ext cx="167008" cy="100311"/>
              </a:xfrm>
              <a:custGeom>
                <a:avLst/>
                <a:gdLst>
                  <a:gd name="T0" fmla="*/ 308 w 400"/>
                  <a:gd name="T1" fmla="*/ 120 h 240"/>
                  <a:gd name="T2" fmla="*/ 353 w 400"/>
                  <a:gd name="T3" fmla="*/ 33 h 240"/>
                  <a:gd name="T4" fmla="*/ 380 w 400"/>
                  <a:gd name="T5" fmla="*/ 33 h 240"/>
                  <a:gd name="T6" fmla="*/ 307 w 400"/>
                  <a:gd name="T7" fmla="*/ 0 h 240"/>
                  <a:gd name="T8" fmla="*/ 106 w 400"/>
                  <a:gd name="T9" fmla="*/ 0 h 240"/>
                  <a:gd name="T10" fmla="*/ 0 w 400"/>
                  <a:gd name="T11" fmla="*/ 120 h 240"/>
                  <a:gd name="T12" fmla="*/ 106 w 400"/>
                  <a:gd name="T13" fmla="*/ 240 h 240"/>
                  <a:gd name="T14" fmla="*/ 307 w 400"/>
                  <a:gd name="T15" fmla="*/ 240 h 240"/>
                  <a:gd name="T16" fmla="*/ 380 w 400"/>
                  <a:gd name="T17" fmla="*/ 206 h 240"/>
                  <a:gd name="T18" fmla="*/ 353 w 400"/>
                  <a:gd name="T19" fmla="*/ 206 h 240"/>
                  <a:gd name="T20" fmla="*/ 308 w 400"/>
                  <a:gd name="T21" fmla="*/ 120 h 240"/>
                  <a:gd name="T22" fmla="*/ 254 w 400"/>
                  <a:gd name="T23" fmla="*/ 156 h 240"/>
                  <a:gd name="T24" fmla="*/ 240 w 400"/>
                  <a:gd name="T25" fmla="*/ 156 h 240"/>
                  <a:gd name="T26" fmla="*/ 181 w 400"/>
                  <a:gd name="T27" fmla="*/ 129 h 240"/>
                  <a:gd name="T28" fmla="*/ 172 w 400"/>
                  <a:gd name="T29" fmla="*/ 152 h 240"/>
                  <a:gd name="T30" fmla="*/ 147 w 400"/>
                  <a:gd name="T31" fmla="*/ 160 h 240"/>
                  <a:gd name="T32" fmla="*/ 76 w 400"/>
                  <a:gd name="T33" fmla="*/ 95 h 240"/>
                  <a:gd name="T34" fmla="*/ 72 w 400"/>
                  <a:gd name="T35" fmla="*/ 84 h 240"/>
                  <a:gd name="T36" fmla="*/ 86 w 400"/>
                  <a:gd name="T37" fmla="*/ 84 h 240"/>
                  <a:gd name="T38" fmla="*/ 145 w 400"/>
                  <a:gd name="T39" fmla="*/ 111 h 240"/>
                  <a:gd name="T40" fmla="*/ 154 w 400"/>
                  <a:gd name="T41" fmla="*/ 88 h 240"/>
                  <a:gd name="T42" fmla="*/ 178 w 400"/>
                  <a:gd name="T43" fmla="*/ 80 h 240"/>
                  <a:gd name="T44" fmla="*/ 250 w 400"/>
                  <a:gd name="T45" fmla="*/ 145 h 240"/>
                  <a:gd name="T46" fmla="*/ 254 w 400"/>
                  <a:gd name="T47" fmla="*/ 156 h 240"/>
                  <a:gd name="T48" fmla="*/ 377 w 400"/>
                  <a:gd name="T49" fmla="*/ 78 h 240"/>
                  <a:gd name="T50" fmla="*/ 362 w 400"/>
                  <a:gd name="T51" fmla="*/ 78 h 240"/>
                  <a:gd name="T52" fmla="*/ 340 w 400"/>
                  <a:gd name="T53" fmla="*/ 118 h 240"/>
                  <a:gd name="T54" fmla="*/ 362 w 400"/>
                  <a:gd name="T55" fmla="*/ 158 h 240"/>
                  <a:gd name="T56" fmla="*/ 377 w 400"/>
                  <a:gd name="T57" fmla="*/ 158 h 240"/>
                  <a:gd name="T58" fmla="*/ 400 w 400"/>
                  <a:gd name="T59" fmla="*/ 118 h 240"/>
                  <a:gd name="T60" fmla="*/ 377 w 400"/>
                  <a:gd name="T61" fmla="*/ 7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240">
                    <a:moveTo>
                      <a:pt x="308" y="120"/>
                    </a:moveTo>
                    <a:cubicBezTo>
                      <a:pt x="308" y="65"/>
                      <a:pt x="333" y="33"/>
                      <a:pt x="353" y="33"/>
                    </a:cubicBezTo>
                    <a:cubicBezTo>
                      <a:pt x="361" y="33"/>
                      <a:pt x="380" y="33"/>
                      <a:pt x="380" y="33"/>
                    </a:cubicBezTo>
                    <a:cubicBezTo>
                      <a:pt x="366" y="12"/>
                      <a:pt x="355" y="0"/>
                      <a:pt x="307" y="0"/>
                    </a:cubicBezTo>
                    <a:cubicBezTo>
                      <a:pt x="106" y="0"/>
                      <a:pt x="106" y="0"/>
                      <a:pt x="106" y="0"/>
                    </a:cubicBezTo>
                    <a:cubicBezTo>
                      <a:pt x="32" y="0"/>
                      <a:pt x="0" y="69"/>
                      <a:pt x="0" y="120"/>
                    </a:cubicBezTo>
                    <a:cubicBezTo>
                      <a:pt x="0" y="171"/>
                      <a:pt x="32" y="240"/>
                      <a:pt x="106" y="240"/>
                    </a:cubicBezTo>
                    <a:cubicBezTo>
                      <a:pt x="307" y="240"/>
                      <a:pt x="307" y="240"/>
                      <a:pt x="307" y="240"/>
                    </a:cubicBezTo>
                    <a:cubicBezTo>
                      <a:pt x="355" y="240"/>
                      <a:pt x="366" y="227"/>
                      <a:pt x="380" y="206"/>
                    </a:cubicBezTo>
                    <a:cubicBezTo>
                      <a:pt x="380" y="206"/>
                      <a:pt x="373" y="206"/>
                      <a:pt x="353" y="206"/>
                    </a:cubicBezTo>
                    <a:cubicBezTo>
                      <a:pt x="333" y="206"/>
                      <a:pt x="308" y="175"/>
                      <a:pt x="308" y="120"/>
                    </a:cubicBezTo>
                    <a:close/>
                    <a:moveTo>
                      <a:pt x="254" y="156"/>
                    </a:moveTo>
                    <a:cubicBezTo>
                      <a:pt x="250" y="161"/>
                      <a:pt x="240" y="156"/>
                      <a:pt x="240" y="156"/>
                    </a:cubicBezTo>
                    <a:cubicBezTo>
                      <a:pt x="181" y="129"/>
                      <a:pt x="181" y="129"/>
                      <a:pt x="181" y="129"/>
                    </a:cubicBezTo>
                    <a:cubicBezTo>
                      <a:pt x="181" y="129"/>
                      <a:pt x="176" y="143"/>
                      <a:pt x="172" y="152"/>
                    </a:cubicBezTo>
                    <a:cubicBezTo>
                      <a:pt x="167" y="162"/>
                      <a:pt x="164" y="172"/>
                      <a:pt x="147" y="160"/>
                    </a:cubicBezTo>
                    <a:cubicBezTo>
                      <a:pt x="130" y="148"/>
                      <a:pt x="76" y="95"/>
                      <a:pt x="76" y="95"/>
                    </a:cubicBezTo>
                    <a:cubicBezTo>
                      <a:pt x="76" y="95"/>
                      <a:pt x="69" y="90"/>
                      <a:pt x="72" y="84"/>
                    </a:cubicBezTo>
                    <a:cubicBezTo>
                      <a:pt x="76" y="79"/>
                      <a:pt x="86" y="84"/>
                      <a:pt x="86" y="84"/>
                    </a:cubicBezTo>
                    <a:cubicBezTo>
                      <a:pt x="145" y="111"/>
                      <a:pt x="145" y="111"/>
                      <a:pt x="145" y="111"/>
                    </a:cubicBezTo>
                    <a:cubicBezTo>
                      <a:pt x="145" y="111"/>
                      <a:pt x="150" y="97"/>
                      <a:pt x="154" y="88"/>
                    </a:cubicBezTo>
                    <a:cubicBezTo>
                      <a:pt x="158" y="79"/>
                      <a:pt x="161" y="68"/>
                      <a:pt x="178" y="80"/>
                    </a:cubicBezTo>
                    <a:cubicBezTo>
                      <a:pt x="195" y="92"/>
                      <a:pt x="250" y="145"/>
                      <a:pt x="250" y="145"/>
                    </a:cubicBezTo>
                    <a:cubicBezTo>
                      <a:pt x="250" y="145"/>
                      <a:pt x="257" y="150"/>
                      <a:pt x="254" y="156"/>
                    </a:cubicBezTo>
                    <a:close/>
                    <a:moveTo>
                      <a:pt x="377" y="78"/>
                    </a:moveTo>
                    <a:cubicBezTo>
                      <a:pt x="362" y="78"/>
                      <a:pt x="362" y="78"/>
                      <a:pt x="362" y="78"/>
                    </a:cubicBezTo>
                    <a:cubicBezTo>
                      <a:pt x="351" y="78"/>
                      <a:pt x="340" y="94"/>
                      <a:pt x="340" y="118"/>
                    </a:cubicBezTo>
                    <a:cubicBezTo>
                      <a:pt x="340" y="143"/>
                      <a:pt x="351" y="158"/>
                      <a:pt x="362" y="158"/>
                    </a:cubicBezTo>
                    <a:cubicBezTo>
                      <a:pt x="377" y="158"/>
                      <a:pt x="377" y="158"/>
                      <a:pt x="377" y="158"/>
                    </a:cubicBezTo>
                    <a:cubicBezTo>
                      <a:pt x="388" y="158"/>
                      <a:pt x="400" y="143"/>
                      <a:pt x="400" y="118"/>
                    </a:cubicBezTo>
                    <a:cubicBezTo>
                      <a:pt x="400" y="94"/>
                      <a:pt x="388" y="78"/>
                      <a:pt x="377" y="78"/>
                    </a:cubicBezTo>
                    <a:close/>
                  </a:path>
                </a:pathLst>
              </a:custGeom>
              <a:solidFill>
                <a:schemeClr val="accent6"/>
              </a:solidFill>
              <a:ln>
                <a:noFill/>
              </a:ln>
            </p:spPr>
            <p:txBody>
              <a:bodyPr vert="horz" wrap="square" lIns="68580" tIns="34290" rIns="68580" bIns="34290" numCol="1" anchor="t" anchorCtr="0" compatLnSpc="1"/>
              <a:lstStyle/>
              <a:p>
                <a:endParaRPr lang="en-US" sz="1015" dirty="0">
                  <a:solidFill>
                    <a:schemeClr val="bg1"/>
                  </a:solidFill>
                  <a:cs typeface="+mn-ea"/>
                  <a:sym typeface="+mn-lt"/>
                </a:endParaRPr>
              </a:p>
            </p:txBody>
          </p:sp>
        </p:grpSp>
      </p:grpSp>
      <p:grpSp>
        <p:nvGrpSpPr>
          <p:cNvPr id="2" name="组合 1"/>
          <p:cNvGrpSpPr/>
          <p:nvPr/>
        </p:nvGrpSpPr>
        <p:grpSpPr>
          <a:xfrm>
            <a:off x="1125202" y="1212625"/>
            <a:ext cx="3317336" cy="2609052"/>
            <a:chOff x="1125202" y="1212625"/>
            <a:chExt cx="3317336" cy="2609052"/>
          </a:xfrm>
        </p:grpSpPr>
        <p:pic>
          <p:nvPicPr>
            <p:cNvPr id="50" name="Picture 49"/>
            <p:cNvPicPr>
              <a:picLocks noChangeAspect="1"/>
            </p:cNvPicPr>
            <p:nvPr/>
          </p:nvPicPr>
          <p:blipFill rotWithShape="1">
            <a:blip r:embed="rId2" cstate="screen"/>
            <a:srcRect/>
            <a:stretch>
              <a:fillRect/>
            </a:stretch>
          </p:blipFill>
          <p:spPr>
            <a:xfrm rot="16200000">
              <a:off x="1479344" y="858483"/>
              <a:ext cx="2609052" cy="3317336"/>
            </a:xfrm>
            <a:prstGeom prst="rect">
              <a:avLst/>
            </a:prstGeom>
            <a:effectLst/>
          </p:spPr>
        </p:pic>
        <p:sp>
          <p:nvSpPr>
            <p:cNvPr id="51" name="Rectangle 50"/>
            <p:cNvSpPr>
              <a:spLocks noChangeAspect="1"/>
            </p:cNvSpPr>
            <p:nvPr/>
          </p:nvSpPr>
          <p:spPr>
            <a:xfrm>
              <a:off x="1502229" y="1584282"/>
              <a:ext cx="2506111" cy="1833833"/>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a:cs typeface="+mn-ea"/>
                <a:sym typeface="+mn-lt"/>
              </a:endParaRPr>
            </a:p>
          </p:txBody>
        </p:sp>
      </p:grpSp>
      <p:grpSp>
        <p:nvGrpSpPr>
          <p:cNvPr id="46" name="Group 45"/>
          <p:cNvGrpSpPr/>
          <p:nvPr/>
        </p:nvGrpSpPr>
        <p:grpSpPr>
          <a:xfrm>
            <a:off x="4187830" y="4937625"/>
            <a:ext cx="866183" cy="108000"/>
            <a:chOff x="7536566" y="6291405"/>
            <a:chExt cx="1154910" cy="144000"/>
          </a:xfrm>
        </p:grpSpPr>
        <p:sp>
          <p:nvSpPr>
            <p:cNvPr id="47" name="Oval 46"/>
            <p:cNvSpPr>
              <a:spLocks noChangeAspect="1"/>
            </p:cNvSpPr>
            <p:nvPr/>
          </p:nvSpPr>
          <p:spPr>
            <a:xfrm>
              <a:off x="7536566" y="6291405"/>
              <a:ext cx="144000" cy="144000"/>
            </a:xfrm>
            <a:prstGeom prst="ellipse">
              <a:avLst/>
            </a:prstGeom>
            <a:solidFill>
              <a:schemeClr val="accent1">
                <a:lumMod val="20000"/>
                <a:lumOff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48" name="Oval 47"/>
            <p:cNvSpPr>
              <a:spLocks noChangeAspect="1"/>
            </p:cNvSpPr>
            <p:nvPr/>
          </p:nvSpPr>
          <p:spPr>
            <a:xfrm>
              <a:off x="7705051" y="6291405"/>
              <a:ext cx="144000" cy="144000"/>
            </a:xfrm>
            <a:prstGeom prst="ellipse">
              <a:avLst/>
            </a:prstGeom>
            <a:solidFill>
              <a:schemeClr val="accent1">
                <a:lumMod val="40000"/>
                <a:lumOff val="60000"/>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49" name="Oval 48"/>
            <p:cNvSpPr>
              <a:spLocks noChangeAspect="1"/>
            </p:cNvSpPr>
            <p:nvPr/>
          </p:nvSpPr>
          <p:spPr>
            <a:xfrm>
              <a:off x="7864011" y="6291405"/>
              <a:ext cx="144000" cy="144000"/>
            </a:xfrm>
            <a:prstGeom prst="ellipse">
              <a:avLst/>
            </a:prstGeom>
            <a:solidFill>
              <a:schemeClr val="accent1">
                <a:lumMod val="60000"/>
                <a:lumOff val="40000"/>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52" name="Oval 51"/>
            <p:cNvSpPr>
              <a:spLocks noChangeAspect="1"/>
            </p:cNvSpPr>
            <p:nvPr/>
          </p:nvSpPr>
          <p:spPr>
            <a:xfrm>
              <a:off x="8042021" y="6291405"/>
              <a:ext cx="144000" cy="144000"/>
            </a:xfrm>
            <a:prstGeom prst="ellipse">
              <a:avLst/>
            </a:prstGeom>
            <a:solidFill>
              <a:schemeClr val="accent1">
                <a:lumMod val="75000"/>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53" name="Oval 52"/>
            <p:cNvSpPr>
              <a:spLocks noChangeAspect="1"/>
            </p:cNvSpPr>
            <p:nvPr/>
          </p:nvSpPr>
          <p:spPr>
            <a:xfrm>
              <a:off x="8210506" y="6291405"/>
              <a:ext cx="144000" cy="144000"/>
            </a:xfrm>
            <a:prstGeom prst="ellipse">
              <a:avLst/>
            </a:prstGeom>
            <a:solidFill>
              <a:schemeClr val="accent1">
                <a:lumMod val="50000"/>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54" name="Oval 53"/>
            <p:cNvSpPr>
              <a:spLocks noChangeAspect="1"/>
            </p:cNvSpPr>
            <p:nvPr/>
          </p:nvSpPr>
          <p:spPr>
            <a:xfrm>
              <a:off x="8378991" y="6291405"/>
              <a:ext cx="144000" cy="144000"/>
            </a:xfrm>
            <a:prstGeom prst="ellipse">
              <a:avLst/>
            </a:prstGeom>
            <a:solidFill>
              <a:schemeClr val="accent5">
                <a:lumMod val="75000"/>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sp>
          <p:nvSpPr>
            <p:cNvPr id="55" name="Oval 54"/>
            <p:cNvSpPr>
              <a:spLocks noChangeAspect="1"/>
            </p:cNvSpPr>
            <p:nvPr/>
          </p:nvSpPr>
          <p:spPr>
            <a:xfrm>
              <a:off x="8547476" y="6291405"/>
              <a:ext cx="144000" cy="144000"/>
            </a:xfrm>
            <a:prstGeom prst="ellipse">
              <a:avLst/>
            </a:prstGeom>
            <a:solidFill>
              <a:schemeClr val="accent5">
                <a:alpha val="9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825" b="1" dirty="0">
                <a:cs typeface="+mn-ea"/>
                <a:sym typeface="+mn-lt"/>
              </a:endParaRPr>
            </a:p>
          </p:txBody>
        </p:sp>
      </p:grpSp>
      <p:grpSp>
        <p:nvGrpSpPr>
          <p:cNvPr id="45" name="组合 44"/>
          <p:cNvGrpSpPr/>
          <p:nvPr/>
        </p:nvGrpSpPr>
        <p:grpSpPr>
          <a:xfrm>
            <a:off x="3623946" y="177464"/>
            <a:ext cx="1885950" cy="471488"/>
            <a:chOff x="6267450" y="1724025"/>
            <a:chExt cx="2514600" cy="628650"/>
          </a:xfrm>
        </p:grpSpPr>
        <p:sp>
          <p:nvSpPr>
            <p:cNvPr id="56" name="椭圆 55"/>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57" name="椭圆 56"/>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58" name="椭圆 57"/>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3" name="椭圆 72"/>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74" name="文本框 73"/>
            <p:cNvSpPr txBox="1"/>
            <p:nvPr/>
          </p:nvSpPr>
          <p:spPr>
            <a:xfrm>
              <a:off x="6287469" y="1776740"/>
              <a:ext cx="447675" cy="553997"/>
            </a:xfrm>
            <a:prstGeom prst="rect">
              <a:avLst/>
            </a:prstGeom>
            <a:noFill/>
          </p:spPr>
          <p:txBody>
            <a:bodyPr wrap="square" rtlCol="0">
              <a:spAutoFit/>
            </a:bodyPr>
            <a:lstStyle/>
            <a:p>
              <a:r>
                <a:rPr lang="zh-CN" altLang="en-US" sz="2100" dirty="0">
                  <a:cs typeface="+mn-ea"/>
                  <a:sym typeface="+mn-lt"/>
                </a:rPr>
                <a:t>旅</a:t>
              </a:r>
              <a:endParaRPr lang="zh-CN" altLang="en-US" sz="2100" dirty="0">
                <a:cs typeface="+mn-ea"/>
                <a:sym typeface="+mn-lt"/>
              </a:endParaRPr>
            </a:p>
          </p:txBody>
        </p:sp>
        <p:sp>
          <p:nvSpPr>
            <p:cNvPr id="75" name="文本框 74"/>
            <p:cNvSpPr txBox="1"/>
            <p:nvPr/>
          </p:nvSpPr>
          <p:spPr>
            <a:xfrm>
              <a:off x="6914530" y="1776740"/>
              <a:ext cx="447675" cy="553997"/>
            </a:xfrm>
            <a:prstGeom prst="rect">
              <a:avLst/>
            </a:prstGeom>
            <a:noFill/>
          </p:spPr>
          <p:txBody>
            <a:bodyPr wrap="square" rtlCol="0">
              <a:spAutoFit/>
            </a:bodyPr>
            <a:lstStyle/>
            <a:p>
              <a:r>
                <a:rPr lang="zh-CN" altLang="en-US" sz="2100" dirty="0">
                  <a:cs typeface="+mn-ea"/>
                  <a:sym typeface="+mn-lt"/>
                </a:rPr>
                <a:t>行</a:t>
              </a:r>
              <a:endParaRPr lang="zh-CN" altLang="en-US" sz="2100" dirty="0">
                <a:cs typeface="+mn-ea"/>
                <a:sym typeface="+mn-lt"/>
              </a:endParaRPr>
            </a:p>
          </p:txBody>
        </p:sp>
        <p:sp>
          <p:nvSpPr>
            <p:cNvPr id="76" name="文本框 75"/>
            <p:cNvSpPr txBox="1"/>
            <p:nvPr/>
          </p:nvSpPr>
          <p:spPr>
            <a:xfrm>
              <a:off x="7544255" y="1776740"/>
              <a:ext cx="447675" cy="553997"/>
            </a:xfrm>
            <a:prstGeom prst="rect">
              <a:avLst/>
            </a:prstGeom>
            <a:noFill/>
          </p:spPr>
          <p:txBody>
            <a:bodyPr wrap="square" rtlCol="0">
              <a:spAutoFit/>
            </a:bodyPr>
            <a:lstStyle/>
            <a:p>
              <a:r>
                <a:rPr lang="zh-CN" altLang="en-US" sz="2100" dirty="0">
                  <a:cs typeface="+mn-ea"/>
                  <a:sym typeface="+mn-lt"/>
                </a:rPr>
                <a:t>日</a:t>
              </a:r>
              <a:endParaRPr lang="zh-CN" altLang="en-US" sz="2100" dirty="0">
                <a:cs typeface="+mn-ea"/>
                <a:sym typeface="+mn-lt"/>
              </a:endParaRPr>
            </a:p>
          </p:txBody>
        </p:sp>
        <p:sp>
          <p:nvSpPr>
            <p:cNvPr id="77" name="文本框 76"/>
            <p:cNvSpPr txBox="1"/>
            <p:nvPr/>
          </p:nvSpPr>
          <p:spPr>
            <a:xfrm>
              <a:off x="8194110" y="1776740"/>
              <a:ext cx="447675" cy="553997"/>
            </a:xfrm>
            <a:prstGeom prst="rect">
              <a:avLst/>
            </a:prstGeom>
            <a:noFill/>
          </p:spPr>
          <p:txBody>
            <a:bodyPr wrap="square" rtlCol="0">
              <a:spAutoFit/>
            </a:bodyPr>
            <a:lstStyle/>
            <a:p>
              <a:r>
                <a:rPr lang="zh-CN" altLang="en-US" sz="2100" dirty="0">
                  <a:cs typeface="+mn-ea"/>
                  <a:sym typeface="+mn-lt"/>
                </a:rPr>
                <a:t>记</a:t>
              </a:r>
              <a:endParaRPr lang="zh-CN" altLang="en-US" sz="2100" dirty="0">
                <a:cs typeface="+mn-ea"/>
                <a:sym typeface="+mn-lt"/>
              </a:endParaRPr>
            </a:p>
          </p:txBody>
        </p:sp>
      </p:gr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randombar(horizontal)">
                                      <p:cBhvr>
                                        <p:cTn id="7" dur="500"/>
                                        <p:tgtEl>
                                          <p:spTgt spid="6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01"/>
                                        </p:tgtEl>
                                        <p:attrNameLst>
                                          <p:attrName>style.visibility</p:attrName>
                                        </p:attrNameLst>
                                      </p:cBhvr>
                                      <p:to>
                                        <p:strVal val="visible"/>
                                      </p:to>
                                    </p:set>
                                    <p:anim calcmode="lin" valueType="num">
                                      <p:cBhvr additive="base">
                                        <p:cTn id="11" dur="500" fill="hold"/>
                                        <p:tgtEl>
                                          <p:spTgt spid="401"/>
                                        </p:tgtEl>
                                        <p:attrNameLst>
                                          <p:attrName>ppt_x</p:attrName>
                                        </p:attrNameLst>
                                      </p:cBhvr>
                                      <p:tavLst>
                                        <p:tav tm="0">
                                          <p:val>
                                            <p:strVal val="#ppt_x"/>
                                          </p:val>
                                        </p:tav>
                                        <p:tav tm="100000">
                                          <p:val>
                                            <p:strVal val="#ppt_x"/>
                                          </p:val>
                                        </p:tav>
                                      </p:tavLst>
                                    </p:anim>
                                    <p:anim calcmode="lin" valueType="num">
                                      <p:cBhvr additive="base">
                                        <p:cTn id="12" dur="500" fill="hold"/>
                                        <p:tgtEl>
                                          <p:spTgt spid="40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60"/>
                                        </p:tgtEl>
                                        <p:attrNameLst>
                                          <p:attrName>style.visibility</p:attrName>
                                        </p:attrNameLst>
                                      </p:cBhvr>
                                      <p:to>
                                        <p:strVal val="visible"/>
                                      </p:to>
                                    </p:set>
                                    <p:animEffect transition="in" filter="wipe(down)">
                                      <p:cBhvr>
                                        <p:cTn id="19" dur="1000"/>
                                        <p:tgtEl>
                                          <p:spTgt spid="60"/>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62">
                                            <p:txEl>
                                              <p:pRg st="0" end="0"/>
                                            </p:txEl>
                                          </p:spTgt>
                                        </p:tgtEl>
                                        <p:attrNameLst>
                                          <p:attrName>style.visibility</p:attrName>
                                        </p:attrNameLst>
                                      </p:cBhvr>
                                      <p:to>
                                        <p:strVal val="visible"/>
                                      </p:to>
                                    </p:set>
                                    <p:animEffect transition="in" filter="fade">
                                      <p:cBhvr>
                                        <p:cTn id="23" dur="500"/>
                                        <p:tgtEl>
                                          <p:spTgt spid="62">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2">
                                            <p:txEl>
                                              <p:pRg st="1" end="1"/>
                                            </p:txEl>
                                          </p:spTgt>
                                        </p:tgtEl>
                                        <p:attrNameLst>
                                          <p:attrName>style.visibility</p:attrName>
                                        </p:attrNameLst>
                                      </p:cBhvr>
                                      <p:to>
                                        <p:strVal val="visible"/>
                                      </p:to>
                                    </p:set>
                                    <p:animEffect transition="in" filter="fade">
                                      <p:cBhvr>
                                        <p:cTn id="26" dur="500"/>
                                        <p:tgtEl>
                                          <p:spTgt spid="62">
                                            <p:txEl>
                                              <p:pRg st="1" end="1"/>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2">
                                            <p:txEl>
                                              <p:pRg st="2" end="2"/>
                                            </p:txEl>
                                          </p:spTgt>
                                        </p:tgtEl>
                                        <p:attrNameLst>
                                          <p:attrName>style.visibility</p:attrName>
                                        </p:attrNameLst>
                                      </p:cBhvr>
                                      <p:to>
                                        <p:strVal val="visible"/>
                                      </p:to>
                                    </p:set>
                                    <p:animEffect transition="in" filter="fade">
                                      <p:cBhvr>
                                        <p:cTn id="29" dur="500"/>
                                        <p:tgtEl>
                                          <p:spTgt spid="62">
                                            <p:txEl>
                                              <p:pRg st="2" end="2"/>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2">
                                            <p:txEl>
                                              <p:pRg st="3" end="3"/>
                                            </p:txEl>
                                          </p:spTgt>
                                        </p:tgtEl>
                                        <p:attrNameLst>
                                          <p:attrName>style.visibility</p:attrName>
                                        </p:attrNameLst>
                                      </p:cBhvr>
                                      <p:to>
                                        <p:strVal val="visible"/>
                                      </p:to>
                                    </p:set>
                                    <p:animEffect transition="in" filter="fade">
                                      <p:cBhvr>
                                        <p:cTn id="32" dur="500"/>
                                        <p:tgtEl>
                                          <p:spTgt spid="62">
                                            <p:txEl>
                                              <p:pRg st="3" end="3"/>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2">
                                            <p:txEl>
                                              <p:pRg st="4" end="4"/>
                                            </p:txEl>
                                          </p:spTgt>
                                        </p:tgtEl>
                                        <p:attrNameLst>
                                          <p:attrName>style.visibility</p:attrName>
                                        </p:attrNameLst>
                                      </p:cBhvr>
                                      <p:to>
                                        <p:strVal val="visible"/>
                                      </p:to>
                                    </p:set>
                                    <p:animEffect transition="in" filter="fade">
                                      <p:cBhvr>
                                        <p:cTn id="35" dur="500"/>
                                        <p:tgtEl>
                                          <p:spTgt spid="62">
                                            <p:txEl>
                                              <p:pRg st="4" end="4"/>
                                            </p:txEl>
                                          </p:spTgt>
                                        </p:tgtEl>
                                      </p:cBhvr>
                                    </p:animEffect>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additive="base">
                                        <p:cTn id="39" dur="1000" fill="hold"/>
                                        <p:tgtEl>
                                          <p:spTgt spid="78"/>
                                        </p:tgtEl>
                                        <p:attrNameLst>
                                          <p:attrName>ppt_x</p:attrName>
                                        </p:attrNameLst>
                                      </p:cBhvr>
                                      <p:tavLst>
                                        <p:tav tm="0">
                                          <p:val>
                                            <p:strVal val="0-#ppt_w/2"/>
                                          </p:val>
                                        </p:tav>
                                        <p:tav tm="100000">
                                          <p:val>
                                            <p:strVal val="#ppt_x"/>
                                          </p:val>
                                        </p:tav>
                                      </p:tavLst>
                                    </p:anim>
                                    <p:anim calcmode="lin" valueType="num">
                                      <p:cBhvr additive="base">
                                        <p:cTn id="40" dur="1000" fill="hold"/>
                                        <p:tgtEl>
                                          <p:spTgt spid="7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8"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1000" fill="hold"/>
                                        <p:tgtEl>
                                          <p:spTgt spid="83"/>
                                        </p:tgtEl>
                                        <p:attrNameLst>
                                          <p:attrName>ppt_x</p:attrName>
                                        </p:attrNameLst>
                                      </p:cBhvr>
                                      <p:tavLst>
                                        <p:tav tm="0">
                                          <p:val>
                                            <p:strVal val="0-#ppt_w/2"/>
                                          </p:val>
                                        </p:tav>
                                        <p:tav tm="100000">
                                          <p:val>
                                            <p:strVal val="#ppt_x"/>
                                          </p:val>
                                        </p:tav>
                                      </p:tavLst>
                                    </p:anim>
                                    <p:anim calcmode="lin" valueType="num">
                                      <p:cBhvr additive="base">
                                        <p:cTn id="49" dur="1000" fill="hold"/>
                                        <p:tgtEl>
                                          <p:spTgt spid="8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1000" fill="hold"/>
                                        <p:tgtEl>
                                          <p:spTgt spid="68"/>
                                        </p:tgtEl>
                                        <p:attrNameLst>
                                          <p:attrName>ppt_x</p:attrName>
                                        </p:attrNameLst>
                                      </p:cBhvr>
                                      <p:tavLst>
                                        <p:tav tm="0">
                                          <p:val>
                                            <p:strVal val="1+#ppt_w/2"/>
                                          </p:val>
                                        </p:tav>
                                        <p:tav tm="100000">
                                          <p:val>
                                            <p:strVal val="#ppt_x"/>
                                          </p:val>
                                        </p:tav>
                                      </p:tavLst>
                                    </p:anim>
                                    <p:anim calcmode="lin" valueType="num">
                                      <p:cBhvr additive="base">
                                        <p:cTn id="53" dur="1000" fill="hold"/>
                                        <p:tgtEl>
                                          <p:spTgt spid="68"/>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8" fill="hold" nodeType="afterEffect">
                                  <p:stCondLst>
                                    <p:cond delay="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1000" fill="hold"/>
                                        <p:tgtEl>
                                          <p:spTgt spid="88"/>
                                        </p:tgtEl>
                                        <p:attrNameLst>
                                          <p:attrName>ppt_x</p:attrName>
                                        </p:attrNameLst>
                                      </p:cBhvr>
                                      <p:tavLst>
                                        <p:tav tm="0">
                                          <p:val>
                                            <p:strVal val="0-#ppt_w/2"/>
                                          </p:val>
                                        </p:tav>
                                        <p:tav tm="100000">
                                          <p:val>
                                            <p:strVal val="#ppt_x"/>
                                          </p:val>
                                        </p:tav>
                                      </p:tavLst>
                                    </p:anim>
                                    <p:anim calcmode="lin" valueType="num">
                                      <p:cBhvr additive="base">
                                        <p:cTn id="58" dur="1000" fill="hold"/>
                                        <p:tgtEl>
                                          <p:spTgt spid="88"/>
                                        </p:tgtEl>
                                        <p:attrNameLst>
                                          <p:attrName>ppt_y</p:attrName>
                                        </p:attrNameLst>
                                      </p:cBhvr>
                                      <p:tavLst>
                                        <p:tav tm="0">
                                          <p:val>
                                            <p:strVal val="#ppt_y"/>
                                          </p:val>
                                        </p:tav>
                                        <p:tav tm="100000">
                                          <p:val>
                                            <p:strVal val="#ppt_y"/>
                                          </p:val>
                                        </p:tav>
                                      </p:tavLst>
                                    </p:anim>
                                  </p:childTnLst>
                                </p:cTn>
                              </p:par>
                            </p:childTnLst>
                          </p:cTn>
                        </p:par>
                        <p:par>
                          <p:cTn id="59" fill="hold">
                            <p:stCondLst>
                              <p:cond delay="5000"/>
                            </p:stCondLst>
                            <p:childTnLst>
                              <p:par>
                                <p:cTn id="60" presetID="9" presetClass="entr" presetSubtype="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dissolve">
                                      <p:cBhvr>
                                        <p:cTn id="62" dur="500"/>
                                        <p:tgtEl>
                                          <p:spTgt spid="45"/>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59" grpId="0"/>
      <p:bldP spid="60" grpId="0"/>
      <p:bldP spid="6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2952750"/>
            <a:ext cx="9144000" cy="1600200"/>
          </a:xfrm>
          <a:prstGeom prst="rect">
            <a:avLst/>
          </a:prstGeom>
          <a:solidFill>
            <a:srgbClr val="478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4" name="组合 13"/>
          <p:cNvGrpSpPr/>
          <p:nvPr/>
        </p:nvGrpSpPr>
        <p:grpSpPr>
          <a:xfrm>
            <a:off x="943210" y="3269979"/>
            <a:ext cx="2896707" cy="688739"/>
            <a:chOff x="6217218" y="1724024"/>
            <a:chExt cx="2643993" cy="628651"/>
          </a:xfrm>
        </p:grpSpPr>
        <p:sp>
          <p:nvSpPr>
            <p:cNvPr id="15" name="椭圆 14"/>
            <p:cNvSpPr/>
            <p:nvPr/>
          </p:nvSpPr>
          <p:spPr>
            <a:xfrm>
              <a:off x="6217218" y="17240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sp>
          <p:nvSpPr>
            <p:cNvPr id="16" name="椭圆 15"/>
            <p:cNvSpPr/>
            <p:nvPr/>
          </p:nvSpPr>
          <p:spPr>
            <a:xfrm>
              <a:off x="6888843"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7" name="椭圆 16"/>
            <p:cNvSpPr/>
            <p:nvPr/>
          </p:nvSpPr>
          <p:spPr>
            <a:xfrm>
              <a:off x="7561036"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8" name="椭圆 17"/>
            <p:cNvSpPr/>
            <p:nvPr/>
          </p:nvSpPr>
          <p:spPr>
            <a:xfrm>
              <a:off x="8232561"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cs typeface="+mn-ea"/>
                <a:sym typeface="+mn-lt"/>
              </a:endParaRPr>
            </a:p>
          </p:txBody>
        </p:sp>
        <p:sp>
          <p:nvSpPr>
            <p:cNvPr id="19" name="文本框 18"/>
            <p:cNvSpPr txBox="1"/>
            <p:nvPr/>
          </p:nvSpPr>
          <p:spPr>
            <a:xfrm>
              <a:off x="6253387"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时</a:t>
              </a:r>
              <a:endParaRPr lang="zh-CN" altLang="en-US" sz="3200" dirty="0">
                <a:solidFill>
                  <a:schemeClr val="bg1"/>
                </a:solidFill>
                <a:cs typeface="+mn-ea"/>
                <a:sym typeface="+mn-lt"/>
              </a:endParaRPr>
            </a:p>
          </p:txBody>
        </p:sp>
        <p:sp>
          <p:nvSpPr>
            <p:cNvPr id="20" name="文本框 19"/>
            <p:cNvSpPr txBox="1"/>
            <p:nvPr/>
          </p:nvSpPr>
          <p:spPr>
            <a:xfrm>
              <a:off x="6931250"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光</a:t>
              </a:r>
              <a:endParaRPr lang="zh-CN" altLang="en-US" sz="3200" dirty="0">
                <a:solidFill>
                  <a:schemeClr val="bg1"/>
                </a:solidFill>
                <a:cs typeface="+mn-ea"/>
                <a:sym typeface="+mn-lt"/>
              </a:endParaRPr>
            </a:p>
          </p:txBody>
        </p:sp>
        <p:sp>
          <p:nvSpPr>
            <p:cNvPr id="21" name="文本框 20"/>
            <p:cNvSpPr txBox="1"/>
            <p:nvPr/>
          </p:nvSpPr>
          <p:spPr>
            <a:xfrm>
              <a:off x="7601176" y="1776740"/>
              <a:ext cx="447675" cy="533757"/>
            </a:xfrm>
            <a:prstGeom prst="rect">
              <a:avLst/>
            </a:prstGeom>
            <a:noFill/>
          </p:spPr>
          <p:txBody>
            <a:bodyPr wrap="square" rtlCol="0">
              <a:spAutoFit/>
            </a:bodyPr>
            <a:lstStyle/>
            <a:p>
              <a:r>
                <a:rPr lang="zh-CN" altLang="en-US" sz="3200" dirty="0">
                  <a:solidFill>
                    <a:schemeClr val="bg1"/>
                  </a:solidFill>
                  <a:cs typeface="+mn-ea"/>
                  <a:sym typeface="+mn-lt"/>
                </a:rPr>
                <a:t>旅</a:t>
              </a:r>
              <a:endParaRPr lang="zh-CN" altLang="en-US" sz="3200" dirty="0">
                <a:solidFill>
                  <a:schemeClr val="bg1"/>
                </a:solidFill>
                <a:cs typeface="+mn-ea"/>
                <a:sym typeface="+mn-lt"/>
              </a:endParaRPr>
            </a:p>
          </p:txBody>
        </p:sp>
        <p:sp>
          <p:nvSpPr>
            <p:cNvPr id="22" name="文本框 21"/>
            <p:cNvSpPr txBox="1"/>
            <p:nvPr/>
          </p:nvSpPr>
          <p:spPr>
            <a:xfrm>
              <a:off x="8266115" y="1776740"/>
              <a:ext cx="447675" cy="533758"/>
            </a:xfrm>
            <a:prstGeom prst="rect">
              <a:avLst/>
            </a:prstGeom>
            <a:noFill/>
          </p:spPr>
          <p:txBody>
            <a:bodyPr wrap="square" rtlCol="0">
              <a:spAutoFit/>
            </a:bodyPr>
            <a:lstStyle/>
            <a:p>
              <a:r>
                <a:rPr lang="zh-CN" altLang="en-US" sz="3200" dirty="0">
                  <a:solidFill>
                    <a:schemeClr val="bg1"/>
                  </a:solidFill>
                  <a:cs typeface="+mn-ea"/>
                  <a:sym typeface="+mn-lt"/>
                </a:rPr>
                <a:t>人</a:t>
              </a:r>
              <a:endParaRPr lang="zh-CN" altLang="en-US" sz="3200" dirty="0">
                <a:solidFill>
                  <a:schemeClr val="bg1"/>
                </a:solidFill>
                <a:cs typeface="+mn-ea"/>
                <a:sym typeface="+mn-lt"/>
              </a:endParaRPr>
            </a:p>
          </p:txBody>
        </p:sp>
      </p:grpSp>
      <p:sp>
        <p:nvSpPr>
          <p:cNvPr id="23" name="矩形 22"/>
          <p:cNvSpPr/>
          <p:nvPr/>
        </p:nvSpPr>
        <p:spPr>
          <a:xfrm>
            <a:off x="4062552" y="3697108"/>
            <a:ext cx="4380066" cy="261610"/>
          </a:xfrm>
          <a:prstGeom prst="rect">
            <a:avLst/>
          </a:prstGeom>
        </p:spPr>
        <p:txBody>
          <a:bodyPr wrap="square">
            <a:spAutoFit/>
          </a:bodyPr>
          <a:lstStyle/>
          <a:p>
            <a:r>
              <a:rPr lang="en-US" altLang="zh-CN" sz="1100" dirty="0">
                <a:solidFill>
                  <a:schemeClr val="bg1"/>
                </a:solidFill>
                <a:cs typeface="+mn-ea"/>
                <a:sym typeface="+mn-lt"/>
              </a:rPr>
              <a:t>The best travel in life is you in a strange place, find a long time moved.</a:t>
            </a:r>
            <a:endParaRPr lang="zh-CN" altLang="en-US" sz="1100" dirty="0">
              <a:solidFill>
                <a:schemeClr val="bg1"/>
              </a:solidFill>
              <a:cs typeface="+mn-ea"/>
              <a:sym typeface="+mn-lt"/>
            </a:endParaRPr>
          </a:p>
        </p:txBody>
      </p:sp>
      <p:sp>
        <p:nvSpPr>
          <p:cNvPr id="24" name="矩形 23"/>
          <p:cNvSpPr/>
          <p:nvPr/>
        </p:nvSpPr>
        <p:spPr>
          <a:xfrm>
            <a:off x="3956868" y="3475850"/>
            <a:ext cx="4368799" cy="276999"/>
          </a:xfrm>
          <a:prstGeom prst="rect">
            <a:avLst/>
          </a:prstGeom>
          <a:noFill/>
          <a:ln w="12700">
            <a:noFill/>
            <a:prstDash val="sysDash"/>
          </a:ln>
        </p:spPr>
        <p:txBody>
          <a:bodyPr vert="horz" wrap="square">
            <a:spAutoFit/>
          </a:bodyPr>
          <a:lstStyle/>
          <a:p>
            <a:pPr algn="ctr"/>
            <a:r>
              <a:rPr lang="zh-CN" altLang="en-US" sz="1200" b="1" spc="300" dirty="0">
                <a:solidFill>
                  <a:schemeClr val="bg1"/>
                </a:solidFill>
                <a:cs typeface="+mn-ea"/>
                <a:sym typeface="+mn-lt"/>
              </a:rPr>
              <a:t>在一个陌生的地方，发现一种久违的感动。</a:t>
            </a:r>
            <a:endParaRPr lang="en-US" altLang="zh-CN" sz="1200" b="1" spc="300" dirty="0">
              <a:solidFill>
                <a:schemeClr val="bg1"/>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2400"/>
                            </p:stCondLst>
                            <p:childTnLst>
                              <p:par>
                                <p:cTn id="18" presetID="10" presetClass="entr" presetSubtype="0" fill="hold" grpId="0" nodeType="afterEffect">
                                  <p:stCondLst>
                                    <p:cond delay="0"/>
                                  </p:stCondLst>
                                  <p:iterate type="lt">
                                    <p:tmPct val="3793"/>
                                  </p:iterate>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788634" y="2348378"/>
            <a:ext cx="3121020" cy="1967116"/>
          </a:xfrm>
          <a:prstGeom prst="rect">
            <a:avLst/>
          </a:prstGeom>
          <a:noFill/>
          <a:ln>
            <a:solidFill>
              <a:srgbClr val="192A2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0" name="矩形 9"/>
          <p:cNvSpPr/>
          <p:nvPr/>
        </p:nvSpPr>
        <p:spPr>
          <a:xfrm>
            <a:off x="884978" y="988690"/>
            <a:ext cx="3121020" cy="1967116"/>
          </a:xfrm>
          <a:prstGeom prst="rect">
            <a:avLst/>
          </a:prstGeom>
          <a:noFill/>
          <a:ln>
            <a:solidFill>
              <a:srgbClr val="192A2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9" name="矩形 8"/>
          <p:cNvSpPr/>
          <p:nvPr/>
        </p:nvSpPr>
        <p:spPr>
          <a:xfrm>
            <a:off x="1199997" y="1215919"/>
            <a:ext cx="4392727" cy="1888788"/>
          </a:xfrm>
          <a:prstGeom prst="rect">
            <a:avLst/>
          </a:prstGeom>
          <a:blipFill dpi="0" rotWithShape="1">
            <a:blip r:embed="rId1" cstate="screen">
              <a:alphaModFix amt="99000"/>
            </a:blip>
            <a:srcRect/>
            <a:stretch>
              <a:fillRect/>
            </a:stretch>
          </a:blip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1" name="矩形 10"/>
          <p:cNvSpPr/>
          <p:nvPr/>
        </p:nvSpPr>
        <p:spPr>
          <a:xfrm>
            <a:off x="3050062" y="2238641"/>
            <a:ext cx="4392727" cy="1888788"/>
          </a:xfrm>
          <a:prstGeom prst="rect">
            <a:avLst/>
          </a:prstGeom>
          <a:blipFill dpi="0" rotWithShape="1">
            <a:blip r:embed="rId2" cstate="screen"/>
            <a:srcRect/>
            <a:stretch>
              <a:fillRect/>
            </a:stretch>
          </a:blip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13" name="矩形 12"/>
          <p:cNvSpPr/>
          <p:nvPr/>
        </p:nvSpPr>
        <p:spPr>
          <a:xfrm>
            <a:off x="5592724" y="758719"/>
            <a:ext cx="2483925" cy="3940872"/>
          </a:xfrm>
          <a:prstGeom prst="rect">
            <a:avLst/>
          </a:prstGeom>
          <a:blipFill dpi="0" rotWithShape="1">
            <a:blip r:embed="rId3" cstate="screen"/>
            <a:srcRect/>
            <a:stretch>
              <a:fillRect/>
            </a:stretch>
          </a:blip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a:cs typeface="+mn-ea"/>
              <a:sym typeface="+mn-lt"/>
            </a:endParaRPr>
          </a:p>
        </p:txBody>
      </p:sp>
      <p:sp>
        <p:nvSpPr>
          <p:cNvPr id="27" name="矩形 26"/>
          <p:cNvSpPr/>
          <p:nvPr/>
        </p:nvSpPr>
        <p:spPr>
          <a:xfrm>
            <a:off x="8190380" y="1663144"/>
            <a:ext cx="461665" cy="2585323"/>
          </a:xfrm>
          <a:prstGeom prst="rect">
            <a:avLst/>
          </a:prstGeom>
          <a:noFill/>
          <a:ln w="12700">
            <a:noFill/>
            <a:prstDash val="sysDash"/>
          </a:ln>
        </p:spPr>
        <p:txBody>
          <a:bodyPr vert="horz" wrap="square">
            <a:spAutoFit/>
          </a:bodyPr>
          <a:lstStyle/>
          <a:p>
            <a:r>
              <a:rPr lang="zh-CN" altLang="en-US" sz="1800" b="1" dirty="0">
                <a:solidFill>
                  <a:schemeClr val="bg2">
                    <a:lumMod val="25000"/>
                  </a:schemeClr>
                </a:solidFill>
                <a:cs typeface="+mn-ea"/>
                <a:sym typeface="+mn-lt"/>
              </a:rPr>
              <a:t>发现一种久违的感动</a:t>
            </a:r>
            <a:endParaRPr lang="en-US" altLang="zh-CN" sz="1800" b="1" dirty="0">
              <a:solidFill>
                <a:schemeClr val="bg2">
                  <a:lumMod val="25000"/>
                </a:schemeClr>
              </a:solidFill>
              <a:cs typeface="+mn-ea"/>
              <a:sym typeface="+mn-lt"/>
            </a:endParaRPr>
          </a:p>
        </p:txBody>
      </p:sp>
      <p:sp>
        <p:nvSpPr>
          <p:cNvPr id="33" name="椭圆 32"/>
          <p:cNvSpPr/>
          <p:nvPr/>
        </p:nvSpPr>
        <p:spPr>
          <a:xfrm>
            <a:off x="8316478" y="1309249"/>
            <a:ext cx="160670" cy="160670"/>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1198174" y="3444865"/>
            <a:ext cx="1371378" cy="602533"/>
            <a:chOff x="1198174" y="3444865"/>
            <a:chExt cx="1371378" cy="602533"/>
          </a:xfrm>
        </p:grpSpPr>
        <p:sp>
          <p:nvSpPr>
            <p:cNvPr id="38" name="椭圆 37"/>
            <p:cNvSpPr/>
            <p:nvPr/>
          </p:nvSpPr>
          <p:spPr>
            <a:xfrm>
              <a:off x="1209414" y="3458116"/>
              <a:ext cx="574158" cy="574158"/>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p:cNvSpPr/>
            <p:nvPr/>
          </p:nvSpPr>
          <p:spPr>
            <a:xfrm>
              <a:off x="1985757" y="3473240"/>
              <a:ext cx="574158" cy="574158"/>
            </a:xfrm>
            <a:prstGeom prst="ellipse">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1974517" y="3462623"/>
              <a:ext cx="595035" cy="584775"/>
            </a:xfrm>
            <a:prstGeom prst="rect">
              <a:avLst/>
            </a:prstGeom>
          </p:spPr>
          <p:txBody>
            <a:bodyPr wrap="none">
              <a:spAutoFit/>
            </a:bodyPr>
            <a:lstStyle/>
            <a:p>
              <a:r>
                <a:rPr lang="zh-CN" altLang="en-US" sz="3200" dirty="0">
                  <a:solidFill>
                    <a:schemeClr val="bg2">
                      <a:lumMod val="25000"/>
                    </a:schemeClr>
                  </a:solidFill>
                  <a:cs typeface="+mn-ea"/>
                  <a:sym typeface="+mn-lt"/>
                </a:rPr>
                <a:t>行</a:t>
              </a:r>
              <a:endParaRPr lang="en-US" altLang="zh-CN" sz="3200" dirty="0">
                <a:solidFill>
                  <a:schemeClr val="bg2">
                    <a:lumMod val="25000"/>
                  </a:schemeClr>
                </a:solidFill>
                <a:cs typeface="+mn-ea"/>
                <a:sym typeface="+mn-lt"/>
              </a:endParaRPr>
            </a:p>
          </p:txBody>
        </p:sp>
        <p:sp>
          <p:nvSpPr>
            <p:cNvPr id="41" name="矩形 40"/>
            <p:cNvSpPr/>
            <p:nvPr/>
          </p:nvSpPr>
          <p:spPr>
            <a:xfrm>
              <a:off x="1198174" y="3444865"/>
              <a:ext cx="595035" cy="584775"/>
            </a:xfrm>
            <a:prstGeom prst="rect">
              <a:avLst/>
            </a:prstGeom>
          </p:spPr>
          <p:txBody>
            <a:bodyPr wrap="none">
              <a:spAutoFit/>
            </a:bodyPr>
            <a:lstStyle/>
            <a:p>
              <a:r>
                <a:rPr lang="zh-CN" altLang="en-US" sz="3200" dirty="0">
                  <a:solidFill>
                    <a:schemeClr val="bg2">
                      <a:lumMod val="25000"/>
                    </a:schemeClr>
                  </a:solidFill>
                  <a:cs typeface="+mn-ea"/>
                  <a:sym typeface="+mn-lt"/>
                </a:rPr>
                <a:t>旅</a:t>
              </a:r>
              <a:endParaRPr lang="zh-CN" altLang="en-US" sz="3200" dirty="0">
                <a:solidFill>
                  <a:schemeClr val="bg2">
                    <a:lumMod val="25000"/>
                  </a:schemeClr>
                </a:solidFill>
                <a:cs typeface="+mn-ea"/>
                <a:sym typeface="+mn-lt"/>
              </a:endParaRPr>
            </a:p>
          </p:txBody>
        </p:sp>
      </p:grpSp>
      <p:sp>
        <p:nvSpPr>
          <p:cNvPr id="15" name="矩形 14"/>
          <p:cNvSpPr/>
          <p:nvPr/>
        </p:nvSpPr>
        <p:spPr>
          <a:xfrm>
            <a:off x="598601" y="4467587"/>
            <a:ext cx="4380066" cy="261610"/>
          </a:xfrm>
          <a:prstGeom prst="rect">
            <a:avLst/>
          </a:prstGeom>
        </p:spPr>
        <p:txBody>
          <a:bodyPr wrap="square">
            <a:spAutoFit/>
          </a:bodyPr>
          <a:lstStyle/>
          <a:p>
            <a:pPr algn="ctr"/>
            <a:r>
              <a:rPr lang="en-US" altLang="zh-CN" sz="1100" dirty="0">
                <a:solidFill>
                  <a:schemeClr val="tx1">
                    <a:lumMod val="85000"/>
                    <a:lumOff val="15000"/>
                  </a:schemeClr>
                </a:solidFill>
                <a:cs typeface="+mn-ea"/>
                <a:sym typeface="+mn-lt"/>
              </a:rPr>
              <a:t>The best travel in life is you in a strange place, find a long time moved.</a:t>
            </a:r>
            <a:endParaRPr lang="zh-CN" altLang="en-US" sz="1100" dirty="0">
              <a:solidFill>
                <a:schemeClr val="tx1">
                  <a:lumMod val="85000"/>
                  <a:lumOff val="15000"/>
                </a:schemeClr>
              </a:solidFill>
              <a:cs typeface="+mn-ea"/>
              <a:sym typeface="+mn-lt"/>
            </a:endParaRPr>
          </a:p>
        </p:txBody>
      </p:sp>
    </p:spTree>
  </p:cSld>
  <p:clrMapOvr>
    <a:masterClrMapping/>
  </p:clrMapOvr>
  <p:transition spd="med"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1000"/>
                                        <p:tgtEl>
                                          <p:spTgt spid="27"/>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1000"/>
                                        <p:tgtEl>
                                          <p:spTgt spid="33"/>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300"/>
                                        <p:tgtEl>
                                          <p:spTgt spid="11"/>
                                        </p:tgtEl>
                                      </p:cBhvr>
                                    </p:animEffect>
                                    <p:anim calcmode="lin" valueType="num">
                                      <p:cBhvr>
                                        <p:cTn id="18" dur="1300" fill="hold"/>
                                        <p:tgtEl>
                                          <p:spTgt spid="11"/>
                                        </p:tgtEl>
                                        <p:attrNameLst>
                                          <p:attrName>ppt_x</p:attrName>
                                        </p:attrNameLst>
                                      </p:cBhvr>
                                      <p:tavLst>
                                        <p:tav tm="0">
                                          <p:val>
                                            <p:strVal val="#ppt_x"/>
                                          </p:val>
                                        </p:tav>
                                        <p:tav tm="100000">
                                          <p:val>
                                            <p:strVal val="#ppt_x"/>
                                          </p:val>
                                        </p:tav>
                                      </p:tavLst>
                                    </p:anim>
                                    <p:anim calcmode="lin" valueType="num">
                                      <p:cBhvr>
                                        <p:cTn id="19" dur="13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300"/>
                                        <p:tgtEl>
                                          <p:spTgt spid="14"/>
                                        </p:tgtEl>
                                      </p:cBhvr>
                                    </p:animEffect>
                                    <p:anim calcmode="lin" valueType="num">
                                      <p:cBhvr>
                                        <p:cTn id="23" dur="1300" fill="hold"/>
                                        <p:tgtEl>
                                          <p:spTgt spid="14"/>
                                        </p:tgtEl>
                                        <p:attrNameLst>
                                          <p:attrName>ppt_x</p:attrName>
                                        </p:attrNameLst>
                                      </p:cBhvr>
                                      <p:tavLst>
                                        <p:tav tm="0">
                                          <p:val>
                                            <p:strVal val="#ppt_x"/>
                                          </p:val>
                                        </p:tav>
                                        <p:tav tm="100000">
                                          <p:val>
                                            <p:strVal val="#ppt_x"/>
                                          </p:val>
                                        </p:tav>
                                      </p:tavLst>
                                    </p:anim>
                                    <p:anim calcmode="lin" valueType="num">
                                      <p:cBhvr>
                                        <p:cTn id="24" dur="1300" fill="hold"/>
                                        <p:tgtEl>
                                          <p:spTgt spid="1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300"/>
                                        <p:tgtEl>
                                          <p:spTgt spid="10"/>
                                        </p:tgtEl>
                                      </p:cBhvr>
                                    </p:animEffect>
                                    <p:anim calcmode="lin" valueType="num">
                                      <p:cBhvr>
                                        <p:cTn id="28" dur="1300" fill="hold"/>
                                        <p:tgtEl>
                                          <p:spTgt spid="10"/>
                                        </p:tgtEl>
                                        <p:attrNameLst>
                                          <p:attrName>ppt_x</p:attrName>
                                        </p:attrNameLst>
                                      </p:cBhvr>
                                      <p:tavLst>
                                        <p:tav tm="0">
                                          <p:val>
                                            <p:strVal val="#ppt_x"/>
                                          </p:val>
                                        </p:tav>
                                        <p:tav tm="100000">
                                          <p:val>
                                            <p:strVal val="#ppt_x"/>
                                          </p:val>
                                        </p:tav>
                                      </p:tavLst>
                                    </p:anim>
                                    <p:anim calcmode="lin" valueType="num">
                                      <p:cBhvr>
                                        <p:cTn id="29" dur="1300" fill="hold"/>
                                        <p:tgtEl>
                                          <p:spTgt spid="1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300"/>
                                        <p:tgtEl>
                                          <p:spTgt spid="9"/>
                                        </p:tgtEl>
                                      </p:cBhvr>
                                    </p:animEffect>
                                    <p:anim calcmode="lin" valueType="num">
                                      <p:cBhvr>
                                        <p:cTn id="33" dur="1300" fill="hold"/>
                                        <p:tgtEl>
                                          <p:spTgt spid="9"/>
                                        </p:tgtEl>
                                        <p:attrNameLst>
                                          <p:attrName>ppt_x</p:attrName>
                                        </p:attrNameLst>
                                      </p:cBhvr>
                                      <p:tavLst>
                                        <p:tav tm="0">
                                          <p:val>
                                            <p:strVal val="#ppt_x"/>
                                          </p:val>
                                        </p:tav>
                                        <p:tav tm="100000">
                                          <p:val>
                                            <p:strVal val="#ppt_x"/>
                                          </p:val>
                                        </p:tav>
                                      </p:tavLst>
                                    </p:anim>
                                    <p:anim calcmode="lin" valueType="num">
                                      <p:cBhvr>
                                        <p:cTn id="34" dur="13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8"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1500"/>
                                        <p:tgtEl>
                                          <p:spTgt spid="2"/>
                                        </p:tgtEl>
                                      </p:cBhvr>
                                    </p:animEffect>
                                  </p:childTnLst>
                                </p:cTn>
                              </p:par>
                              <p:par>
                                <p:cTn id="39" presetID="42" presetClass="entr" presetSubtype="0" fill="hold" grpId="0" nodeType="withEffect">
                                  <p:stCondLst>
                                    <p:cond delay="9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9" grpId="0" animBg="1"/>
      <p:bldP spid="11" grpId="0" animBg="1"/>
      <p:bldP spid="13" grpId="0" animBg="1"/>
      <p:bldP spid="27" grpId="0"/>
      <p:bldP spid="33" grpId="0" animBg="1"/>
      <p:bldP spid="15" grpId="0"/>
    </p:bldLst>
  </p:timing>
</p:sld>
</file>

<file path=ppt/tags/tag1.xml><?xml version="1.0" encoding="utf-8"?>
<p:tagLst xmlns:p="http://schemas.openxmlformats.org/presentationml/2006/main">
  <p:tag name="ISPRING_PRESENTATION_TITLE" val="旅游PPT06"/>
  <p:tag name="KSO_WPP_MARK_KEY" val="fa8840ee-6b83-4cdd-9b09-65dc90b21a43"/>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jofwmbn">
      <a:majorFont>
        <a:latin typeface="印品黑体"/>
        <a:ea typeface="微软雅黑"/>
        <a:cs typeface=""/>
      </a:majorFont>
      <a:minorFont>
        <a:latin typeface="印品黑体"/>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3067</Words>
  <Application>WPS 演示</Application>
  <PresentationFormat>全屏显示(16:9)</PresentationFormat>
  <Paragraphs>297</Paragraphs>
  <Slides>24</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Arial</vt:lpstr>
      <vt:lpstr>宋体</vt:lpstr>
      <vt:lpstr>Wingdings</vt:lpstr>
      <vt:lpstr>微软雅黑</vt:lpstr>
      <vt:lpstr>Source Sans Pro Light</vt:lpstr>
      <vt:lpstr>Segoe Print</vt:lpstr>
      <vt:lpstr>印品黑体</vt:lpstr>
      <vt:lpstr>黑体</vt:lpstr>
      <vt:lpstr>Arial Unicode MS</vt:lpstr>
      <vt:lpstr>Calibri</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旅行相册</dc:title>
  <dc:creator>第一PPT</dc:creator>
  <cp:keywords>www.1ppt.com</cp:keywords>
  <dc:description>www.1ppt.com</dc:description>
  <cp:lastModifiedBy>吴为</cp:lastModifiedBy>
  <cp:revision>184</cp:revision>
  <dcterms:created xsi:type="dcterms:W3CDTF">2017-02-20T10:25:00Z</dcterms:created>
  <dcterms:modified xsi:type="dcterms:W3CDTF">2023-02-22T06:45:02Z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2B6527ABBA4C487783625CAE068B408C</vt:lpwstr>
  </property>
  <property fmtid="{D5CDD505-2E9C-101B-9397-08002B2CF9AE}" pid="3" name="KSOProductBuildVer">
    <vt:lpwstr>2052-11.1.0.13703</vt:lpwstr>
  </property>
</Properties>
</file>