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7" r:id="rId4"/>
    <p:sldId id="258" r:id="rId6"/>
    <p:sldId id="261" r:id="rId7"/>
    <p:sldId id="262" r:id="rId8"/>
    <p:sldId id="11088346" r:id="rId9"/>
    <p:sldId id="11088347" r:id="rId10"/>
    <p:sldId id="11088348" r:id="rId11"/>
    <p:sldId id="11088349" r:id="rId12"/>
    <p:sldId id="11088352" r:id="rId13"/>
    <p:sldId id="11088353" r:id="rId14"/>
    <p:sldId id="11088354" r:id="rId15"/>
    <p:sldId id="11088355" r:id="rId16"/>
    <p:sldId id="11088350" r:id="rId17"/>
    <p:sldId id="11088356" r:id="rId18"/>
    <p:sldId id="11088357" r:id="rId19"/>
    <p:sldId id="11088358" r:id="rId20"/>
    <p:sldId id="11088359" r:id="rId21"/>
    <p:sldId id="11088351" r:id="rId22"/>
    <p:sldId id="11088360" r:id="rId23"/>
    <p:sldId id="11088361" r:id="rId24"/>
    <p:sldId id="11088362" r:id="rId25"/>
    <p:sldId id="11088363" r:id="rId26"/>
    <p:sldId id="11088364" r:id="rId27"/>
    <p:sldId id="1108836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AFBE"/>
    <a:srgbClr val="B8C5D0"/>
    <a:srgbClr val="E5E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847" autoAdjust="0"/>
  </p:normalViewPr>
  <p:slideViewPr>
    <p:cSldViewPr snapToGrid="0">
      <p:cViewPr>
        <p:scale>
          <a:sx n="66" d="100"/>
          <a:sy n="66" d="100"/>
        </p:scale>
        <p:origin x="227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1B362-9801-4223-B415-C2E17B0153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67C0B-7EE8-4046-AB3C-66EA22F426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1618481" y="6690811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46948-A7D0-46E8-BDE2-E3F1E366BB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314BC-4676-45D7-A56A-81B81341BD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2.png"/><Relationship Id="rId2" Type="http://schemas.openxmlformats.org/officeDocument/2006/relationships/image" Target="../media/image35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251200" y="571784"/>
            <a:ext cx="5714431" cy="5714431"/>
          </a:xfrm>
          <a:prstGeom prst="ellipse">
            <a:avLst/>
          </a:prstGeom>
          <a:solidFill>
            <a:srgbClr val="9CAFBE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222156" y="294184"/>
            <a:ext cx="2578282" cy="1720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340035" y="521700"/>
            <a:ext cx="2806852" cy="16046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322574" y="4452696"/>
            <a:ext cx="2336935" cy="6897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14360" y="1858704"/>
            <a:ext cx="2094156" cy="5352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542344" y="5832392"/>
            <a:ext cx="2578282" cy="172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868617" y="4008517"/>
            <a:ext cx="5112755" cy="28494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6904481" y="4325052"/>
            <a:ext cx="2565218" cy="230869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729080" y="969929"/>
            <a:ext cx="139138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淡 </a:t>
            </a:r>
            <a:endParaRPr kumimoji="0" lang="en-US" altLang="zh-CN" sz="880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51200" y="2864266"/>
            <a:ext cx="5714431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spc="3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水墨中国风模板</a:t>
            </a:r>
            <a:endParaRPr kumimoji="0" lang="zh-CN" altLang="en-US" sz="540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41906" y="3884757"/>
            <a:ext cx="4902200" cy="629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400" dirty="0">
                <a:effectLst/>
                <a:cs typeface="+mn-ea"/>
                <a:sym typeface="+mn-lt"/>
              </a:rPr>
              <a:t>Time would heal almost all wounds. If your wounds have not been healed up, please wait for a short while. 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77132" y="4662361"/>
            <a:ext cx="3055456" cy="411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effectLst/>
                <a:cs typeface="+mn-ea"/>
                <a:sym typeface="+mn-lt"/>
              </a:rPr>
              <a:t>汇报人：</a:t>
            </a:r>
            <a:r>
              <a:rPr lang="en-US" sz="1400" dirty="0">
                <a:effectLst/>
                <a:cs typeface="+mn-ea"/>
                <a:sym typeface="+mn-lt"/>
              </a:rPr>
              <a:t>xxxxxx</a:t>
            </a:r>
            <a:r>
              <a:rPr lang="en-US" altLang="zh-CN" sz="1400" dirty="0">
                <a:effectLst/>
                <a:cs typeface="+mn-ea"/>
                <a:sym typeface="+mn-lt"/>
              </a:rPr>
              <a:t> </a:t>
            </a:r>
            <a:r>
              <a:rPr lang="zh-CN" altLang="en-US" sz="1400" dirty="0">
                <a:effectLst/>
                <a:cs typeface="+mn-ea"/>
                <a:sym typeface="+mn-lt"/>
              </a:rPr>
              <a:t>   时间：</a:t>
            </a:r>
            <a:r>
              <a:rPr lang="en-US" altLang="zh-CN" sz="1400" dirty="0">
                <a:effectLst/>
                <a:cs typeface="+mn-ea"/>
                <a:sym typeface="+mn-lt"/>
              </a:rPr>
              <a:t>2029.4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71682" y="1522520"/>
            <a:ext cx="135646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8800" spc="3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雅</a:t>
            </a:r>
            <a:endParaRPr lang="zh-CN" altLang="en-US" sz="8800" spc="3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/>
      <p:bldP spid="20" grpId="0"/>
      <p:bldP spid="23" grpId="0"/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贰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474806" y="1885422"/>
            <a:ext cx="2098000" cy="1911764"/>
          </a:xfrm>
          <a:prstGeom prst="ellipse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101423" y="1902947"/>
            <a:ext cx="2071803" cy="1829135"/>
          </a:xfrm>
          <a:prstGeom prst="ellipse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962479" y="3997437"/>
            <a:ext cx="1767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2037" y="4343928"/>
            <a:ext cx="2523538" cy="1011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82614" y="4034267"/>
            <a:ext cx="1811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69791" y="4395969"/>
            <a:ext cx="2523538" cy="1364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503782" y="1826722"/>
            <a:ext cx="2029164" cy="2029164"/>
          </a:xfrm>
          <a:prstGeom prst="ellipse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033839" y="4043792"/>
            <a:ext cx="1533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20624" y="4405764"/>
            <a:ext cx="2523538" cy="1364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粗楷体" panose="02000500000000000000" pitchFamily="2" charset="-122"/>
                <a:ea typeface="义启粗楷体" panose="02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6138224" y="571783"/>
            <a:ext cx="5714431" cy="5714431"/>
          </a:xfrm>
          <a:prstGeom prst="ellipse">
            <a:avLst/>
          </a:prstGeom>
          <a:solidFill>
            <a:srgbClr val="9CAFBE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贰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20691" y="2766407"/>
            <a:ext cx="5597667" cy="1325185"/>
            <a:chOff x="6243642" y="2294117"/>
            <a:chExt cx="5038998" cy="1325185"/>
          </a:xfrm>
        </p:grpSpPr>
        <p:grpSp>
          <p:nvGrpSpPr>
            <p:cNvPr id="10" name="组合 9"/>
            <p:cNvGrpSpPr/>
            <p:nvPr/>
          </p:nvGrpSpPr>
          <p:grpSpPr>
            <a:xfrm>
              <a:off x="7323820" y="2342109"/>
              <a:ext cx="3958820" cy="1214115"/>
              <a:chOff x="830242" y="2585919"/>
              <a:chExt cx="3958820" cy="1214115"/>
            </a:xfrm>
          </p:grpSpPr>
          <p:sp>
            <p:nvSpPr>
              <p:cNvPr id="12" name="文本框 1"/>
              <p:cNvSpPr txBox="1">
                <a:spLocks noChangeArrowheads="1"/>
              </p:cNvSpPr>
              <p:nvPr/>
            </p:nvSpPr>
            <p:spPr bwMode="auto">
              <a:xfrm>
                <a:off x="830242" y="2585919"/>
                <a:ext cx="373856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点击添加标题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30957" y="3109139"/>
                <a:ext cx="3958105" cy="6908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243642" y="2294117"/>
              <a:ext cx="994138" cy="1325185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1548910" y="4596986"/>
            <a:ext cx="5405574" cy="1241572"/>
            <a:chOff x="6415849" y="2204667"/>
            <a:chExt cx="4866076" cy="1241572"/>
          </a:xfrm>
        </p:grpSpPr>
        <p:grpSp>
          <p:nvGrpSpPr>
            <p:cNvPr id="15" name="组合 14"/>
            <p:cNvGrpSpPr/>
            <p:nvPr/>
          </p:nvGrpSpPr>
          <p:grpSpPr>
            <a:xfrm>
              <a:off x="7323820" y="2204667"/>
              <a:ext cx="3958105" cy="1241572"/>
              <a:chOff x="830242" y="2448477"/>
              <a:chExt cx="3958105" cy="1241572"/>
            </a:xfrm>
          </p:grpSpPr>
          <p:sp>
            <p:nvSpPr>
              <p:cNvPr id="17" name="文本框 1"/>
              <p:cNvSpPr txBox="1">
                <a:spLocks noChangeArrowheads="1"/>
              </p:cNvSpPr>
              <p:nvPr/>
            </p:nvSpPr>
            <p:spPr bwMode="auto">
              <a:xfrm>
                <a:off x="830242" y="2448477"/>
                <a:ext cx="373856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800" b="1" i="0" u="none" strike="noStrike" cap="none" spc="0" normalizeH="0" baseline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印品天逸黑" panose="02000500000000000000" pitchFamily="2" charset="-122"/>
                    <a:ea typeface="印品天逸黑" panose="02000500000000000000" pitchFamily="2" charset="-122"/>
                    <a:cs typeface="+mn-ea"/>
                  </a:defRPr>
                </a:lvl1pPr>
                <a:lvl2pPr marL="742950" indent="-285750">
                  <a:defRPr sz="1300"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Nexa Light" panose="02000000000000000000" pitchFamily="50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+mn-lt"/>
                    <a:ea typeface="+mn-ea"/>
                    <a:sym typeface="+mn-lt"/>
                  </a:rPr>
                  <a:t>点击添加标题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830242" y="2999154"/>
                <a:ext cx="3958105" cy="6908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415849" y="2254446"/>
              <a:ext cx="821930" cy="1095633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5224" y="0"/>
            <a:ext cx="593615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贰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0" y="2307910"/>
            <a:ext cx="6443073" cy="455009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38351" y="1532641"/>
            <a:ext cx="4756150" cy="1090163"/>
            <a:chOff x="2738351" y="1532641"/>
            <a:chExt cx="4756150" cy="1090163"/>
          </a:xfrm>
        </p:grpSpPr>
        <p:sp>
          <p:nvSpPr>
            <p:cNvPr id="11" name="2541"/>
            <p:cNvSpPr txBox="1"/>
            <p:nvPr/>
          </p:nvSpPr>
          <p:spPr>
            <a:xfrm>
              <a:off x="2738351" y="1993016"/>
              <a:ext cx="4756150" cy="62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4522"/>
            <p:cNvSpPr txBox="1"/>
            <p:nvPr/>
          </p:nvSpPr>
          <p:spPr>
            <a:xfrm>
              <a:off x="2738351" y="1532641"/>
              <a:ext cx="354139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21051" y="3083179"/>
            <a:ext cx="4756150" cy="1090163"/>
            <a:chOff x="4021051" y="3083179"/>
            <a:chExt cx="4756150" cy="1090163"/>
          </a:xfrm>
        </p:grpSpPr>
        <p:sp>
          <p:nvSpPr>
            <p:cNvPr id="13" name="2541"/>
            <p:cNvSpPr txBox="1"/>
            <p:nvPr/>
          </p:nvSpPr>
          <p:spPr>
            <a:xfrm>
              <a:off x="4021051" y="3543554"/>
              <a:ext cx="4756150" cy="62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4522"/>
            <p:cNvSpPr txBox="1"/>
            <p:nvPr/>
          </p:nvSpPr>
          <p:spPr>
            <a:xfrm>
              <a:off x="4021051" y="3083179"/>
              <a:ext cx="354139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19651" y="4799361"/>
            <a:ext cx="4756150" cy="1090163"/>
            <a:chOff x="5519651" y="4799361"/>
            <a:chExt cx="4756150" cy="1090163"/>
          </a:xfrm>
        </p:grpSpPr>
        <p:sp>
          <p:nvSpPr>
            <p:cNvPr id="15" name="2541"/>
            <p:cNvSpPr txBox="1"/>
            <p:nvPr/>
          </p:nvSpPr>
          <p:spPr>
            <a:xfrm>
              <a:off x="5519651" y="5259736"/>
              <a:ext cx="4756150" cy="629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4522"/>
            <p:cNvSpPr txBox="1"/>
            <p:nvPr/>
          </p:nvSpPr>
          <p:spPr>
            <a:xfrm>
              <a:off x="5519651" y="4799361"/>
              <a:ext cx="354139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6743"/>
            <a:ext cx="6616621" cy="68580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954586" y="933020"/>
            <a:ext cx="5007428" cy="5007428"/>
          </a:xfrm>
          <a:prstGeom prst="ellipse">
            <a:avLst/>
          </a:prstGeom>
          <a:solidFill>
            <a:srgbClr val="9CAFBE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254604" y="4975211"/>
            <a:ext cx="2336935" cy="6897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567840" y="1223990"/>
            <a:ext cx="2094156" cy="5352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8084456" y="4568750"/>
            <a:ext cx="4107543" cy="228924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763656" y="2998359"/>
            <a:ext cx="361770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</a:t>
            </a:r>
            <a:endParaRPr kumimoji="0" lang="zh-CN" altLang="en-US" sz="60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21863" y="4066758"/>
            <a:ext cx="3872873" cy="91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400" b="1" dirty="0">
                <a:effectLst/>
                <a:cs typeface="+mn-ea"/>
                <a:sym typeface="+mn-lt"/>
              </a:rPr>
              <a:t>Time would heal almost all wounds. If your wounds have not been healed up, please wait for a short while. 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84807" y="1656613"/>
            <a:ext cx="135646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8800" b="1" spc="3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叁</a:t>
            </a:r>
            <a:endParaRPr lang="zh-CN" altLang="en-US" sz="8800" b="1" spc="3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叁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1" name="文本框 45"/>
          <p:cNvSpPr txBox="1">
            <a:spLocks noChangeArrowheads="1"/>
          </p:cNvSpPr>
          <p:nvPr/>
        </p:nvSpPr>
        <p:spPr bwMode="auto">
          <a:xfrm>
            <a:off x="1475133" y="4362163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49"/>
          <p:cNvSpPr txBox="1">
            <a:spLocks noChangeArrowheads="1"/>
          </p:cNvSpPr>
          <p:nvPr/>
        </p:nvSpPr>
        <p:spPr bwMode="auto">
          <a:xfrm>
            <a:off x="1552383" y="4796669"/>
            <a:ext cx="2127714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45"/>
          <p:cNvSpPr txBox="1">
            <a:spLocks noChangeArrowheads="1"/>
          </p:cNvSpPr>
          <p:nvPr/>
        </p:nvSpPr>
        <p:spPr bwMode="auto">
          <a:xfrm>
            <a:off x="3829956" y="1512201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49"/>
          <p:cNvSpPr txBox="1">
            <a:spLocks noChangeArrowheads="1"/>
          </p:cNvSpPr>
          <p:nvPr/>
        </p:nvSpPr>
        <p:spPr bwMode="auto">
          <a:xfrm>
            <a:off x="3907206" y="1946707"/>
            <a:ext cx="2127714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lnSpc>
                <a:spcPts val="2000"/>
              </a:lnSpc>
              <a:defRPr sz="1200">
                <a:solidFill>
                  <a:srgbClr val="CC99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6184900" y="4285793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6262150" y="4720299"/>
            <a:ext cx="2127714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lnSpc>
                <a:spcPts val="2000"/>
              </a:lnSpc>
              <a:defRPr sz="1200">
                <a:solidFill>
                  <a:srgbClr val="CC99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>
            <a:off x="8406603" y="1633237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49"/>
          <p:cNvSpPr txBox="1">
            <a:spLocks noChangeArrowheads="1"/>
          </p:cNvSpPr>
          <p:nvPr/>
        </p:nvSpPr>
        <p:spPr bwMode="auto">
          <a:xfrm>
            <a:off x="8483853" y="2067743"/>
            <a:ext cx="2127714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lnSpc>
                <a:spcPts val="2000"/>
              </a:lnSpc>
              <a:defRPr sz="1200">
                <a:solidFill>
                  <a:srgbClr val="CC99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159000" y="3834592"/>
            <a:ext cx="7642073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766623" y="3113161"/>
            <a:ext cx="1481437" cy="9204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30344" y="3200241"/>
            <a:ext cx="1481437" cy="92045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512742" y="3113161"/>
            <a:ext cx="1481437" cy="92045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976463" y="3200241"/>
            <a:ext cx="1481437" cy="9204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叁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223315" y="3588888"/>
            <a:ext cx="2351584" cy="3253136"/>
          </a:xfrm>
          <a:prstGeom prst="rect">
            <a:avLst/>
          </a:prstGeom>
        </p:spPr>
      </p:pic>
      <p:sp>
        <p:nvSpPr>
          <p:cNvPr id="10" name="Rectangle 3"/>
          <p:cNvSpPr>
            <a:spLocks noChangeArrowheads="1"/>
          </p:cNvSpPr>
          <p:nvPr/>
        </p:nvSpPr>
        <p:spPr bwMode="black">
          <a:xfrm>
            <a:off x="5005575" y="1784527"/>
            <a:ext cx="4403770" cy="363304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此处简单描述该章节具体内容，文字言简意赅，不必繁琐，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注意调整版面，美观度。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此处简单描述该章节具体内容。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此处简单描述该章节具体内容，文字言简意赅，不必繁琐，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注意调整版面，美观度。此处简单描述该章节具体内容。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此处简单描述该章节具体内容，文字言简意赅，不必繁琐，注意调整版面，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23865" y="1784526"/>
            <a:ext cx="6587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9718541" y="1784527"/>
            <a:ext cx="0" cy="3193801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叁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0030" y="2273684"/>
            <a:ext cx="3223916" cy="841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ts val="2000"/>
              </a:lnSpc>
              <a:defRPr sz="1400">
                <a:solidFill>
                  <a:prstClr val="black">
                    <a:lumMod val="95000"/>
                    <a:lumOff val="5000"/>
                  </a:prstClr>
                </a:solidFill>
                <a:latin typeface="义启隶书体" panose="02010601030101010101" pitchFamily="2" charset="-122"/>
                <a:ea typeface="义启隶书体" panose="02010601030101010101" pitchFamily="2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5289" y="1821560"/>
            <a:ext cx="3114427" cy="503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标题文本添加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030" y="4690643"/>
            <a:ext cx="3223916" cy="841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ts val="2000"/>
              </a:lnSpc>
              <a:defRPr sz="1400">
                <a:solidFill>
                  <a:prstClr val="black">
                    <a:lumMod val="95000"/>
                    <a:lumOff val="5000"/>
                  </a:prstClr>
                </a:solidFill>
                <a:latin typeface="义启隶书体" panose="02010601030101010101" pitchFamily="2" charset="-122"/>
                <a:ea typeface="义启隶书体" panose="02010601030101010101" pitchFamily="2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5289" y="4238519"/>
            <a:ext cx="3114427" cy="503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标题文本添加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13581" y="2243314"/>
            <a:ext cx="3223916" cy="847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r" defTabSz="457200">
              <a:lnSpc>
                <a:spcPct val="150000"/>
              </a:lnSpc>
              <a:defRPr sz="1600">
                <a:latin typeface="Century Gothic" panose="020B0502020202020204" pitchFamily="34" charset="0"/>
                <a:ea typeface="FZKai-Z03S" panose="03000509000000000000" pitchFamily="65" charset="-122"/>
              </a:defRPr>
            </a:lvl1pPr>
          </a:lstStyle>
          <a:p>
            <a:pPr lvl="0" algn="l" defTabSz="91440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70726" y="1740070"/>
            <a:ext cx="3114427" cy="503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标题文本添加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90604" y="4690643"/>
            <a:ext cx="3223916" cy="841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ts val="2000"/>
              </a:lnSpc>
              <a:defRPr sz="1400">
                <a:solidFill>
                  <a:prstClr val="black">
                    <a:lumMod val="95000"/>
                    <a:lumOff val="5000"/>
                  </a:prstClr>
                </a:solidFill>
                <a:latin typeface="义启隶书体" panose="02010601030101010101" pitchFamily="2" charset="-122"/>
                <a:ea typeface="义启隶书体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47749" y="4276299"/>
            <a:ext cx="3114427" cy="503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标题文本添加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99716" y="1583628"/>
            <a:ext cx="4409920" cy="3690744"/>
            <a:chOff x="3899716" y="1583628"/>
            <a:chExt cx="4409920" cy="3690744"/>
          </a:xfrm>
        </p:grpSpPr>
        <p:sp>
          <p:nvSpPr>
            <p:cNvPr id="7" name="椭圆 6"/>
            <p:cNvSpPr/>
            <p:nvPr/>
          </p:nvSpPr>
          <p:spPr>
            <a:xfrm>
              <a:off x="4250628" y="1583628"/>
              <a:ext cx="3690744" cy="3690744"/>
            </a:xfrm>
            <a:prstGeom prst="ellipse">
              <a:avLst/>
            </a:prstGeom>
            <a:solidFill>
              <a:srgbClr val="B8C5D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899716" y="1950045"/>
              <a:ext cx="285858" cy="285858"/>
            </a:xfrm>
            <a:prstGeom prst="ellipse">
              <a:avLst/>
            </a:prstGeom>
            <a:solidFill>
              <a:srgbClr val="B8C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899716" y="4367004"/>
              <a:ext cx="285858" cy="285858"/>
            </a:xfrm>
            <a:prstGeom prst="ellipse">
              <a:avLst/>
            </a:prstGeom>
            <a:solidFill>
              <a:srgbClr val="B8C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023778" y="1868556"/>
              <a:ext cx="285858" cy="285858"/>
            </a:xfrm>
            <a:prstGeom prst="ellipse">
              <a:avLst/>
            </a:prstGeom>
            <a:solidFill>
              <a:srgbClr val="B8C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000801" y="4404785"/>
              <a:ext cx="285858" cy="285858"/>
            </a:xfrm>
            <a:prstGeom prst="ellipse">
              <a:avLst/>
            </a:prstGeom>
            <a:solidFill>
              <a:srgbClr val="B8C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592655" y="2524733"/>
            <a:ext cx="3114427" cy="27496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叁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65182" y="4711693"/>
            <a:ext cx="3527373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淘宝店chenying0907 19"/>
          <p:cNvSpPr/>
          <p:nvPr/>
        </p:nvSpPr>
        <p:spPr>
          <a:xfrm>
            <a:off x="3901044" y="5143171"/>
            <a:ext cx="4055171" cy="69711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5686" y="1285753"/>
            <a:ext cx="3423909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98208" y="1883655"/>
            <a:ext cx="5567000" cy="10177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3685914" y="1761409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284747" y="3311904"/>
            <a:ext cx="3527373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淘宝店chenying0907 21"/>
          <p:cNvSpPr/>
          <p:nvPr/>
        </p:nvSpPr>
        <p:spPr>
          <a:xfrm>
            <a:off x="7810885" y="3712014"/>
            <a:ext cx="3527373" cy="103021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460168" y="2007887"/>
            <a:ext cx="3881186" cy="48501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475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750"/>
                            </p:stCondLst>
                            <p:childTnLst>
                              <p:par>
                                <p:cTn id="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575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85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11" grpId="0" uiExpand="1" build="p"/>
      <p:bldP spid="12" grpId="0"/>
      <p:bldP spid="13" grpId="0" uiExpand="1" build="p"/>
      <p:bldP spid="15" grpId="0" build="p"/>
      <p:bldP spid="1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6743"/>
            <a:ext cx="6616621" cy="68580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954586" y="933020"/>
            <a:ext cx="5007428" cy="5007428"/>
          </a:xfrm>
          <a:prstGeom prst="ellipse">
            <a:avLst/>
          </a:prstGeom>
          <a:solidFill>
            <a:srgbClr val="9CAFBE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254604" y="4975211"/>
            <a:ext cx="2336935" cy="6897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567840" y="1223990"/>
            <a:ext cx="2094156" cy="5352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8084456" y="4568750"/>
            <a:ext cx="4107543" cy="228924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763656" y="2998359"/>
            <a:ext cx="361770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</a:t>
            </a:r>
            <a:endParaRPr kumimoji="0" lang="zh-CN" altLang="en-US" sz="60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21863" y="4066758"/>
            <a:ext cx="3872873" cy="91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400" b="1" dirty="0">
                <a:effectLst/>
                <a:cs typeface="+mn-ea"/>
                <a:sym typeface="+mn-lt"/>
              </a:rPr>
              <a:t>Time would heal almost all wounds. If your wounds have not been healed up, please wait for a short while. 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84807" y="1656613"/>
            <a:ext cx="135646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8800" b="1" spc="3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肆</a:t>
            </a:r>
            <a:endParaRPr lang="zh-CN" altLang="en-US" sz="8800" b="1" spc="3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肆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89138" y="2149477"/>
            <a:ext cx="1146468" cy="28734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11601" y="2153428"/>
            <a:ext cx="1146468" cy="28734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53557" y="2154172"/>
            <a:ext cx="1146468" cy="287674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请在此处添加具体内容，文字尽量言简意赅，简单描述即可，不必过于繁琐，注意版面的美观度。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20221" y="2020251"/>
            <a:ext cx="553998" cy="2382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  <a:endParaRPr kumimoji="1" lang="zh-CN" altLang="en-US" sz="24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1" name="直线连接符 14"/>
          <p:cNvCxnSpPr/>
          <p:nvPr/>
        </p:nvCxnSpPr>
        <p:spPr>
          <a:xfrm>
            <a:off x="3191945" y="2174944"/>
            <a:ext cx="0" cy="2665998"/>
          </a:xfrm>
          <a:prstGeom prst="line">
            <a:avLst/>
          </a:prstGeom>
          <a:ln w="19050">
            <a:solidFill>
              <a:srgbClr val="D2C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15"/>
          <p:cNvCxnSpPr/>
          <p:nvPr/>
        </p:nvCxnSpPr>
        <p:spPr>
          <a:xfrm>
            <a:off x="4656267" y="2194430"/>
            <a:ext cx="0" cy="2646512"/>
          </a:xfrm>
          <a:prstGeom prst="line">
            <a:avLst/>
          </a:prstGeom>
          <a:ln w="19050">
            <a:solidFill>
              <a:srgbClr val="D2C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919167" y="1638300"/>
            <a:ext cx="4040139" cy="5219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7618644" y="2380516"/>
            <a:ext cx="5124899" cy="5124899"/>
          </a:xfrm>
          <a:prstGeom prst="ellipse">
            <a:avLst/>
          </a:prstGeom>
          <a:solidFill>
            <a:srgbClr val="9CAFBE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644" y="0"/>
            <a:ext cx="4574150" cy="685800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1242274" y="1648100"/>
            <a:ext cx="618145" cy="618145"/>
          </a:xfrm>
          <a:prstGeom prst="ellipse">
            <a:avLst/>
          </a:prstGeom>
          <a:noFill/>
          <a:ln>
            <a:solidFill>
              <a:srgbClr val="263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壹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33273" y="1648100"/>
            <a:ext cx="618145" cy="618145"/>
          </a:xfrm>
          <a:prstGeom prst="ellipse">
            <a:avLst/>
          </a:prstGeom>
          <a:noFill/>
          <a:ln>
            <a:solidFill>
              <a:srgbClr val="263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叁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087715" y="1648100"/>
            <a:ext cx="618145" cy="618145"/>
          </a:xfrm>
          <a:prstGeom prst="ellipse">
            <a:avLst/>
          </a:prstGeom>
          <a:noFill/>
          <a:ln>
            <a:solidFill>
              <a:srgbClr val="263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贰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45357" y="1648100"/>
            <a:ext cx="618145" cy="618145"/>
          </a:xfrm>
          <a:prstGeom prst="ellipse">
            <a:avLst/>
          </a:prstGeom>
          <a:noFill/>
          <a:ln>
            <a:solidFill>
              <a:srgbClr val="263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肆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44385" y="2421612"/>
            <a:ext cx="6139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6635" y="2466039"/>
            <a:ext cx="992579" cy="2896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丫丫体-D版" panose="02010601030101010101" pitchFamily="2" charset="-122"/>
                <a:ea typeface="印品丫丫体-D版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89826" y="2421612"/>
            <a:ext cx="6139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标题文字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57913" y="2466039"/>
            <a:ext cx="992579" cy="2896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丫丫体-D版" panose="02010601030101010101" pitchFamily="2" charset="-122"/>
                <a:ea typeface="印品丫丫体-D版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35384" y="2421612"/>
            <a:ext cx="6139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95881" y="2466039"/>
            <a:ext cx="992579" cy="2896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丫丫体-D版" panose="02010601030101010101" pitchFamily="2" charset="-122"/>
                <a:ea typeface="印品丫丫体-D版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47468" y="2421612"/>
            <a:ext cx="6139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01683" y="2466039"/>
            <a:ext cx="992579" cy="2896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丫丫体-D版" panose="02010601030101010101" pitchFamily="2" charset="-122"/>
                <a:ea typeface="印品丫丫体-D版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222156" y="294184"/>
            <a:ext cx="2578282" cy="17206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394096" y="123941"/>
            <a:ext cx="2806852" cy="160464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317659" y="5728308"/>
            <a:ext cx="2336935" cy="689756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7602500" y="3151828"/>
            <a:ext cx="11227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目</a:t>
            </a:r>
            <a:endParaRPr kumimoji="0" lang="en-US" altLang="zh-CN" sz="5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录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肆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2916901"/>
            <a:ext cx="6210300" cy="39532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209930" y="1859361"/>
            <a:ext cx="5705025" cy="1048971"/>
            <a:chOff x="5209930" y="1859361"/>
            <a:chExt cx="5705025" cy="1048971"/>
          </a:xfrm>
        </p:grpSpPr>
        <p:sp>
          <p:nvSpPr>
            <p:cNvPr id="10" name="矩形: 圆角 9"/>
            <p:cNvSpPr/>
            <p:nvPr/>
          </p:nvSpPr>
          <p:spPr>
            <a:xfrm flipV="1">
              <a:off x="5209930" y="1859361"/>
              <a:ext cx="5650480" cy="1048971"/>
            </a:xfrm>
            <a:prstGeom prst="roundRect">
              <a:avLst>
                <a:gd name="adj" fmla="val 0"/>
              </a:avLst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6AA8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wps稻壳儿佳誉设计原创链接：http://chn.docer.com/works?userid=219874625"/>
            <p:cNvSpPr/>
            <p:nvPr/>
          </p:nvSpPr>
          <p:spPr>
            <a:xfrm>
              <a:off x="5459699" y="2226356"/>
              <a:ext cx="5455256" cy="587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608965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82968" y="1862888"/>
              <a:ext cx="2092388" cy="436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09930" y="3450544"/>
            <a:ext cx="5650480" cy="1048971"/>
            <a:chOff x="5209930" y="3450544"/>
            <a:chExt cx="5650480" cy="1048971"/>
          </a:xfrm>
        </p:grpSpPr>
        <p:sp>
          <p:nvSpPr>
            <p:cNvPr id="14" name="wps稻壳儿佳誉设计原创链接：http://chn.docer.com/works?userid=219874625"/>
            <p:cNvSpPr/>
            <p:nvPr/>
          </p:nvSpPr>
          <p:spPr>
            <a:xfrm flipV="1">
              <a:off x="5209930" y="3450544"/>
              <a:ext cx="5650480" cy="1048971"/>
            </a:xfrm>
            <a:prstGeom prst="roundRect">
              <a:avLst>
                <a:gd name="adj" fmla="val 0"/>
              </a:avLst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6AA8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459699" y="3792940"/>
              <a:ext cx="5366971" cy="582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608965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93438" y="3454456"/>
              <a:ext cx="2431139" cy="436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09930" y="5041691"/>
            <a:ext cx="5650480" cy="1075725"/>
            <a:chOff x="5209930" y="5041691"/>
            <a:chExt cx="5650480" cy="1075725"/>
          </a:xfrm>
        </p:grpSpPr>
        <p:sp>
          <p:nvSpPr>
            <p:cNvPr id="18" name="矩形: 圆角 12"/>
            <p:cNvSpPr/>
            <p:nvPr/>
          </p:nvSpPr>
          <p:spPr>
            <a:xfrm flipV="1">
              <a:off x="5209930" y="5068445"/>
              <a:ext cx="5650480" cy="1048971"/>
            </a:xfrm>
            <a:prstGeom prst="roundRect">
              <a:avLst>
                <a:gd name="adj" fmla="val 0"/>
              </a:avLst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6AA8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459699" y="5411976"/>
              <a:ext cx="5366971" cy="582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608965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493438" y="5041691"/>
              <a:ext cx="1900367" cy="436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46567" y="1967673"/>
            <a:ext cx="854421" cy="854420"/>
            <a:chOff x="3846567" y="1967673"/>
            <a:chExt cx="854421" cy="854420"/>
          </a:xfrm>
        </p:grpSpPr>
        <p:sp>
          <p:nvSpPr>
            <p:cNvPr id="22" name="wps稻壳儿佳誉设计原创链接：http://chn.docer.com/works?userid=219874625"/>
            <p:cNvSpPr/>
            <p:nvPr/>
          </p:nvSpPr>
          <p:spPr>
            <a:xfrm flipH="1">
              <a:off x="3846567" y="1967673"/>
              <a:ext cx="854421" cy="854420"/>
            </a:xfrm>
            <a:prstGeom prst="ellipse">
              <a:avLst/>
            </a:prstGeom>
            <a:blipFill dpi="0" rotWithShape="1">
              <a:blip r:embed="rId6" cstate="screen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6AA8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974050" y="2078008"/>
              <a:ext cx="595035" cy="5846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壹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46567" y="3568856"/>
            <a:ext cx="854421" cy="854420"/>
            <a:chOff x="3846567" y="3568856"/>
            <a:chExt cx="854421" cy="854420"/>
          </a:xfrm>
        </p:grpSpPr>
        <p:sp>
          <p:nvSpPr>
            <p:cNvPr id="25" name="椭圆 24"/>
            <p:cNvSpPr/>
            <p:nvPr/>
          </p:nvSpPr>
          <p:spPr>
            <a:xfrm flipH="1">
              <a:off x="3846567" y="3568856"/>
              <a:ext cx="854421" cy="854420"/>
            </a:xfrm>
            <a:prstGeom prst="ellipse">
              <a:avLst/>
            </a:prstGeom>
            <a:blipFill dpi="0" rotWithShape="1">
              <a:blip r:embed="rId6" cstate="screen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6AA8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wps稻壳儿佳誉设计原创链接：http://chn.docer.com/works?userid=219874625"/>
            <p:cNvSpPr txBox="1"/>
            <p:nvPr/>
          </p:nvSpPr>
          <p:spPr>
            <a:xfrm>
              <a:off x="3974050" y="3679191"/>
              <a:ext cx="595035" cy="5846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贰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46567" y="5168635"/>
            <a:ext cx="854421" cy="854420"/>
            <a:chOff x="3846567" y="5168635"/>
            <a:chExt cx="854421" cy="854420"/>
          </a:xfrm>
        </p:grpSpPr>
        <p:sp>
          <p:nvSpPr>
            <p:cNvPr id="28" name="wps稻壳儿佳誉设计盗卖必究原创链接：http://chn.docer.com/works?userid=219874625"/>
            <p:cNvSpPr/>
            <p:nvPr/>
          </p:nvSpPr>
          <p:spPr>
            <a:xfrm flipH="1">
              <a:off x="3846567" y="5168635"/>
              <a:ext cx="854421" cy="854420"/>
            </a:xfrm>
            <a:prstGeom prst="ellipse">
              <a:avLst/>
            </a:prstGeom>
            <a:blipFill dpi="0" rotWithShape="1">
              <a:blip r:embed="rId6" cstate="screen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6AA8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974050" y="5278970"/>
              <a:ext cx="595035" cy="5846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叁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500388" y="782090"/>
            <a:ext cx="4382857" cy="4382857"/>
          </a:xfrm>
          <a:prstGeom prst="ellipse">
            <a:avLst/>
          </a:prstGeom>
          <a:solidFill>
            <a:srgbClr val="9CAFBE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肆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6932" y="1903358"/>
            <a:ext cx="2764859" cy="40961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6089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59520" y="3505200"/>
            <a:ext cx="3742485" cy="2129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608965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309388" y="1322424"/>
            <a:ext cx="2764859" cy="55355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7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肆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02662" y="1953314"/>
            <a:ext cx="4142160" cy="36678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19380" y="1938785"/>
            <a:ext cx="553998" cy="251607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双击此处输入标题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822" y="3338744"/>
            <a:ext cx="5633458" cy="3519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667000" y="3036193"/>
            <a:ext cx="8535226" cy="293398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肆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5033" y="1678214"/>
            <a:ext cx="7990880" cy="37183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106073" y="1906546"/>
            <a:ext cx="5780839" cy="3277797"/>
            <a:chOff x="2442726" y="1166635"/>
            <a:chExt cx="4336967" cy="2459106"/>
          </a:xfrm>
        </p:grpSpPr>
        <p:sp>
          <p:nvSpPr>
            <p:cNvPr id="15" name="文本框 14"/>
            <p:cNvSpPr txBox="1"/>
            <p:nvPr/>
          </p:nvSpPr>
          <p:spPr>
            <a:xfrm>
              <a:off x="4994364" y="1178684"/>
              <a:ext cx="860116" cy="24470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758665" y="1166635"/>
              <a:ext cx="860116" cy="24470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42726" y="1178684"/>
              <a:ext cx="860116" cy="24470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64162" y="1425640"/>
              <a:ext cx="415531" cy="191650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请在这里输入标题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251200" y="571784"/>
            <a:ext cx="5714431" cy="5714431"/>
          </a:xfrm>
          <a:prstGeom prst="ellipse">
            <a:avLst/>
          </a:prstGeom>
          <a:solidFill>
            <a:srgbClr val="9CAFBE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222156" y="294184"/>
            <a:ext cx="2578282" cy="1720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340035" y="521700"/>
            <a:ext cx="2806852" cy="16046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322574" y="4452696"/>
            <a:ext cx="2336935" cy="6897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14360" y="1858704"/>
            <a:ext cx="2094156" cy="5352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542344" y="5832392"/>
            <a:ext cx="2578282" cy="172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868617" y="4008517"/>
            <a:ext cx="5112755" cy="28494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6904481" y="4325052"/>
            <a:ext cx="2565218" cy="230869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729080" y="969929"/>
            <a:ext cx="139138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淡 </a:t>
            </a:r>
            <a:endParaRPr kumimoji="0" lang="en-US" altLang="zh-CN" sz="880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91041" y="3114558"/>
            <a:ext cx="512676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800" spc="3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感谢欣赏</a:t>
            </a:r>
            <a:endParaRPr kumimoji="0" lang="zh-CN" altLang="en-US" sz="880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71682" y="1522520"/>
            <a:ext cx="135646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8800" spc="3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雅</a:t>
            </a:r>
            <a:endParaRPr lang="zh-CN" altLang="en-US" sz="8800" spc="3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/>
      <p:bldP spid="20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6743"/>
            <a:ext cx="6616621" cy="68580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954586" y="933020"/>
            <a:ext cx="5007428" cy="5007428"/>
          </a:xfrm>
          <a:prstGeom prst="ellipse">
            <a:avLst/>
          </a:prstGeom>
          <a:solidFill>
            <a:srgbClr val="9CAFBE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254604" y="4975211"/>
            <a:ext cx="2336935" cy="6897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567840" y="1223990"/>
            <a:ext cx="2094156" cy="5352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8084456" y="4568750"/>
            <a:ext cx="4107543" cy="228924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763656" y="2998359"/>
            <a:ext cx="361770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</a:t>
            </a:r>
            <a:endParaRPr kumimoji="0" lang="zh-CN" altLang="en-US" sz="60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21863" y="4066758"/>
            <a:ext cx="3872873" cy="91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400" b="1" dirty="0">
                <a:effectLst/>
                <a:cs typeface="+mn-ea"/>
                <a:sym typeface="+mn-lt"/>
              </a:rPr>
              <a:t>Time would heal almost all wounds. If your wounds have not been healed up, please wait for a short while. 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84807" y="1656613"/>
            <a:ext cx="135646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8800" b="1" spc="3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壹</a:t>
            </a:r>
            <a:endParaRPr lang="zh-CN" altLang="en-US" sz="8800" b="1" spc="3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壹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42601" y="2065728"/>
            <a:ext cx="1146468" cy="31027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lvl="0">
              <a:lnSpc>
                <a:spcPts val="2000"/>
              </a:lnSpc>
              <a:defRPr sz="1200">
                <a:solidFill>
                  <a:prstClr val="black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589067" y="2065727"/>
            <a:ext cx="0" cy="28705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620144" y="1974921"/>
            <a:ext cx="533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49350" y="2065728"/>
            <a:ext cx="1146468" cy="31027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lvl="0">
              <a:lnSpc>
                <a:spcPts val="2500"/>
              </a:lnSpc>
              <a:defRPr sz="1400">
                <a:solidFill>
                  <a:prstClr val="black"/>
                </a:solidFill>
                <a:latin typeface="印品丫丫体-D版" panose="02010601030101010101" pitchFamily="2" charset="-122"/>
                <a:ea typeface="印品丫丫体-D版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请在此处添加具体内容，文字尽量言简意赅简单说明即可，不必过于繁琐，注意版面美观度。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295814" y="2065727"/>
            <a:ext cx="0" cy="28705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326891" y="1974921"/>
            <a:ext cx="533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092" y="1008134"/>
            <a:ext cx="6004839" cy="45052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壹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74788" y="1550821"/>
            <a:ext cx="609462" cy="579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00"/>
              </a:lnSpc>
              <a:buClr>
                <a:srgbClr val="00B050"/>
              </a:buClr>
              <a:defRPr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01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06541" y="1606643"/>
            <a:ext cx="1986441" cy="34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00"/>
              </a:lnSpc>
              <a:buClr>
                <a:srgbClr val="00B050"/>
              </a:buClr>
              <a:defRPr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添加标题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37608" y="1912202"/>
            <a:ext cx="3007295" cy="739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00"/>
              </a:lnSpc>
              <a:buClr>
                <a:srgbClr val="00B050"/>
              </a:buClr>
              <a:defRPr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40201" y="2571554"/>
            <a:ext cx="755335" cy="36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00"/>
              </a:lnSpc>
              <a:buClr>
                <a:srgbClr val="00B050"/>
              </a:buClr>
              <a:defRPr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02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81169" y="2633299"/>
            <a:ext cx="1781257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00"/>
              </a:lnSpc>
              <a:buClr>
                <a:srgbClr val="00B050"/>
              </a:buCl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添加标题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88742" y="2957907"/>
            <a:ext cx="3007295" cy="95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700"/>
              </a:lnSpc>
              <a:buClr>
                <a:srgbClr val="00B050"/>
              </a:buClr>
              <a:defRPr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1780" y="3844481"/>
            <a:ext cx="796420" cy="36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00"/>
              </a:lnSpc>
              <a:buClr>
                <a:srgbClr val="00B050"/>
              </a:buClr>
              <a:defRPr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03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73132" y="3889218"/>
            <a:ext cx="1781257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00"/>
              </a:lnSpc>
              <a:buClr>
                <a:srgbClr val="00B050"/>
              </a:buCl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添加标题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06911" y="4194584"/>
            <a:ext cx="30072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ts val="1700"/>
              </a:lnSpc>
              <a:buClr>
                <a:srgbClr val="00B050"/>
              </a:buClr>
              <a:defRPr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1892" y="4914336"/>
            <a:ext cx="755335" cy="36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00"/>
              </a:lnSpc>
              <a:buClr>
                <a:srgbClr val="00B050"/>
              </a:buClr>
              <a:defRPr sz="32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04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72356" y="4979095"/>
            <a:ext cx="1781257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00"/>
              </a:lnSpc>
              <a:buClr>
                <a:srgbClr val="00B050"/>
              </a:buCl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添加标题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55379" y="5313930"/>
            <a:ext cx="3007295" cy="952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ts val="1700"/>
              </a:lnSpc>
              <a:buClr>
                <a:srgbClr val="00B050"/>
              </a:buClr>
              <a:defRPr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572190" y="1430933"/>
            <a:ext cx="3277047" cy="54270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壹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1461140" y="4619573"/>
            <a:ext cx="2213661" cy="94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802545" y="3952123"/>
            <a:ext cx="2213661" cy="94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8175347" y="4552288"/>
            <a:ext cx="2213661" cy="94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11644" y="2363476"/>
            <a:ext cx="3201408" cy="208869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190449" y="1715776"/>
            <a:ext cx="3201408" cy="208869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519649" y="2463594"/>
            <a:ext cx="3201408" cy="20886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69488" y="6454807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壹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7" name="Rectangle 2"/>
          <p:cNvSpPr/>
          <p:nvPr/>
        </p:nvSpPr>
        <p:spPr>
          <a:xfrm>
            <a:off x="886098" y="3524580"/>
            <a:ext cx="1429697" cy="95313"/>
          </a:xfrm>
          <a:prstGeom prst="rect">
            <a:avLst/>
          </a:prstGeom>
          <a:solidFill>
            <a:srgbClr val="B8C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Rectangle 13"/>
          <p:cNvSpPr/>
          <p:nvPr/>
        </p:nvSpPr>
        <p:spPr>
          <a:xfrm>
            <a:off x="2771432" y="3524578"/>
            <a:ext cx="1142916" cy="95313"/>
          </a:xfrm>
          <a:prstGeom prst="rect">
            <a:avLst/>
          </a:prstGeom>
          <a:solidFill>
            <a:srgbClr val="B8C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 17"/>
          <p:cNvSpPr/>
          <p:nvPr/>
        </p:nvSpPr>
        <p:spPr>
          <a:xfrm>
            <a:off x="4401613" y="3524578"/>
            <a:ext cx="1906263" cy="95313"/>
          </a:xfrm>
          <a:prstGeom prst="rect">
            <a:avLst/>
          </a:prstGeom>
          <a:solidFill>
            <a:srgbClr val="B8C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ectangle 19"/>
          <p:cNvSpPr/>
          <p:nvPr/>
        </p:nvSpPr>
        <p:spPr>
          <a:xfrm>
            <a:off x="6796308" y="3524578"/>
            <a:ext cx="1142914" cy="95313"/>
          </a:xfrm>
          <a:prstGeom prst="rect">
            <a:avLst/>
          </a:prstGeom>
          <a:solidFill>
            <a:srgbClr val="B8C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Rectangle 21"/>
          <p:cNvSpPr/>
          <p:nvPr/>
        </p:nvSpPr>
        <p:spPr>
          <a:xfrm>
            <a:off x="8404718" y="3524582"/>
            <a:ext cx="1262996" cy="95313"/>
          </a:xfrm>
          <a:prstGeom prst="rect">
            <a:avLst/>
          </a:prstGeom>
          <a:solidFill>
            <a:srgbClr val="B8C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6F6F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Rectangle 29"/>
          <p:cNvSpPr/>
          <p:nvPr/>
        </p:nvSpPr>
        <p:spPr>
          <a:xfrm>
            <a:off x="10167165" y="3524582"/>
            <a:ext cx="1018759" cy="95313"/>
          </a:xfrm>
          <a:prstGeom prst="rect">
            <a:avLst/>
          </a:prstGeom>
          <a:solidFill>
            <a:srgbClr val="B8C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6F6F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01107" y="2771115"/>
            <a:ext cx="1893570" cy="33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700"/>
              </a:lnSpc>
              <a:buClr>
                <a:srgbClr val="00B050"/>
              </a:buCl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方正隶书简体" panose="02010601030101010101" pitchFamily="2" charset="-122"/>
                <a:ea typeface="方正隶书简体" panose="02010601030101010101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sym typeface="+mn-lt"/>
              </a:rPr>
              <a:t>输入标题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22262" y="4022188"/>
            <a:ext cx="1893570" cy="33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 sz="2000" b="1" spc="300">
                <a:solidFill>
                  <a:prstClr val="black">
                    <a:lumMod val="85000"/>
                    <a:lumOff val="15000"/>
                  </a:prstClr>
                </a:solidFill>
                <a:latin typeface="义启隶书体" panose="02010601030101010101" pitchFamily="2" charset="-122"/>
                <a:ea typeface="义启隶书体" panose="02010601030101010101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输入标题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04147" y="2771115"/>
            <a:ext cx="1893570" cy="33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 sz="2000" b="1" spc="300">
                <a:solidFill>
                  <a:prstClr val="black">
                    <a:lumMod val="85000"/>
                    <a:lumOff val="15000"/>
                  </a:prstClr>
                </a:solidFill>
                <a:latin typeface="义启隶书体" panose="02010601030101010101" pitchFamily="2" charset="-122"/>
                <a:ea typeface="义启隶书体" panose="02010601030101010101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输入标题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25302" y="4022188"/>
            <a:ext cx="1893570" cy="33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 sz="2000" b="1" spc="300">
                <a:solidFill>
                  <a:prstClr val="black">
                    <a:lumMod val="85000"/>
                    <a:lumOff val="15000"/>
                  </a:prstClr>
                </a:solidFill>
                <a:latin typeface="义启隶书体" panose="02010601030101010101" pitchFamily="2" charset="-122"/>
                <a:ea typeface="义启隶书体" panose="02010601030101010101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输入标题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53137" y="2771115"/>
            <a:ext cx="1893570" cy="33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 sz="2000" b="1" spc="300">
                <a:solidFill>
                  <a:prstClr val="black">
                    <a:lumMod val="85000"/>
                    <a:lumOff val="15000"/>
                  </a:prstClr>
                </a:solidFill>
                <a:latin typeface="义启隶书体" panose="02010601030101010101" pitchFamily="2" charset="-122"/>
                <a:ea typeface="义启隶书体" panose="02010601030101010101" pitchFamily="2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输入标题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25" name="矩形 9"/>
          <p:cNvSpPr>
            <a:spLocks noChangeArrowheads="1"/>
          </p:cNvSpPr>
          <p:nvPr/>
        </p:nvSpPr>
        <p:spPr bwMode="auto">
          <a:xfrm>
            <a:off x="1336164" y="1721211"/>
            <a:ext cx="2473287" cy="94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9"/>
          <p:cNvSpPr>
            <a:spLocks noChangeArrowheads="1"/>
          </p:cNvSpPr>
          <p:nvPr/>
        </p:nvSpPr>
        <p:spPr bwMode="auto">
          <a:xfrm>
            <a:off x="5267901" y="1740348"/>
            <a:ext cx="2600963" cy="95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9"/>
          <p:cNvSpPr>
            <a:spLocks noChangeArrowheads="1"/>
          </p:cNvSpPr>
          <p:nvPr/>
        </p:nvSpPr>
        <p:spPr bwMode="auto">
          <a:xfrm>
            <a:off x="8617245" y="1740348"/>
            <a:ext cx="2600963" cy="95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9"/>
          <p:cNvSpPr>
            <a:spLocks noChangeArrowheads="1"/>
          </p:cNvSpPr>
          <p:nvPr/>
        </p:nvSpPr>
        <p:spPr bwMode="auto">
          <a:xfrm>
            <a:off x="2886190" y="4446210"/>
            <a:ext cx="2600963" cy="95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9"/>
          <p:cNvSpPr>
            <a:spLocks noChangeArrowheads="1"/>
          </p:cNvSpPr>
          <p:nvPr/>
        </p:nvSpPr>
        <p:spPr bwMode="auto">
          <a:xfrm>
            <a:off x="6890905" y="4397223"/>
            <a:ext cx="2600963" cy="95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请在此处添加具体内容，简单描述即可，不必过于繁琐，言简意赅，尽量注意版面美观度。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288811" y="3161210"/>
            <a:ext cx="490152" cy="61831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95551" y="3208296"/>
            <a:ext cx="490152" cy="61831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281853" y="3169487"/>
            <a:ext cx="490152" cy="61831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913493" y="3161209"/>
            <a:ext cx="490152" cy="61831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667548" y="3196785"/>
            <a:ext cx="490152" cy="6183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9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6743"/>
            <a:ext cx="6616621" cy="68580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954586" y="933020"/>
            <a:ext cx="5007428" cy="5007428"/>
          </a:xfrm>
          <a:prstGeom prst="ellipse">
            <a:avLst/>
          </a:prstGeom>
          <a:solidFill>
            <a:srgbClr val="9CAFBE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254604" y="4975211"/>
            <a:ext cx="2336935" cy="6897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567840" y="1223990"/>
            <a:ext cx="2094156" cy="5352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8084456" y="4568750"/>
            <a:ext cx="4107543" cy="228924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763656" y="2998359"/>
            <a:ext cx="361770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标题文字</a:t>
            </a:r>
            <a:endParaRPr kumimoji="0" lang="zh-CN" altLang="en-US" sz="60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21863" y="4066758"/>
            <a:ext cx="3872873" cy="91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400" b="1" dirty="0">
                <a:effectLst/>
                <a:cs typeface="+mn-ea"/>
                <a:sym typeface="+mn-lt"/>
              </a:rPr>
              <a:t>Time would heal almost all wounds. If your wounds have not been healed up, please wait for a short while. 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84807" y="1656613"/>
            <a:ext cx="135646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8800" b="1" spc="3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贰</a:t>
            </a:r>
            <a:endParaRPr lang="zh-CN" altLang="en-US" sz="8800" b="1" spc="3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0" y="0"/>
            <a:ext cx="1216456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4162" y="5889524"/>
            <a:ext cx="2578282" cy="172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677" y="-83590"/>
            <a:ext cx="1213027" cy="1091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941" y="134541"/>
            <a:ext cx="219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贰</a:t>
            </a:r>
            <a:r>
              <a:rPr lang="zh-CN" altLang="en-US" b="1" dirty="0">
                <a:solidFill>
                  <a:prstClr val="black"/>
                </a:solidFill>
                <a:latin typeface="+mn-lt"/>
                <a:cs typeface="+mn-ea"/>
                <a:sym typeface="+mn-lt"/>
              </a:rPr>
              <a:t> 标题文字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30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>
            <a:spLocks noChangeAspect="1"/>
          </p:cNvSpPr>
          <p:nvPr/>
        </p:nvSpPr>
        <p:spPr>
          <a:xfrm>
            <a:off x="3369626" y="1718926"/>
            <a:ext cx="252000" cy="252000"/>
          </a:xfrm>
          <a:prstGeom prst="ellipse">
            <a:avLst/>
          </a:prstGeom>
          <a:solidFill>
            <a:srgbClr val="B8C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76104" y="2154656"/>
            <a:ext cx="1146468" cy="3451850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41309" y="2154656"/>
            <a:ext cx="553998" cy="229552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标题文字添加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>
            <a:spLocks noChangeAspect="1"/>
          </p:cNvSpPr>
          <p:nvPr/>
        </p:nvSpPr>
        <p:spPr>
          <a:xfrm>
            <a:off x="5873687" y="1718926"/>
            <a:ext cx="252000" cy="252000"/>
          </a:xfrm>
          <a:prstGeom prst="ellipse">
            <a:avLst/>
          </a:prstGeom>
          <a:solidFill>
            <a:srgbClr val="B8C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80165" y="2154656"/>
            <a:ext cx="1146468" cy="3451850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745370" y="2154656"/>
            <a:ext cx="553998" cy="229552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标题文字添加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>
            <a:spLocks noChangeAspect="1"/>
          </p:cNvSpPr>
          <p:nvPr/>
        </p:nvSpPr>
        <p:spPr>
          <a:xfrm>
            <a:off x="8296273" y="1718926"/>
            <a:ext cx="252000" cy="252000"/>
          </a:xfrm>
          <a:prstGeom prst="ellipse">
            <a:avLst/>
          </a:prstGeom>
          <a:solidFill>
            <a:srgbClr val="B8C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102751" y="2154656"/>
            <a:ext cx="1146468" cy="3451850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67956" y="2154656"/>
            <a:ext cx="553998" cy="229552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标题文字添加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Oval 7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/>
          <p:cNvSpPr>
            <a:spLocks noChangeAspect="1"/>
          </p:cNvSpPr>
          <p:nvPr/>
        </p:nvSpPr>
        <p:spPr>
          <a:xfrm>
            <a:off x="10448775" y="1718926"/>
            <a:ext cx="252000" cy="252000"/>
          </a:xfrm>
          <a:prstGeom prst="ellipse">
            <a:avLst/>
          </a:prstGeom>
          <a:solidFill>
            <a:srgbClr val="B8C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55253" y="2154656"/>
            <a:ext cx="1146468" cy="3451850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320458" y="2154656"/>
            <a:ext cx="553998" cy="229552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标题文字添加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84093" y="3162790"/>
            <a:ext cx="2610978" cy="37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 animBg="1"/>
      <p:bldP spid="31" grpId="0"/>
      <p:bldP spid="32" grpId="0"/>
      <p:bldP spid="33" grpId="0" animBg="1"/>
      <p:bldP spid="34" grpId="0"/>
      <p:bldP spid="35" grpId="0"/>
      <p:bldP spid="36" grpId="0" animBg="1"/>
      <p:bldP spid="37" grpId="0"/>
      <p:bldP spid="38" grpId="0"/>
      <p:bldP spid="39" grpId="0" animBg="1"/>
      <p:bldP spid="40" grpId="0"/>
      <p:bldP spid="41" grpId="0"/>
    </p:bldLst>
  </p:timing>
</p:sld>
</file>

<file path=ppt/tags/tag1.xml><?xml version="1.0" encoding="utf-8"?>
<p:tagLst xmlns:p="http://schemas.openxmlformats.org/presentationml/2006/main">
  <p:tag name="ISPRING_PRESENTATION_TITLE" val="淡雅中国风毕业答辩"/>
  <p:tag name="KSO_WPP_MARK_KEY" val="39d2c9d4-853e-400e-a736-9daca527e400"/>
  <p:tag name="COMMONDATA" val="eyJoZGlkIjoiYWZlNGNiNjAyNjBkNWIwYTMyZDk3N2Y1MDZlYjJlYzI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sehkl5e">
      <a:majorFont>
        <a:latin typeface="印品黑体"/>
        <a:ea typeface="仓耳青禾体-谷力 W05"/>
        <a:cs typeface=""/>
      </a:majorFont>
      <a:minorFont>
        <a:latin typeface="印品黑体"/>
        <a:ea typeface="仓耳青禾体-谷力 W05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3443</Words>
  <Application>WPS 演示</Application>
  <PresentationFormat>宽屏</PresentationFormat>
  <Paragraphs>327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印品丫丫体-D版</vt:lpstr>
      <vt:lpstr>义启小魏楷</vt:lpstr>
      <vt:lpstr>方正隶书简体</vt:lpstr>
      <vt:lpstr>Calibri</vt:lpstr>
      <vt:lpstr>义启隶书体</vt:lpstr>
      <vt:lpstr>义启粗楷体</vt:lpstr>
      <vt:lpstr>印品黑体</vt:lpstr>
      <vt:lpstr>黑体</vt:lpstr>
      <vt:lpstr>仓耳青禾体-谷力 W05</vt:lpstr>
      <vt:lpstr>Segoe Print</vt:lpstr>
      <vt:lpstr>等线</vt:lpstr>
      <vt:lpstr>Arial Unicode MS</vt:lpstr>
      <vt:lpstr>Nexa Light</vt:lpstr>
      <vt:lpstr>Verdana</vt:lpstr>
      <vt:lpstr>印品天逸黑</vt:lpstr>
      <vt:lpstr>Century Gothic</vt:lpstr>
      <vt:lpstr>FZKai-Z03S</vt:lpstr>
      <vt:lpstr>方正清刻本悦宋简体</vt:lpstr>
      <vt:lpstr>汉仪中圆简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淡雅荷花</dc:title>
  <dc:creator>第一PPT</dc:creator>
  <cp:keywords>www.1ppt.com</cp:keywords>
  <dc:description>www.1ppt.com</dc:description>
  <cp:lastModifiedBy>吴为</cp:lastModifiedBy>
  <cp:revision>39</cp:revision>
  <dcterms:created xsi:type="dcterms:W3CDTF">2019-04-01T03:08:00Z</dcterms:created>
  <dcterms:modified xsi:type="dcterms:W3CDTF">2023-02-21T07:34:37Z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3938D7DEC71647EBA7EE197CEFFD9E80</vt:lpwstr>
  </property>
  <property fmtid="{D5CDD505-2E9C-101B-9397-08002B2CF9AE}" pid="3" name="KSOProductBuildVer">
    <vt:lpwstr>2052-11.1.0.13703</vt:lpwstr>
  </property>
</Properties>
</file>